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F52579-C405-47AB-8BBA-FDF26E869C08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56F416-7529-40D2-963A-55377647E99E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7917504" cy="1152128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La II República</a:t>
            </a:r>
            <a:r>
              <a:rPr lang="tr-TR" dirty="0" smtClean="0"/>
              <a:t> (1931-1939)</a:t>
            </a:r>
            <a:endParaRPr lang="es-ES" dirty="0"/>
          </a:p>
        </p:txBody>
      </p:sp>
      <p:sp>
        <p:nvSpPr>
          <p:cNvPr id="3" name="Metin kutusu 2"/>
          <p:cNvSpPr txBox="1"/>
          <p:nvPr/>
        </p:nvSpPr>
        <p:spPr>
          <a:xfrm>
            <a:off x="70992" y="4725144"/>
            <a:ext cx="9073008" cy="297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400" b="1" dirty="0" smtClean="0">
                <a:solidFill>
                  <a:prstClr val="white"/>
                </a:solidFill>
              </a:rPr>
              <a:t>Bibliografía</a:t>
            </a:r>
          </a:p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400" dirty="0" smtClean="0">
                <a:solidFill>
                  <a:prstClr val="white"/>
                </a:solidFill>
              </a:rPr>
              <a:t>Vilas</a:t>
            </a:r>
            <a:r>
              <a:rPr lang="es-ES" sz="2400" dirty="0">
                <a:solidFill>
                  <a:prstClr val="white"/>
                </a:solidFill>
              </a:rPr>
              <a:t>, Santiago. </a:t>
            </a:r>
            <a:r>
              <a:rPr lang="es-ES" sz="2400" i="1" dirty="0">
                <a:solidFill>
                  <a:prstClr val="white"/>
                </a:solidFill>
              </a:rPr>
              <a:t>España</a:t>
            </a:r>
            <a:r>
              <a:rPr lang="tr-TR" sz="2400" i="1" dirty="0">
                <a:solidFill>
                  <a:prstClr val="white"/>
                </a:solidFill>
              </a:rPr>
              <a:t>:</a:t>
            </a:r>
            <a:r>
              <a:rPr lang="es-ES" sz="2400" i="1" dirty="0">
                <a:solidFill>
                  <a:prstClr val="white"/>
                </a:solidFill>
              </a:rPr>
              <a:t> cultura y civilización</a:t>
            </a:r>
            <a:r>
              <a:rPr lang="es-ES" sz="2400" dirty="0">
                <a:solidFill>
                  <a:prstClr val="white"/>
                </a:solidFill>
              </a:rPr>
              <a:t>. Regents Publishing Company, Inc., New York, 1974</a:t>
            </a:r>
            <a:r>
              <a:rPr lang="es-ES" sz="2400" dirty="0" smtClean="0">
                <a:solidFill>
                  <a:prstClr val="white"/>
                </a:solidFill>
              </a:rPr>
              <a:t>.</a:t>
            </a:r>
            <a:endParaRPr lang="tr-TR" sz="2400" dirty="0" smtClean="0">
              <a:solidFill>
                <a:prstClr val="white"/>
              </a:solidFill>
            </a:endParaRPr>
          </a:p>
          <a:p>
            <a:pPr marR="4572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400" dirty="0" err="1"/>
              <a:t>Rivero</a:t>
            </a:r>
            <a:r>
              <a:rPr lang="en-US" sz="2400" dirty="0"/>
              <a:t>, Isabel, </a:t>
            </a:r>
            <a:r>
              <a:rPr lang="en-US" sz="2400" b="1" dirty="0" err="1"/>
              <a:t>Síntesis</a:t>
            </a:r>
            <a:r>
              <a:rPr lang="en-US" sz="2400" b="1" dirty="0"/>
              <a:t> de </a:t>
            </a:r>
            <a:r>
              <a:rPr lang="en-US" sz="2400" b="1" dirty="0" err="1"/>
              <a:t>Historia</a:t>
            </a:r>
            <a:r>
              <a:rPr lang="en-US" sz="2400" b="1" dirty="0"/>
              <a:t> de </a:t>
            </a:r>
            <a:r>
              <a:rPr lang="en-US" sz="2400" b="1" dirty="0" err="1"/>
              <a:t>España</a:t>
            </a:r>
            <a:r>
              <a:rPr lang="en-US" sz="2400" b="1" dirty="0"/>
              <a:t>, </a:t>
            </a:r>
            <a:r>
              <a:rPr lang="en-US" sz="2400" dirty="0" err="1"/>
              <a:t>Ediciones</a:t>
            </a:r>
            <a:r>
              <a:rPr lang="en-US" sz="2400" dirty="0"/>
              <a:t> </a:t>
            </a:r>
            <a:r>
              <a:rPr lang="en-US" sz="2400" dirty="0" err="1"/>
              <a:t>Globo</a:t>
            </a:r>
            <a:r>
              <a:rPr lang="en-US" sz="2400" dirty="0"/>
              <a:t>, Madrid 2004</a:t>
            </a:r>
            <a:endParaRPr lang="tr-TR" sz="2400" dirty="0"/>
          </a:p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tr-TR" sz="2400" dirty="0" smtClean="0">
              <a:solidFill>
                <a:prstClr val="white"/>
              </a:solidFill>
            </a:endParaRPr>
          </a:p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1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El mismo día que se marchó el rey Alfonso XIII fue proclamada la II República, sistema de gobierno que habría de durar hasta el final de la Guerra Civil (1939</a:t>
            </a:r>
            <a:r>
              <a:rPr lang="es-ES" smtClean="0"/>
              <a:t>). </a:t>
            </a: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lvl="0" indent="0" algn="just">
              <a:buClr>
                <a:srgbClr val="0BD0D9"/>
              </a:buClr>
              <a:buNone/>
            </a:pPr>
            <a:endParaRPr lang="es-ES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(Vilas, 1974</a:t>
            </a:r>
            <a:r>
              <a:rPr lang="tr-TR" dirty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 85)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694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543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El 14 de abril de 1931 el </a:t>
            </a:r>
            <a:r>
              <a:rPr lang="tr-TR" dirty="0" err="1" smtClean="0"/>
              <a:t>Comité</a:t>
            </a:r>
            <a:r>
              <a:rPr lang="tr-TR" dirty="0" smtClean="0"/>
              <a:t> </a:t>
            </a:r>
            <a:r>
              <a:rPr lang="tr-TR" dirty="0" err="1" smtClean="0"/>
              <a:t>revolucionario</a:t>
            </a:r>
            <a:r>
              <a:rPr lang="tr-TR" dirty="0" smtClean="0"/>
              <a:t>, </a:t>
            </a:r>
            <a:r>
              <a:rPr lang="tr-TR" dirty="0" err="1" smtClean="0"/>
              <a:t>integrado</a:t>
            </a:r>
            <a:r>
              <a:rPr lang="tr-TR" dirty="0" smtClean="0"/>
              <a:t> pot </a:t>
            </a:r>
            <a:r>
              <a:rPr lang="tr-TR" dirty="0" err="1" smtClean="0"/>
              <a:t>Lerroux</a:t>
            </a:r>
            <a:r>
              <a:rPr lang="tr-TR" dirty="0" smtClean="0"/>
              <a:t>, </a:t>
            </a:r>
            <a:r>
              <a:rPr lang="tr-TR" dirty="0" err="1" smtClean="0"/>
              <a:t>Fernández</a:t>
            </a:r>
            <a:r>
              <a:rPr lang="tr-TR" dirty="0" smtClean="0"/>
              <a:t> de </a:t>
            </a:r>
            <a:r>
              <a:rPr lang="tr-TR" dirty="0" err="1" smtClean="0"/>
              <a:t>los</a:t>
            </a:r>
            <a:r>
              <a:rPr lang="tr-TR" dirty="0" smtClean="0"/>
              <a:t> </a:t>
            </a:r>
            <a:r>
              <a:rPr lang="tr-TR" dirty="0" err="1" smtClean="0"/>
              <a:t>Ríos</a:t>
            </a:r>
            <a:r>
              <a:rPr lang="tr-TR" dirty="0" smtClean="0"/>
              <a:t>, </a:t>
            </a:r>
            <a:r>
              <a:rPr lang="tr-TR" dirty="0" err="1" smtClean="0"/>
              <a:t>Azaña</a:t>
            </a:r>
            <a:r>
              <a:rPr lang="tr-TR" dirty="0" smtClean="0"/>
              <a:t>, </a:t>
            </a:r>
            <a:r>
              <a:rPr lang="tr-TR" dirty="0" err="1" smtClean="0"/>
              <a:t>Casares</a:t>
            </a:r>
            <a:r>
              <a:rPr lang="tr-TR" dirty="0" smtClean="0"/>
              <a:t> </a:t>
            </a:r>
            <a:r>
              <a:rPr lang="tr-TR" dirty="0" err="1" smtClean="0"/>
              <a:t>Quiroga</a:t>
            </a:r>
            <a:r>
              <a:rPr lang="tr-TR" dirty="0" smtClean="0"/>
              <a:t> y Largo </a:t>
            </a:r>
            <a:r>
              <a:rPr lang="tr-TR" dirty="0" err="1" smtClean="0"/>
              <a:t>Caballero</a:t>
            </a:r>
            <a:r>
              <a:rPr lang="tr-TR" dirty="0" smtClean="0"/>
              <a:t> </a:t>
            </a:r>
            <a:r>
              <a:rPr lang="tr-TR" dirty="0" err="1" smtClean="0"/>
              <a:t>designó</a:t>
            </a:r>
            <a:r>
              <a:rPr lang="tr-TR" dirty="0" smtClean="0"/>
              <a:t> a </a:t>
            </a:r>
            <a:r>
              <a:rPr lang="tr-TR" dirty="0" err="1"/>
              <a:t>N</a:t>
            </a:r>
            <a:r>
              <a:rPr lang="tr-TR" dirty="0" err="1" smtClean="0"/>
              <a:t>iceto</a:t>
            </a:r>
            <a:r>
              <a:rPr lang="tr-TR" dirty="0" smtClean="0"/>
              <a:t> </a:t>
            </a:r>
            <a:r>
              <a:rPr lang="tr-TR" dirty="0" err="1" smtClean="0"/>
              <a:t>Alcalá</a:t>
            </a:r>
            <a:r>
              <a:rPr lang="tr-TR" dirty="0" smtClean="0"/>
              <a:t> </a:t>
            </a:r>
            <a:r>
              <a:rPr lang="tr-TR" dirty="0" err="1" smtClean="0"/>
              <a:t>Zamora</a:t>
            </a:r>
            <a:r>
              <a:rPr lang="tr-TR" dirty="0" smtClean="0"/>
              <a:t> </a:t>
            </a:r>
            <a:r>
              <a:rPr lang="tr-TR" dirty="0" err="1" smtClean="0"/>
              <a:t>presidente</a:t>
            </a:r>
            <a:r>
              <a:rPr lang="tr-TR" dirty="0" smtClean="0"/>
              <a:t> del </a:t>
            </a:r>
            <a:r>
              <a:rPr lang="tr-TR" dirty="0" err="1" smtClean="0"/>
              <a:t>gobierno</a:t>
            </a:r>
            <a:r>
              <a:rPr lang="tr-TR" dirty="0" smtClean="0"/>
              <a:t> </a:t>
            </a:r>
            <a:r>
              <a:rPr lang="tr-TR" dirty="0" err="1" smtClean="0"/>
              <a:t>provisional</a:t>
            </a:r>
            <a:r>
              <a:rPr lang="tr-TR" dirty="0" smtClean="0"/>
              <a:t> de la </a:t>
            </a:r>
            <a:r>
              <a:rPr lang="tr-TR" dirty="0" err="1" smtClean="0"/>
              <a:t>República</a:t>
            </a:r>
            <a:r>
              <a:rPr lang="tr-TR" dirty="0" smtClean="0"/>
              <a:t>, </a:t>
            </a:r>
            <a:r>
              <a:rPr lang="tr-TR" dirty="0" err="1" smtClean="0"/>
              <a:t>compuesto</a:t>
            </a:r>
            <a:r>
              <a:rPr lang="tr-TR" dirty="0" smtClean="0"/>
              <a:t> </a:t>
            </a:r>
            <a:r>
              <a:rPr lang="tr-TR" dirty="0" err="1" smtClean="0"/>
              <a:t>por</a:t>
            </a:r>
            <a:r>
              <a:rPr lang="tr-TR" dirty="0" smtClean="0"/>
              <a:t> </a:t>
            </a:r>
            <a:r>
              <a:rPr lang="tr-TR" dirty="0" err="1" smtClean="0"/>
              <a:t>los</a:t>
            </a:r>
            <a:r>
              <a:rPr lang="tr-TR" dirty="0" smtClean="0"/>
              <a:t> </a:t>
            </a:r>
            <a:r>
              <a:rPr lang="tr-TR" dirty="0" err="1" smtClean="0"/>
              <a:t>socialistas</a:t>
            </a:r>
            <a:r>
              <a:rPr lang="tr-TR" dirty="0" smtClean="0"/>
              <a:t>, </a:t>
            </a:r>
            <a:r>
              <a:rPr lang="tr-TR" dirty="0" err="1" smtClean="0"/>
              <a:t>radicales</a:t>
            </a:r>
            <a:r>
              <a:rPr lang="tr-TR" dirty="0" smtClean="0"/>
              <a:t>, </a:t>
            </a:r>
            <a:r>
              <a:rPr lang="tr-TR" dirty="0" err="1" smtClean="0"/>
              <a:t>republicanos</a:t>
            </a:r>
            <a:r>
              <a:rPr lang="tr-TR" dirty="0"/>
              <a:t> </a:t>
            </a:r>
            <a:r>
              <a:rPr lang="tr-TR" dirty="0" smtClean="0"/>
              <a:t>y </a:t>
            </a:r>
            <a:r>
              <a:rPr lang="tr-TR" dirty="0" err="1" smtClean="0"/>
              <a:t>catalanistas</a:t>
            </a:r>
            <a:r>
              <a:rPr lang="tr-TR" dirty="0" smtClean="0"/>
              <a:t>. Este </a:t>
            </a:r>
            <a:r>
              <a:rPr lang="tr-TR" dirty="0" err="1" smtClean="0"/>
              <a:t>gobierno</a:t>
            </a:r>
            <a:r>
              <a:rPr lang="tr-TR" dirty="0" smtClean="0"/>
              <a:t> </a:t>
            </a:r>
            <a:r>
              <a:rPr lang="tr-TR" dirty="0" err="1" smtClean="0"/>
              <a:t>fue</a:t>
            </a:r>
            <a:r>
              <a:rPr lang="tr-TR" dirty="0" smtClean="0"/>
              <a:t> </a:t>
            </a:r>
            <a:r>
              <a:rPr lang="tr-TR" dirty="0" err="1" smtClean="0"/>
              <a:t>acogido</a:t>
            </a:r>
            <a:r>
              <a:rPr lang="tr-TR" dirty="0" smtClean="0"/>
              <a:t> </a:t>
            </a:r>
            <a:r>
              <a:rPr lang="tr-TR" dirty="0" err="1" smtClean="0"/>
              <a:t>con</a:t>
            </a:r>
            <a:r>
              <a:rPr lang="tr-TR" dirty="0" smtClean="0"/>
              <a:t> </a:t>
            </a:r>
            <a:r>
              <a:rPr lang="tr-TR" dirty="0" err="1" smtClean="0"/>
              <a:t>gran</a:t>
            </a:r>
            <a:r>
              <a:rPr lang="tr-TR" dirty="0" smtClean="0"/>
              <a:t> </a:t>
            </a:r>
            <a:r>
              <a:rPr lang="tr-TR" dirty="0" err="1" smtClean="0"/>
              <a:t>esperanza</a:t>
            </a:r>
            <a:r>
              <a:rPr lang="tr-TR" dirty="0" smtClean="0"/>
              <a:t> e </a:t>
            </a:r>
            <a:r>
              <a:rPr lang="tr-TR" dirty="0" err="1" smtClean="0"/>
              <a:t>ilusion</a:t>
            </a:r>
            <a:r>
              <a:rPr lang="tr-TR" dirty="0" smtClean="0"/>
              <a:t>, </a:t>
            </a:r>
            <a:r>
              <a:rPr lang="tr-TR" dirty="0" err="1" smtClean="0"/>
              <a:t>pronto</a:t>
            </a:r>
            <a:r>
              <a:rPr lang="tr-TR" dirty="0" smtClean="0"/>
              <a:t> </a:t>
            </a:r>
            <a:r>
              <a:rPr lang="tr-TR" dirty="0" err="1" smtClean="0"/>
              <a:t>seguida</a:t>
            </a:r>
            <a:r>
              <a:rPr lang="tr-TR" dirty="0" smtClean="0"/>
              <a:t> de un </a:t>
            </a:r>
            <a:r>
              <a:rPr lang="tr-TR" dirty="0" err="1" smtClean="0"/>
              <a:t>ambiente</a:t>
            </a:r>
            <a:r>
              <a:rPr lang="tr-TR" dirty="0" smtClean="0"/>
              <a:t> </a:t>
            </a:r>
            <a:r>
              <a:rPr lang="tr-TR" dirty="0" err="1" smtClean="0"/>
              <a:t>violento</a:t>
            </a:r>
            <a:r>
              <a:rPr lang="tr-TR" dirty="0" smtClean="0"/>
              <a:t>.</a:t>
            </a:r>
          </a:p>
          <a:p>
            <a:pPr lvl="8" algn="just"/>
            <a:r>
              <a:rPr lang="tr-TR" sz="2400" dirty="0" smtClean="0"/>
              <a:t>(Rivero,2004:205)</a:t>
            </a:r>
          </a:p>
          <a:p>
            <a:pPr lvl="8"/>
            <a:endParaRPr lang="tr-TR" sz="2400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lvl="5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2053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Los </a:t>
            </a:r>
            <a:r>
              <a:rPr lang="tr-TR" dirty="0" err="1" smtClean="0"/>
              <a:t>tres</a:t>
            </a:r>
            <a:r>
              <a:rPr lang="tr-TR" dirty="0" smtClean="0"/>
              <a:t> </a:t>
            </a:r>
            <a:r>
              <a:rPr lang="tr-TR" dirty="0" err="1" smtClean="0"/>
              <a:t>períodos</a:t>
            </a:r>
            <a:r>
              <a:rPr lang="tr-TR" dirty="0" smtClean="0"/>
              <a:t> de la II. </a:t>
            </a:r>
            <a:r>
              <a:rPr lang="tr-TR" dirty="0" err="1" smtClean="0"/>
              <a:t>República</a:t>
            </a:r>
            <a:r>
              <a:rPr lang="tr-TR" dirty="0" smtClean="0"/>
              <a:t> (1931-1939), </a:t>
            </a:r>
            <a:r>
              <a:rPr lang="tr-TR" dirty="0" err="1" smtClean="0"/>
              <a:t>que</a:t>
            </a:r>
            <a:r>
              <a:rPr lang="tr-TR" dirty="0" smtClean="0"/>
              <a:t> </a:t>
            </a:r>
            <a:r>
              <a:rPr lang="tr-TR" dirty="0" err="1" smtClean="0"/>
              <a:t>supusieron</a:t>
            </a:r>
            <a:r>
              <a:rPr lang="tr-TR" dirty="0" smtClean="0"/>
              <a:t> una </a:t>
            </a:r>
            <a:r>
              <a:rPr lang="tr-TR" dirty="0" err="1" smtClean="0"/>
              <a:t>brusca</a:t>
            </a:r>
            <a:r>
              <a:rPr lang="tr-TR" dirty="0" smtClean="0"/>
              <a:t> </a:t>
            </a:r>
            <a:r>
              <a:rPr lang="tr-TR" dirty="0" err="1" smtClean="0"/>
              <a:t>politización</a:t>
            </a:r>
            <a:r>
              <a:rPr lang="tr-TR" dirty="0" smtClean="0"/>
              <a:t> de la </a:t>
            </a:r>
            <a:r>
              <a:rPr lang="tr-TR" dirty="0" err="1" smtClean="0"/>
              <a:t>sociedad</a:t>
            </a:r>
            <a:r>
              <a:rPr lang="tr-TR" dirty="0" smtClean="0"/>
              <a:t> </a:t>
            </a:r>
            <a:r>
              <a:rPr lang="tr-TR" dirty="0" err="1" smtClean="0"/>
              <a:t>española</a:t>
            </a:r>
            <a:r>
              <a:rPr lang="tr-TR" dirty="0" smtClean="0"/>
              <a:t>, </a:t>
            </a:r>
            <a:r>
              <a:rPr lang="tr-TR" dirty="0" err="1" smtClean="0"/>
              <a:t>fueron</a:t>
            </a:r>
            <a:r>
              <a:rPr lang="tr-TR" dirty="0" smtClean="0"/>
              <a:t>, en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lugar</a:t>
            </a:r>
            <a:r>
              <a:rPr lang="tr-TR" dirty="0" smtClean="0"/>
              <a:t> el </a:t>
            </a:r>
            <a:r>
              <a:rPr lang="tr-TR" dirty="0" err="1" smtClean="0"/>
              <a:t>bienio</a:t>
            </a:r>
            <a:r>
              <a:rPr lang="tr-TR" dirty="0" smtClean="0"/>
              <a:t> </a:t>
            </a:r>
            <a:r>
              <a:rPr lang="tr-TR" dirty="0" err="1" smtClean="0"/>
              <a:t>reformista</a:t>
            </a:r>
            <a:r>
              <a:rPr lang="tr-TR" dirty="0" smtClean="0"/>
              <a:t> (1931-1933), en </a:t>
            </a:r>
            <a:r>
              <a:rPr lang="tr-TR" dirty="0" err="1" smtClean="0"/>
              <a:t>segundo</a:t>
            </a:r>
            <a:r>
              <a:rPr lang="tr-TR" dirty="0" smtClean="0"/>
              <a:t> el </a:t>
            </a:r>
            <a:r>
              <a:rPr lang="tr-TR" dirty="0" err="1" smtClean="0"/>
              <a:t>bienio</a:t>
            </a:r>
            <a:r>
              <a:rPr lang="tr-TR" dirty="0" smtClean="0"/>
              <a:t> </a:t>
            </a:r>
            <a:r>
              <a:rPr lang="tr-TR" dirty="0" err="1" smtClean="0"/>
              <a:t>conservador</a:t>
            </a:r>
            <a:r>
              <a:rPr lang="tr-TR" dirty="0" smtClean="0"/>
              <a:t> (1933-1936),</a:t>
            </a:r>
            <a:r>
              <a:rPr lang="tr-TR" dirty="0" err="1" smtClean="0"/>
              <a:t>por</a:t>
            </a:r>
            <a:r>
              <a:rPr lang="tr-TR" dirty="0" smtClean="0"/>
              <a:t> </a:t>
            </a:r>
            <a:r>
              <a:rPr lang="tr-TR" dirty="0" err="1"/>
              <a:t>ú</a:t>
            </a:r>
            <a:r>
              <a:rPr lang="tr-TR" dirty="0" err="1" smtClean="0"/>
              <a:t>ltimo</a:t>
            </a:r>
            <a:r>
              <a:rPr lang="tr-TR" dirty="0" smtClean="0"/>
              <a:t>, el </a:t>
            </a:r>
            <a:r>
              <a:rPr lang="tr-TR" dirty="0" err="1" smtClean="0"/>
              <a:t>Frente</a:t>
            </a:r>
            <a:r>
              <a:rPr lang="tr-TR" dirty="0" smtClean="0"/>
              <a:t> Popular (1936)</a:t>
            </a:r>
          </a:p>
          <a:p>
            <a:pPr lvl="8"/>
            <a:endParaRPr lang="tr-TR" sz="1600" dirty="0" smtClean="0"/>
          </a:p>
          <a:p>
            <a:pPr lvl="8"/>
            <a:r>
              <a:rPr lang="tr-TR" sz="2400" dirty="0" smtClean="0"/>
              <a:t>(Rivero,2004:206)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9607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La </a:t>
            </a:r>
            <a:r>
              <a:rPr lang="tr-TR" dirty="0" err="1" smtClean="0"/>
              <a:t>Constitución</a:t>
            </a:r>
            <a:r>
              <a:rPr lang="tr-TR" dirty="0" smtClean="0"/>
              <a:t>, </a:t>
            </a:r>
            <a:r>
              <a:rPr lang="tr-TR" dirty="0" err="1" smtClean="0"/>
              <a:t>aprobada</a:t>
            </a:r>
            <a:r>
              <a:rPr lang="tr-TR" dirty="0" smtClean="0"/>
              <a:t> </a:t>
            </a:r>
            <a:r>
              <a:rPr lang="tr-TR" dirty="0" smtClean="0"/>
              <a:t>en </a:t>
            </a:r>
            <a:r>
              <a:rPr lang="tr-TR" dirty="0" err="1" smtClean="0"/>
              <a:t>diciembre</a:t>
            </a:r>
            <a:r>
              <a:rPr lang="tr-TR" dirty="0" smtClean="0"/>
              <a:t> de 1931, </a:t>
            </a:r>
            <a:r>
              <a:rPr lang="tr-TR" dirty="0" err="1" smtClean="0"/>
              <a:t>implantó</a:t>
            </a:r>
            <a:r>
              <a:rPr lang="tr-TR" dirty="0" smtClean="0"/>
              <a:t> </a:t>
            </a:r>
            <a:r>
              <a:rPr lang="tr-TR" dirty="0" smtClean="0"/>
              <a:t>el </a:t>
            </a:r>
            <a:r>
              <a:rPr lang="tr-TR" dirty="0" err="1" smtClean="0"/>
              <a:t>sufragio</a:t>
            </a:r>
            <a:r>
              <a:rPr lang="tr-TR" dirty="0" smtClean="0"/>
              <a:t> </a:t>
            </a:r>
            <a:r>
              <a:rPr lang="tr-TR" dirty="0" err="1" smtClean="0"/>
              <a:t>universal</a:t>
            </a:r>
            <a:r>
              <a:rPr lang="tr-TR" dirty="0" smtClean="0"/>
              <a:t> </a:t>
            </a:r>
            <a:r>
              <a:rPr lang="tr-TR" dirty="0" err="1" smtClean="0"/>
              <a:t>con</a:t>
            </a:r>
            <a:r>
              <a:rPr lang="tr-TR" dirty="0" smtClean="0"/>
              <a:t> </a:t>
            </a:r>
            <a:r>
              <a:rPr lang="tr-TR" dirty="0" err="1" smtClean="0"/>
              <a:t>derecho</a:t>
            </a:r>
            <a:r>
              <a:rPr lang="tr-TR" dirty="0" smtClean="0"/>
              <a:t> al </a:t>
            </a:r>
            <a:r>
              <a:rPr lang="tr-TR" dirty="0" err="1" smtClean="0"/>
              <a:t>voto</a:t>
            </a:r>
            <a:r>
              <a:rPr lang="tr-TR" dirty="0" smtClean="0"/>
              <a:t> </a:t>
            </a:r>
            <a:r>
              <a:rPr lang="tr-TR" dirty="0" err="1" smtClean="0"/>
              <a:t>femenino</a:t>
            </a:r>
            <a:r>
              <a:rPr lang="tr-TR" dirty="0" smtClean="0"/>
              <a:t>, la </a:t>
            </a:r>
            <a:r>
              <a:rPr lang="tr-TR" dirty="0" err="1" smtClean="0"/>
              <a:t>responsabilidad</a:t>
            </a:r>
            <a:r>
              <a:rPr lang="tr-TR" dirty="0" smtClean="0"/>
              <a:t> </a:t>
            </a:r>
            <a:r>
              <a:rPr lang="tr-TR" dirty="0" err="1" smtClean="0"/>
              <a:t>ministerial</a:t>
            </a:r>
            <a:r>
              <a:rPr lang="tr-TR" dirty="0" smtClean="0"/>
              <a:t>, el </a:t>
            </a:r>
            <a:r>
              <a:rPr lang="tr-TR" dirty="0" err="1" smtClean="0"/>
              <a:t>Tribunal</a:t>
            </a:r>
            <a:r>
              <a:rPr lang="tr-TR" dirty="0" smtClean="0"/>
              <a:t> de </a:t>
            </a:r>
            <a:r>
              <a:rPr lang="tr-TR" dirty="0" err="1" smtClean="0"/>
              <a:t>garantías</a:t>
            </a:r>
            <a:r>
              <a:rPr lang="tr-TR" dirty="0" smtClean="0"/>
              <a:t> </a:t>
            </a:r>
            <a:r>
              <a:rPr lang="tr-TR" dirty="0" err="1" smtClean="0"/>
              <a:t>frente</a:t>
            </a:r>
            <a:r>
              <a:rPr lang="tr-TR" dirty="0" smtClean="0"/>
              <a:t> a </a:t>
            </a:r>
            <a:r>
              <a:rPr lang="tr-TR" dirty="0" err="1" smtClean="0"/>
              <a:t>irregularidades</a:t>
            </a:r>
            <a:r>
              <a:rPr lang="tr-TR" dirty="0" smtClean="0"/>
              <a:t> </a:t>
            </a:r>
            <a:r>
              <a:rPr lang="tr-TR" dirty="0" err="1" smtClean="0"/>
              <a:t>constitucionales</a:t>
            </a:r>
            <a:r>
              <a:rPr lang="tr-TR" dirty="0" smtClean="0"/>
              <a:t>, la </a:t>
            </a:r>
            <a:r>
              <a:rPr lang="tr-TR" dirty="0" err="1" smtClean="0"/>
              <a:t>libertad</a:t>
            </a:r>
            <a:r>
              <a:rPr lang="tr-TR" dirty="0" smtClean="0"/>
              <a:t> de </a:t>
            </a:r>
            <a:r>
              <a:rPr lang="tr-TR" dirty="0" err="1" smtClean="0"/>
              <a:t>expresión</a:t>
            </a:r>
            <a:r>
              <a:rPr lang="tr-TR" dirty="0" smtClean="0"/>
              <a:t>, </a:t>
            </a:r>
            <a:r>
              <a:rPr lang="tr-TR" dirty="0" err="1" smtClean="0"/>
              <a:t>asociación</a:t>
            </a:r>
            <a:r>
              <a:rPr lang="tr-TR" dirty="0" smtClean="0"/>
              <a:t>, </a:t>
            </a:r>
            <a:r>
              <a:rPr lang="tr-TR" dirty="0" err="1" smtClean="0"/>
              <a:t>reunión</a:t>
            </a:r>
            <a:r>
              <a:rPr lang="tr-TR" dirty="0" smtClean="0"/>
              <a:t> </a:t>
            </a:r>
            <a:r>
              <a:rPr lang="tr-TR" dirty="0" smtClean="0"/>
              <a:t>y la </a:t>
            </a:r>
            <a:r>
              <a:rPr lang="tr-TR" dirty="0" err="1" smtClean="0"/>
              <a:t>libertad</a:t>
            </a:r>
            <a:r>
              <a:rPr lang="tr-TR" dirty="0" smtClean="0"/>
              <a:t> </a:t>
            </a:r>
            <a:r>
              <a:rPr lang="tr-TR" dirty="0" err="1" smtClean="0"/>
              <a:t>religiosa</a:t>
            </a:r>
            <a:r>
              <a:rPr lang="tr-TR" dirty="0" smtClean="0"/>
              <a:t>.</a:t>
            </a:r>
          </a:p>
          <a:p>
            <a:pPr lvl="2"/>
            <a:endParaRPr lang="tr-TR" dirty="0"/>
          </a:p>
          <a:p>
            <a:pPr lvl="8"/>
            <a:r>
              <a:rPr lang="tr-TR" sz="2400" dirty="0" smtClean="0"/>
              <a:t>(Rivero,2004:206</a:t>
            </a:r>
            <a:r>
              <a:rPr lang="tr-TR" sz="2400" dirty="0"/>
              <a:t>)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65304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9838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La </a:t>
            </a:r>
            <a:r>
              <a:rPr lang="tr-TR" dirty="0" err="1" smtClean="0"/>
              <a:t>constitucion</a:t>
            </a:r>
            <a:r>
              <a:rPr lang="tr-TR" dirty="0" smtClean="0"/>
              <a:t> </a:t>
            </a:r>
            <a:r>
              <a:rPr lang="tr-TR" dirty="0" err="1" smtClean="0"/>
              <a:t>republicana</a:t>
            </a:r>
            <a:r>
              <a:rPr lang="tr-TR" dirty="0" smtClean="0"/>
              <a:t> </a:t>
            </a:r>
            <a:r>
              <a:rPr lang="tr-TR" dirty="0" err="1" smtClean="0"/>
              <a:t>era</a:t>
            </a:r>
            <a:r>
              <a:rPr lang="tr-TR" dirty="0" smtClean="0"/>
              <a:t> la </a:t>
            </a:r>
            <a:r>
              <a:rPr lang="tr-TR" dirty="0" err="1" smtClean="0"/>
              <a:t>más</a:t>
            </a:r>
            <a:r>
              <a:rPr lang="tr-TR" dirty="0" smtClean="0"/>
              <a:t> liberal y </a:t>
            </a:r>
            <a:r>
              <a:rPr lang="tr-TR" dirty="0" err="1" smtClean="0"/>
              <a:t>democratica</a:t>
            </a:r>
            <a:r>
              <a:rPr lang="tr-TR" dirty="0" smtClean="0"/>
              <a:t> </a:t>
            </a:r>
            <a:r>
              <a:rPr lang="tr-TR" dirty="0" err="1" smtClean="0"/>
              <a:t>que</a:t>
            </a:r>
            <a:r>
              <a:rPr lang="tr-TR" dirty="0" smtClean="0"/>
              <a:t> ha </a:t>
            </a:r>
            <a:r>
              <a:rPr lang="tr-TR" dirty="0" err="1" smtClean="0"/>
              <a:t>tenido</a:t>
            </a:r>
            <a:r>
              <a:rPr lang="tr-TR" dirty="0" smtClean="0"/>
              <a:t> </a:t>
            </a:r>
            <a:r>
              <a:rPr lang="tr-TR" dirty="0" err="1" smtClean="0"/>
              <a:t>España</a:t>
            </a:r>
            <a:r>
              <a:rPr lang="tr-TR" dirty="0" smtClean="0"/>
              <a:t>, </a:t>
            </a:r>
            <a:r>
              <a:rPr lang="tr-TR" dirty="0" err="1" smtClean="0"/>
              <a:t>pero</a:t>
            </a:r>
            <a:r>
              <a:rPr lang="tr-TR" dirty="0" smtClean="0"/>
              <a:t> </a:t>
            </a:r>
            <a:r>
              <a:rPr lang="tr-TR" dirty="0" err="1" smtClean="0"/>
              <a:t>irrealista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Era</a:t>
            </a:r>
            <a:r>
              <a:rPr lang="tr-TR" dirty="0" smtClean="0"/>
              <a:t> un </a:t>
            </a:r>
            <a:r>
              <a:rPr lang="tr-TR" dirty="0" err="1" smtClean="0"/>
              <a:t>tiempo</a:t>
            </a:r>
            <a:r>
              <a:rPr lang="es-ES" dirty="0" smtClean="0"/>
              <a:t> de pasión y de violencia. Faltaba tradición democrática en el pueblo, que además no creía ya en la buena intención y en la honestidad de los gobernantes y era fácilmente influenciable tanto por las ideas derechistas como por las izquierdistas.  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marL="0" lvl="0" indent="0" algn="just">
              <a:buClr>
                <a:srgbClr val="0BD0D9"/>
              </a:buClr>
              <a:buNone/>
            </a:pPr>
            <a:r>
              <a:rPr lang="es-ES" dirty="0" smtClean="0"/>
              <a:t> </a:t>
            </a:r>
            <a:r>
              <a:rPr lang="tr-TR" dirty="0" smtClean="0"/>
              <a:t>	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Vilas, </a:t>
            </a:r>
            <a:r>
              <a:rPr lang="es-ES" dirty="0" smtClean="0">
                <a:solidFill>
                  <a:prstClr val="black"/>
                </a:solidFill>
              </a:rPr>
              <a:t>1974</a:t>
            </a:r>
            <a:r>
              <a:rPr lang="tr-TR" dirty="0" smtClean="0">
                <a:solidFill>
                  <a:prstClr val="black"/>
                </a:solidFill>
              </a:rPr>
              <a:t>: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>
                <a:solidFill>
                  <a:prstClr val="black"/>
                </a:solidFill>
              </a:rPr>
              <a:t>85)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862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310</Words>
  <Application>Microsoft Office PowerPoint</Application>
  <PresentationFormat>Ekran Gösterisi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Akış</vt:lpstr>
      <vt:lpstr>La II República (1931-1939)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II República</dc:title>
  <dc:creator>tugce</dc:creator>
  <cp:lastModifiedBy>Şebnem</cp:lastModifiedBy>
  <cp:revision>24</cp:revision>
  <dcterms:created xsi:type="dcterms:W3CDTF">2019-02-03T20:16:53Z</dcterms:created>
  <dcterms:modified xsi:type="dcterms:W3CDTF">2019-02-20T13:11:22Z</dcterms:modified>
</cp:coreProperties>
</file>