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0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06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24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70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462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9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36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6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19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40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58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2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18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8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05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35FD39-672D-4D7E-A8D1-49E9A941E417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38C0AC-F171-4BF6-9D9B-8F38887A4B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06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Gel bize katıl bize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31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Noktalı 8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61" y="2557463"/>
            <a:ext cx="5775078" cy="3317875"/>
          </a:xfrm>
        </p:spPr>
      </p:pic>
    </p:spTree>
    <p:extLst>
      <p:ext uri="{BB962C8B-B14F-4D97-AF65-F5344CB8AC3E}">
        <p14:creationId xmlns:p14="http://schemas.microsoft.com/office/powerpoint/2010/main" val="172686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16’lık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61" y="2557463"/>
            <a:ext cx="5775078" cy="3317875"/>
          </a:xfrm>
        </p:spPr>
      </p:pic>
    </p:spTree>
    <p:extLst>
      <p:ext uri="{BB962C8B-B14F-4D97-AF65-F5344CB8AC3E}">
        <p14:creationId xmlns:p14="http://schemas.microsoft.com/office/powerpoint/2010/main" val="290981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Vuruş değerleri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89144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Noktalı 8 ve 16 gösterimleri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83" y="3721826"/>
            <a:ext cx="6659433" cy="989149"/>
          </a:xfrm>
        </p:spPr>
      </p:pic>
    </p:spTree>
    <p:extLst>
      <p:ext uri="{BB962C8B-B14F-4D97-AF65-F5344CB8AC3E}">
        <p14:creationId xmlns:p14="http://schemas.microsoft.com/office/powerpoint/2010/main" val="382229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Noktalı 8 ve 16 gösterimleri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03350"/>
            <a:ext cx="9601200" cy="1426100"/>
          </a:xfrm>
        </p:spPr>
      </p:pic>
    </p:spTree>
    <p:extLst>
      <p:ext uri="{BB962C8B-B14F-4D97-AF65-F5344CB8AC3E}">
        <p14:creationId xmlns:p14="http://schemas.microsoft.com/office/powerpoint/2010/main" val="306387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Noktalı 8 ve 16 gösterimleri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03350"/>
            <a:ext cx="9601200" cy="1426100"/>
          </a:xfrm>
        </p:spPr>
      </p:pic>
    </p:spTree>
    <p:extLst>
      <p:ext uri="{BB962C8B-B14F-4D97-AF65-F5344CB8AC3E}">
        <p14:creationId xmlns:p14="http://schemas.microsoft.com/office/powerpoint/2010/main" val="191847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Akorlar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87" y="3964388"/>
            <a:ext cx="6508225" cy="504025"/>
          </a:xfrm>
        </p:spPr>
      </p:pic>
    </p:spTree>
    <p:extLst>
      <p:ext uri="{BB962C8B-B14F-4D97-AF65-F5344CB8AC3E}">
        <p14:creationId xmlns:p14="http://schemas.microsoft.com/office/powerpoint/2010/main" val="206041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Senyö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02" y="2557463"/>
            <a:ext cx="5778996" cy="3317875"/>
          </a:xfrm>
        </p:spPr>
      </p:pic>
    </p:spTree>
    <p:extLst>
      <p:ext uri="{BB962C8B-B14F-4D97-AF65-F5344CB8AC3E}">
        <p14:creationId xmlns:p14="http://schemas.microsoft.com/office/powerpoint/2010/main" val="242948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61" y="2557463"/>
            <a:ext cx="5775078" cy="3317875"/>
          </a:xfrm>
        </p:spPr>
      </p:pic>
    </p:spTree>
    <p:extLst>
      <p:ext uri="{BB962C8B-B14F-4D97-AF65-F5344CB8AC3E}">
        <p14:creationId xmlns:p14="http://schemas.microsoft.com/office/powerpoint/2010/main" val="87999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Dm </a:t>
            </a:r>
            <a:r>
              <a:rPr lang="tr-TR" dirty="0" err="1" smtClean="0"/>
              <a:t>akoru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73511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Gm</a:t>
            </a:r>
            <a:r>
              <a:rPr lang="tr-TR" dirty="0" smtClean="0"/>
              <a:t> </a:t>
            </a:r>
            <a:r>
              <a:rPr lang="tr-TR" dirty="0" err="1" smtClean="0"/>
              <a:t>Akoru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7455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Am</a:t>
            </a:r>
            <a:r>
              <a:rPr lang="tr-TR" dirty="0" smtClean="0"/>
              <a:t> </a:t>
            </a:r>
            <a:r>
              <a:rPr lang="tr-TR" dirty="0" err="1" smtClean="0"/>
              <a:t>Akoru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86849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pozisyonu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274142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4’lük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61" y="2557463"/>
            <a:ext cx="5775078" cy="3317875"/>
          </a:xfrm>
        </p:spPr>
      </p:pic>
    </p:spTree>
    <p:extLst>
      <p:ext uri="{BB962C8B-B14F-4D97-AF65-F5344CB8AC3E}">
        <p14:creationId xmlns:p14="http://schemas.microsoft.com/office/powerpoint/2010/main" val="366633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8’lik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61" y="2557463"/>
            <a:ext cx="5775078" cy="3317875"/>
          </a:xfrm>
        </p:spPr>
      </p:pic>
    </p:spTree>
    <p:extLst>
      <p:ext uri="{BB962C8B-B14F-4D97-AF65-F5344CB8AC3E}">
        <p14:creationId xmlns:p14="http://schemas.microsoft.com/office/powerpoint/2010/main" val="315713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Noktalı 8- 16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61" y="2557463"/>
            <a:ext cx="5775078" cy="3317875"/>
          </a:xfrm>
        </p:spPr>
      </p:pic>
    </p:spTree>
    <p:extLst>
      <p:ext uri="{BB962C8B-B14F-4D97-AF65-F5344CB8AC3E}">
        <p14:creationId xmlns:p14="http://schemas.microsoft.com/office/powerpoint/2010/main" val="3036289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39</Words>
  <Application>Microsoft Office PowerPoint</Application>
  <PresentationFormat>Geniş ekran</PresentationFormat>
  <Paragraphs>16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Organik</vt:lpstr>
      <vt:lpstr>Gel bize katıl bize</vt:lpstr>
      <vt:lpstr>PowerPoint Sunusu</vt:lpstr>
      <vt:lpstr>Dm akoru</vt:lpstr>
      <vt:lpstr>Gm Akoru</vt:lpstr>
      <vt:lpstr>Am Akoru</vt:lpstr>
      <vt:lpstr>Parmak pozisyonu</vt:lpstr>
      <vt:lpstr>4’lük</vt:lpstr>
      <vt:lpstr>8’lik</vt:lpstr>
      <vt:lpstr>Noktalı 8- 16</vt:lpstr>
      <vt:lpstr>Noktalı 8</vt:lpstr>
      <vt:lpstr>16’lık</vt:lpstr>
      <vt:lpstr>Vuruş değerleri</vt:lpstr>
      <vt:lpstr>Noktalı 8 ve 16 gösterimleri</vt:lpstr>
      <vt:lpstr>Noktalı 8 ve 16 gösterimleri</vt:lpstr>
      <vt:lpstr>Noktalı 8 ve 16 gösterimleri</vt:lpstr>
      <vt:lpstr>Akorlar</vt:lpstr>
      <vt:lpstr>Senyö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 bize katıl bize</dc:title>
  <dc:creator>svr</dc:creator>
  <cp:lastModifiedBy>svr</cp:lastModifiedBy>
  <cp:revision>3</cp:revision>
  <dcterms:created xsi:type="dcterms:W3CDTF">2018-03-31T15:36:10Z</dcterms:created>
  <dcterms:modified xsi:type="dcterms:W3CDTF">2018-03-31T15:58:08Z</dcterms:modified>
</cp:coreProperties>
</file>