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62" r:id="rId4"/>
    <p:sldId id="264" r:id="rId5"/>
    <p:sldId id="265" r:id="rId6"/>
    <p:sldId id="266" r:id="rId7"/>
    <p:sldId id="267" r:id="rId8"/>
    <p:sldId id="268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201" autoAdjust="0"/>
  </p:normalViewPr>
  <p:slideViewPr>
    <p:cSldViewPr>
      <p:cViewPr varScale="1">
        <p:scale>
          <a:sx n="62" d="100"/>
          <a:sy n="62" d="100"/>
        </p:scale>
        <p:origin x="-159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5931EA-5772-476B-B44E-3432F668D1DA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829BCA-1E39-43D8-8FF9-801AC9E4DD1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829BCA-1E39-43D8-8FF9-801AC9E4DD11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Başlık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5" name="24 Alt Başlık"/>
          <p:cNvSpPr>
            <a:spLocks noGrp="1"/>
          </p:cNvSpPr>
          <p:nvPr>
            <p:ph type="subTitle" idx="1"/>
          </p:nvPr>
        </p:nvSpPr>
        <p:spPr>
          <a:xfrm>
            <a:off x="3354441" y="3539865"/>
            <a:ext cx="5114779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1" name="30 Veri Yer Tutucusu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3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53200" y="274956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43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66800" y="2821838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066800" y="1905001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724239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735359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178808" y="1600201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97417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rot="21240000">
            <a:off x="597970" y="1004669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 rot="21420000">
            <a:off x="596707" y="998817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89099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5389099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Resim Yer Tutucusu"/>
          <p:cNvSpPr>
            <a:spLocks noGrp="1"/>
          </p:cNvSpPr>
          <p:nvPr>
            <p:ph type="pic" idx="1"/>
          </p:nvPr>
        </p:nvSpPr>
        <p:spPr>
          <a:xfrm>
            <a:off x="663683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Başlık Yer Tutucusu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1" name="30 Metin Yer Tutucusu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7" name="26 Veri Yer Tutucusu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3366868" y="764704"/>
            <a:ext cx="5105400" cy="1800200"/>
          </a:xfrm>
        </p:spPr>
        <p:txBody>
          <a:bodyPr/>
          <a:lstStyle/>
          <a:p>
            <a:r>
              <a:rPr lang="tr-TR" dirty="0" smtClean="0">
                <a:latin typeface="Bookman Old Style" pitchFamily="18" charset="0"/>
              </a:rPr>
              <a:t>URDU </a:t>
            </a:r>
            <a:r>
              <a:rPr lang="tr-TR" dirty="0" err="1" smtClean="0">
                <a:latin typeface="Bookman Old Style" pitchFamily="18" charset="0"/>
              </a:rPr>
              <a:t>KonuŞma</a:t>
            </a:r>
            <a:r>
              <a:rPr lang="tr-TR" dirty="0" smtClean="0">
                <a:latin typeface="Bookman Old Style" pitchFamily="18" charset="0"/>
              </a:rPr>
              <a:t> ders 11: </a:t>
            </a:r>
            <a:r>
              <a:rPr lang="ur-PK" dirty="0" smtClean="0">
                <a:latin typeface="Bookman Old Style" pitchFamily="18" charset="0"/>
              </a:rPr>
              <a:t/>
            </a:r>
            <a:br>
              <a:rPr lang="ur-PK" dirty="0" smtClean="0">
                <a:latin typeface="Bookman Old Style" pitchFamily="18" charset="0"/>
              </a:rPr>
            </a:br>
            <a:endParaRPr lang="tr-TR" dirty="0">
              <a:latin typeface="Bookman Old Style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Ankara Üniversitesi</a:t>
            </a:r>
          </a:p>
          <a:p>
            <a:r>
              <a:rPr lang="tr-TR" dirty="0" smtClean="0"/>
              <a:t>Dil ve Tarih Coğrafya Fakültesi</a:t>
            </a:r>
          </a:p>
          <a:p>
            <a:r>
              <a:rPr lang="tr-TR" dirty="0" smtClean="0"/>
              <a:t>Urdu Dili ve Edebiyatı Anabilim Dalı</a:t>
            </a:r>
          </a:p>
          <a:p>
            <a:r>
              <a:rPr lang="tr-TR" dirty="0" smtClean="0"/>
              <a:t>Dr. Aykut </a:t>
            </a:r>
            <a:r>
              <a:rPr lang="tr-TR" dirty="0" err="1" smtClean="0"/>
              <a:t>Kişmir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3563888" y="2852936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>
                <a:latin typeface="Bookman Old Style" pitchFamily="18" charset="0"/>
              </a:rPr>
              <a:t>Urd</a:t>
            </a:r>
            <a:r>
              <a:rPr lang="tr-TR" dirty="0" smtClean="0">
                <a:latin typeface="Bookman Old Style" pitchFamily="18" charset="0"/>
              </a:rPr>
              <a:t> 114 Konuşma I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23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25" name="24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dirty="0" err="1" smtClean="0"/>
              <a:t>Khan</a:t>
            </a:r>
            <a:r>
              <a:rPr lang="tr-TR" dirty="0" smtClean="0"/>
              <a:t>, A.; </a:t>
            </a:r>
            <a:r>
              <a:rPr lang="tr-TR" dirty="0" err="1" smtClean="0"/>
              <a:t>Hydri</a:t>
            </a:r>
            <a:r>
              <a:rPr lang="tr-TR" dirty="0" smtClean="0"/>
              <a:t>, F. D. Ve </a:t>
            </a:r>
            <a:r>
              <a:rPr lang="tr-TR" dirty="0" err="1" smtClean="0"/>
              <a:t>Tahseen</a:t>
            </a:r>
            <a:r>
              <a:rPr lang="tr-TR" dirty="0" smtClean="0"/>
              <a:t>, M. A. (1972). </a:t>
            </a:r>
            <a:r>
              <a:rPr lang="tr-TR" i="1" dirty="0" smtClean="0"/>
              <a:t>Urdu. </a:t>
            </a:r>
            <a:r>
              <a:rPr lang="tr-TR" dirty="0" err="1" smtClean="0"/>
              <a:t>Rawalpindi</a:t>
            </a:r>
            <a:r>
              <a:rPr lang="tr-TR" dirty="0" smtClean="0"/>
              <a:t>: </a:t>
            </a:r>
            <a:r>
              <a:rPr lang="tr-TR" dirty="0" err="1" smtClean="0"/>
              <a:t>Ferozsons</a:t>
            </a:r>
            <a:r>
              <a:rPr lang="tr-TR" dirty="0" smtClean="0"/>
              <a:t>.</a:t>
            </a:r>
          </a:p>
          <a:p>
            <a:pPr>
              <a:buNone/>
            </a:pPr>
            <a:r>
              <a:rPr lang="tr-TR" dirty="0" smtClean="0"/>
              <a:t> </a:t>
            </a:r>
          </a:p>
          <a:p>
            <a:r>
              <a:rPr lang="en-US" dirty="0" err="1" smtClean="0"/>
              <a:t>Azfar</a:t>
            </a:r>
            <a:r>
              <a:rPr lang="en-US" dirty="0" smtClean="0"/>
              <a:t>, A. (2012). </a:t>
            </a:r>
            <a:r>
              <a:rPr lang="en-US" i="1" dirty="0" err="1" smtClean="0"/>
              <a:t>Hamari</a:t>
            </a:r>
            <a:r>
              <a:rPr lang="en-US" i="1" dirty="0" smtClean="0"/>
              <a:t> Urdu</a:t>
            </a:r>
            <a:r>
              <a:rPr lang="en-US" dirty="0" smtClean="0"/>
              <a:t>. </a:t>
            </a:r>
            <a:r>
              <a:rPr lang="en-US" dirty="0" err="1" smtClean="0"/>
              <a:t>Karaçi</a:t>
            </a:r>
            <a:r>
              <a:rPr lang="en-US" dirty="0" smtClean="0"/>
              <a:t>: Oxford University Press.</a:t>
            </a:r>
            <a:endParaRPr lang="tr-TR" dirty="0" smtClean="0"/>
          </a:p>
          <a:p>
            <a:endParaRPr lang="tr-TR" dirty="0" smtClean="0"/>
          </a:p>
          <a:p>
            <a:r>
              <a:rPr lang="en-US" dirty="0" smtClean="0"/>
              <a:t>Matthews, D. ; </a:t>
            </a:r>
            <a:r>
              <a:rPr lang="en-US" dirty="0" err="1" smtClean="0"/>
              <a:t>Dalvi</a:t>
            </a:r>
            <a:r>
              <a:rPr lang="en-US" dirty="0" smtClean="0"/>
              <a:t>, M.K. (2003). </a:t>
            </a:r>
            <a:r>
              <a:rPr lang="en-US" i="1" dirty="0" smtClean="0"/>
              <a:t>Teach Yourself Urdu. </a:t>
            </a:r>
            <a:r>
              <a:rPr lang="en-US" dirty="0" smtClean="0"/>
              <a:t>London:</a:t>
            </a:r>
            <a:r>
              <a:rPr lang="en-US" i="1" dirty="0" smtClean="0"/>
              <a:t> </a:t>
            </a:r>
            <a:r>
              <a:rPr lang="en-US" dirty="0" err="1" smtClean="0"/>
              <a:t>Hodder&amp;Stoughton</a:t>
            </a:r>
            <a:r>
              <a:rPr lang="en-US" dirty="0" smtClean="0"/>
              <a:t> Ltd. </a:t>
            </a:r>
            <a:endParaRPr lang="tr-TR" dirty="0" smtClean="0"/>
          </a:p>
          <a:p>
            <a:endParaRPr lang="tr-TR" dirty="0" smtClean="0"/>
          </a:p>
          <a:p>
            <a:r>
              <a:rPr lang="en-US" dirty="0" err="1" smtClean="0"/>
              <a:t>Sıddıki</a:t>
            </a:r>
            <a:r>
              <a:rPr lang="en-US" dirty="0" smtClean="0"/>
              <a:t>, E. H.; </a:t>
            </a:r>
            <a:r>
              <a:rPr lang="en-US" dirty="0" err="1" smtClean="0"/>
              <a:t>Sıddıki</a:t>
            </a:r>
            <a:r>
              <a:rPr lang="en-US" dirty="0" smtClean="0"/>
              <a:t>, E. T. (</a:t>
            </a:r>
            <a:r>
              <a:rPr lang="en-US" dirty="0" err="1" smtClean="0"/>
              <a:t>Tarihsiz</a:t>
            </a:r>
            <a:r>
              <a:rPr lang="en-US" dirty="0" smtClean="0"/>
              <a:t>). </a:t>
            </a:r>
            <a:r>
              <a:rPr lang="en-US" i="1" dirty="0" err="1" smtClean="0"/>
              <a:t>Âînah</a:t>
            </a:r>
            <a:r>
              <a:rPr lang="en-US" i="1" dirty="0" smtClean="0"/>
              <a:t> Urdu</a:t>
            </a:r>
            <a:r>
              <a:rPr lang="en-US" dirty="0" smtClean="0"/>
              <a:t>. </a:t>
            </a:r>
            <a:r>
              <a:rPr lang="en-US" dirty="0" err="1" smtClean="0"/>
              <a:t>Lahor</a:t>
            </a:r>
            <a:r>
              <a:rPr lang="en-US" dirty="0" smtClean="0"/>
              <a:t>: Khalid Book </a:t>
            </a:r>
            <a:r>
              <a:rPr lang="en-US" dirty="0" err="1" smtClean="0"/>
              <a:t>Depo</a:t>
            </a:r>
            <a:r>
              <a:rPr lang="en-US" dirty="0" smtClean="0"/>
              <a:t>.</a:t>
            </a:r>
            <a:endParaRPr lang="tr-TR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tr-TR" dirty="0" smtClean="0"/>
          </a:p>
          <a:p>
            <a:r>
              <a:rPr lang="en-US" dirty="0" smtClean="0"/>
              <a:t>Bulgur, D. (2008). </a:t>
            </a:r>
            <a:r>
              <a:rPr lang="en-US" i="1" dirty="0" err="1" smtClean="0"/>
              <a:t>Türkçe-Urduca</a:t>
            </a:r>
            <a:r>
              <a:rPr lang="en-US" i="1" dirty="0" smtClean="0"/>
              <a:t> </a:t>
            </a:r>
            <a:r>
              <a:rPr lang="en-US" i="1" dirty="0" err="1" smtClean="0"/>
              <a:t>Konuşma</a:t>
            </a:r>
            <a:r>
              <a:rPr lang="en-US" i="1" dirty="0" smtClean="0"/>
              <a:t> </a:t>
            </a:r>
            <a:r>
              <a:rPr lang="en-US" i="1" dirty="0" err="1" smtClean="0"/>
              <a:t>Kılavuzu</a:t>
            </a:r>
            <a:r>
              <a:rPr lang="en-US" i="1" dirty="0" smtClean="0"/>
              <a:t>.</a:t>
            </a:r>
            <a:r>
              <a:rPr lang="en-US" dirty="0" smtClean="0"/>
              <a:t> </a:t>
            </a:r>
            <a:r>
              <a:rPr lang="en-US" dirty="0" err="1" smtClean="0"/>
              <a:t>İslamabad</a:t>
            </a:r>
            <a:r>
              <a:rPr lang="en-US" dirty="0" smtClean="0"/>
              <a:t>: Harmony Publications.</a:t>
            </a:r>
            <a:endParaRPr lang="tr-TR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tr-TR" dirty="0" smtClean="0"/>
          </a:p>
          <a:p>
            <a:r>
              <a:rPr lang="en-US" dirty="0" err="1" smtClean="0"/>
              <a:t>Azim</a:t>
            </a:r>
            <a:r>
              <a:rPr lang="en-US" dirty="0" smtClean="0"/>
              <a:t>, S.V.; Ali </a:t>
            </a:r>
            <a:r>
              <a:rPr lang="en-US" dirty="0" err="1" smtClean="0"/>
              <a:t>Şeyh</a:t>
            </a:r>
            <a:r>
              <a:rPr lang="en-US" dirty="0" smtClean="0"/>
              <a:t>,  A.; </a:t>
            </a:r>
            <a:r>
              <a:rPr lang="en-US" dirty="0" err="1" smtClean="0"/>
              <a:t>Bedhşani</a:t>
            </a:r>
            <a:r>
              <a:rPr lang="en-US" dirty="0" smtClean="0"/>
              <a:t>, M. B.; </a:t>
            </a:r>
            <a:r>
              <a:rPr lang="en-US" dirty="0" err="1" smtClean="0"/>
              <a:t>Asım</a:t>
            </a:r>
            <a:r>
              <a:rPr lang="en-US" dirty="0" smtClean="0"/>
              <a:t> A. N.; </a:t>
            </a:r>
            <a:r>
              <a:rPr lang="en-US" dirty="0" err="1" smtClean="0"/>
              <a:t>Celalpuri</a:t>
            </a:r>
            <a:r>
              <a:rPr lang="en-US" dirty="0" smtClean="0"/>
              <a:t>, M. İ. (1988). </a:t>
            </a:r>
            <a:r>
              <a:rPr lang="en-US" i="1" dirty="0" smtClean="0"/>
              <a:t>Urdu </a:t>
            </a:r>
            <a:r>
              <a:rPr lang="en-US" i="1" dirty="0" err="1" smtClean="0"/>
              <a:t>ki</a:t>
            </a:r>
            <a:r>
              <a:rPr lang="en-US" i="1" dirty="0" smtClean="0"/>
              <a:t> </a:t>
            </a:r>
            <a:r>
              <a:rPr lang="en-US" i="1" dirty="0" err="1" smtClean="0"/>
              <a:t>Dusrî</a:t>
            </a:r>
            <a:r>
              <a:rPr lang="en-US" i="1" dirty="0" smtClean="0"/>
              <a:t> </a:t>
            </a:r>
            <a:r>
              <a:rPr lang="en-US" i="1" dirty="0" err="1" smtClean="0"/>
              <a:t>Kitâb</a:t>
            </a:r>
            <a:r>
              <a:rPr lang="en-US" dirty="0" smtClean="0"/>
              <a:t>. </a:t>
            </a:r>
            <a:r>
              <a:rPr lang="en-US" dirty="0" err="1" smtClean="0"/>
              <a:t>Lahor</a:t>
            </a:r>
            <a:r>
              <a:rPr lang="en-US" dirty="0" smtClean="0"/>
              <a:t>: </a:t>
            </a:r>
            <a:r>
              <a:rPr lang="en-US" dirty="0" err="1" smtClean="0"/>
              <a:t>Puncab</a:t>
            </a:r>
            <a:r>
              <a:rPr lang="en-US" dirty="0" smtClean="0"/>
              <a:t> Text Book Board.</a:t>
            </a:r>
            <a:endParaRPr lang="tr-TR" dirty="0" smtClean="0"/>
          </a:p>
          <a:p>
            <a:r>
              <a:rPr lang="de-DE" dirty="0" err="1" smtClean="0"/>
              <a:t>Mahrum</a:t>
            </a:r>
            <a:r>
              <a:rPr lang="de-DE" dirty="0" smtClean="0"/>
              <a:t>, G. C. (1948). </a:t>
            </a:r>
            <a:r>
              <a:rPr lang="en-US" dirty="0" smtClean="0"/>
              <a:t>Urdu Composition. </a:t>
            </a:r>
            <a:r>
              <a:rPr lang="en-US" dirty="0" err="1" smtClean="0"/>
              <a:t>Gujrat</a:t>
            </a:r>
            <a:r>
              <a:rPr lang="en-US" dirty="0" smtClean="0"/>
              <a:t>: </a:t>
            </a:r>
            <a:r>
              <a:rPr lang="en-US" dirty="0" err="1" smtClean="0"/>
              <a:t>Ders-i</a:t>
            </a:r>
            <a:r>
              <a:rPr lang="en-US" dirty="0" smtClean="0"/>
              <a:t> </a:t>
            </a:r>
            <a:r>
              <a:rPr lang="en-US" dirty="0" err="1" smtClean="0"/>
              <a:t>İdara</a:t>
            </a:r>
            <a:r>
              <a:rPr lang="en-US" dirty="0" smtClean="0"/>
              <a:t> Educational Publishers </a:t>
            </a:r>
            <a:r>
              <a:rPr lang="en-US" dirty="0" err="1" smtClean="0"/>
              <a:t>Gujrat</a:t>
            </a:r>
            <a:r>
              <a:rPr lang="en-US" dirty="0" smtClean="0"/>
              <a:t>.</a:t>
            </a:r>
            <a:endParaRPr lang="tr-TR" smtClean="0"/>
          </a:p>
          <a:p>
            <a:pPr algn="l"/>
            <a:endParaRPr lang="tr-TR" dirty="0">
              <a:cs typeface="Nafees Nastaleeq" pitchFamily="2" charset="-7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4555888"/>
          </a:xfrm>
        </p:spPr>
        <p:txBody>
          <a:bodyPr>
            <a:normAutofit/>
          </a:bodyPr>
          <a:lstStyle/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موسم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بہار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گرمیاں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خزاں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سردیاں	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endParaRPr lang="ur-PK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67544" y="1729422"/>
          <a:ext cx="5940660" cy="3742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132"/>
                <a:gridCol w="1188132"/>
                <a:gridCol w="1188132"/>
                <a:gridCol w="1188132"/>
                <a:gridCol w="1188132"/>
              </a:tblGrid>
              <a:tr h="2059618">
                <a:tc>
                  <a:txBody>
                    <a:bodyPr/>
                    <a:lstStyle/>
                    <a:p>
                      <a:pPr algn="r" rtl="1"/>
                      <a:endParaRPr lang="ur-PK" sz="2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پر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2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میں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r-PK" sz="2800" b="0" dirty="0" smtClean="0"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سے</a:t>
                      </a:r>
                      <a:endParaRPr lang="tr-TR" sz="2800" b="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2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کوئی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2800" b="0" dirty="0" smtClean="0"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b="0" dirty="0" smtClean="0">
                          <a:cs typeface="Nafees Nastaleeq" pitchFamily="2" charset="-78"/>
                        </a:rPr>
                        <a:t>کچھ</a:t>
                      </a:r>
                      <a:endParaRPr lang="tr-TR" sz="2800" b="0" dirty="0">
                        <a:cs typeface="Nafees Nastaleeq" pitchFamily="2" charset="-78"/>
                      </a:endParaRPr>
                    </a:p>
                  </a:txBody>
                  <a:tcPr/>
                </a:tc>
              </a:tr>
              <a:tr h="1682918">
                <a:tc>
                  <a:txBody>
                    <a:bodyPr/>
                    <a:lstStyle/>
                    <a:p>
                      <a:pPr algn="r" rtl="1"/>
                      <a:endParaRPr lang="ur-PK" sz="2800" dirty="0" smtClean="0"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dirty="0" smtClean="0">
                          <a:latin typeface="Nafees Nastaleeq" pitchFamily="2" charset="-78"/>
                          <a:cs typeface="Nafees Nastaleeq" pitchFamily="2" charset="-78"/>
                        </a:rPr>
                        <a:t>کم</a:t>
                      </a:r>
                      <a:endParaRPr lang="tr-TR" sz="280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2800" dirty="0" smtClean="0"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dirty="0" smtClean="0">
                          <a:cs typeface="Nafees Nastaleeq" pitchFamily="2" charset="-78"/>
                        </a:rPr>
                        <a:t>زیادہ</a:t>
                      </a:r>
                      <a:endParaRPr lang="tr-TR" sz="280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2800" dirty="0" smtClean="0"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dirty="0" smtClean="0">
                          <a:cs typeface="Nafees Nastaleeq" pitchFamily="2" charset="-78"/>
                        </a:rPr>
                        <a:t>بھی</a:t>
                      </a:r>
                      <a:endParaRPr lang="tr-TR" sz="280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2800" b="0" dirty="0" smtClean="0"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لیکن</a:t>
                      </a:r>
                      <a:endParaRPr lang="tr-TR" sz="2800" b="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2800" b="0" dirty="0" smtClean="0"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کئی</a:t>
                      </a:r>
                      <a:endParaRPr lang="tr-TR" sz="2800" b="0" dirty="0">
                        <a:cs typeface="Nafees Nastaleeq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3870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3000"/>
                <a:gridCol w="2413000"/>
                <a:gridCol w="2413000"/>
              </a:tblGrid>
              <a:tr h="370840">
                <a:tc>
                  <a:txBody>
                    <a:bodyPr/>
                    <a:lstStyle/>
                    <a:p>
                      <a:endParaRPr lang="ur-PK" dirty="0" smtClean="0"/>
                    </a:p>
                    <a:p>
                      <a:pPr algn="r" rtl="1"/>
                      <a:endParaRPr lang="ur-PK" sz="2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endParaRPr lang="ur-PK" sz="2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endParaRPr lang="ur-PK" sz="2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dirty="0" smtClean="0">
                          <a:latin typeface="Nafees Nastaleeq" pitchFamily="2" charset="-78"/>
                          <a:cs typeface="Nafees Nastaleeq" pitchFamily="2" charset="-78"/>
                        </a:rPr>
                        <a:t>ہے</a:t>
                      </a:r>
                    </a:p>
                    <a:p>
                      <a:pPr algn="r" rtl="1"/>
                      <a:endParaRPr lang="ur-PK" sz="2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dirty="0" smtClean="0">
                          <a:latin typeface="Nafees Nastaleeq" pitchFamily="2" charset="-78"/>
                          <a:cs typeface="Nafees Nastaleeq" pitchFamily="2" charset="-78"/>
                        </a:rPr>
                        <a:t>نہیں</a:t>
                      </a:r>
                      <a:endParaRPr lang="tr-TR" sz="280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r-PK" sz="2800" b="0" dirty="0" smtClean="0"/>
                    </a:p>
                    <a:p>
                      <a:pPr algn="r" rtl="1"/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کچھ</a:t>
                      </a:r>
                    </a:p>
                    <a:p>
                      <a:pPr algn="r" rtl="1"/>
                      <a:endParaRPr lang="ur-PK" sz="2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کوئی</a:t>
                      </a:r>
                    </a:p>
                    <a:p>
                      <a:pPr algn="r" rtl="1"/>
                      <a:endParaRPr lang="ur-PK" sz="2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کوئی چیز</a:t>
                      </a:r>
                    </a:p>
                    <a:p>
                      <a:pPr algn="r" rtl="1"/>
                      <a:endParaRPr lang="ur-PK" sz="2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کوئی آدمی</a:t>
                      </a:r>
                      <a:endParaRPr lang="tr-TR" sz="2800" b="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2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میز کے نیچے</a:t>
                      </a:r>
                    </a:p>
                    <a:p>
                      <a:pPr algn="r" rtl="1"/>
                      <a:endParaRPr lang="ur-PK" sz="2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الماری</a:t>
                      </a:r>
                      <a:r>
                        <a:rPr lang="ur-PK" sz="2800" b="0" baseline="0" dirty="0" smtClean="0">
                          <a:latin typeface="Nafees Nastaleeq" pitchFamily="2" charset="-78"/>
                          <a:cs typeface="Nafees Nastaleeq" pitchFamily="2" charset="-78"/>
                        </a:rPr>
                        <a:t> کے پیچھے</a:t>
                      </a:r>
                    </a:p>
                    <a:p>
                      <a:pPr algn="r" rtl="1"/>
                      <a:endParaRPr lang="ur-PK" sz="2800" b="0" baseline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b="0" baseline="0" dirty="0" smtClean="0">
                          <a:latin typeface="Nafees Nastaleeq" pitchFamily="2" charset="-78"/>
                          <a:cs typeface="Nafees Nastaleeq" pitchFamily="2" charset="-78"/>
                        </a:rPr>
                        <a:t>درخت کے پاس </a:t>
                      </a:r>
                    </a:p>
                    <a:p>
                      <a:pPr algn="r" rtl="1"/>
                      <a:endParaRPr lang="ur-PK" sz="2800" b="0" baseline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b="0" baseline="0" dirty="0" smtClean="0">
                          <a:latin typeface="Nafees Nastaleeq" pitchFamily="2" charset="-78"/>
                          <a:cs typeface="Nafees Nastaleeq" pitchFamily="2" charset="-78"/>
                        </a:rPr>
                        <a:t>باہر</a:t>
                      </a:r>
                    </a:p>
                    <a:p>
                      <a:pPr algn="r" rtl="1"/>
                      <a:endParaRPr lang="tr-TR" sz="2400" dirty="0">
                        <a:cs typeface="Nafees Nastaleeq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4555888"/>
          </a:xfrm>
        </p:spPr>
        <p:txBody>
          <a:bodyPr>
            <a:normAutofit/>
          </a:bodyPr>
          <a:lstStyle/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endParaRPr lang="ur-PK" dirty="0" smtClean="0"/>
          </a:p>
        </p:txBody>
      </p:sp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1524000" y="1628800"/>
          <a:ext cx="6096000" cy="49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4392488">
                <a:tc>
                  <a:txBody>
                    <a:bodyPr/>
                    <a:lstStyle/>
                    <a:p>
                      <a:pPr algn="r" rtl="1"/>
                      <a:endParaRPr lang="ur-PK" sz="2800" dirty="0" smtClean="0"/>
                    </a:p>
                    <a:p>
                      <a:pPr algn="r" rtl="1"/>
                      <a:endParaRPr lang="ur-PK" sz="2800" dirty="0" smtClean="0"/>
                    </a:p>
                    <a:p>
                      <a:pPr algn="r" rtl="1"/>
                      <a:endParaRPr lang="ur-PK" sz="2800" dirty="0" smtClean="0"/>
                    </a:p>
                    <a:p>
                      <a:pPr algn="r" rtl="1"/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ہے</a:t>
                      </a:r>
                    </a:p>
                    <a:p>
                      <a:pPr algn="r" rtl="1"/>
                      <a:endParaRPr lang="ur-PK" sz="2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endParaRPr lang="ur-PK" sz="2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ہیں</a:t>
                      </a:r>
                      <a:endParaRPr lang="tr-TR" sz="2800" b="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dirty="0" smtClean="0"/>
                    </a:p>
                    <a:p>
                      <a:pPr algn="r" rtl="1"/>
                      <a:r>
                        <a:rPr lang="ur-PK" sz="20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ایک بھائی</a:t>
                      </a:r>
                    </a:p>
                    <a:p>
                      <a:pPr algn="r" rtl="1"/>
                      <a:endParaRPr lang="ur-PK" sz="20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0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کئی دوست</a:t>
                      </a:r>
                    </a:p>
                    <a:p>
                      <a:pPr algn="r" rtl="1"/>
                      <a:endParaRPr lang="ur-PK" sz="20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0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ایک بہن </a:t>
                      </a:r>
                    </a:p>
                    <a:p>
                      <a:pPr algn="r" rtl="1"/>
                      <a:endParaRPr lang="ur-PK" sz="20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0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دو  مکان</a:t>
                      </a:r>
                    </a:p>
                    <a:p>
                      <a:pPr algn="r" rtl="1"/>
                      <a:endParaRPr lang="ur-PK" sz="20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0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کئی</a:t>
                      </a:r>
                      <a:r>
                        <a:rPr lang="ur-PK" sz="2000" b="0" baseline="0" dirty="0" smtClean="0">
                          <a:latin typeface="Nafees Nastaleeq" pitchFamily="2" charset="-78"/>
                          <a:cs typeface="Nafees Nastaleeq" pitchFamily="2" charset="-78"/>
                        </a:rPr>
                        <a:t> رشتہ دار</a:t>
                      </a:r>
                    </a:p>
                    <a:p>
                      <a:pPr algn="r" rtl="1"/>
                      <a:endParaRPr lang="ur-PK" sz="2000" b="0" baseline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000" b="0" baseline="0" dirty="0" smtClean="0">
                          <a:latin typeface="Nafees Nastaleeq" pitchFamily="2" charset="-78"/>
                          <a:cs typeface="Nafees Nastaleeq" pitchFamily="2" charset="-78"/>
                        </a:rPr>
                        <a:t>چار لڑکیاں</a:t>
                      </a:r>
                    </a:p>
                    <a:p>
                      <a:pPr algn="r" rtl="1"/>
                      <a:endParaRPr lang="ur-PK" sz="2000" b="0" baseline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000" b="0" baseline="0" dirty="0" smtClean="0">
                          <a:latin typeface="Nafees Nastaleeq" pitchFamily="2" charset="-78"/>
                          <a:cs typeface="Nafees Nastaleeq" pitchFamily="2" charset="-78"/>
                        </a:rPr>
                        <a:t>دو  مضبوط بازو</a:t>
                      </a:r>
                    </a:p>
                    <a:p>
                      <a:pPr algn="r" rtl="1"/>
                      <a:endParaRPr lang="ur-PK" sz="2000" b="0" baseline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000" b="0" baseline="0" dirty="0" smtClean="0">
                          <a:latin typeface="Nafees Nastaleeq" pitchFamily="2" charset="-78"/>
                          <a:cs typeface="Nafees Nastaleeq" pitchFamily="2" charset="-78"/>
                        </a:rPr>
                        <a:t>ایک خوبصورت باغیچہ</a:t>
                      </a:r>
                      <a:endParaRPr lang="tr-TR" sz="2000" b="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24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4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میرا</a:t>
                      </a:r>
                    </a:p>
                    <a:p>
                      <a:pPr algn="r" rtl="1"/>
                      <a:endParaRPr lang="ur-PK" sz="24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4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میرے</a:t>
                      </a:r>
                    </a:p>
                    <a:p>
                      <a:pPr algn="r" rtl="1"/>
                      <a:endParaRPr lang="ur-PK" sz="24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4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میری</a:t>
                      </a:r>
                    </a:p>
                    <a:p>
                      <a:pPr algn="r" rtl="1"/>
                      <a:endParaRPr lang="ur-PK" sz="24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4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احمد کا </a:t>
                      </a:r>
                    </a:p>
                    <a:p>
                      <a:pPr algn="r" rtl="1"/>
                      <a:endParaRPr lang="ur-PK" sz="24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4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احمد کی </a:t>
                      </a:r>
                    </a:p>
                    <a:p>
                      <a:pPr algn="r" rtl="1"/>
                      <a:endParaRPr lang="ur-PK" sz="24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4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احمد کے</a:t>
                      </a:r>
                    </a:p>
                    <a:p>
                      <a:pPr algn="r" rtl="1"/>
                      <a:endParaRPr lang="tr-TR" sz="2800" b="0" dirty="0">
                        <a:cs typeface="Nafees Nastaleeq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4555888"/>
          </a:xfrm>
        </p:spPr>
        <p:txBody>
          <a:bodyPr>
            <a:normAutofit fontScale="85000" lnSpcReduction="10000"/>
          </a:bodyPr>
          <a:lstStyle/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ا: کیا آپ کے پاس کوئی اچھی کتاب ہے؟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ب: جی ہاں، میرے پاس کئی اچھی کتابیں ہیں۔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ا: کیا  آپ کے پاس اردو  کا  کوئی دلچسپ ناول ہے؟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ب: جی نہیں، میرے پاس اردو کے کوئی ناول نہیں، میرے پاس ترکی ناول ہے۔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ا: کیا احمد کے پاس  کوئی اردو کا ناول ہے؟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ب: جی ہاں، احمد کے پاس کئی اردو ناول ہیں۔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4555888"/>
          </a:xfrm>
        </p:spPr>
        <p:txBody>
          <a:bodyPr>
            <a:normAutofit lnSpcReduction="10000"/>
          </a:bodyPr>
          <a:lstStyle/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اکیاسی 			۸۱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بیاسی				۸۲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تراسی 				۸۳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چوراسی 			۸۴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پچاسی				۸۵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چھیاسی 			۸۶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ستاسی 				۸۷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اٹھاسی 			۸۸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نواسی 				۸۹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نوے 				۹۰</a:t>
            </a:r>
          </a:p>
          <a:p>
            <a:endParaRPr lang="ur-PK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engin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Zengin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Zengin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533</TotalTime>
  <Words>210</Words>
  <Application>Microsoft Office PowerPoint</Application>
  <PresentationFormat>Ekran Gösterisi (4:3)</PresentationFormat>
  <Paragraphs>135</Paragraphs>
  <Slides>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Zengin</vt:lpstr>
      <vt:lpstr>URDU KonuŞma ders 11:  </vt:lpstr>
      <vt:lpstr>Kaynakça</vt:lpstr>
      <vt:lpstr>KONUŞMA I</vt:lpstr>
      <vt:lpstr>KONUŞMA I</vt:lpstr>
      <vt:lpstr>Konuşma I</vt:lpstr>
      <vt:lpstr>KONUŞMA I</vt:lpstr>
      <vt:lpstr>KONUŞMA I</vt:lpstr>
      <vt:lpstr>KONUŞMA 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Dersin Adı: Konusma</dc:title>
  <dc:creator>goay</dc:creator>
  <cp:lastModifiedBy>Aykut</cp:lastModifiedBy>
  <cp:revision>53</cp:revision>
  <dcterms:created xsi:type="dcterms:W3CDTF">2017-04-17T09:25:51Z</dcterms:created>
  <dcterms:modified xsi:type="dcterms:W3CDTF">2017-05-28T21:18:21Z</dcterms:modified>
</cp:coreProperties>
</file>