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0" r:id="rId3"/>
    <p:sldId id="438" r:id="rId4"/>
    <p:sldId id="437" r:id="rId5"/>
    <p:sldId id="451" r:id="rId6"/>
    <p:sldId id="452" r:id="rId7"/>
    <p:sldId id="439" r:id="rId8"/>
    <p:sldId id="453" r:id="rId9"/>
    <p:sldId id="440" r:id="rId10"/>
    <p:sldId id="454" r:id="rId11"/>
    <p:sldId id="455" r:id="rId12"/>
    <p:sldId id="45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pjWioF6iMo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pjWioF6iMo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700808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ENGLISH FOR ACADEMIC PURPOSES </a:t>
            </a:r>
            <a:r>
              <a:rPr lang="tr-TR" b="1" dirty="0" smtClean="0">
                <a:solidFill>
                  <a:srgbClr val="FF0000"/>
                </a:solidFill>
              </a:rPr>
              <a:t>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792088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Beris</a:t>
            </a:r>
            <a:r>
              <a:rPr lang="tr-TR" dirty="0" smtClean="0">
                <a:solidFill>
                  <a:schemeClr val="tx1"/>
                </a:solidFill>
              </a:rPr>
              <a:t> Artan </a:t>
            </a:r>
            <a:r>
              <a:rPr lang="tr-TR" dirty="0" err="1" smtClean="0">
                <a:solidFill>
                  <a:schemeClr val="tx1"/>
                </a:solidFill>
              </a:rPr>
              <a:t>Özoran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Media </a:t>
            </a:r>
            <a:r>
              <a:rPr lang="tr-TR" sz="3200" dirty="0" err="1" smtClean="0">
                <a:solidFill>
                  <a:srgbClr val="FF0000"/>
                </a:solidFill>
              </a:rPr>
              <a:t>and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Society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«</a:t>
            </a:r>
            <a:r>
              <a:rPr lang="tr-TR" dirty="0" err="1" smtClean="0"/>
              <a:t>Whoever</a:t>
            </a:r>
            <a:r>
              <a:rPr lang="tr-TR" dirty="0" smtClean="0"/>
              <a:t>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Media,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Images</a:t>
            </a:r>
            <a:r>
              <a:rPr lang="tr-TR" dirty="0"/>
              <a:t>,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»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403648" y="2411408"/>
            <a:ext cx="4919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https://www.youtube.com/watch?v=ZpjWioF6iMo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Media </a:t>
            </a:r>
            <a:r>
              <a:rPr lang="tr-TR" sz="3200" dirty="0" err="1" smtClean="0">
                <a:solidFill>
                  <a:srgbClr val="FF0000"/>
                </a:solidFill>
              </a:rPr>
              <a:t>and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Society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«</a:t>
            </a:r>
            <a:r>
              <a:rPr lang="tr-TR" dirty="0" err="1" smtClean="0"/>
              <a:t>Whoever</a:t>
            </a:r>
            <a:r>
              <a:rPr lang="tr-TR" dirty="0" smtClean="0"/>
              <a:t>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Media,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Images</a:t>
            </a:r>
            <a:r>
              <a:rPr lang="tr-TR" dirty="0"/>
              <a:t>,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»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403648" y="2411408"/>
            <a:ext cx="4919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>
                <a:hlinkClick r:id="rId2"/>
              </a:rPr>
              <a:t>https://www.youtube.com/watch?v=ZpjWioF6iMo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 </a:t>
            </a:r>
            <a:r>
              <a:rPr lang="tr-TR" dirty="0" err="1" smtClean="0"/>
              <a:t>shape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2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Speaking</a:t>
            </a:r>
            <a:r>
              <a:rPr lang="tr-TR" sz="3200" dirty="0" smtClean="0">
                <a:solidFill>
                  <a:srgbClr val="FF0000"/>
                </a:solidFill>
              </a:rPr>
              <a:t>: Media </a:t>
            </a:r>
            <a:r>
              <a:rPr lang="tr-TR" sz="3200" dirty="0" err="1" smtClean="0">
                <a:solidFill>
                  <a:srgbClr val="FF0000"/>
                </a:solidFill>
              </a:rPr>
              <a:t>and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Society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81486" y="2348880"/>
            <a:ext cx="77724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400" dirty="0"/>
              <a:t>“How Media </a:t>
            </a:r>
            <a:r>
              <a:rPr lang="tr-TR" sz="2400" dirty="0" err="1" smtClean="0"/>
              <a:t>Effect</a:t>
            </a:r>
            <a:r>
              <a:rPr lang="tr-TR" sz="2400" dirty="0" smtClean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Society</a:t>
            </a:r>
            <a:r>
              <a:rPr lang="tr-TR" sz="2400" dirty="0"/>
              <a:t>?”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44360" y="3068960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Support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81486" y="1729468"/>
            <a:ext cx="401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Class </a:t>
            </a:r>
            <a:r>
              <a:rPr lang="tr-TR" dirty="0" err="1" smtClean="0"/>
              <a:t>Discussion</a:t>
            </a:r>
            <a:r>
              <a:rPr lang="tr-TR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0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Media </a:t>
            </a:r>
            <a:r>
              <a:rPr lang="tr-TR" b="1" dirty="0" err="1" smtClean="0">
                <a:solidFill>
                  <a:srgbClr val="FF0000"/>
                </a:solidFill>
              </a:rPr>
              <a:t>and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Society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Media </a:t>
            </a:r>
            <a:r>
              <a:rPr lang="tr-TR" sz="3200" dirty="0" err="1" smtClean="0">
                <a:solidFill>
                  <a:srgbClr val="FF0000"/>
                </a:solidFill>
              </a:rPr>
              <a:t>and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Society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Brown, K.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Hood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 (2002).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Academic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Encounters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Life in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Cambridge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4650" y="2736055"/>
            <a:ext cx="265367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Unit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3 : Media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35699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5: </a:t>
            </a:r>
            <a:r>
              <a:rPr lang="tr-TR" dirty="0" err="1" smtClean="0"/>
              <a:t>The</a:t>
            </a:r>
            <a:r>
              <a:rPr lang="tr-TR" dirty="0" smtClean="0"/>
              <a:t> Role of </a:t>
            </a:r>
            <a:r>
              <a:rPr lang="tr-TR" dirty="0" err="1" smtClean="0"/>
              <a:t>Mass</a:t>
            </a:r>
            <a:r>
              <a:rPr lang="tr-TR" dirty="0" smtClean="0"/>
              <a:t> Media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86778" y="1717485"/>
            <a:ext cx="541257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many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do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spend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?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09440" y="3346717"/>
            <a:ext cx="416896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media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Turkey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93486" y="2357031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main </a:t>
            </a:r>
            <a:r>
              <a:rPr lang="tr-TR" dirty="0" err="1" smtClean="0"/>
              <a:t>purposes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? Is it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, </a:t>
            </a:r>
            <a:r>
              <a:rPr lang="tr-TR" dirty="0" err="1" smtClean="0"/>
              <a:t>educat</a:t>
            </a:r>
            <a:r>
              <a:rPr lang="tr-TR" dirty="0" err="1" smtClean="0"/>
              <a:t>ion</a:t>
            </a:r>
            <a:r>
              <a:rPr lang="tr-TR" dirty="0" smtClean="0"/>
              <a:t>, </a:t>
            </a:r>
            <a:r>
              <a:rPr lang="tr-TR" dirty="0" err="1" smtClean="0"/>
              <a:t>entertainment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893486" y="4078768"/>
            <a:ext cx="54067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of </a:t>
            </a:r>
            <a:r>
              <a:rPr lang="tr-TR" dirty="0" err="1" smtClean="0"/>
              <a:t>media</a:t>
            </a:r>
            <a:r>
              <a:rPr lang="tr-TR" dirty="0" smtClean="0"/>
              <a:t> on </a:t>
            </a:r>
            <a:r>
              <a:rPr lang="tr-TR" dirty="0" err="1" smtClean="0"/>
              <a:t>society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5" y="565790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Warm-Up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Questions</a:t>
            </a:r>
            <a:r>
              <a:rPr lang="tr-TR" sz="3200" b="1" dirty="0" smtClean="0">
                <a:solidFill>
                  <a:srgbClr val="FF0000"/>
                </a:solidFill>
              </a:rPr>
              <a:t>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91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938840" y="1382223"/>
            <a:ext cx="129907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Talk Show: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26621" y="3350928"/>
            <a:ext cx="151201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Soap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Opera: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9578" y="260786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News: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radio or television program in which usually well-known persons engage in discussions or are </a:t>
            </a:r>
            <a:r>
              <a:rPr lang="en-US" dirty="0" smtClean="0"/>
              <a:t>interviewed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15616" y="2917485"/>
            <a:ext cx="2646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 </a:t>
            </a: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report of recent </a:t>
            </a:r>
            <a:r>
              <a:rPr lang="en-US" dirty="0" smtClean="0"/>
              <a:t>events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8263" y="3788742"/>
            <a:ext cx="7588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serial drama performed originally on a daytime radio or television program and chiefly characterized by tangled interpersonal situations and melodramatic or sentimental </a:t>
            </a:r>
            <a:r>
              <a:rPr lang="en-US" dirty="0" smtClean="0"/>
              <a:t>treatment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60416" y="1384290"/>
            <a:ext cx="164442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Documentary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09578" y="3346087"/>
            <a:ext cx="105368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Inform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909578" y="260786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Cartoon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696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presentation (such as a film or novel) expressing or dealing with factual events 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15616" y="2917485"/>
            <a:ext cx="5705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preparatory design, drawing, or painting (as for a fresco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88263" y="3788742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T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/>
              <a:t>communicate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940774" y="4284447"/>
            <a:ext cx="95571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Rapid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4854" y="4784954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M</a:t>
            </a:r>
            <a:r>
              <a:rPr lang="en-US" dirty="0" err="1" smtClean="0"/>
              <a:t>arked</a:t>
            </a:r>
            <a:r>
              <a:rPr lang="en-US" dirty="0" smtClean="0"/>
              <a:t> </a:t>
            </a:r>
            <a:r>
              <a:rPr lang="en-US" dirty="0"/>
              <a:t>by a fast rate of motion, activity, succession, or </a:t>
            </a:r>
            <a:r>
              <a:rPr lang="en-US" dirty="0" smtClean="0"/>
              <a:t>occurrence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32246" y="1390793"/>
            <a:ext cx="123110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Transient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89408" y="2353368"/>
            <a:ext cx="111678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Capture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89408" y="3288304"/>
            <a:ext cx="125463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Extensive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35345" y="1851166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P</a:t>
            </a:r>
            <a:r>
              <a:rPr lang="en-US" dirty="0" err="1" smtClean="0"/>
              <a:t>assing</a:t>
            </a:r>
            <a:r>
              <a:rPr lang="en-US" dirty="0" smtClean="0"/>
              <a:t> </a:t>
            </a:r>
            <a:r>
              <a:rPr lang="en-US" dirty="0"/>
              <a:t>especially quickly into and out of </a:t>
            </a:r>
            <a:r>
              <a:rPr lang="en-US" dirty="0" smtClean="0"/>
              <a:t>existence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62199" y="284459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act of catching, winning, or gaining control by force, </a:t>
            </a:r>
            <a:r>
              <a:rPr lang="en-US" dirty="0" smtClean="0"/>
              <a:t>stratagem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2009" y="3791238"/>
            <a:ext cx="4312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</a:t>
            </a:r>
            <a:r>
              <a:rPr lang="en-US" dirty="0" err="1" smtClean="0"/>
              <a:t>aving</a:t>
            </a:r>
            <a:r>
              <a:rPr lang="en-US" dirty="0" smtClean="0"/>
              <a:t> </a:t>
            </a:r>
            <a:r>
              <a:rPr lang="en-US" dirty="0"/>
              <a:t>wide or </a:t>
            </a:r>
            <a:r>
              <a:rPr lang="en-US" dirty="0" smtClean="0"/>
              <a:t>considerable</a:t>
            </a:r>
            <a:r>
              <a:rPr lang="tr-TR" dirty="0" smtClean="0"/>
              <a:t> </a:t>
            </a:r>
            <a:r>
              <a:rPr lang="tr-TR" dirty="0" err="1" smtClean="0"/>
              <a:t>extent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27938" y="4683395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make (something secret or hidden) publicly or generally </a:t>
            </a:r>
            <a:r>
              <a:rPr lang="en-US" dirty="0" smtClean="0"/>
              <a:t>known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89408" y="4287952"/>
            <a:ext cx="98674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Reveal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46601" y="1383698"/>
            <a:ext cx="155106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Instructional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24934" y="2356001"/>
            <a:ext cx="138358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Precaution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65175" y="3326967"/>
            <a:ext cx="150259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Deliberately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00316" y="1839396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outline or manual of technical </a:t>
            </a:r>
            <a:r>
              <a:rPr lang="en-US" dirty="0" smtClean="0"/>
              <a:t>procedure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62199" y="284459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measure taken beforehand to prevent harm or secure </a:t>
            </a:r>
            <a:r>
              <a:rPr lang="en-US" dirty="0" smtClean="0"/>
              <a:t>good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2009" y="3791238"/>
            <a:ext cx="76624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W</a:t>
            </a:r>
            <a:r>
              <a:rPr lang="en-US" dirty="0" err="1" smtClean="0"/>
              <a:t>ith</a:t>
            </a:r>
            <a:r>
              <a:rPr lang="en-US" dirty="0" smtClean="0"/>
              <a:t> </a:t>
            </a:r>
            <a:r>
              <a:rPr lang="en-US" dirty="0"/>
              <a:t>full awareness of what one is </a:t>
            </a:r>
            <a:r>
              <a:rPr lang="en-US" dirty="0" smtClean="0"/>
              <a:t>doing</a:t>
            </a:r>
            <a:r>
              <a:rPr lang="tr-TR" dirty="0"/>
              <a:t>;</a:t>
            </a:r>
            <a:r>
              <a:rPr lang="en-US" b="1" dirty="0"/>
              <a:t> </a:t>
            </a:r>
            <a:r>
              <a:rPr lang="en-US" dirty="0"/>
              <a:t>in a way that is intended or </a:t>
            </a:r>
            <a:r>
              <a:rPr lang="en-US" dirty="0" smtClean="0"/>
              <a:t>planned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27938" y="4683395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inspire with courage, spirit, or </a:t>
            </a:r>
            <a:r>
              <a:rPr lang="en-US" dirty="0" smtClean="0"/>
              <a:t>hope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13937" y="4249848"/>
            <a:ext cx="140557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Encourage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7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87950" y="1441776"/>
            <a:ext cx="153484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Socialization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09374" y="2794415"/>
            <a:ext cx="118032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Transmit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95989" y="3672970"/>
            <a:ext cx="163461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Circumstance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03622" y="1913328"/>
            <a:ext cx="7398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process beginning during childhood by which individuals acquire the values, habits, and attitudes of a </a:t>
            </a:r>
            <a:r>
              <a:rPr lang="en-US" dirty="0" smtClean="0"/>
              <a:t>society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13571" y="3230474"/>
            <a:ext cx="68329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send or convey from one person or place to </a:t>
            </a:r>
            <a:r>
              <a:rPr lang="en-US" dirty="0" smtClean="0"/>
              <a:t>another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803622" y="4147054"/>
            <a:ext cx="7378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condition, fact, or event accompanying, conditioning, or determining </a:t>
            </a:r>
            <a:r>
              <a:rPr lang="en-US" dirty="0" smtClean="0"/>
              <a:t>another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3538</TotalTime>
  <Words>559</Words>
  <Application>Microsoft Office PowerPoint</Application>
  <PresentationFormat>Ekran Gösterisi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Ofis Teması</vt:lpstr>
      <vt:lpstr>ENGLISH FOR ACADEMIC PURPOSES I</vt:lpstr>
      <vt:lpstr>Media and Society</vt:lpstr>
      <vt:lpstr>Reading: Media and Society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Listening: Media and Society</vt:lpstr>
      <vt:lpstr>Listening: Media and Society</vt:lpstr>
      <vt:lpstr>Speaking: Media and Society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174</cp:revision>
  <dcterms:created xsi:type="dcterms:W3CDTF">2020-02-06T11:34:11Z</dcterms:created>
  <dcterms:modified xsi:type="dcterms:W3CDTF">2020-05-09T14:44:10Z</dcterms:modified>
</cp:coreProperties>
</file>