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87" r:id="rId2"/>
    <p:sldId id="303" r:id="rId3"/>
    <p:sldId id="291" r:id="rId4"/>
    <p:sldId id="292" r:id="rId5"/>
    <p:sldId id="293" r:id="rId6"/>
    <p:sldId id="294" r:id="rId7"/>
    <p:sldId id="304" r:id="rId8"/>
    <p:sldId id="295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ikdörtgen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ikdörtgen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üz Bağlayıcı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aşlık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YATAK YAPMA</a:t>
            </a:r>
          </a:p>
        </p:txBody>
      </p:sp>
      <p:sp>
        <p:nvSpPr>
          <p:cNvPr id="3" name="Başlık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835841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Alt Çarşaf Açma Teknikleri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	</a:t>
            </a:r>
            <a:endParaRPr lang="tr-TR" dirty="0" smtClean="0"/>
          </a:p>
          <a:p>
            <a:pPr marL="0" indent="0" algn="just">
              <a:buNone/>
            </a:pPr>
            <a:endParaRPr lang="tr-TR" sz="3200" dirty="0"/>
          </a:p>
          <a:p>
            <a:pPr marL="0" indent="0" algn="just">
              <a:buNone/>
            </a:pPr>
            <a:r>
              <a:rPr lang="tr-TR" sz="3200" dirty="0" smtClean="0"/>
              <a:t>	Alt </a:t>
            </a:r>
            <a:r>
              <a:rPr lang="tr-TR" sz="3200" dirty="0"/>
              <a:t>çarşaf yatak koruyucunun üzerine serilir. Çarşaf yatağın iki tarafından eşit olarak sarkmalıdır. Bunu sağlayabilmek için çarşafın ortası yatağın ortasına ve çarşafın kenarları üste gelecek şekilde yerleştirilmelidir. </a:t>
            </a:r>
          </a:p>
        </p:txBody>
      </p:sp>
    </p:spTree>
    <p:extLst>
      <p:ext uri="{BB962C8B-B14F-4D97-AF65-F5344CB8AC3E}">
        <p14:creationId xmlns:p14="http://schemas.microsoft.com/office/powerpoint/2010/main" val="3389590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Alt Çarşaf Açma Teknikleri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	</a:t>
            </a:r>
            <a:endParaRPr lang="tr-TR" dirty="0" smtClean="0"/>
          </a:p>
          <a:p>
            <a:pPr marL="0" indent="0" algn="just">
              <a:buNone/>
            </a:pPr>
            <a:endParaRPr lang="tr-TR" sz="3200" dirty="0"/>
          </a:p>
          <a:p>
            <a:pPr marL="0" indent="0" algn="just">
              <a:buNone/>
            </a:pPr>
            <a:r>
              <a:rPr lang="tr-TR" sz="3200" dirty="0" smtClean="0"/>
              <a:t>	Çarşafın </a:t>
            </a:r>
            <a:r>
              <a:rPr lang="tr-TR" sz="3200" dirty="0"/>
              <a:t>üstteki kenarlarını yatağı yapan kişi, kendine doğru çekerek açmalı daha sonra yatağın diğer tarafına geçerek çarşafın diğer katını da aynı şekilde açmalıdır.</a:t>
            </a:r>
          </a:p>
        </p:txBody>
      </p:sp>
    </p:spTree>
    <p:extLst>
      <p:ext uri="{BB962C8B-B14F-4D97-AF65-F5344CB8AC3E}">
        <p14:creationId xmlns:p14="http://schemas.microsoft.com/office/powerpoint/2010/main" val="2368637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	</a:t>
            </a:r>
            <a:endParaRPr lang="tr-TR" dirty="0" smtClean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dirty="0" smtClean="0"/>
              <a:t>Yatak </a:t>
            </a:r>
            <a:r>
              <a:rPr lang="tr-TR" dirty="0"/>
              <a:t>başından başlanarak tüm köşeler zarf şeklinde katlanır. </a:t>
            </a:r>
          </a:p>
        </p:txBody>
      </p:sp>
    </p:spTree>
    <p:extLst>
      <p:ext uri="{BB962C8B-B14F-4D97-AF65-F5344CB8AC3E}">
        <p14:creationId xmlns:p14="http://schemas.microsoft.com/office/powerpoint/2010/main" val="1679031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Üst Çarşaf Açma Teknikleri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01752" y="2132856"/>
            <a:ext cx="8503920" cy="3966192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tr-TR" sz="3200" dirty="0" smtClean="0"/>
              <a:t>Üst </a:t>
            </a:r>
            <a:r>
              <a:rPr lang="tr-TR" sz="3200" dirty="0"/>
              <a:t>çarşaf, kenarlardaki dikiş yerleri üste gelecek şekilde yerleştirilir. Üst çarşafın yatak başından 10 cm. sarkacak şekilde yerleştirilmesine dikkat edilmelidir. Bu kısım daha sonra battaniyenin üstüne katlanacaktır. </a:t>
            </a:r>
          </a:p>
        </p:txBody>
      </p:sp>
    </p:spTree>
    <p:extLst>
      <p:ext uri="{BB962C8B-B14F-4D97-AF65-F5344CB8AC3E}">
        <p14:creationId xmlns:p14="http://schemas.microsoft.com/office/powerpoint/2010/main" val="3466568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Battaniye Açma Teknikleri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	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	Battaniye</a:t>
            </a:r>
            <a:r>
              <a:rPr lang="tr-TR" dirty="0"/>
              <a:t>, etiketi ayakucuna gelecek şekilde üst çarşafın üstüne serilir. Yanlar eşit uzunlukta sarkmalı, battaniyenin başucundan uzaklığı, yaklaşık 10 cm. olmalıdır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4895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Battaniye Açma Teknikleri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	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	</a:t>
            </a: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	Çarşafın </a:t>
            </a:r>
            <a:r>
              <a:rPr lang="tr-TR" dirty="0"/>
              <a:t>başucunda bırakılan fazlalık, battaniyenin üstüne katlanır. Katlanan çarşaf battaniye ile birlikte ayakucuna doğru yaklaşık bir yastık sığabilecek kadar tekrar katlanır.</a:t>
            </a:r>
          </a:p>
        </p:txBody>
      </p:sp>
    </p:spTree>
    <p:extLst>
      <p:ext uri="{BB962C8B-B14F-4D97-AF65-F5344CB8AC3E}">
        <p14:creationId xmlns:p14="http://schemas.microsoft.com/office/powerpoint/2010/main" val="1238401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Battaniye Açma Teknikleri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01752" y="2060848"/>
            <a:ext cx="8503920" cy="4038200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	Ayakucuna </a:t>
            </a:r>
            <a:r>
              <a:rPr lang="tr-TR" dirty="0"/>
              <a:t>geçilir, battaniye üst çarşafla birlikte yatağı ayakucu altına sıkıştırılır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	Köşeler </a:t>
            </a:r>
            <a:r>
              <a:rPr lang="tr-TR" dirty="0"/>
              <a:t>alt çarşafta olduğu gibi zarf şeklinde katlanır. Kenarlarda kalan battaniye yatağın altına sıkıştırılır. Kırışıklıklar düzeltilir.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23046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58</TotalTime>
  <Words>23</Words>
  <Application>Microsoft Office PowerPoint</Application>
  <PresentationFormat>Ekran Gösterisi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Kent</vt:lpstr>
      <vt:lpstr>PowerPoint Sunusu</vt:lpstr>
      <vt:lpstr>Alt Çarşaf Açma Teknikleri</vt:lpstr>
      <vt:lpstr>Alt Çarşaf Açma Teknikleri</vt:lpstr>
      <vt:lpstr>PowerPoint Sunusu</vt:lpstr>
      <vt:lpstr>Üst Çarşaf Açma Teknikleri</vt:lpstr>
      <vt:lpstr>Battaniye Açma Teknikleri</vt:lpstr>
      <vt:lpstr>Battaniye Açma Teknikleri</vt:lpstr>
      <vt:lpstr>Battaniye Açma Teknikleri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ODA TEMİZLEME I (YATAK YAPMA VE ÇÖP TOPLAMA)</dc:title>
  <dc:creator>hakan</dc:creator>
  <cp:lastModifiedBy>BEMYO ST</cp:lastModifiedBy>
  <cp:revision>42</cp:revision>
  <dcterms:created xsi:type="dcterms:W3CDTF">2014-03-08T08:35:47Z</dcterms:created>
  <dcterms:modified xsi:type="dcterms:W3CDTF">2017-10-28T05:25:10Z</dcterms:modified>
</cp:coreProperties>
</file>