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8"/>
  </p:notesMasterIdLst>
  <p:sldIdLst>
    <p:sldId id="256"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7" r:id="rId20"/>
    <p:sldId id="276" r:id="rId21"/>
    <p:sldId id="278" r:id="rId22"/>
    <p:sldId id="279" r:id="rId23"/>
    <p:sldId id="280" r:id="rId24"/>
    <p:sldId id="281" r:id="rId25"/>
    <p:sldId id="282" r:id="rId26"/>
    <p:sldId id="283"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p:cViewPr varScale="1">
        <p:scale>
          <a:sx n="109" d="100"/>
          <a:sy n="109" d="100"/>
        </p:scale>
        <p:origin x="1720" y="1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5E9213-FE15-44F0-AF7C-93B04A03D5BA}" type="doc">
      <dgm:prSet loTypeId="urn:diagrams.loki3.com/VaryingWidthList+Icon" loCatId="list" qsTypeId="urn:microsoft.com/office/officeart/2005/8/quickstyle/simple1" qsCatId="simple" csTypeId="urn:microsoft.com/office/officeart/2005/8/colors/accent1_2" csCatId="accent1" phldr="1"/>
      <dgm:spPr/>
    </dgm:pt>
    <dgm:pt modelId="{8345134E-A81E-4666-8BF6-8644D89FCADE}">
      <dgm:prSet phldrT="[Metin]" custT="1"/>
      <dgm:spPr>
        <a:solidFill>
          <a:schemeClr val="accent1">
            <a:lumMod val="50000"/>
          </a:schemeClr>
        </a:solidFill>
      </dgm:spPr>
      <dgm:t>
        <a:bodyPr/>
        <a:lstStyle/>
        <a:p>
          <a:r>
            <a:rPr lang="tr-TR" sz="3200" b="1" dirty="0"/>
            <a:t>Öğrenme</a:t>
          </a:r>
        </a:p>
      </dgm:t>
    </dgm:pt>
    <dgm:pt modelId="{A74B758B-1BF8-4E14-8CEC-B9A968CF311F}" type="parTrans" cxnId="{AEDE9D15-780B-4625-80FC-943529A3CD19}">
      <dgm:prSet/>
      <dgm:spPr/>
      <dgm:t>
        <a:bodyPr/>
        <a:lstStyle/>
        <a:p>
          <a:endParaRPr lang="tr-TR"/>
        </a:p>
      </dgm:t>
    </dgm:pt>
    <dgm:pt modelId="{54DDCF9F-8D16-47F0-9CA5-464C47EC1037}" type="sibTrans" cxnId="{AEDE9D15-780B-4625-80FC-943529A3CD19}">
      <dgm:prSet/>
      <dgm:spPr/>
      <dgm:t>
        <a:bodyPr/>
        <a:lstStyle/>
        <a:p>
          <a:endParaRPr lang="tr-TR"/>
        </a:p>
      </dgm:t>
    </dgm:pt>
    <dgm:pt modelId="{5E731AF4-A756-4702-8E6C-768304924B4B}">
      <dgm:prSet phldrT="[Metin]" custT="1"/>
      <dgm:spPr>
        <a:solidFill>
          <a:schemeClr val="accent1">
            <a:lumMod val="50000"/>
          </a:schemeClr>
        </a:solidFill>
      </dgm:spPr>
      <dgm:t>
        <a:bodyPr/>
        <a:lstStyle/>
        <a:p>
          <a:r>
            <a:rPr lang="tr-TR" sz="3200" b="1" dirty="0"/>
            <a:t>Olgunlaşma</a:t>
          </a:r>
        </a:p>
      </dgm:t>
    </dgm:pt>
    <dgm:pt modelId="{15D85B6A-441B-4975-A4FC-490F9BC5F5D8}" type="parTrans" cxnId="{E8F2BFC4-E8BF-416C-801F-B652FE8BEF71}">
      <dgm:prSet/>
      <dgm:spPr/>
      <dgm:t>
        <a:bodyPr/>
        <a:lstStyle/>
        <a:p>
          <a:endParaRPr lang="tr-TR"/>
        </a:p>
      </dgm:t>
    </dgm:pt>
    <dgm:pt modelId="{2A649153-ACEA-40D7-A53C-EEAFC97425D3}" type="sibTrans" cxnId="{E8F2BFC4-E8BF-416C-801F-B652FE8BEF71}">
      <dgm:prSet/>
      <dgm:spPr/>
      <dgm:t>
        <a:bodyPr/>
        <a:lstStyle/>
        <a:p>
          <a:endParaRPr lang="tr-TR"/>
        </a:p>
      </dgm:t>
    </dgm:pt>
    <dgm:pt modelId="{BF048FFD-0F47-4DBE-A981-F2A67C61E635}">
      <dgm:prSet phldrT="[Metin]" custT="1"/>
      <dgm:spPr>
        <a:solidFill>
          <a:schemeClr val="accent1">
            <a:lumMod val="50000"/>
          </a:schemeClr>
        </a:solidFill>
      </dgm:spPr>
      <dgm:t>
        <a:bodyPr/>
        <a:lstStyle/>
        <a:p>
          <a:r>
            <a:rPr lang="tr-TR" sz="3200" b="1" dirty="0"/>
            <a:t>Büyüme</a:t>
          </a:r>
        </a:p>
      </dgm:t>
    </dgm:pt>
    <dgm:pt modelId="{8B0A8BF5-37AC-430A-8934-0CB93C0CB3DB}" type="parTrans" cxnId="{C20CE693-21FB-4C14-816C-D579FD9C6908}">
      <dgm:prSet/>
      <dgm:spPr/>
      <dgm:t>
        <a:bodyPr/>
        <a:lstStyle/>
        <a:p>
          <a:endParaRPr lang="tr-TR"/>
        </a:p>
      </dgm:t>
    </dgm:pt>
    <dgm:pt modelId="{26308F8A-8F0B-4994-919E-5DDB4ABD2036}" type="sibTrans" cxnId="{C20CE693-21FB-4C14-816C-D579FD9C6908}">
      <dgm:prSet/>
      <dgm:spPr/>
      <dgm:t>
        <a:bodyPr/>
        <a:lstStyle/>
        <a:p>
          <a:endParaRPr lang="tr-TR"/>
        </a:p>
      </dgm:t>
    </dgm:pt>
    <dgm:pt modelId="{1F41745A-FFB4-4D1C-A4B9-08FBC1F04500}" type="pres">
      <dgm:prSet presAssocID="{EC5E9213-FE15-44F0-AF7C-93B04A03D5BA}" presName="Name0" presStyleCnt="0">
        <dgm:presLayoutVars>
          <dgm:resizeHandles/>
        </dgm:presLayoutVars>
      </dgm:prSet>
      <dgm:spPr/>
    </dgm:pt>
    <dgm:pt modelId="{17A18085-FF47-4248-A25C-5F12BF036456}" type="pres">
      <dgm:prSet presAssocID="{8345134E-A81E-4666-8BF6-8644D89FCADE}" presName="text" presStyleLbl="node1" presStyleIdx="0" presStyleCnt="3">
        <dgm:presLayoutVars>
          <dgm:bulletEnabled val="1"/>
        </dgm:presLayoutVars>
      </dgm:prSet>
      <dgm:spPr/>
    </dgm:pt>
    <dgm:pt modelId="{EDB11D8C-1A19-4A76-82D6-4AE1927BE105}" type="pres">
      <dgm:prSet presAssocID="{54DDCF9F-8D16-47F0-9CA5-464C47EC1037}" presName="space" presStyleCnt="0"/>
      <dgm:spPr/>
    </dgm:pt>
    <dgm:pt modelId="{C92E5E40-E544-42B2-A97A-1447D1D7FC49}" type="pres">
      <dgm:prSet presAssocID="{5E731AF4-A756-4702-8E6C-768304924B4B}" presName="text" presStyleLbl="node1" presStyleIdx="1" presStyleCnt="3">
        <dgm:presLayoutVars>
          <dgm:bulletEnabled val="1"/>
        </dgm:presLayoutVars>
      </dgm:prSet>
      <dgm:spPr/>
    </dgm:pt>
    <dgm:pt modelId="{B3A2339B-8E7D-4EE5-BFA1-ECF976BCF5CC}" type="pres">
      <dgm:prSet presAssocID="{2A649153-ACEA-40D7-A53C-EEAFC97425D3}" presName="space" presStyleCnt="0"/>
      <dgm:spPr/>
    </dgm:pt>
    <dgm:pt modelId="{2C1CB7EA-0625-45D1-BC42-5DE6E1809201}" type="pres">
      <dgm:prSet presAssocID="{BF048FFD-0F47-4DBE-A981-F2A67C61E635}" presName="text" presStyleLbl="node1" presStyleIdx="2" presStyleCnt="3">
        <dgm:presLayoutVars>
          <dgm:bulletEnabled val="1"/>
        </dgm:presLayoutVars>
      </dgm:prSet>
      <dgm:spPr/>
    </dgm:pt>
  </dgm:ptLst>
  <dgm:cxnLst>
    <dgm:cxn modelId="{3EBC6100-7142-4ABC-977E-9C0DC0827D77}" type="presOf" srcId="{8345134E-A81E-4666-8BF6-8644D89FCADE}" destId="{17A18085-FF47-4248-A25C-5F12BF036456}" srcOrd="0" destOrd="0" presId="urn:diagrams.loki3.com/VaryingWidthList+Icon"/>
    <dgm:cxn modelId="{AEDE9D15-780B-4625-80FC-943529A3CD19}" srcId="{EC5E9213-FE15-44F0-AF7C-93B04A03D5BA}" destId="{8345134E-A81E-4666-8BF6-8644D89FCADE}" srcOrd="0" destOrd="0" parTransId="{A74B758B-1BF8-4E14-8CEC-B9A968CF311F}" sibTransId="{54DDCF9F-8D16-47F0-9CA5-464C47EC1037}"/>
    <dgm:cxn modelId="{23D8B364-270B-4E2A-947F-E85595F931E1}" type="presOf" srcId="{5E731AF4-A756-4702-8E6C-768304924B4B}" destId="{C92E5E40-E544-42B2-A97A-1447D1D7FC49}" srcOrd="0" destOrd="0" presId="urn:diagrams.loki3.com/VaryingWidthList+Icon"/>
    <dgm:cxn modelId="{30D1DF6B-2308-4273-9FB8-B8A15A9E378A}" type="presOf" srcId="{EC5E9213-FE15-44F0-AF7C-93B04A03D5BA}" destId="{1F41745A-FFB4-4D1C-A4B9-08FBC1F04500}" srcOrd="0" destOrd="0" presId="urn:diagrams.loki3.com/VaryingWidthList+Icon"/>
    <dgm:cxn modelId="{C20CE693-21FB-4C14-816C-D579FD9C6908}" srcId="{EC5E9213-FE15-44F0-AF7C-93B04A03D5BA}" destId="{BF048FFD-0F47-4DBE-A981-F2A67C61E635}" srcOrd="2" destOrd="0" parTransId="{8B0A8BF5-37AC-430A-8934-0CB93C0CB3DB}" sibTransId="{26308F8A-8F0B-4994-919E-5DDB4ABD2036}"/>
    <dgm:cxn modelId="{E8F2BFC4-E8BF-416C-801F-B652FE8BEF71}" srcId="{EC5E9213-FE15-44F0-AF7C-93B04A03D5BA}" destId="{5E731AF4-A756-4702-8E6C-768304924B4B}" srcOrd="1" destOrd="0" parTransId="{15D85B6A-441B-4975-A4FC-490F9BC5F5D8}" sibTransId="{2A649153-ACEA-40D7-A53C-EEAFC97425D3}"/>
    <dgm:cxn modelId="{1EBDFEE9-8B47-4CB2-BAC0-9538C53E614D}" type="presOf" srcId="{BF048FFD-0F47-4DBE-A981-F2A67C61E635}" destId="{2C1CB7EA-0625-45D1-BC42-5DE6E1809201}" srcOrd="0" destOrd="0" presId="urn:diagrams.loki3.com/VaryingWidthList+Icon"/>
    <dgm:cxn modelId="{612234B7-5148-4EA1-AFB4-FE06BE977D5B}" type="presParOf" srcId="{1F41745A-FFB4-4D1C-A4B9-08FBC1F04500}" destId="{17A18085-FF47-4248-A25C-5F12BF036456}" srcOrd="0" destOrd="0" presId="urn:diagrams.loki3.com/VaryingWidthList+Icon"/>
    <dgm:cxn modelId="{EE541EBF-AF04-49D3-BD65-8B9537ABD926}" type="presParOf" srcId="{1F41745A-FFB4-4D1C-A4B9-08FBC1F04500}" destId="{EDB11D8C-1A19-4A76-82D6-4AE1927BE105}" srcOrd="1" destOrd="0" presId="urn:diagrams.loki3.com/VaryingWidthList+Icon"/>
    <dgm:cxn modelId="{5B8C0F86-0A8D-434E-8FEC-69A1F509E252}" type="presParOf" srcId="{1F41745A-FFB4-4D1C-A4B9-08FBC1F04500}" destId="{C92E5E40-E544-42B2-A97A-1447D1D7FC49}" srcOrd="2" destOrd="0" presId="urn:diagrams.loki3.com/VaryingWidthList+Icon"/>
    <dgm:cxn modelId="{7B2D9A69-64C6-4086-8673-C411ACD2B3F2}" type="presParOf" srcId="{1F41745A-FFB4-4D1C-A4B9-08FBC1F04500}" destId="{B3A2339B-8E7D-4EE5-BFA1-ECF976BCF5CC}" srcOrd="3" destOrd="0" presId="urn:diagrams.loki3.com/VaryingWidthList+Icon"/>
    <dgm:cxn modelId="{648A0E02-AB9E-488F-ACD9-BAE3F5595415}" type="presParOf" srcId="{1F41745A-FFB4-4D1C-A4B9-08FBC1F04500}" destId="{2C1CB7EA-0625-45D1-BC42-5DE6E1809201}" srcOrd="4" destOrd="0" presId="urn:diagrams.loki3.com/VaryingWidthList+Ic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026EC60-64A2-426B-9642-28A3D02039A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tr-TR"/>
        </a:p>
      </dgm:t>
    </dgm:pt>
    <dgm:pt modelId="{4C49B14C-C56F-40EC-893D-405D5EFD076B}">
      <dgm:prSet phldrT="[Metin]"/>
      <dgm:spPr>
        <a:solidFill>
          <a:schemeClr val="accent5">
            <a:lumMod val="75000"/>
          </a:schemeClr>
        </a:solidFill>
        <a:ln>
          <a:solidFill>
            <a:srgbClr val="FFFF00"/>
          </a:solidFill>
        </a:ln>
      </dgm:spPr>
      <dgm:t>
        <a:bodyPr/>
        <a:lstStyle/>
        <a:p>
          <a:r>
            <a:rPr lang="tr-TR" b="1" dirty="0"/>
            <a:t>Fiziksel Olgunlaşma</a:t>
          </a:r>
        </a:p>
      </dgm:t>
    </dgm:pt>
    <dgm:pt modelId="{9D3B8985-0C44-40F1-81A1-737150EC4FC6}" type="parTrans" cxnId="{D25FF31E-1D3C-4046-9797-BDF3F1715DC8}">
      <dgm:prSet/>
      <dgm:spPr/>
      <dgm:t>
        <a:bodyPr/>
        <a:lstStyle/>
        <a:p>
          <a:endParaRPr lang="tr-TR"/>
        </a:p>
      </dgm:t>
    </dgm:pt>
    <dgm:pt modelId="{64E6B948-9D31-436C-B400-5407F3510B03}" type="sibTrans" cxnId="{D25FF31E-1D3C-4046-9797-BDF3F1715DC8}">
      <dgm:prSet/>
      <dgm:spPr/>
      <dgm:t>
        <a:bodyPr/>
        <a:lstStyle/>
        <a:p>
          <a:endParaRPr lang="tr-TR"/>
        </a:p>
      </dgm:t>
    </dgm:pt>
    <dgm:pt modelId="{EC380E7A-2DCA-4953-97F9-E539AC7C9A5A}">
      <dgm:prSet phldrT="[Metin]"/>
      <dgm:spPr>
        <a:solidFill>
          <a:schemeClr val="accent5">
            <a:lumMod val="75000"/>
          </a:schemeClr>
        </a:solidFill>
        <a:ln>
          <a:solidFill>
            <a:srgbClr val="FFFF00"/>
          </a:solidFill>
        </a:ln>
      </dgm:spPr>
      <dgm:t>
        <a:bodyPr/>
        <a:lstStyle/>
        <a:p>
          <a:r>
            <a:rPr lang="tr-TR" b="1" dirty="0"/>
            <a:t>Toplumsal Beklentiler</a:t>
          </a:r>
        </a:p>
      </dgm:t>
    </dgm:pt>
    <dgm:pt modelId="{D2C59491-1600-4CB8-9F9F-EFAF2C021D80}" type="parTrans" cxnId="{3C1197D6-82CC-496A-B6BB-934A37A53F69}">
      <dgm:prSet/>
      <dgm:spPr/>
      <dgm:t>
        <a:bodyPr/>
        <a:lstStyle/>
        <a:p>
          <a:endParaRPr lang="tr-TR"/>
        </a:p>
      </dgm:t>
    </dgm:pt>
    <dgm:pt modelId="{36BE0E5C-3A4F-4B9E-9942-5DFCE23E5866}" type="sibTrans" cxnId="{3C1197D6-82CC-496A-B6BB-934A37A53F69}">
      <dgm:prSet/>
      <dgm:spPr/>
      <dgm:t>
        <a:bodyPr/>
        <a:lstStyle/>
        <a:p>
          <a:endParaRPr lang="tr-TR"/>
        </a:p>
      </dgm:t>
    </dgm:pt>
    <dgm:pt modelId="{11FD2393-D93C-4613-860A-0A0DE3156B1E}">
      <dgm:prSet phldrT="[Metin]"/>
      <dgm:spPr>
        <a:solidFill>
          <a:schemeClr val="accent5">
            <a:lumMod val="75000"/>
          </a:schemeClr>
        </a:solidFill>
        <a:ln>
          <a:solidFill>
            <a:srgbClr val="FFFF00"/>
          </a:solidFill>
        </a:ln>
      </dgm:spPr>
      <dgm:t>
        <a:bodyPr/>
        <a:lstStyle/>
        <a:p>
          <a:r>
            <a:rPr lang="tr-TR" b="1" dirty="0"/>
            <a:t>Kişisel Değerlerden etkilenir.</a:t>
          </a:r>
        </a:p>
      </dgm:t>
    </dgm:pt>
    <dgm:pt modelId="{F3C2B6CF-39FD-49E6-81D1-9AC270808D0B}" type="parTrans" cxnId="{2ABF8D8C-CDE0-4164-A2BD-E9373C4AF657}">
      <dgm:prSet/>
      <dgm:spPr/>
      <dgm:t>
        <a:bodyPr/>
        <a:lstStyle/>
        <a:p>
          <a:endParaRPr lang="tr-TR"/>
        </a:p>
      </dgm:t>
    </dgm:pt>
    <dgm:pt modelId="{CD03CE35-7387-4241-BCBE-7296659A200B}" type="sibTrans" cxnId="{2ABF8D8C-CDE0-4164-A2BD-E9373C4AF657}">
      <dgm:prSet/>
      <dgm:spPr/>
      <dgm:t>
        <a:bodyPr/>
        <a:lstStyle/>
        <a:p>
          <a:endParaRPr lang="tr-TR"/>
        </a:p>
      </dgm:t>
    </dgm:pt>
    <dgm:pt modelId="{8C08BF89-9387-40EC-893F-A51028D4D7B7}" type="pres">
      <dgm:prSet presAssocID="{D026EC60-64A2-426B-9642-28A3D02039A0}" presName="linear" presStyleCnt="0">
        <dgm:presLayoutVars>
          <dgm:dir/>
          <dgm:animLvl val="lvl"/>
          <dgm:resizeHandles val="exact"/>
        </dgm:presLayoutVars>
      </dgm:prSet>
      <dgm:spPr/>
    </dgm:pt>
    <dgm:pt modelId="{B4674EF1-E5A3-46B7-91EB-545359C029C4}" type="pres">
      <dgm:prSet presAssocID="{4C49B14C-C56F-40EC-893D-405D5EFD076B}" presName="parentLin" presStyleCnt="0"/>
      <dgm:spPr/>
    </dgm:pt>
    <dgm:pt modelId="{78108DB6-57BA-4B83-91FA-1C6400348F84}" type="pres">
      <dgm:prSet presAssocID="{4C49B14C-C56F-40EC-893D-405D5EFD076B}" presName="parentLeftMargin" presStyleLbl="node1" presStyleIdx="0" presStyleCnt="3"/>
      <dgm:spPr/>
    </dgm:pt>
    <dgm:pt modelId="{DB08626C-E015-426C-ABF7-DB9DDB069ED0}" type="pres">
      <dgm:prSet presAssocID="{4C49B14C-C56F-40EC-893D-405D5EFD076B}" presName="parentText" presStyleLbl="node1" presStyleIdx="0" presStyleCnt="3">
        <dgm:presLayoutVars>
          <dgm:chMax val="0"/>
          <dgm:bulletEnabled val="1"/>
        </dgm:presLayoutVars>
      </dgm:prSet>
      <dgm:spPr/>
    </dgm:pt>
    <dgm:pt modelId="{6DAD97D6-E2A0-4153-AA6C-78BCBD904493}" type="pres">
      <dgm:prSet presAssocID="{4C49B14C-C56F-40EC-893D-405D5EFD076B}" presName="negativeSpace" presStyleCnt="0"/>
      <dgm:spPr/>
    </dgm:pt>
    <dgm:pt modelId="{1603E759-CB86-4C53-91F1-665B29BDAA3F}" type="pres">
      <dgm:prSet presAssocID="{4C49B14C-C56F-40EC-893D-405D5EFD076B}" presName="childText" presStyleLbl="conFgAcc1" presStyleIdx="0" presStyleCnt="3">
        <dgm:presLayoutVars>
          <dgm:bulletEnabled val="1"/>
        </dgm:presLayoutVars>
      </dgm:prSet>
      <dgm:spPr/>
    </dgm:pt>
    <dgm:pt modelId="{1E0BDE20-83D6-48F6-8DDB-51F4C9C1CC15}" type="pres">
      <dgm:prSet presAssocID="{64E6B948-9D31-436C-B400-5407F3510B03}" presName="spaceBetweenRectangles" presStyleCnt="0"/>
      <dgm:spPr/>
    </dgm:pt>
    <dgm:pt modelId="{824474DF-2B9D-4807-B729-EF7386B84B16}" type="pres">
      <dgm:prSet presAssocID="{EC380E7A-2DCA-4953-97F9-E539AC7C9A5A}" presName="parentLin" presStyleCnt="0"/>
      <dgm:spPr/>
    </dgm:pt>
    <dgm:pt modelId="{283E6F0D-97A3-4767-9561-1A5B018D7CBA}" type="pres">
      <dgm:prSet presAssocID="{EC380E7A-2DCA-4953-97F9-E539AC7C9A5A}" presName="parentLeftMargin" presStyleLbl="node1" presStyleIdx="0" presStyleCnt="3"/>
      <dgm:spPr/>
    </dgm:pt>
    <dgm:pt modelId="{10D76FED-0438-46E1-B036-BD7E2F1BB63C}" type="pres">
      <dgm:prSet presAssocID="{EC380E7A-2DCA-4953-97F9-E539AC7C9A5A}" presName="parentText" presStyleLbl="node1" presStyleIdx="1" presStyleCnt="3">
        <dgm:presLayoutVars>
          <dgm:chMax val="0"/>
          <dgm:bulletEnabled val="1"/>
        </dgm:presLayoutVars>
      </dgm:prSet>
      <dgm:spPr/>
    </dgm:pt>
    <dgm:pt modelId="{A5C245FF-0776-4C9F-BE15-C8BA4590D6D4}" type="pres">
      <dgm:prSet presAssocID="{EC380E7A-2DCA-4953-97F9-E539AC7C9A5A}" presName="negativeSpace" presStyleCnt="0"/>
      <dgm:spPr/>
    </dgm:pt>
    <dgm:pt modelId="{AB6C4C35-E91C-4DBD-B63B-DC376A613EB9}" type="pres">
      <dgm:prSet presAssocID="{EC380E7A-2DCA-4953-97F9-E539AC7C9A5A}" presName="childText" presStyleLbl="conFgAcc1" presStyleIdx="1" presStyleCnt="3">
        <dgm:presLayoutVars>
          <dgm:bulletEnabled val="1"/>
        </dgm:presLayoutVars>
      </dgm:prSet>
      <dgm:spPr/>
    </dgm:pt>
    <dgm:pt modelId="{37F72B6C-76F9-4F5B-986E-4F45C998F589}" type="pres">
      <dgm:prSet presAssocID="{36BE0E5C-3A4F-4B9E-9942-5DFCE23E5866}" presName="spaceBetweenRectangles" presStyleCnt="0"/>
      <dgm:spPr/>
    </dgm:pt>
    <dgm:pt modelId="{EA3FC864-B026-4BAA-B7CE-67BE1D033643}" type="pres">
      <dgm:prSet presAssocID="{11FD2393-D93C-4613-860A-0A0DE3156B1E}" presName="parentLin" presStyleCnt="0"/>
      <dgm:spPr/>
    </dgm:pt>
    <dgm:pt modelId="{797EBC1B-FEDE-4DFC-B353-E30C2C62683A}" type="pres">
      <dgm:prSet presAssocID="{11FD2393-D93C-4613-860A-0A0DE3156B1E}" presName="parentLeftMargin" presStyleLbl="node1" presStyleIdx="1" presStyleCnt="3"/>
      <dgm:spPr/>
    </dgm:pt>
    <dgm:pt modelId="{8FBCC1BD-3123-420F-BFBE-AF9CEB6480E6}" type="pres">
      <dgm:prSet presAssocID="{11FD2393-D93C-4613-860A-0A0DE3156B1E}" presName="parentText" presStyleLbl="node1" presStyleIdx="2" presStyleCnt="3">
        <dgm:presLayoutVars>
          <dgm:chMax val="0"/>
          <dgm:bulletEnabled val="1"/>
        </dgm:presLayoutVars>
      </dgm:prSet>
      <dgm:spPr/>
    </dgm:pt>
    <dgm:pt modelId="{BE0BBF64-33AF-48E7-94BA-83BEB538BAF1}" type="pres">
      <dgm:prSet presAssocID="{11FD2393-D93C-4613-860A-0A0DE3156B1E}" presName="negativeSpace" presStyleCnt="0"/>
      <dgm:spPr/>
    </dgm:pt>
    <dgm:pt modelId="{DD1EE814-E5FD-4C0C-997C-B81942FE4D28}" type="pres">
      <dgm:prSet presAssocID="{11FD2393-D93C-4613-860A-0A0DE3156B1E}" presName="childText" presStyleLbl="conFgAcc1" presStyleIdx="2" presStyleCnt="3">
        <dgm:presLayoutVars>
          <dgm:bulletEnabled val="1"/>
        </dgm:presLayoutVars>
      </dgm:prSet>
      <dgm:spPr/>
    </dgm:pt>
  </dgm:ptLst>
  <dgm:cxnLst>
    <dgm:cxn modelId="{A2548804-CB18-4A46-8269-8E780F361A22}" type="presOf" srcId="{4C49B14C-C56F-40EC-893D-405D5EFD076B}" destId="{DB08626C-E015-426C-ABF7-DB9DDB069ED0}" srcOrd="1" destOrd="0" presId="urn:microsoft.com/office/officeart/2005/8/layout/list1"/>
    <dgm:cxn modelId="{D25FF31E-1D3C-4046-9797-BDF3F1715DC8}" srcId="{D026EC60-64A2-426B-9642-28A3D02039A0}" destId="{4C49B14C-C56F-40EC-893D-405D5EFD076B}" srcOrd="0" destOrd="0" parTransId="{9D3B8985-0C44-40F1-81A1-737150EC4FC6}" sibTransId="{64E6B948-9D31-436C-B400-5407F3510B03}"/>
    <dgm:cxn modelId="{EC04CB79-8781-46E0-8FDA-587550FB8ACC}" type="presOf" srcId="{4C49B14C-C56F-40EC-893D-405D5EFD076B}" destId="{78108DB6-57BA-4B83-91FA-1C6400348F84}" srcOrd="0" destOrd="0" presId="urn:microsoft.com/office/officeart/2005/8/layout/list1"/>
    <dgm:cxn modelId="{2ABF8D8C-CDE0-4164-A2BD-E9373C4AF657}" srcId="{D026EC60-64A2-426B-9642-28A3D02039A0}" destId="{11FD2393-D93C-4613-860A-0A0DE3156B1E}" srcOrd="2" destOrd="0" parTransId="{F3C2B6CF-39FD-49E6-81D1-9AC270808D0B}" sibTransId="{CD03CE35-7387-4241-BCBE-7296659A200B}"/>
    <dgm:cxn modelId="{4B6F4AA2-B1EC-4B11-80D1-521AEA2F057C}" type="presOf" srcId="{EC380E7A-2DCA-4953-97F9-E539AC7C9A5A}" destId="{283E6F0D-97A3-4767-9561-1A5B018D7CBA}" srcOrd="0" destOrd="0" presId="urn:microsoft.com/office/officeart/2005/8/layout/list1"/>
    <dgm:cxn modelId="{5F670ACD-7949-4F43-8AB0-B389D73687A9}" type="presOf" srcId="{EC380E7A-2DCA-4953-97F9-E539AC7C9A5A}" destId="{10D76FED-0438-46E1-B036-BD7E2F1BB63C}" srcOrd="1" destOrd="0" presId="urn:microsoft.com/office/officeart/2005/8/layout/list1"/>
    <dgm:cxn modelId="{3C1197D6-82CC-496A-B6BB-934A37A53F69}" srcId="{D026EC60-64A2-426B-9642-28A3D02039A0}" destId="{EC380E7A-2DCA-4953-97F9-E539AC7C9A5A}" srcOrd="1" destOrd="0" parTransId="{D2C59491-1600-4CB8-9F9F-EFAF2C021D80}" sibTransId="{36BE0E5C-3A4F-4B9E-9942-5DFCE23E5866}"/>
    <dgm:cxn modelId="{5B7E52E8-62E0-4D74-86BA-3E53020F0F91}" type="presOf" srcId="{11FD2393-D93C-4613-860A-0A0DE3156B1E}" destId="{8FBCC1BD-3123-420F-BFBE-AF9CEB6480E6}" srcOrd="1" destOrd="0" presId="urn:microsoft.com/office/officeart/2005/8/layout/list1"/>
    <dgm:cxn modelId="{91EBE8E9-9773-4634-8A31-48D750292994}" type="presOf" srcId="{D026EC60-64A2-426B-9642-28A3D02039A0}" destId="{8C08BF89-9387-40EC-893F-A51028D4D7B7}" srcOrd="0" destOrd="0" presId="urn:microsoft.com/office/officeart/2005/8/layout/list1"/>
    <dgm:cxn modelId="{2AE037EB-F54B-4406-A818-24DD9700895F}" type="presOf" srcId="{11FD2393-D93C-4613-860A-0A0DE3156B1E}" destId="{797EBC1B-FEDE-4DFC-B353-E30C2C62683A}" srcOrd="0" destOrd="0" presId="urn:microsoft.com/office/officeart/2005/8/layout/list1"/>
    <dgm:cxn modelId="{30735C8B-4B41-4960-A722-7D45201B64FB}" type="presParOf" srcId="{8C08BF89-9387-40EC-893F-A51028D4D7B7}" destId="{B4674EF1-E5A3-46B7-91EB-545359C029C4}" srcOrd="0" destOrd="0" presId="urn:microsoft.com/office/officeart/2005/8/layout/list1"/>
    <dgm:cxn modelId="{13F1990B-5A56-494C-8367-D01536AAD1B3}" type="presParOf" srcId="{B4674EF1-E5A3-46B7-91EB-545359C029C4}" destId="{78108DB6-57BA-4B83-91FA-1C6400348F84}" srcOrd="0" destOrd="0" presId="urn:microsoft.com/office/officeart/2005/8/layout/list1"/>
    <dgm:cxn modelId="{26714E0B-B77C-436F-94FB-D9F51491BCEC}" type="presParOf" srcId="{B4674EF1-E5A3-46B7-91EB-545359C029C4}" destId="{DB08626C-E015-426C-ABF7-DB9DDB069ED0}" srcOrd="1" destOrd="0" presId="urn:microsoft.com/office/officeart/2005/8/layout/list1"/>
    <dgm:cxn modelId="{0A266F47-D7EB-4261-80D9-525D2AE2B833}" type="presParOf" srcId="{8C08BF89-9387-40EC-893F-A51028D4D7B7}" destId="{6DAD97D6-E2A0-4153-AA6C-78BCBD904493}" srcOrd="1" destOrd="0" presId="urn:microsoft.com/office/officeart/2005/8/layout/list1"/>
    <dgm:cxn modelId="{1F8A3803-AC06-472F-A191-19C696FB1CB0}" type="presParOf" srcId="{8C08BF89-9387-40EC-893F-A51028D4D7B7}" destId="{1603E759-CB86-4C53-91F1-665B29BDAA3F}" srcOrd="2" destOrd="0" presId="urn:microsoft.com/office/officeart/2005/8/layout/list1"/>
    <dgm:cxn modelId="{B094D260-1502-4668-B6FD-AE0D47EE340B}" type="presParOf" srcId="{8C08BF89-9387-40EC-893F-A51028D4D7B7}" destId="{1E0BDE20-83D6-48F6-8DDB-51F4C9C1CC15}" srcOrd="3" destOrd="0" presId="urn:microsoft.com/office/officeart/2005/8/layout/list1"/>
    <dgm:cxn modelId="{1B7E3116-3747-4346-BE29-8F3CA4F17E95}" type="presParOf" srcId="{8C08BF89-9387-40EC-893F-A51028D4D7B7}" destId="{824474DF-2B9D-4807-B729-EF7386B84B16}" srcOrd="4" destOrd="0" presId="urn:microsoft.com/office/officeart/2005/8/layout/list1"/>
    <dgm:cxn modelId="{916B0289-F673-4BED-8508-703F972B1A47}" type="presParOf" srcId="{824474DF-2B9D-4807-B729-EF7386B84B16}" destId="{283E6F0D-97A3-4767-9561-1A5B018D7CBA}" srcOrd="0" destOrd="0" presId="urn:microsoft.com/office/officeart/2005/8/layout/list1"/>
    <dgm:cxn modelId="{5CB34CF2-1027-4F23-9E3F-8B5ABB36E4F7}" type="presParOf" srcId="{824474DF-2B9D-4807-B729-EF7386B84B16}" destId="{10D76FED-0438-46E1-B036-BD7E2F1BB63C}" srcOrd="1" destOrd="0" presId="urn:microsoft.com/office/officeart/2005/8/layout/list1"/>
    <dgm:cxn modelId="{DBE234FA-7F2D-46D0-B92D-228201CA5517}" type="presParOf" srcId="{8C08BF89-9387-40EC-893F-A51028D4D7B7}" destId="{A5C245FF-0776-4C9F-BE15-C8BA4590D6D4}" srcOrd="5" destOrd="0" presId="urn:microsoft.com/office/officeart/2005/8/layout/list1"/>
    <dgm:cxn modelId="{77DE0FF4-077F-4204-9016-8E0E75C56E95}" type="presParOf" srcId="{8C08BF89-9387-40EC-893F-A51028D4D7B7}" destId="{AB6C4C35-E91C-4DBD-B63B-DC376A613EB9}" srcOrd="6" destOrd="0" presId="urn:microsoft.com/office/officeart/2005/8/layout/list1"/>
    <dgm:cxn modelId="{028428D8-F641-48F3-8606-8A1AAA51E324}" type="presParOf" srcId="{8C08BF89-9387-40EC-893F-A51028D4D7B7}" destId="{37F72B6C-76F9-4F5B-986E-4F45C998F589}" srcOrd="7" destOrd="0" presId="urn:microsoft.com/office/officeart/2005/8/layout/list1"/>
    <dgm:cxn modelId="{694CDD88-4C8B-4304-BF01-F2538C936D09}" type="presParOf" srcId="{8C08BF89-9387-40EC-893F-A51028D4D7B7}" destId="{EA3FC864-B026-4BAA-B7CE-67BE1D033643}" srcOrd="8" destOrd="0" presId="urn:microsoft.com/office/officeart/2005/8/layout/list1"/>
    <dgm:cxn modelId="{71142FAC-7F61-496A-971F-7768D6A98FA0}" type="presParOf" srcId="{EA3FC864-B026-4BAA-B7CE-67BE1D033643}" destId="{797EBC1B-FEDE-4DFC-B353-E30C2C62683A}" srcOrd="0" destOrd="0" presId="urn:microsoft.com/office/officeart/2005/8/layout/list1"/>
    <dgm:cxn modelId="{8A5C092D-27BC-47E6-A334-4367FF7F64DD}" type="presParOf" srcId="{EA3FC864-B026-4BAA-B7CE-67BE1D033643}" destId="{8FBCC1BD-3123-420F-BFBE-AF9CEB6480E6}" srcOrd="1" destOrd="0" presId="urn:microsoft.com/office/officeart/2005/8/layout/list1"/>
    <dgm:cxn modelId="{98F69554-D700-42C9-B745-229E2A38EAA4}" type="presParOf" srcId="{8C08BF89-9387-40EC-893F-A51028D4D7B7}" destId="{BE0BBF64-33AF-48E7-94BA-83BEB538BAF1}" srcOrd="9" destOrd="0" presId="urn:microsoft.com/office/officeart/2005/8/layout/list1"/>
    <dgm:cxn modelId="{3F6DDF87-F0DD-4CDB-A396-B845A955DB12}" type="presParOf" srcId="{8C08BF89-9387-40EC-893F-A51028D4D7B7}" destId="{DD1EE814-E5FD-4C0C-997C-B81942FE4D28}"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D18557-75DD-4B79-8926-F2789925AB31}"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tr-TR"/>
        </a:p>
      </dgm:t>
    </dgm:pt>
    <dgm:pt modelId="{DCA89509-6E68-4DDE-AC74-9C22F8BA20D6}">
      <dgm:prSet phldrT="[Metin]" custT="1"/>
      <dgm:spPr>
        <a:solidFill>
          <a:schemeClr val="accent3">
            <a:lumMod val="20000"/>
            <a:lumOff val="80000"/>
          </a:schemeClr>
        </a:solidFill>
      </dgm:spPr>
      <dgm:t>
        <a:bodyPr/>
        <a:lstStyle/>
        <a:p>
          <a:r>
            <a:rPr lang="tr-TR" sz="1200" b="1" dirty="0">
              <a:solidFill>
                <a:schemeClr val="accent1">
                  <a:lumMod val="50000"/>
                </a:schemeClr>
              </a:solidFill>
            </a:rPr>
            <a:t>0-3 yaş</a:t>
          </a:r>
        </a:p>
        <a:p>
          <a:r>
            <a:rPr lang="tr-TR" sz="1200" b="1" dirty="0">
              <a:solidFill>
                <a:schemeClr val="accent1">
                  <a:lumMod val="50000"/>
                </a:schemeClr>
              </a:solidFill>
            </a:rPr>
            <a:t>Bebeklik ve</a:t>
          </a:r>
        </a:p>
        <a:p>
          <a:r>
            <a:rPr lang="tr-TR" sz="1200" b="1" dirty="0">
              <a:solidFill>
                <a:schemeClr val="accent1">
                  <a:lumMod val="50000"/>
                </a:schemeClr>
              </a:solidFill>
            </a:rPr>
            <a:t>3-6 yaş Okul Öncesi </a:t>
          </a:r>
          <a:r>
            <a:rPr lang="tr-TR" sz="1100" b="1" dirty="0">
              <a:solidFill>
                <a:schemeClr val="accent1">
                  <a:lumMod val="50000"/>
                </a:schemeClr>
              </a:solidFill>
            </a:rPr>
            <a:t>Dönem</a:t>
          </a:r>
        </a:p>
      </dgm:t>
    </dgm:pt>
    <dgm:pt modelId="{9802A736-84BD-4A5B-BA5F-DC362520005F}" type="parTrans" cxnId="{8BE947F1-194C-45D4-83F6-530990460349}">
      <dgm:prSet/>
      <dgm:spPr/>
      <dgm:t>
        <a:bodyPr/>
        <a:lstStyle/>
        <a:p>
          <a:endParaRPr lang="tr-TR"/>
        </a:p>
      </dgm:t>
    </dgm:pt>
    <dgm:pt modelId="{39A523F7-1D36-4EE7-9D1F-A66EF15637FD}" type="sibTrans" cxnId="{8BE947F1-194C-45D4-83F6-530990460349}">
      <dgm:prSet/>
      <dgm:spPr/>
      <dgm:t>
        <a:bodyPr/>
        <a:lstStyle/>
        <a:p>
          <a:endParaRPr lang="tr-TR"/>
        </a:p>
      </dgm:t>
    </dgm:pt>
    <dgm:pt modelId="{E8276A0E-A9B0-404C-84F7-49607423D02A}">
      <dgm:prSet phldrT="[Metin]"/>
      <dgm:spPr>
        <a:solidFill>
          <a:schemeClr val="accent1">
            <a:lumMod val="20000"/>
            <a:lumOff val="80000"/>
            <a:alpha val="90000"/>
          </a:schemeClr>
        </a:solidFill>
      </dgm:spPr>
      <dgm:t>
        <a:bodyPr/>
        <a:lstStyle/>
        <a:p>
          <a:r>
            <a:rPr lang="tr-TR" b="1" dirty="0"/>
            <a:t>Yürümeyi öğrenme</a:t>
          </a:r>
        </a:p>
      </dgm:t>
    </dgm:pt>
    <dgm:pt modelId="{F596A4EF-0C9E-4D47-8289-153B83DA9EE7}" type="parTrans" cxnId="{BE1FF00A-B717-43DE-8D4A-ABDF3DB0A3EA}">
      <dgm:prSet/>
      <dgm:spPr/>
      <dgm:t>
        <a:bodyPr/>
        <a:lstStyle/>
        <a:p>
          <a:endParaRPr lang="tr-TR"/>
        </a:p>
      </dgm:t>
    </dgm:pt>
    <dgm:pt modelId="{FB4C8010-0A43-496C-9469-46256C3F5604}" type="sibTrans" cxnId="{BE1FF00A-B717-43DE-8D4A-ABDF3DB0A3EA}">
      <dgm:prSet/>
      <dgm:spPr/>
      <dgm:t>
        <a:bodyPr/>
        <a:lstStyle/>
        <a:p>
          <a:endParaRPr lang="tr-TR"/>
        </a:p>
      </dgm:t>
    </dgm:pt>
    <dgm:pt modelId="{7BD9D284-3592-40E6-A8B7-1E5AFA9BE985}">
      <dgm:prSet phldrT="[Metin]"/>
      <dgm:spPr>
        <a:solidFill>
          <a:schemeClr val="accent1">
            <a:lumMod val="20000"/>
            <a:lumOff val="80000"/>
            <a:alpha val="90000"/>
          </a:schemeClr>
        </a:solidFill>
      </dgm:spPr>
      <dgm:t>
        <a:bodyPr/>
        <a:lstStyle/>
        <a:p>
          <a:r>
            <a:rPr lang="tr-TR" b="1" dirty="0"/>
            <a:t>Konuşmayı öğrenme…</a:t>
          </a:r>
        </a:p>
      </dgm:t>
    </dgm:pt>
    <dgm:pt modelId="{875F0785-C323-413C-8695-E60D986A003D}" type="parTrans" cxnId="{5A8A2BA3-BDE1-44E7-921A-8E704171E90E}">
      <dgm:prSet/>
      <dgm:spPr/>
      <dgm:t>
        <a:bodyPr/>
        <a:lstStyle/>
        <a:p>
          <a:endParaRPr lang="tr-TR"/>
        </a:p>
      </dgm:t>
    </dgm:pt>
    <dgm:pt modelId="{1CD5FBFD-3B7D-494A-8DF4-CA3D2F667620}" type="sibTrans" cxnId="{5A8A2BA3-BDE1-44E7-921A-8E704171E90E}">
      <dgm:prSet/>
      <dgm:spPr/>
      <dgm:t>
        <a:bodyPr/>
        <a:lstStyle/>
        <a:p>
          <a:endParaRPr lang="tr-TR"/>
        </a:p>
      </dgm:t>
    </dgm:pt>
    <dgm:pt modelId="{5385BF59-30CB-46E1-994E-0354AF10657B}">
      <dgm:prSet phldrT="[Metin]"/>
      <dgm:spPr>
        <a:solidFill>
          <a:schemeClr val="accent3">
            <a:lumMod val="20000"/>
            <a:lumOff val="80000"/>
          </a:schemeClr>
        </a:solidFill>
      </dgm:spPr>
      <dgm:t>
        <a:bodyPr/>
        <a:lstStyle/>
        <a:p>
          <a:r>
            <a:rPr lang="tr-TR" b="1" dirty="0">
              <a:solidFill>
                <a:schemeClr val="accent1">
                  <a:lumMod val="50000"/>
                </a:schemeClr>
              </a:solidFill>
            </a:rPr>
            <a:t>6-12 yaş</a:t>
          </a:r>
        </a:p>
        <a:p>
          <a:r>
            <a:rPr lang="tr-TR" b="1" dirty="0">
              <a:solidFill>
                <a:schemeClr val="accent1">
                  <a:lumMod val="50000"/>
                </a:schemeClr>
              </a:solidFill>
            </a:rPr>
            <a:t>Orta çocukluk</a:t>
          </a:r>
        </a:p>
      </dgm:t>
    </dgm:pt>
    <dgm:pt modelId="{AD34D3AF-ADC6-4A09-887C-28FBB9AC72EF}" type="parTrans" cxnId="{9B67433E-7E96-4F97-80ED-5232AE7DCDB2}">
      <dgm:prSet/>
      <dgm:spPr/>
      <dgm:t>
        <a:bodyPr/>
        <a:lstStyle/>
        <a:p>
          <a:endParaRPr lang="tr-TR"/>
        </a:p>
      </dgm:t>
    </dgm:pt>
    <dgm:pt modelId="{BA061F37-C307-4815-B84D-80454534F61B}" type="sibTrans" cxnId="{9B67433E-7E96-4F97-80ED-5232AE7DCDB2}">
      <dgm:prSet/>
      <dgm:spPr/>
      <dgm:t>
        <a:bodyPr/>
        <a:lstStyle/>
        <a:p>
          <a:endParaRPr lang="tr-TR"/>
        </a:p>
      </dgm:t>
    </dgm:pt>
    <dgm:pt modelId="{AEA822C0-7F1D-49E9-85B2-2C1A18D2D4A2}">
      <dgm:prSet phldrT="[Metin]"/>
      <dgm:spPr>
        <a:solidFill>
          <a:schemeClr val="accent1">
            <a:lumMod val="20000"/>
            <a:lumOff val="80000"/>
            <a:alpha val="90000"/>
          </a:schemeClr>
        </a:solidFill>
      </dgm:spPr>
      <dgm:t>
        <a:bodyPr/>
        <a:lstStyle/>
        <a:p>
          <a:r>
            <a:rPr lang="tr-TR" b="1" dirty="0"/>
            <a:t>Değerler sistemini geliştirme</a:t>
          </a:r>
        </a:p>
      </dgm:t>
    </dgm:pt>
    <dgm:pt modelId="{F5695AC8-1615-4B18-B4E1-14C5CA6F7DC6}" type="parTrans" cxnId="{4248CADF-8DE0-41E3-8BCF-0184438C0E31}">
      <dgm:prSet/>
      <dgm:spPr/>
      <dgm:t>
        <a:bodyPr/>
        <a:lstStyle/>
        <a:p>
          <a:endParaRPr lang="tr-TR"/>
        </a:p>
      </dgm:t>
    </dgm:pt>
    <dgm:pt modelId="{1410F16F-A377-4AE5-9A01-D22BFD927D0A}" type="sibTrans" cxnId="{4248CADF-8DE0-41E3-8BCF-0184438C0E31}">
      <dgm:prSet/>
      <dgm:spPr/>
      <dgm:t>
        <a:bodyPr/>
        <a:lstStyle/>
        <a:p>
          <a:endParaRPr lang="tr-TR"/>
        </a:p>
      </dgm:t>
    </dgm:pt>
    <dgm:pt modelId="{A0B593D6-CAFF-4D9F-A9EC-91EA953185CC}">
      <dgm:prSet phldrT="[Metin]"/>
      <dgm:spPr>
        <a:solidFill>
          <a:schemeClr val="accent1">
            <a:lumMod val="20000"/>
            <a:lumOff val="80000"/>
            <a:alpha val="90000"/>
          </a:schemeClr>
        </a:solidFill>
      </dgm:spPr>
      <dgm:t>
        <a:bodyPr/>
        <a:lstStyle/>
        <a:p>
          <a:r>
            <a:rPr lang="tr-TR" b="1" dirty="0"/>
            <a:t>Cinsiyet rollerini öğrenmeye başlama…</a:t>
          </a:r>
        </a:p>
      </dgm:t>
    </dgm:pt>
    <dgm:pt modelId="{B77B6370-73A7-4480-BFE0-95C8F9E3908A}" type="parTrans" cxnId="{AEA0D84A-CE16-4797-8C6F-D8F8158993A6}">
      <dgm:prSet/>
      <dgm:spPr/>
      <dgm:t>
        <a:bodyPr/>
        <a:lstStyle/>
        <a:p>
          <a:endParaRPr lang="tr-TR"/>
        </a:p>
      </dgm:t>
    </dgm:pt>
    <dgm:pt modelId="{16EE4D98-FA76-4AE9-AF66-E5AEE9EEAF95}" type="sibTrans" cxnId="{AEA0D84A-CE16-4797-8C6F-D8F8158993A6}">
      <dgm:prSet/>
      <dgm:spPr/>
      <dgm:t>
        <a:bodyPr/>
        <a:lstStyle/>
        <a:p>
          <a:endParaRPr lang="tr-TR"/>
        </a:p>
      </dgm:t>
    </dgm:pt>
    <dgm:pt modelId="{2303CEC4-1DE1-471D-A057-2867BDCA4F48}">
      <dgm:prSet phldrT="[Metin]"/>
      <dgm:spPr>
        <a:solidFill>
          <a:schemeClr val="accent3">
            <a:lumMod val="20000"/>
            <a:lumOff val="80000"/>
          </a:schemeClr>
        </a:solidFill>
      </dgm:spPr>
      <dgm:t>
        <a:bodyPr/>
        <a:lstStyle/>
        <a:p>
          <a:r>
            <a:rPr lang="tr-TR" b="1" dirty="0">
              <a:solidFill>
                <a:schemeClr val="accent1">
                  <a:lumMod val="50000"/>
                </a:schemeClr>
              </a:solidFill>
            </a:rPr>
            <a:t>12-18 yaş</a:t>
          </a:r>
        </a:p>
        <a:p>
          <a:r>
            <a:rPr lang="tr-TR" b="1" dirty="0">
              <a:solidFill>
                <a:schemeClr val="accent1">
                  <a:lumMod val="50000"/>
                </a:schemeClr>
              </a:solidFill>
            </a:rPr>
            <a:t>Ergenlik</a:t>
          </a:r>
        </a:p>
      </dgm:t>
    </dgm:pt>
    <dgm:pt modelId="{AEF9FADB-00F4-401C-B40C-4BA4C2E469B1}" type="parTrans" cxnId="{ECD67400-6022-442E-AC31-BA1C5B2C0CA9}">
      <dgm:prSet/>
      <dgm:spPr/>
      <dgm:t>
        <a:bodyPr/>
        <a:lstStyle/>
        <a:p>
          <a:endParaRPr lang="tr-TR"/>
        </a:p>
      </dgm:t>
    </dgm:pt>
    <dgm:pt modelId="{1F67DAB8-83EA-4112-944A-0838CB245113}" type="sibTrans" cxnId="{ECD67400-6022-442E-AC31-BA1C5B2C0CA9}">
      <dgm:prSet/>
      <dgm:spPr/>
      <dgm:t>
        <a:bodyPr/>
        <a:lstStyle/>
        <a:p>
          <a:endParaRPr lang="tr-TR"/>
        </a:p>
      </dgm:t>
    </dgm:pt>
    <dgm:pt modelId="{03B27887-1910-4FC3-81FB-682EBCA2D2EE}">
      <dgm:prSet phldrT="[Metin]"/>
      <dgm:spPr>
        <a:solidFill>
          <a:schemeClr val="accent1">
            <a:lumMod val="20000"/>
            <a:lumOff val="80000"/>
            <a:alpha val="90000"/>
          </a:schemeClr>
        </a:solidFill>
      </dgm:spPr>
      <dgm:t>
        <a:bodyPr/>
        <a:lstStyle/>
        <a:p>
          <a:r>
            <a:rPr lang="tr-TR" b="1" dirty="0"/>
            <a:t>Toplumsal açıdan sorumluluk kazanma</a:t>
          </a:r>
        </a:p>
      </dgm:t>
    </dgm:pt>
    <dgm:pt modelId="{0521A996-40C3-41BE-BFD3-576F1944350B}" type="parTrans" cxnId="{40334B3D-7760-4F6C-9724-455CE4F33378}">
      <dgm:prSet/>
      <dgm:spPr/>
      <dgm:t>
        <a:bodyPr/>
        <a:lstStyle/>
        <a:p>
          <a:endParaRPr lang="tr-TR"/>
        </a:p>
      </dgm:t>
    </dgm:pt>
    <dgm:pt modelId="{8104B96F-3973-4042-A1DA-7A1AA5F542E6}" type="sibTrans" cxnId="{40334B3D-7760-4F6C-9724-455CE4F33378}">
      <dgm:prSet/>
      <dgm:spPr/>
      <dgm:t>
        <a:bodyPr/>
        <a:lstStyle/>
        <a:p>
          <a:endParaRPr lang="tr-TR"/>
        </a:p>
      </dgm:t>
    </dgm:pt>
    <dgm:pt modelId="{F51C41D3-BE6F-4BF9-8B30-C385601794BF}">
      <dgm:prSet phldrT="[Metin]"/>
      <dgm:spPr>
        <a:solidFill>
          <a:schemeClr val="accent1">
            <a:lumMod val="20000"/>
            <a:lumOff val="80000"/>
            <a:alpha val="90000"/>
          </a:schemeClr>
        </a:solidFill>
      </dgm:spPr>
      <dgm:t>
        <a:bodyPr/>
        <a:lstStyle/>
        <a:p>
          <a:r>
            <a:rPr lang="tr-TR" b="1" dirty="0"/>
            <a:t>Bedenini kabul etme</a:t>
          </a:r>
        </a:p>
      </dgm:t>
    </dgm:pt>
    <dgm:pt modelId="{2B607A5D-9788-4DD1-B99F-EEBC8BAD2A05}" type="parTrans" cxnId="{1E198ED0-D8C5-42DF-AB10-5CB2D34D7C66}">
      <dgm:prSet/>
      <dgm:spPr/>
      <dgm:t>
        <a:bodyPr/>
        <a:lstStyle/>
        <a:p>
          <a:endParaRPr lang="tr-TR"/>
        </a:p>
      </dgm:t>
    </dgm:pt>
    <dgm:pt modelId="{2449E498-A31A-4580-8139-BF060566C48A}" type="sibTrans" cxnId="{1E198ED0-D8C5-42DF-AB10-5CB2D34D7C66}">
      <dgm:prSet/>
      <dgm:spPr/>
      <dgm:t>
        <a:bodyPr/>
        <a:lstStyle/>
        <a:p>
          <a:endParaRPr lang="tr-TR"/>
        </a:p>
      </dgm:t>
    </dgm:pt>
    <dgm:pt modelId="{24E4BC63-D8D7-4239-B922-1E60A10EAD23}" type="pres">
      <dgm:prSet presAssocID="{78D18557-75DD-4B79-8926-F2789925AB31}" presName="linearFlow" presStyleCnt="0">
        <dgm:presLayoutVars>
          <dgm:dir/>
          <dgm:animLvl val="lvl"/>
          <dgm:resizeHandles val="exact"/>
        </dgm:presLayoutVars>
      </dgm:prSet>
      <dgm:spPr/>
    </dgm:pt>
    <dgm:pt modelId="{E908C733-A53F-4ED1-B221-C96B614CFCCE}" type="pres">
      <dgm:prSet presAssocID="{DCA89509-6E68-4DDE-AC74-9C22F8BA20D6}" presName="composite" presStyleCnt="0"/>
      <dgm:spPr/>
    </dgm:pt>
    <dgm:pt modelId="{42E52AF8-7A24-44FD-9410-CE7D7399E7F0}" type="pres">
      <dgm:prSet presAssocID="{DCA89509-6E68-4DDE-AC74-9C22F8BA20D6}" presName="parentText" presStyleLbl="alignNode1" presStyleIdx="0" presStyleCnt="3">
        <dgm:presLayoutVars>
          <dgm:chMax val="1"/>
          <dgm:bulletEnabled val="1"/>
        </dgm:presLayoutVars>
      </dgm:prSet>
      <dgm:spPr/>
    </dgm:pt>
    <dgm:pt modelId="{3F537A28-6DFD-440D-976D-9D4FD3625553}" type="pres">
      <dgm:prSet presAssocID="{DCA89509-6E68-4DDE-AC74-9C22F8BA20D6}" presName="descendantText" presStyleLbl="alignAcc1" presStyleIdx="0" presStyleCnt="3">
        <dgm:presLayoutVars>
          <dgm:bulletEnabled val="1"/>
        </dgm:presLayoutVars>
      </dgm:prSet>
      <dgm:spPr/>
    </dgm:pt>
    <dgm:pt modelId="{906B2687-D4B5-4687-BC29-B3FB90BD231C}" type="pres">
      <dgm:prSet presAssocID="{39A523F7-1D36-4EE7-9D1F-A66EF15637FD}" presName="sp" presStyleCnt="0"/>
      <dgm:spPr/>
    </dgm:pt>
    <dgm:pt modelId="{A5B01301-060C-487D-8CDD-F8855BAA22E0}" type="pres">
      <dgm:prSet presAssocID="{5385BF59-30CB-46E1-994E-0354AF10657B}" presName="composite" presStyleCnt="0"/>
      <dgm:spPr/>
    </dgm:pt>
    <dgm:pt modelId="{0A2C8C2C-1892-4DAD-AA3D-6C95638FB680}" type="pres">
      <dgm:prSet presAssocID="{5385BF59-30CB-46E1-994E-0354AF10657B}" presName="parentText" presStyleLbl="alignNode1" presStyleIdx="1" presStyleCnt="3">
        <dgm:presLayoutVars>
          <dgm:chMax val="1"/>
          <dgm:bulletEnabled val="1"/>
        </dgm:presLayoutVars>
      </dgm:prSet>
      <dgm:spPr/>
    </dgm:pt>
    <dgm:pt modelId="{9B1B8ED0-77D6-40EA-9265-9D1F35BE121C}" type="pres">
      <dgm:prSet presAssocID="{5385BF59-30CB-46E1-994E-0354AF10657B}" presName="descendantText" presStyleLbl="alignAcc1" presStyleIdx="1" presStyleCnt="3">
        <dgm:presLayoutVars>
          <dgm:bulletEnabled val="1"/>
        </dgm:presLayoutVars>
      </dgm:prSet>
      <dgm:spPr/>
    </dgm:pt>
    <dgm:pt modelId="{22330920-129A-4B46-9B5F-BD65639D7C06}" type="pres">
      <dgm:prSet presAssocID="{BA061F37-C307-4815-B84D-80454534F61B}" presName="sp" presStyleCnt="0"/>
      <dgm:spPr/>
    </dgm:pt>
    <dgm:pt modelId="{FE073840-1F32-4687-8A73-3C86D7C30F3A}" type="pres">
      <dgm:prSet presAssocID="{2303CEC4-1DE1-471D-A057-2867BDCA4F48}" presName="composite" presStyleCnt="0"/>
      <dgm:spPr/>
    </dgm:pt>
    <dgm:pt modelId="{9D753A28-01F6-4F42-BD3B-39B0960FE856}" type="pres">
      <dgm:prSet presAssocID="{2303CEC4-1DE1-471D-A057-2867BDCA4F48}" presName="parentText" presStyleLbl="alignNode1" presStyleIdx="2" presStyleCnt="3">
        <dgm:presLayoutVars>
          <dgm:chMax val="1"/>
          <dgm:bulletEnabled val="1"/>
        </dgm:presLayoutVars>
      </dgm:prSet>
      <dgm:spPr/>
    </dgm:pt>
    <dgm:pt modelId="{2AA1AAEA-44BC-4CC1-A95E-43D7CCE0F45A}" type="pres">
      <dgm:prSet presAssocID="{2303CEC4-1DE1-471D-A057-2867BDCA4F48}" presName="descendantText" presStyleLbl="alignAcc1" presStyleIdx="2" presStyleCnt="3">
        <dgm:presLayoutVars>
          <dgm:bulletEnabled val="1"/>
        </dgm:presLayoutVars>
      </dgm:prSet>
      <dgm:spPr/>
    </dgm:pt>
  </dgm:ptLst>
  <dgm:cxnLst>
    <dgm:cxn modelId="{ECD67400-6022-442E-AC31-BA1C5B2C0CA9}" srcId="{78D18557-75DD-4B79-8926-F2789925AB31}" destId="{2303CEC4-1DE1-471D-A057-2867BDCA4F48}" srcOrd="2" destOrd="0" parTransId="{AEF9FADB-00F4-401C-B40C-4BA4C2E469B1}" sibTransId="{1F67DAB8-83EA-4112-944A-0838CB245113}"/>
    <dgm:cxn modelId="{4AC1AF05-FBF2-4D3C-9092-1103D62C048F}" type="presOf" srcId="{F51C41D3-BE6F-4BF9-8B30-C385601794BF}" destId="{2AA1AAEA-44BC-4CC1-A95E-43D7CCE0F45A}" srcOrd="0" destOrd="1" presId="urn:microsoft.com/office/officeart/2005/8/layout/chevron2"/>
    <dgm:cxn modelId="{BE1FF00A-B717-43DE-8D4A-ABDF3DB0A3EA}" srcId="{DCA89509-6E68-4DDE-AC74-9C22F8BA20D6}" destId="{E8276A0E-A9B0-404C-84F7-49607423D02A}" srcOrd="0" destOrd="0" parTransId="{F596A4EF-0C9E-4D47-8289-153B83DA9EE7}" sibTransId="{FB4C8010-0A43-496C-9469-46256C3F5604}"/>
    <dgm:cxn modelId="{512B5E18-13B3-49A9-A989-6A4875C89D79}" type="presOf" srcId="{03B27887-1910-4FC3-81FB-682EBCA2D2EE}" destId="{2AA1AAEA-44BC-4CC1-A95E-43D7CCE0F45A}" srcOrd="0" destOrd="0" presId="urn:microsoft.com/office/officeart/2005/8/layout/chevron2"/>
    <dgm:cxn modelId="{764FCE35-C6C2-4D14-8F24-1D13C03CA866}" type="presOf" srcId="{A0B593D6-CAFF-4D9F-A9EC-91EA953185CC}" destId="{9B1B8ED0-77D6-40EA-9265-9D1F35BE121C}" srcOrd="0" destOrd="1" presId="urn:microsoft.com/office/officeart/2005/8/layout/chevron2"/>
    <dgm:cxn modelId="{40334B3D-7760-4F6C-9724-455CE4F33378}" srcId="{2303CEC4-1DE1-471D-A057-2867BDCA4F48}" destId="{03B27887-1910-4FC3-81FB-682EBCA2D2EE}" srcOrd="0" destOrd="0" parTransId="{0521A996-40C3-41BE-BFD3-576F1944350B}" sibTransId="{8104B96F-3973-4042-A1DA-7A1AA5F542E6}"/>
    <dgm:cxn modelId="{9B67433E-7E96-4F97-80ED-5232AE7DCDB2}" srcId="{78D18557-75DD-4B79-8926-F2789925AB31}" destId="{5385BF59-30CB-46E1-994E-0354AF10657B}" srcOrd="1" destOrd="0" parTransId="{AD34D3AF-ADC6-4A09-887C-28FBB9AC72EF}" sibTransId="{BA061F37-C307-4815-B84D-80454534F61B}"/>
    <dgm:cxn modelId="{AEA0D84A-CE16-4797-8C6F-D8F8158993A6}" srcId="{5385BF59-30CB-46E1-994E-0354AF10657B}" destId="{A0B593D6-CAFF-4D9F-A9EC-91EA953185CC}" srcOrd="1" destOrd="0" parTransId="{B77B6370-73A7-4480-BFE0-95C8F9E3908A}" sibTransId="{16EE4D98-FA76-4AE9-AF66-E5AEE9EEAF95}"/>
    <dgm:cxn modelId="{868F4167-E72A-4015-96A1-4B75A70EDF0E}" type="presOf" srcId="{E8276A0E-A9B0-404C-84F7-49607423D02A}" destId="{3F537A28-6DFD-440D-976D-9D4FD3625553}" srcOrd="0" destOrd="0" presId="urn:microsoft.com/office/officeart/2005/8/layout/chevron2"/>
    <dgm:cxn modelId="{BC28C388-0F30-4EAC-BB7E-BCFE8CE9619F}" type="presOf" srcId="{78D18557-75DD-4B79-8926-F2789925AB31}" destId="{24E4BC63-D8D7-4239-B922-1E60A10EAD23}" srcOrd="0" destOrd="0" presId="urn:microsoft.com/office/officeart/2005/8/layout/chevron2"/>
    <dgm:cxn modelId="{6AD6009A-DD53-4E04-81E9-50C76016A79B}" type="presOf" srcId="{DCA89509-6E68-4DDE-AC74-9C22F8BA20D6}" destId="{42E52AF8-7A24-44FD-9410-CE7D7399E7F0}" srcOrd="0" destOrd="0" presId="urn:microsoft.com/office/officeart/2005/8/layout/chevron2"/>
    <dgm:cxn modelId="{5A8A2BA3-BDE1-44E7-921A-8E704171E90E}" srcId="{DCA89509-6E68-4DDE-AC74-9C22F8BA20D6}" destId="{7BD9D284-3592-40E6-A8B7-1E5AFA9BE985}" srcOrd="1" destOrd="0" parTransId="{875F0785-C323-413C-8695-E60D986A003D}" sibTransId="{1CD5FBFD-3B7D-494A-8DF4-CA3D2F667620}"/>
    <dgm:cxn modelId="{597A07A4-75BC-45CA-97FC-DE0F87E0F6F1}" type="presOf" srcId="{2303CEC4-1DE1-471D-A057-2867BDCA4F48}" destId="{9D753A28-01F6-4F42-BD3B-39B0960FE856}" srcOrd="0" destOrd="0" presId="urn:microsoft.com/office/officeart/2005/8/layout/chevron2"/>
    <dgm:cxn modelId="{B3FE63C9-A33D-47DB-9BCD-B317C0E1CACD}" type="presOf" srcId="{7BD9D284-3592-40E6-A8B7-1E5AFA9BE985}" destId="{3F537A28-6DFD-440D-976D-9D4FD3625553}" srcOrd="0" destOrd="1" presId="urn:microsoft.com/office/officeart/2005/8/layout/chevron2"/>
    <dgm:cxn modelId="{1E198ED0-D8C5-42DF-AB10-5CB2D34D7C66}" srcId="{2303CEC4-1DE1-471D-A057-2867BDCA4F48}" destId="{F51C41D3-BE6F-4BF9-8B30-C385601794BF}" srcOrd="1" destOrd="0" parTransId="{2B607A5D-9788-4DD1-B99F-EEBC8BAD2A05}" sibTransId="{2449E498-A31A-4580-8139-BF060566C48A}"/>
    <dgm:cxn modelId="{4248CADF-8DE0-41E3-8BCF-0184438C0E31}" srcId="{5385BF59-30CB-46E1-994E-0354AF10657B}" destId="{AEA822C0-7F1D-49E9-85B2-2C1A18D2D4A2}" srcOrd="0" destOrd="0" parTransId="{F5695AC8-1615-4B18-B4E1-14C5CA6F7DC6}" sibTransId="{1410F16F-A377-4AE5-9A01-D22BFD927D0A}"/>
    <dgm:cxn modelId="{E54DF4EA-EB2C-4A06-8AA6-40F31E0040E9}" type="presOf" srcId="{5385BF59-30CB-46E1-994E-0354AF10657B}" destId="{0A2C8C2C-1892-4DAD-AA3D-6C95638FB680}" srcOrd="0" destOrd="0" presId="urn:microsoft.com/office/officeart/2005/8/layout/chevron2"/>
    <dgm:cxn modelId="{846620F0-1F07-421F-ABAD-5A801BF908B4}" type="presOf" srcId="{AEA822C0-7F1D-49E9-85B2-2C1A18D2D4A2}" destId="{9B1B8ED0-77D6-40EA-9265-9D1F35BE121C}" srcOrd="0" destOrd="0" presId="urn:microsoft.com/office/officeart/2005/8/layout/chevron2"/>
    <dgm:cxn modelId="{8BE947F1-194C-45D4-83F6-530990460349}" srcId="{78D18557-75DD-4B79-8926-F2789925AB31}" destId="{DCA89509-6E68-4DDE-AC74-9C22F8BA20D6}" srcOrd="0" destOrd="0" parTransId="{9802A736-84BD-4A5B-BA5F-DC362520005F}" sibTransId="{39A523F7-1D36-4EE7-9D1F-A66EF15637FD}"/>
    <dgm:cxn modelId="{0EE3B6B4-6338-48BC-955E-ADC3FE24A64C}" type="presParOf" srcId="{24E4BC63-D8D7-4239-B922-1E60A10EAD23}" destId="{E908C733-A53F-4ED1-B221-C96B614CFCCE}" srcOrd="0" destOrd="0" presId="urn:microsoft.com/office/officeart/2005/8/layout/chevron2"/>
    <dgm:cxn modelId="{E0EA2116-DB89-4AB9-AC80-4B6AA963F5D4}" type="presParOf" srcId="{E908C733-A53F-4ED1-B221-C96B614CFCCE}" destId="{42E52AF8-7A24-44FD-9410-CE7D7399E7F0}" srcOrd="0" destOrd="0" presId="urn:microsoft.com/office/officeart/2005/8/layout/chevron2"/>
    <dgm:cxn modelId="{1FF95130-6D98-48D5-91A9-DFB6D61E34A4}" type="presParOf" srcId="{E908C733-A53F-4ED1-B221-C96B614CFCCE}" destId="{3F537A28-6DFD-440D-976D-9D4FD3625553}" srcOrd="1" destOrd="0" presId="urn:microsoft.com/office/officeart/2005/8/layout/chevron2"/>
    <dgm:cxn modelId="{7451E078-091D-429E-8CC6-A2D7063AB905}" type="presParOf" srcId="{24E4BC63-D8D7-4239-B922-1E60A10EAD23}" destId="{906B2687-D4B5-4687-BC29-B3FB90BD231C}" srcOrd="1" destOrd="0" presId="urn:microsoft.com/office/officeart/2005/8/layout/chevron2"/>
    <dgm:cxn modelId="{38B1174D-CA14-40FA-9B5C-8B0DFF45329D}" type="presParOf" srcId="{24E4BC63-D8D7-4239-B922-1E60A10EAD23}" destId="{A5B01301-060C-487D-8CDD-F8855BAA22E0}" srcOrd="2" destOrd="0" presId="urn:microsoft.com/office/officeart/2005/8/layout/chevron2"/>
    <dgm:cxn modelId="{F77EFA5D-8200-412E-87E2-9C05020FF50A}" type="presParOf" srcId="{A5B01301-060C-487D-8CDD-F8855BAA22E0}" destId="{0A2C8C2C-1892-4DAD-AA3D-6C95638FB680}" srcOrd="0" destOrd="0" presId="urn:microsoft.com/office/officeart/2005/8/layout/chevron2"/>
    <dgm:cxn modelId="{69415C43-14EF-4C2F-BE42-BB9B325AA617}" type="presParOf" srcId="{A5B01301-060C-487D-8CDD-F8855BAA22E0}" destId="{9B1B8ED0-77D6-40EA-9265-9D1F35BE121C}" srcOrd="1" destOrd="0" presId="urn:microsoft.com/office/officeart/2005/8/layout/chevron2"/>
    <dgm:cxn modelId="{AFD309D2-D0CA-4EAB-AF75-C9E1EFBD25D8}" type="presParOf" srcId="{24E4BC63-D8D7-4239-B922-1E60A10EAD23}" destId="{22330920-129A-4B46-9B5F-BD65639D7C06}" srcOrd="3" destOrd="0" presId="urn:microsoft.com/office/officeart/2005/8/layout/chevron2"/>
    <dgm:cxn modelId="{F1930107-039E-44FB-BFBF-9F1B306A299D}" type="presParOf" srcId="{24E4BC63-D8D7-4239-B922-1E60A10EAD23}" destId="{FE073840-1F32-4687-8A73-3C86D7C30F3A}" srcOrd="4" destOrd="0" presId="urn:microsoft.com/office/officeart/2005/8/layout/chevron2"/>
    <dgm:cxn modelId="{16C857FA-521F-4B4F-B8AA-D812F25FC24F}" type="presParOf" srcId="{FE073840-1F32-4687-8A73-3C86D7C30F3A}" destId="{9D753A28-01F6-4F42-BD3B-39B0960FE856}" srcOrd="0" destOrd="0" presId="urn:microsoft.com/office/officeart/2005/8/layout/chevron2"/>
    <dgm:cxn modelId="{9EC623B3-4424-437D-A906-48BCC9673B96}" type="presParOf" srcId="{FE073840-1F32-4687-8A73-3C86D7C30F3A}" destId="{2AA1AAEA-44BC-4CC1-A95E-43D7CCE0F45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22232A1-3832-4FD2-A03D-B4CED03B2DC2}" type="doc">
      <dgm:prSet loTypeId="urn:microsoft.com/office/officeart/2005/8/layout/arrow5" loCatId="relationship" qsTypeId="urn:microsoft.com/office/officeart/2005/8/quickstyle/simple1" qsCatId="simple" csTypeId="urn:microsoft.com/office/officeart/2005/8/colors/accent1_2" csCatId="accent1" phldr="1"/>
      <dgm:spPr/>
      <dgm:t>
        <a:bodyPr/>
        <a:lstStyle/>
        <a:p>
          <a:endParaRPr lang="tr-TR"/>
        </a:p>
      </dgm:t>
    </dgm:pt>
    <dgm:pt modelId="{FF88C72A-F45B-467B-B4B6-6DE5293C3CD6}">
      <dgm:prSet phldrT="[Metin]"/>
      <dgm:spPr>
        <a:solidFill>
          <a:schemeClr val="accent1">
            <a:lumMod val="20000"/>
            <a:lumOff val="80000"/>
          </a:schemeClr>
        </a:solidFill>
        <a:ln>
          <a:solidFill>
            <a:schemeClr val="accent3">
              <a:lumMod val="75000"/>
            </a:schemeClr>
          </a:solidFill>
        </a:ln>
      </dgm:spPr>
      <dgm:t>
        <a:bodyPr/>
        <a:lstStyle/>
        <a:p>
          <a:r>
            <a:rPr lang="tr-TR" b="1" dirty="0">
              <a:solidFill>
                <a:schemeClr val="accent5">
                  <a:lumMod val="75000"/>
                </a:schemeClr>
              </a:solidFill>
            </a:rPr>
            <a:t>Çevre</a:t>
          </a:r>
        </a:p>
      </dgm:t>
    </dgm:pt>
    <dgm:pt modelId="{DB422FB6-329B-474A-BE3E-C4278DFD14D3}" type="parTrans" cxnId="{B9F59B4A-80CC-40D6-AA1D-6A5B334ED610}">
      <dgm:prSet/>
      <dgm:spPr/>
      <dgm:t>
        <a:bodyPr/>
        <a:lstStyle/>
        <a:p>
          <a:endParaRPr lang="tr-TR"/>
        </a:p>
      </dgm:t>
    </dgm:pt>
    <dgm:pt modelId="{4F491545-1DBE-45D3-B376-FFB7F22BF5DC}" type="sibTrans" cxnId="{B9F59B4A-80CC-40D6-AA1D-6A5B334ED610}">
      <dgm:prSet/>
      <dgm:spPr/>
      <dgm:t>
        <a:bodyPr/>
        <a:lstStyle/>
        <a:p>
          <a:endParaRPr lang="tr-TR"/>
        </a:p>
      </dgm:t>
    </dgm:pt>
    <dgm:pt modelId="{36B20367-6011-4D9F-8A46-16860AA09F42}">
      <dgm:prSet phldrT="[Metin]"/>
      <dgm:spPr>
        <a:solidFill>
          <a:schemeClr val="accent1">
            <a:lumMod val="20000"/>
            <a:lumOff val="80000"/>
          </a:schemeClr>
        </a:solidFill>
        <a:ln>
          <a:solidFill>
            <a:schemeClr val="accent3">
              <a:lumMod val="75000"/>
            </a:schemeClr>
          </a:solidFill>
        </a:ln>
      </dgm:spPr>
      <dgm:t>
        <a:bodyPr/>
        <a:lstStyle/>
        <a:p>
          <a:r>
            <a:rPr lang="tr-TR" b="1" dirty="0">
              <a:solidFill>
                <a:schemeClr val="accent5">
                  <a:lumMod val="75000"/>
                </a:schemeClr>
              </a:solidFill>
            </a:rPr>
            <a:t>Kalıtım</a:t>
          </a:r>
        </a:p>
      </dgm:t>
    </dgm:pt>
    <dgm:pt modelId="{736E6705-2FD9-4635-9968-7734BC769269}" type="parTrans" cxnId="{D7568E8A-751C-4269-BBB3-38CBD3F6764A}">
      <dgm:prSet/>
      <dgm:spPr/>
      <dgm:t>
        <a:bodyPr/>
        <a:lstStyle/>
        <a:p>
          <a:endParaRPr lang="tr-TR"/>
        </a:p>
      </dgm:t>
    </dgm:pt>
    <dgm:pt modelId="{0CD19F6B-9663-4DF4-A91B-19537AC67D8B}" type="sibTrans" cxnId="{D7568E8A-751C-4269-BBB3-38CBD3F6764A}">
      <dgm:prSet/>
      <dgm:spPr/>
      <dgm:t>
        <a:bodyPr/>
        <a:lstStyle/>
        <a:p>
          <a:endParaRPr lang="tr-TR"/>
        </a:p>
      </dgm:t>
    </dgm:pt>
    <dgm:pt modelId="{42DA3037-26C2-4542-A8CF-581A42F3B321}" type="pres">
      <dgm:prSet presAssocID="{722232A1-3832-4FD2-A03D-B4CED03B2DC2}" presName="diagram" presStyleCnt="0">
        <dgm:presLayoutVars>
          <dgm:dir/>
          <dgm:resizeHandles val="exact"/>
        </dgm:presLayoutVars>
      </dgm:prSet>
      <dgm:spPr/>
    </dgm:pt>
    <dgm:pt modelId="{D62FA716-DFE1-4E6C-8F9C-80BCB229938A}" type="pres">
      <dgm:prSet presAssocID="{FF88C72A-F45B-467B-B4B6-6DE5293C3CD6}" presName="arrow" presStyleLbl="node1" presStyleIdx="0" presStyleCnt="2">
        <dgm:presLayoutVars>
          <dgm:bulletEnabled val="1"/>
        </dgm:presLayoutVars>
      </dgm:prSet>
      <dgm:spPr/>
    </dgm:pt>
    <dgm:pt modelId="{1082B0E4-257C-49B4-A81D-320A321E47B1}" type="pres">
      <dgm:prSet presAssocID="{36B20367-6011-4D9F-8A46-16860AA09F42}" presName="arrow" presStyleLbl="node1" presStyleIdx="1" presStyleCnt="2">
        <dgm:presLayoutVars>
          <dgm:bulletEnabled val="1"/>
        </dgm:presLayoutVars>
      </dgm:prSet>
      <dgm:spPr/>
    </dgm:pt>
  </dgm:ptLst>
  <dgm:cxnLst>
    <dgm:cxn modelId="{B9F59B4A-80CC-40D6-AA1D-6A5B334ED610}" srcId="{722232A1-3832-4FD2-A03D-B4CED03B2DC2}" destId="{FF88C72A-F45B-467B-B4B6-6DE5293C3CD6}" srcOrd="0" destOrd="0" parTransId="{DB422FB6-329B-474A-BE3E-C4278DFD14D3}" sibTransId="{4F491545-1DBE-45D3-B376-FFB7F22BF5DC}"/>
    <dgm:cxn modelId="{190B6B74-2E50-40BD-BDBE-EDA378D6AE54}" type="presOf" srcId="{722232A1-3832-4FD2-A03D-B4CED03B2DC2}" destId="{42DA3037-26C2-4542-A8CF-581A42F3B321}" srcOrd="0" destOrd="0" presId="urn:microsoft.com/office/officeart/2005/8/layout/arrow5"/>
    <dgm:cxn modelId="{D7568E8A-751C-4269-BBB3-38CBD3F6764A}" srcId="{722232A1-3832-4FD2-A03D-B4CED03B2DC2}" destId="{36B20367-6011-4D9F-8A46-16860AA09F42}" srcOrd="1" destOrd="0" parTransId="{736E6705-2FD9-4635-9968-7734BC769269}" sibTransId="{0CD19F6B-9663-4DF4-A91B-19537AC67D8B}"/>
    <dgm:cxn modelId="{AED13CD7-A8DC-4F2E-AFD6-7687C1468193}" type="presOf" srcId="{FF88C72A-F45B-467B-B4B6-6DE5293C3CD6}" destId="{D62FA716-DFE1-4E6C-8F9C-80BCB229938A}" srcOrd="0" destOrd="0" presId="urn:microsoft.com/office/officeart/2005/8/layout/arrow5"/>
    <dgm:cxn modelId="{1C6464FD-F6D1-435B-AE3A-5DC49A3DFCF9}" type="presOf" srcId="{36B20367-6011-4D9F-8A46-16860AA09F42}" destId="{1082B0E4-257C-49B4-A81D-320A321E47B1}" srcOrd="0" destOrd="0" presId="urn:microsoft.com/office/officeart/2005/8/layout/arrow5"/>
    <dgm:cxn modelId="{E27228BA-9A71-4A0A-88A3-82251B417EBD}" type="presParOf" srcId="{42DA3037-26C2-4542-A8CF-581A42F3B321}" destId="{D62FA716-DFE1-4E6C-8F9C-80BCB229938A}" srcOrd="0" destOrd="0" presId="urn:microsoft.com/office/officeart/2005/8/layout/arrow5"/>
    <dgm:cxn modelId="{1DEA1783-A03B-4491-9297-299516ECCC6F}" type="presParOf" srcId="{42DA3037-26C2-4542-A8CF-581A42F3B321}" destId="{1082B0E4-257C-49B4-A81D-320A321E47B1}"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A18085-FF47-4248-A25C-5F12BF036456}">
      <dsp:nvSpPr>
        <dsp:cNvPr id="0" name=""/>
        <dsp:cNvSpPr/>
      </dsp:nvSpPr>
      <dsp:spPr>
        <a:xfrm>
          <a:off x="2353518" y="1713"/>
          <a:ext cx="2070000" cy="1130628"/>
        </a:xfrm>
        <a:prstGeom prst="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tr-TR" sz="3200" b="1" kern="1200" dirty="0"/>
            <a:t>Öğrenme</a:t>
          </a:r>
        </a:p>
      </dsp:txBody>
      <dsp:txXfrm>
        <a:off x="2353518" y="1713"/>
        <a:ext cx="2070000" cy="1130628"/>
      </dsp:txXfrm>
    </dsp:sp>
    <dsp:sp modelId="{C92E5E40-E544-42B2-A97A-1447D1D7FC49}">
      <dsp:nvSpPr>
        <dsp:cNvPr id="0" name=""/>
        <dsp:cNvSpPr/>
      </dsp:nvSpPr>
      <dsp:spPr>
        <a:xfrm>
          <a:off x="2106018" y="1188873"/>
          <a:ext cx="2565000" cy="1130628"/>
        </a:xfrm>
        <a:prstGeom prst="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tr-TR" sz="3200" b="1" kern="1200" dirty="0"/>
            <a:t>Olgunlaşma</a:t>
          </a:r>
        </a:p>
      </dsp:txBody>
      <dsp:txXfrm>
        <a:off x="2106018" y="1188873"/>
        <a:ext cx="2565000" cy="1130628"/>
      </dsp:txXfrm>
    </dsp:sp>
    <dsp:sp modelId="{2C1CB7EA-0625-45D1-BC42-5DE6E1809201}">
      <dsp:nvSpPr>
        <dsp:cNvPr id="0" name=""/>
        <dsp:cNvSpPr/>
      </dsp:nvSpPr>
      <dsp:spPr>
        <a:xfrm>
          <a:off x="2488518" y="2376033"/>
          <a:ext cx="1800000" cy="1130628"/>
        </a:xfrm>
        <a:prstGeom prst="rect">
          <a:avLst/>
        </a:prstGeom>
        <a:solidFill>
          <a:schemeClr val="accent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1422400">
            <a:lnSpc>
              <a:spcPct val="90000"/>
            </a:lnSpc>
            <a:spcBef>
              <a:spcPct val="0"/>
            </a:spcBef>
            <a:spcAft>
              <a:spcPct val="35000"/>
            </a:spcAft>
            <a:buNone/>
          </a:pPr>
          <a:r>
            <a:rPr lang="tr-TR" sz="3200" b="1" kern="1200" dirty="0"/>
            <a:t>Büyüme</a:t>
          </a:r>
        </a:p>
      </dsp:txBody>
      <dsp:txXfrm>
        <a:off x="2488518" y="2376033"/>
        <a:ext cx="1800000" cy="11306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03E759-CB86-4C53-91F1-665B29BDAA3F}">
      <dsp:nvSpPr>
        <dsp:cNvPr id="0" name=""/>
        <dsp:cNvSpPr/>
      </dsp:nvSpPr>
      <dsp:spPr>
        <a:xfrm>
          <a:off x="0" y="489687"/>
          <a:ext cx="6777037" cy="63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B08626C-E015-426C-ABF7-DB9DDB069ED0}">
      <dsp:nvSpPr>
        <dsp:cNvPr id="0" name=""/>
        <dsp:cNvSpPr/>
      </dsp:nvSpPr>
      <dsp:spPr>
        <a:xfrm>
          <a:off x="338851" y="120687"/>
          <a:ext cx="4743925" cy="738000"/>
        </a:xfrm>
        <a:prstGeom prst="roundRect">
          <a:avLst/>
        </a:prstGeom>
        <a:solidFill>
          <a:schemeClr val="accent5">
            <a:lumMod val="75000"/>
          </a:schemeClr>
        </a:solidFill>
        <a:ln w="15875"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309" tIns="0" rIns="179309" bIns="0" numCol="1" spcCol="1270" anchor="ctr" anchorCtr="0">
          <a:noAutofit/>
        </a:bodyPr>
        <a:lstStyle/>
        <a:p>
          <a:pPr marL="0" lvl="0" indent="0" algn="l" defTabSz="1111250">
            <a:lnSpc>
              <a:spcPct val="90000"/>
            </a:lnSpc>
            <a:spcBef>
              <a:spcPct val="0"/>
            </a:spcBef>
            <a:spcAft>
              <a:spcPct val="35000"/>
            </a:spcAft>
            <a:buNone/>
          </a:pPr>
          <a:r>
            <a:rPr lang="tr-TR" sz="2500" b="1" kern="1200" dirty="0"/>
            <a:t>Fiziksel Olgunlaşma</a:t>
          </a:r>
        </a:p>
      </dsp:txBody>
      <dsp:txXfrm>
        <a:off x="374877" y="156713"/>
        <a:ext cx="4671873" cy="665948"/>
      </dsp:txXfrm>
    </dsp:sp>
    <dsp:sp modelId="{AB6C4C35-E91C-4DBD-B63B-DC376A613EB9}">
      <dsp:nvSpPr>
        <dsp:cNvPr id="0" name=""/>
        <dsp:cNvSpPr/>
      </dsp:nvSpPr>
      <dsp:spPr>
        <a:xfrm>
          <a:off x="0" y="1623687"/>
          <a:ext cx="6777037" cy="63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0D76FED-0438-46E1-B036-BD7E2F1BB63C}">
      <dsp:nvSpPr>
        <dsp:cNvPr id="0" name=""/>
        <dsp:cNvSpPr/>
      </dsp:nvSpPr>
      <dsp:spPr>
        <a:xfrm>
          <a:off x="338851" y="1254687"/>
          <a:ext cx="4743925" cy="738000"/>
        </a:xfrm>
        <a:prstGeom prst="roundRect">
          <a:avLst/>
        </a:prstGeom>
        <a:solidFill>
          <a:schemeClr val="accent5">
            <a:lumMod val="75000"/>
          </a:schemeClr>
        </a:solidFill>
        <a:ln w="15875"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309" tIns="0" rIns="179309" bIns="0" numCol="1" spcCol="1270" anchor="ctr" anchorCtr="0">
          <a:noAutofit/>
        </a:bodyPr>
        <a:lstStyle/>
        <a:p>
          <a:pPr marL="0" lvl="0" indent="0" algn="l" defTabSz="1111250">
            <a:lnSpc>
              <a:spcPct val="90000"/>
            </a:lnSpc>
            <a:spcBef>
              <a:spcPct val="0"/>
            </a:spcBef>
            <a:spcAft>
              <a:spcPct val="35000"/>
            </a:spcAft>
            <a:buNone/>
          </a:pPr>
          <a:r>
            <a:rPr lang="tr-TR" sz="2500" b="1" kern="1200" dirty="0"/>
            <a:t>Toplumsal Beklentiler</a:t>
          </a:r>
        </a:p>
      </dsp:txBody>
      <dsp:txXfrm>
        <a:off x="374877" y="1290713"/>
        <a:ext cx="4671873" cy="665948"/>
      </dsp:txXfrm>
    </dsp:sp>
    <dsp:sp modelId="{DD1EE814-E5FD-4C0C-997C-B81942FE4D28}">
      <dsp:nvSpPr>
        <dsp:cNvPr id="0" name=""/>
        <dsp:cNvSpPr/>
      </dsp:nvSpPr>
      <dsp:spPr>
        <a:xfrm>
          <a:off x="0" y="2757687"/>
          <a:ext cx="6777037" cy="630000"/>
        </a:xfrm>
        <a:prstGeom prst="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BCC1BD-3123-420F-BFBE-AF9CEB6480E6}">
      <dsp:nvSpPr>
        <dsp:cNvPr id="0" name=""/>
        <dsp:cNvSpPr/>
      </dsp:nvSpPr>
      <dsp:spPr>
        <a:xfrm>
          <a:off x="338851" y="2388687"/>
          <a:ext cx="4743925" cy="738000"/>
        </a:xfrm>
        <a:prstGeom prst="roundRect">
          <a:avLst/>
        </a:prstGeom>
        <a:solidFill>
          <a:schemeClr val="accent5">
            <a:lumMod val="75000"/>
          </a:schemeClr>
        </a:solidFill>
        <a:ln w="15875" cap="flat"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309" tIns="0" rIns="179309" bIns="0" numCol="1" spcCol="1270" anchor="ctr" anchorCtr="0">
          <a:noAutofit/>
        </a:bodyPr>
        <a:lstStyle/>
        <a:p>
          <a:pPr marL="0" lvl="0" indent="0" algn="l" defTabSz="1111250">
            <a:lnSpc>
              <a:spcPct val="90000"/>
            </a:lnSpc>
            <a:spcBef>
              <a:spcPct val="0"/>
            </a:spcBef>
            <a:spcAft>
              <a:spcPct val="35000"/>
            </a:spcAft>
            <a:buNone/>
          </a:pPr>
          <a:r>
            <a:rPr lang="tr-TR" sz="2500" b="1" kern="1200" dirty="0"/>
            <a:t>Kişisel Değerlerden etkilenir.</a:t>
          </a:r>
        </a:p>
      </dsp:txBody>
      <dsp:txXfrm>
        <a:off x="374877" y="2424713"/>
        <a:ext cx="4671873" cy="6659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52AF8-7A24-44FD-9410-CE7D7399E7F0}">
      <dsp:nvSpPr>
        <dsp:cNvPr id="0" name=""/>
        <dsp:cNvSpPr/>
      </dsp:nvSpPr>
      <dsp:spPr>
        <a:xfrm rot="5400000">
          <a:off x="-274207" y="279950"/>
          <a:ext cx="1828053" cy="1279637"/>
        </a:xfrm>
        <a:prstGeom prst="chevron">
          <a:avLst/>
        </a:prstGeom>
        <a:solidFill>
          <a:schemeClr val="accent3">
            <a:lumMod val="20000"/>
            <a:lumOff val="8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tr-TR" sz="1200" b="1" kern="1200" dirty="0">
              <a:solidFill>
                <a:schemeClr val="accent1">
                  <a:lumMod val="50000"/>
                </a:schemeClr>
              </a:solidFill>
            </a:rPr>
            <a:t>0-3 yaş</a:t>
          </a:r>
        </a:p>
        <a:p>
          <a:pPr marL="0" lvl="0" indent="0" algn="ctr" defTabSz="533400">
            <a:lnSpc>
              <a:spcPct val="90000"/>
            </a:lnSpc>
            <a:spcBef>
              <a:spcPct val="0"/>
            </a:spcBef>
            <a:spcAft>
              <a:spcPct val="35000"/>
            </a:spcAft>
            <a:buNone/>
          </a:pPr>
          <a:r>
            <a:rPr lang="tr-TR" sz="1200" b="1" kern="1200" dirty="0">
              <a:solidFill>
                <a:schemeClr val="accent1">
                  <a:lumMod val="50000"/>
                </a:schemeClr>
              </a:solidFill>
            </a:rPr>
            <a:t>Bebeklik ve</a:t>
          </a:r>
        </a:p>
        <a:p>
          <a:pPr marL="0" lvl="0" indent="0" algn="ctr" defTabSz="533400">
            <a:lnSpc>
              <a:spcPct val="90000"/>
            </a:lnSpc>
            <a:spcBef>
              <a:spcPct val="0"/>
            </a:spcBef>
            <a:spcAft>
              <a:spcPct val="35000"/>
            </a:spcAft>
            <a:buNone/>
          </a:pPr>
          <a:r>
            <a:rPr lang="tr-TR" sz="1200" b="1" kern="1200" dirty="0">
              <a:solidFill>
                <a:schemeClr val="accent1">
                  <a:lumMod val="50000"/>
                </a:schemeClr>
              </a:solidFill>
            </a:rPr>
            <a:t>3-6 yaş Okul Öncesi </a:t>
          </a:r>
          <a:r>
            <a:rPr lang="tr-TR" sz="1100" b="1" kern="1200" dirty="0">
              <a:solidFill>
                <a:schemeClr val="accent1">
                  <a:lumMod val="50000"/>
                </a:schemeClr>
              </a:solidFill>
            </a:rPr>
            <a:t>Dönem</a:t>
          </a:r>
        </a:p>
      </dsp:txBody>
      <dsp:txXfrm rot="-5400000">
        <a:off x="2" y="645561"/>
        <a:ext cx="1279637" cy="548416"/>
      </dsp:txXfrm>
    </dsp:sp>
    <dsp:sp modelId="{3F537A28-6DFD-440D-976D-9D4FD3625553}">
      <dsp:nvSpPr>
        <dsp:cNvPr id="0" name=""/>
        <dsp:cNvSpPr/>
      </dsp:nvSpPr>
      <dsp:spPr>
        <a:xfrm rot="5400000">
          <a:off x="3897816" y="-2612437"/>
          <a:ext cx="1188859" cy="6425218"/>
        </a:xfrm>
        <a:prstGeom prst="round2SameRect">
          <a:avLst/>
        </a:prstGeom>
        <a:solidFill>
          <a:schemeClr val="accent1">
            <a:lumMod val="20000"/>
            <a:lumOff val="8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tr-TR" sz="2400" b="1" kern="1200" dirty="0"/>
            <a:t>Yürümeyi öğrenme</a:t>
          </a:r>
        </a:p>
        <a:p>
          <a:pPr marL="228600" lvl="1" indent="-228600" algn="l" defTabSz="1066800">
            <a:lnSpc>
              <a:spcPct val="90000"/>
            </a:lnSpc>
            <a:spcBef>
              <a:spcPct val="0"/>
            </a:spcBef>
            <a:spcAft>
              <a:spcPct val="15000"/>
            </a:spcAft>
            <a:buChar char="•"/>
          </a:pPr>
          <a:r>
            <a:rPr lang="tr-TR" sz="2400" b="1" kern="1200" dirty="0"/>
            <a:t>Konuşmayı öğrenme…</a:t>
          </a:r>
        </a:p>
      </dsp:txBody>
      <dsp:txXfrm rot="-5400000">
        <a:off x="1279637" y="63777"/>
        <a:ext cx="6367183" cy="1072789"/>
      </dsp:txXfrm>
    </dsp:sp>
    <dsp:sp modelId="{0A2C8C2C-1892-4DAD-AA3D-6C95638FB680}">
      <dsp:nvSpPr>
        <dsp:cNvPr id="0" name=""/>
        <dsp:cNvSpPr/>
      </dsp:nvSpPr>
      <dsp:spPr>
        <a:xfrm rot="5400000">
          <a:off x="-274207" y="1916465"/>
          <a:ext cx="1828053" cy="1279637"/>
        </a:xfrm>
        <a:prstGeom prst="chevron">
          <a:avLst/>
        </a:prstGeom>
        <a:solidFill>
          <a:schemeClr val="accent3">
            <a:lumMod val="20000"/>
            <a:lumOff val="8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b="1" kern="1200" dirty="0">
              <a:solidFill>
                <a:schemeClr val="accent1">
                  <a:lumMod val="50000"/>
                </a:schemeClr>
              </a:solidFill>
            </a:rPr>
            <a:t>6-12 yaş</a:t>
          </a:r>
        </a:p>
        <a:p>
          <a:pPr marL="0" lvl="0" indent="0" algn="ctr" defTabSz="622300">
            <a:lnSpc>
              <a:spcPct val="90000"/>
            </a:lnSpc>
            <a:spcBef>
              <a:spcPct val="0"/>
            </a:spcBef>
            <a:spcAft>
              <a:spcPct val="35000"/>
            </a:spcAft>
            <a:buNone/>
          </a:pPr>
          <a:r>
            <a:rPr lang="tr-TR" sz="1400" b="1" kern="1200" dirty="0">
              <a:solidFill>
                <a:schemeClr val="accent1">
                  <a:lumMod val="50000"/>
                </a:schemeClr>
              </a:solidFill>
            </a:rPr>
            <a:t>Orta çocukluk</a:t>
          </a:r>
        </a:p>
      </dsp:txBody>
      <dsp:txXfrm rot="-5400000">
        <a:off x="2" y="2282076"/>
        <a:ext cx="1279637" cy="548416"/>
      </dsp:txXfrm>
    </dsp:sp>
    <dsp:sp modelId="{9B1B8ED0-77D6-40EA-9265-9D1F35BE121C}">
      <dsp:nvSpPr>
        <dsp:cNvPr id="0" name=""/>
        <dsp:cNvSpPr/>
      </dsp:nvSpPr>
      <dsp:spPr>
        <a:xfrm rot="5400000">
          <a:off x="3898129" y="-976234"/>
          <a:ext cx="1188234" cy="6425218"/>
        </a:xfrm>
        <a:prstGeom prst="round2SameRect">
          <a:avLst/>
        </a:prstGeom>
        <a:solidFill>
          <a:schemeClr val="accent1">
            <a:lumMod val="20000"/>
            <a:lumOff val="8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tr-TR" sz="2400" b="1" kern="1200" dirty="0"/>
            <a:t>Değerler sistemini geliştirme</a:t>
          </a:r>
        </a:p>
        <a:p>
          <a:pPr marL="228600" lvl="1" indent="-228600" algn="l" defTabSz="1066800">
            <a:lnSpc>
              <a:spcPct val="90000"/>
            </a:lnSpc>
            <a:spcBef>
              <a:spcPct val="0"/>
            </a:spcBef>
            <a:spcAft>
              <a:spcPct val="15000"/>
            </a:spcAft>
            <a:buChar char="•"/>
          </a:pPr>
          <a:r>
            <a:rPr lang="tr-TR" sz="2400" b="1" kern="1200" dirty="0"/>
            <a:t>Cinsiyet rollerini öğrenmeye başlama…</a:t>
          </a:r>
        </a:p>
      </dsp:txBody>
      <dsp:txXfrm rot="-5400000">
        <a:off x="1279638" y="1700262"/>
        <a:ext cx="6367213" cy="1072224"/>
      </dsp:txXfrm>
    </dsp:sp>
    <dsp:sp modelId="{9D753A28-01F6-4F42-BD3B-39B0960FE856}">
      <dsp:nvSpPr>
        <dsp:cNvPr id="0" name=""/>
        <dsp:cNvSpPr/>
      </dsp:nvSpPr>
      <dsp:spPr>
        <a:xfrm rot="5400000">
          <a:off x="-274207" y="3552980"/>
          <a:ext cx="1828053" cy="1279637"/>
        </a:xfrm>
        <a:prstGeom prst="chevron">
          <a:avLst/>
        </a:prstGeom>
        <a:solidFill>
          <a:schemeClr val="accent3">
            <a:lumMod val="20000"/>
            <a:lumOff val="8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tr-TR" sz="1400" b="1" kern="1200" dirty="0">
              <a:solidFill>
                <a:schemeClr val="accent1">
                  <a:lumMod val="50000"/>
                </a:schemeClr>
              </a:solidFill>
            </a:rPr>
            <a:t>12-18 yaş</a:t>
          </a:r>
        </a:p>
        <a:p>
          <a:pPr marL="0" lvl="0" indent="0" algn="ctr" defTabSz="622300">
            <a:lnSpc>
              <a:spcPct val="90000"/>
            </a:lnSpc>
            <a:spcBef>
              <a:spcPct val="0"/>
            </a:spcBef>
            <a:spcAft>
              <a:spcPct val="35000"/>
            </a:spcAft>
            <a:buNone/>
          </a:pPr>
          <a:r>
            <a:rPr lang="tr-TR" sz="1400" b="1" kern="1200" dirty="0">
              <a:solidFill>
                <a:schemeClr val="accent1">
                  <a:lumMod val="50000"/>
                </a:schemeClr>
              </a:solidFill>
            </a:rPr>
            <a:t>Ergenlik</a:t>
          </a:r>
        </a:p>
      </dsp:txBody>
      <dsp:txXfrm rot="-5400000">
        <a:off x="2" y="3918591"/>
        <a:ext cx="1279637" cy="548416"/>
      </dsp:txXfrm>
    </dsp:sp>
    <dsp:sp modelId="{2AA1AAEA-44BC-4CC1-A95E-43D7CCE0F45A}">
      <dsp:nvSpPr>
        <dsp:cNvPr id="0" name=""/>
        <dsp:cNvSpPr/>
      </dsp:nvSpPr>
      <dsp:spPr>
        <a:xfrm rot="5400000">
          <a:off x="3898129" y="660280"/>
          <a:ext cx="1188234" cy="6425218"/>
        </a:xfrm>
        <a:prstGeom prst="round2SameRect">
          <a:avLst/>
        </a:prstGeom>
        <a:solidFill>
          <a:schemeClr val="accent1">
            <a:lumMod val="20000"/>
            <a:lumOff val="80000"/>
            <a:alpha val="9000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tr-TR" sz="2400" b="1" kern="1200" dirty="0"/>
            <a:t>Toplumsal açıdan sorumluluk kazanma</a:t>
          </a:r>
        </a:p>
        <a:p>
          <a:pPr marL="228600" lvl="1" indent="-228600" algn="l" defTabSz="1066800">
            <a:lnSpc>
              <a:spcPct val="90000"/>
            </a:lnSpc>
            <a:spcBef>
              <a:spcPct val="0"/>
            </a:spcBef>
            <a:spcAft>
              <a:spcPct val="15000"/>
            </a:spcAft>
            <a:buChar char="•"/>
          </a:pPr>
          <a:r>
            <a:rPr lang="tr-TR" sz="2400" b="1" kern="1200" dirty="0"/>
            <a:t>Bedenini kabul etme</a:t>
          </a:r>
        </a:p>
      </dsp:txBody>
      <dsp:txXfrm rot="-5400000">
        <a:off x="1279638" y="3336777"/>
        <a:ext cx="6367213" cy="10722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2FA716-DFE1-4E6C-8F9C-80BCB229938A}">
      <dsp:nvSpPr>
        <dsp:cNvPr id="0" name=""/>
        <dsp:cNvSpPr/>
      </dsp:nvSpPr>
      <dsp:spPr>
        <a:xfrm rot="16200000">
          <a:off x="623" y="104601"/>
          <a:ext cx="3299172" cy="3299172"/>
        </a:xfrm>
        <a:prstGeom prst="downArrow">
          <a:avLst>
            <a:gd name="adj1" fmla="val 50000"/>
            <a:gd name="adj2" fmla="val 35000"/>
          </a:avLst>
        </a:prstGeom>
        <a:solidFill>
          <a:schemeClr val="accent1">
            <a:lumMod val="20000"/>
            <a:lumOff val="80000"/>
          </a:schemeClr>
        </a:solidFill>
        <a:ln w="15875"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488" tIns="348488" rIns="348488" bIns="348488" numCol="1" spcCol="1270" anchor="ctr" anchorCtr="0">
          <a:noAutofit/>
        </a:bodyPr>
        <a:lstStyle/>
        <a:p>
          <a:pPr marL="0" lvl="0" indent="0" algn="ctr" defTabSz="2178050">
            <a:lnSpc>
              <a:spcPct val="90000"/>
            </a:lnSpc>
            <a:spcBef>
              <a:spcPct val="0"/>
            </a:spcBef>
            <a:spcAft>
              <a:spcPct val="35000"/>
            </a:spcAft>
            <a:buNone/>
          </a:pPr>
          <a:r>
            <a:rPr lang="tr-TR" sz="4900" b="1" kern="1200" dirty="0">
              <a:solidFill>
                <a:schemeClr val="accent5">
                  <a:lumMod val="75000"/>
                </a:schemeClr>
              </a:solidFill>
            </a:rPr>
            <a:t>Çevre</a:t>
          </a:r>
        </a:p>
      </dsp:txBody>
      <dsp:txXfrm rot="5400000">
        <a:off x="624" y="929393"/>
        <a:ext cx="2721817" cy="1649586"/>
      </dsp:txXfrm>
    </dsp:sp>
    <dsp:sp modelId="{1082B0E4-257C-49B4-A81D-320A321E47B1}">
      <dsp:nvSpPr>
        <dsp:cNvPr id="0" name=""/>
        <dsp:cNvSpPr/>
      </dsp:nvSpPr>
      <dsp:spPr>
        <a:xfrm rot="5400000">
          <a:off x="3477240" y="104601"/>
          <a:ext cx="3299172" cy="3299172"/>
        </a:xfrm>
        <a:prstGeom prst="downArrow">
          <a:avLst>
            <a:gd name="adj1" fmla="val 50000"/>
            <a:gd name="adj2" fmla="val 35000"/>
          </a:avLst>
        </a:prstGeom>
        <a:solidFill>
          <a:schemeClr val="accent1">
            <a:lumMod val="20000"/>
            <a:lumOff val="80000"/>
          </a:schemeClr>
        </a:solidFill>
        <a:ln w="15875"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8488" tIns="348488" rIns="348488" bIns="348488" numCol="1" spcCol="1270" anchor="ctr" anchorCtr="0">
          <a:noAutofit/>
        </a:bodyPr>
        <a:lstStyle/>
        <a:p>
          <a:pPr marL="0" lvl="0" indent="0" algn="ctr" defTabSz="2178050">
            <a:lnSpc>
              <a:spcPct val="90000"/>
            </a:lnSpc>
            <a:spcBef>
              <a:spcPct val="0"/>
            </a:spcBef>
            <a:spcAft>
              <a:spcPct val="35000"/>
            </a:spcAft>
            <a:buNone/>
          </a:pPr>
          <a:r>
            <a:rPr lang="tr-TR" sz="4900" b="1" kern="1200" dirty="0">
              <a:solidFill>
                <a:schemeClr val="accent5">
                  <a:lumMod val="75000"/>
                </a:schemeClr>
              </a:solidFill>
            </a:rPr>
            <a:t>Kalıtım</a:t>
          </a:r>
        </a:p>
      </dsp:txBody>
      <dsp:txXfrm rot="-5400000">
        <a:off x="4054596" y="929394"/>
        <a:ext cx="2721817" cy="1649586"/>
      </dsp:txXfrm>
    </dsp:sp>
  </dsp:spTree>
</dsp:drawing>
</file>

<file path=ppt/diagrams/layout1.xml><?xml version="1.0" encoding="utf-8"?>
<dgm:layoutDef xmlns:dgm="http://schemas.openxmlformats.org/drawingml/2006/diagram" xmlns:a="http://schemas.openxmlformats.org/drawingml/2006/main" uniqueId="urn:diagrams.loki3.com/VaryingWidthList+Icon">
  <dgm:title val="Değişken Genişlik Listesi"/>
  <dgm:desc val="Farklı ağırlıklara sahip öğeleri vurgulamak için kullanın.  Uzun Düzey 1 metinlerinde kullanışlı olur.  Her şeklin genişliği, içerdiği metin temelinde bağımsız olarak belirlenir."/>
  <dgm:catLst>
    <dgm:cat type="list" pri="4160"/>
    <dgm:cat type="officeonline" pri="5000"/>
  </dgm:catLst>
  <dgm:sampData useDef="1">
    <dgm:dataModel>
      <dgm:ptLst/>
      <dgm:bg/>
      <dgm:whole/>
    </dgm:dataModel>
  </dgm:sampData>
  <dgm:styleData useDef="1">
    <dgm:dataModel>
      <dgm:ptLst/>
      <dgm:bg/>
      <dgm:whole/>
    </dgm:dataModel>
  </dgm:styleData>
  <dgm:clrData useDef="1">
    <dgm:dataModel>
      <dgm:ptLst/>
      <dgm:bg/>
      <dgm:whole/>
    </dgm:dataModel>
  </dgm:clrData>
  <dgm:layoutNode name="Name0">
    <dgm:varLst>
      <dgm:resizeHandles/>
    </dgm:varLst>
    <dgm:alg type="lin">
      <dgm:param type="linDir" val="fromT"/>
    </dgm:alg>
    <dgm:shape xmlns:r="http://schemas.openxmlformats.org/officeDocument/2006/relationships" r:blip="">
      <dgm:adjLst/>
    </dgm:shape>
    <dgm:presOf/>
    <dgm:constrLst>
      <dgm:constr type="w" for="ch" forName="text" val="20"/>
      <dgm:constr type="h" for="ch" forName="text" refType="h"/>
      <dgm:constr type="primFontSz" for="ch" forName="text" op="equ" val="65"/>
      <dgm:constr type="h" for="ch" forName="space" refType="h" fact="0.05"/>
    </dgm:constrLst>
    <dgm:forEach name="Name1" axis="ch" ptType="node">
      <dgm:layoutNode name="text" styleLbl="node1">
        <dgm:varLst>
          <dgm:bulletEnabled val="1"/>
        </dgm:varLst>
        <dgm:alg type="tx"/>
        <dgm:shape xmlns:r="http://schemas.openxmlformats.org/officeDocument/2006/relationships" type="rect" r:blip="">
          <dgm:adjLst/>
        </dgm:shape>
        <dgm:presOf axis="desOrSelf" ptType="node"/>
        <dgm:constrLst>
          <dgm:constr type="tMarg" refType="primFontSz" fact="0.2"/>
          <dgm:constr type="bMarg" refType="primFontSz" fact="0.2"/>
          <dgm:constr type="lMarg" refType="primFontSz" fact="0.2"/>
          <dgm:constr type="rMarg" refType="primFontSz" fact="0.2"/>
        </dgm:constrLst>
        <dgm:ruleLst>
          <dgm:rule type="w" val="INF" fact="NaN" max="NaN"/>
          <dgm:rule type="primFontSz" val="5" fact="NaN" max="NaN"/>
        </dgm:ruleLst>
      </dgm:layoutNode>
      <dgm:choose name="Name2">
        <dgm:if name="Name3" axis="par ch" ptType="doc node" func="cnt" op="gte" val="2">
          <dgm:forEach name="Name4" axis="followSib" ptType="sibTrans" cnt="1">
            <dgm:layoutNode name="space">
              <dgm:alg type="sp"/>
              <dgm:shape xmlns:r="http://schemas.openxmlformats.org/officeDocument/2006/relationships" r:blip="">
                <dgm:adjLst/>
              </dgm:shape>
              <dgm:presOf/>
            </dgm:layoutNode>
          </dgm:forEach>
        </dgm:if>
        <dgm:else name="Name5"/>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CFFD2D-5E3C-4D03-B3F4-FFD261888C32}" type="datetimeFigureOut">
              <a:rPr lang="tr-TR" smtClean="0"/>
              <a:pPr/>
              <a:t>5.05.2020</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5A7177E-759A-45F1-866B-927F37D67182}" type="slidenum">
              <a:rPr lang="tr-TR" smtClean="0"/>
              <a:pPr/>
              <a:t>‹#›</a:t>
            </a:fld>
            <a:endParaRPr lang="tr-TR"/>
          </a:p>
        </p:txBody>
      </p:sp>
    </p:spTree>
    <p:extLst>
      <p:ext uri="{BB962C8B-B14F-4D97-AF65-F5344CB8AC3E}">
        <p14:creationId xmlns:p14="http://schemas.microsoft.com/office/powerpoint/2010/main" val="3114753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tr-TR"/>
              <a:t>Asıl başlık stili için tıklatın</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7DB05E8C-2DA8-40D5-963A-6CDF8DE5EEBB}" type="datetime1">
              <a:rPr lang="tr-TR" smtClean="0"/>
              <a:pPr/>
              <a:t>5.05.2020</a:t>
            </a:fld>
            <a:endParaRPr lang="tr-T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tr-T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F302176B-0E47-46AC-8F43-DAB4B8A37D06}" type="slidenum">
              <a:rPr lang="tr-TR" smtClean="0"/>
              <a:pPr/>
              <a:t>‹#›</a:t>
            </a:fld>
            <a:endParaRPr lang="tr-T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EDB7E10-12ED-4F20-92A0-F991259846E8}" type="datetime1">
              <a:rPr lang="tr-TR" smtClean="0"/>
              <a:pPr/>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tr-TR"/>
              <a:t>Asıl başlık stili için tıklatın</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1606FC7-F140-4862-9A65-21D3B39BCF1C}" type="datetime1">
              <a:rPr lang="tr-TR" smtClean="0"/>
              <a:pPr/>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D60D711D-DA3A-4CE9-A4A9-DE7C77A05430}" type="datetime1">
              <a:rPr lang="tr-TR" smtClean="0"/>
              <a:pPr/>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tr-TR"/>
              <a:t>Asıl başlık stili için tıklatın</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BBFB2E49-F930-4BE0-AB0F-1EB6B031F3F3}" type="datetime1">
              <a:rPr lang="tr-TR" smtClean="0"/>
              <a:pPr/>
              <a:t>5.05.2020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5" name="Date Placeholder 4"/>
          <p:cNvSpPr>
            <a:spLocks noGrp="1"/>
          </p:cNvSpPr>
          <p:nvPr>
            <p:ph type="dt" sz="half" idx="10"/>
          </p:nvPr>
        </p:nvSpPr>
        <p:spPr/>
        <p:txBody>
          <a:bodyPr/>
          <a:lstStyle/>
          <a:p>
            <a:fld id="{9290FE3B-57DD-4A97-B761-8F65903FAC2B}" type="datetime1">
              <a:rPr lang="tr-TR" smtClean="0"/>
              <a:pPr/>
              <a:t>5.05.2020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9" name="Content Placeholder 8"/>
          <p:cNvSpPr>
            <a:spLocks noGrp="1"/>
          </p:cNvSpPr>
          <p:nvPr>
            <p:ph sz="quarter" idx="13"/>
          </p:nvPr>
        </p:nvSpPr>
        <p:spPr>
          <a:xfrm>
            <a:off x="1042416" y="2313432"/>
            <a:ext cx="3419856" cy="349300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3D8466B-8F8B-4CC8-A254-16CF1135791D}" type="datetime1">
              <a:rPr lang="tr-TR" smtClean="0"/>
              <a:pPr/>
              <a:t>5.05.2020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9DF8C247-22B9-4CA1-B4E8-FAF170B782CF}" type="datetime1">
              <a:rPr lang="tr-TR" smtClean="0"/>
              <a:pPr/>
              <a:t>5.05.2020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814153-2423-4F85-BD2B-52784E723EA3}" type="datetime1">
              <a:rPr lang="tr-TR" smtClean="0"/>
              <a:pPr/>
              <a:t>5.05.2020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3FE2F4F-2593-4854-B227-110B2F275E1B}" type="datetime1">
              <a:rPr lang="tr-TR" smtClean="0"/>
              <a:pPr/>
              <a:t>5.05.2020</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tr-TR"/>
              <a:t>Asıl başlık stili için tıklatın</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tr-TR"/>
              <a:t>Asıl başlık stili için tıklatın</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10CA2191-1F25-4953-BB6B-CEE7B35EA568}" type="datetime1">
              <a:rPr lang="tr-TR" smtClean="0"/>
              <a:pPr/>
              <a:t>5.05.2020</a:t>
            </a:fld>
            <a:endParaRPr lang="tr-T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F49C3183-5A68-4071-8D9E-EAF30D78EB6D}" type="datetime1">
              <a:rPr lang="tr-TR" smtClean="0"/>
              <a:pPr/>
              <a:t>5.05.2020</a:t>
            </a:fld>
            <a:endParaRPr lang="tr-T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tr-T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F302176B-0E47-46AC-8F43-DAB4B8A37D0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23528" y="2276872"/>
            <a:ext cx="3978776" cy="1702160"/>
          </a:xfrm>
        </p:spPr>
        <p:txBody>
          <a:bodyPr>
            <a:normAutofit/>
          </a:bodyPr>
          <a:lstStyle/>
          <a:p>
            <a:r>
              <a:rPr lang="tr-TR" b="1" dirty="0">
                <a:solidFill>
                  <a:schemeClr val="accent2">
                    <a:lumMod val="75000"/>
                  </a:schemeClr>
                </a:solidFill>
              </a:rPr>
              <a:t>Gelişim ve Temel Kavramlar</a:t>
            </a:r>
          </a:p>
        </p:txBody>
      </p:sp>
      <p:sp>
        <p:nvSpPr>
          <p:cNvPr id="3" name="Alt Başlık 2"/>
          <p:cNvSpPr>
            <a:spLocks noGrp="1"/>
          </p:cNvSpPr>
          <p:nvPr>
            <p:ph type="subTitle" idx="1"/>
          </p:nvPr>
        </p:nvSpPr>
        <p:spPr/>
        <p:txBody>
          <a:bodyPr>
            <a:normAutofit fontScale="85000" lnSpcReduction="10000"/>
          </a:bodyPr>
          <a:lstStyle/>
          <a:p>
            <a:endParaRPr lang="tr-TR" dirty="0"/>
          </a:p>
          <a:p>
            <a:r>
              <a:rPr lang="tr-TR" b="1" dirty="0"/>
              <a:t>Hazırlayan:</a:t>
            </a:r>
          </a:p>
          <a:p>
            <a:r>
              <a:rPr lang="tr-TR" b="1" dirty="0"/>
              <a:t>Dr. Öğretim Üyesi Gökçe Karaman Benli</a:t>
            </a:r>
          </a:p>
          <a:p>
            <a:r>
              <a:rPr lang="tr-TR" b="1" dirty="0"/>
              <a:t>Okul Öncesi Eğitim Anabilim Dalı</a:t>
            </a:r>
          </a:p>
        </p:txBody>
      </p:sp>
    </p:spTree>
    <p:extLst>
      <p:ext uri="{BB962C8B-B14F-4D97-AF65-F5344CB8AC3E}">
        <p14:creationId xmlns:p14="http://schemas.microsoft.com/office/powerpoint/2010/main" val="5052649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73144"/>
          </a:xfrm>
        </p:spPr>
        <p:txBody>
          <a:bodyPr>
            <a:normAutofit fontScale="90000"/>
          </a:bodyPr>
          <a:lstStyle/>
          <a:p>
            <a:r>
              <a:rPr lang="tr-TR" b="1" dirty="0">
                <a:solidFill>
                  <a:schemeClr val="accent6">
                    <a:lumMod val="75000"/>
                  </a:schemeClr>
                </a:solidFill>
              </a:rPr>
              <a:t>Olgunlaşma</a:t>
            </a:r>
          </a:p>
        </p:txBody>
      </p:sp>
      <p:sp>
        <p:nvSpPr>
          <p:cNvPr id="3" name="İçerik Yer Tutucusu 2"/>
          <p:cNvSpPr>
            <a:spLocks noGrp="1"/>
          </p:cNvSpPr>
          <p:nvPr>
            <p:ph idx="1"/>
          </p:nvPr>
        </p:nvSpPr>
        <p:spPr>
          <a:xfrm>
            <a:off x="611560" y="1844824"/>
            <a:ext cx="7776864" cy="3987805"/>
          </a:xfrm>
        </p:spPr>
        <p:txBody>
          <a:bodyPr>
            <a:normAutofit/>
          </a:bodyPr>
          <a:lstStyle/>
          <a:p>
            <a:pPr lvl="0" indent="-342900" fontAlgn="base">
              <a:spcAft>
                <a:spcPct val="0"/>
              </a:spcAft>
              <a:buClrTx/>
              <a:buSzTx/>
              <a:buNone/>
            </a:pPr>
            <a:r>
              <a:rPr lang="tr-TR" sz="3200" b="1" kern="0" dirty="0">
                <a:solidFill>
                  <a:srgbClr val="000000"/>
                </a:solidFill>
                <a:latin typeface="Comic Sans MS"/>
              </a:rPr>
              <a:t>   Vücut organlarının kendilerinden beklenen </a:t>
            </a:r>
            <a:r>
              <a:rPr lang="tr-TR" sz="3200" b="1" kern="0" dirty="0">
                <a:solidFill>
                  <a:schemeClr val="bg2">
                    <a:lumMod val="50000"/>
                  </a:schemeClr>
                </a:solidFill>
                <a:latin typeface="Comic Sans MS"/>
              </a:rPr>
              <a:t>işlevleri yerine getirebilecek düzeye </a:t>
            </a:r>
            <a:r>
              <a:rPr lang="tr-TR" sz="3200" b="1" kern="0" dirty="0">
                <a:solidFill>
                  <a:srgbClr val="000000"/>
                </a:solidFill>
                <a:latin typeface="Comic Sans MS"/>
              </a:rPr>
              <a:t>gelmesi için, öğrenme yaşantılarından bağımsız olarak, </a:t>
            </a:r>
            <a:r>
              <a:rPr lang="tr-TR" sz="3200" b="1" kern="0" dirty="0">
                <a:solidFill>
                  <a:schemeClr val="bg2">
                    <a:lumMod val="50000"/>
                  </a:schemeClr>
                </a:solidFill>
                <a:latin typeface="Comic Sans MS"/>
              </a:rPr>
              <a:t>kalıtımın etkisiyle </a:t>
            </a:r>
            <a:r>
              <a:rPr lang="tr-TR" sz="3200" b="1" kern="0" dirty="0">
                <a:solidFill>
                  <a:srgbClr val="000000"/>
                </a:solidFill>
                <a:latin typeface="Comic Sans MS"/>
              </a:rPr>
              <a:t>geçirdiği biyolojik bir değişmedir. Doğal bir sürecin neden olduğu değişimleri belirtir. </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10</a:t>
            </a:fld>
            <a:endParaRPr lang="tr-TR"/>
          </a:p>
        </p:txBody>
      </p:sp>
    </p:spTree>
    <p:extLst>
      <p:ext uri="{BB962C8B-B14F-4D97-AF65-F5344CB8AC3E}">
        <p14:creationId xmlns:p14="http://schemas.microsoft.com/office/powerpoint/2010/main" val="3848635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529128"/>
          </a:xfrm>
        </p:spPr>
        <p:txBody>
          <a:bodyPr>
            <a:normAutofit fontScale="90000"/>
          </a:bodyPr>
          <a:lstStyle/>
          <a:p>
            <a:r>
              <a:rPr lang="tr-TR" sz="3600" b="1" dirty="0">
                <a:solidFill>
                  <a:srgbClr val="FEA022">
                    <a:lumMod val="75000"/>
                  </a:srgbClr>
                </a:solidFill>
              </a:rPr>
              <a:t>Olgunlaşma</a:t>
            </a:r>
            <a:endParaRPr lang="tr-TR" dirty="0"/>
          </a:p>
        </p:txBody>
      </p:sp>
      <p:sp>
        <p:nvSpPr>
          <p:cNvPr id="3" name="İçerik Yer Tutucusu 2"/>
          <p:cNvSpPr>
            <a:spLocks noGrp="1"/>
          </p:cNvSpPr>
          <p:nvPr>
            <p:ph idx="1"/>
          </p:nvPr>
        </p:nvSpPr>
        <p:spPr>
          <a:xfrm>
            <a:off x="827584" y="1772816"/>
            <a:ext cx="7560840" cy="4059813"/>
          </a:xfrm>
        </p:spPr>
        <p:txBody>
          <a:bodyPr>
            <a:normAutofit/>
          </a:bodyPr>
          <a:lstStyle/>
          <a:p>
            <a:pPr marL="68580" indent="0">
              <a:buNone/>
            </a:pPr>
            <a:r>
              <a:rPr lang="tr-TR" sz="2800" b="1" kern="0" dirty="0">
                <a:solidFill>
                  <a:srgbClr val="000000"/>
                </a:solidFill>
                <a:latin typeface="Comic Sans MS"/>
              </a:rPr>
              <a:t>  Kişinin doğuştan getirmiş olduğu potansiyelin zaman içinde ortaya çıkmasını ifade eder. Kişinin herhangi bir çaba göstermesine gerek yoktur. </a:t>
            </a:r>
            <a:r>
              <a:rPr lang="tr-TR" sz="2800" b="1" kern="0" dirty="0">
                <a:solidFill>
                  <a:srgbClr val="00B200"/>
                </a:solidFill>
                <a:latin typeface="Comic Sans MS"/>
              </a:rPr>
              <a:t>Kendiliğinden meydana gelen bir süreçtir</a:t>
            </a:r>
            <a:r>
              <a:rPr lang="tr-TR" sz="2800" b="1" kern="0" dirty="0">
                <a:solidFill>
                  <a:srgbClr val="000000"/>
                </a:solidFill>
                <a:latin typeface="Comic Sans MS"/>
              </a:rPr>
              <a:t>. </a:t>
            </a:r>
            <a:r>
              <a:rPr lang="tr-TR" sz="2800" b="1" kern="0" dirty="0">
                <a:solidFill>
                  <a:srgbClr val="0070C0"/>
                </a:solidFill>
                <a:latin typeface="Comic Sans MS"/>
              </a:rPr>
              <a:t>Örneğin, </a:t>
            </a:r>
            <a:r>
              <a:rPr lang="tr-TR" sz="2800" b="1" kern="0" dirty="0">
                <a:solidFill>
                  <a:srgbClr val="000000"/>
                </a:solidFill>
                <a:latin typeface="Comic Sans MS"/>
              </a:rPr>
              <a:t>çocuğun yürüyebilmesi için öncelikle başını dik tutması, desteksiz oturması, ayakta durabilmesi gerekir.</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11</a:t>
            </a:fld>
            <a:endParaRPr lang="tr-TR"/>
          </a:p>
        </p:txBody>
      </p:sp>
    </p:spTree>
    <p:extLst>
      <p:ext uri="{BB962C8B-B14F-4D97-AF65-F5344CB8AC3E}">
        <p14:creationId xmlns:p14="http://schemas.microsoft.com/office/powerpoint/2010/main" val="228763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01136"/>
          </a:xfrm>
        </p:spPr>
        <p:txBody>
          <a:bodyPr>
            <a:normAutofit fontScale="90000"/>
          </a:bodyPr>
          <a:lstStyle/>
          <a:p>
            <a:r>
              <a:rPr lang="tr-TR" b="1" dirty="0">
                <a:solidFill>
                  <a:schemeClr val="accent3">
                    <a:lumMod val="75000"/>
                  </a:schemeClr>
                </a:solidFill>
              </a:rPr>
              <a:t>Öğrenme</a:t>
            </a:r>
          </a:p>
        </p:txBody>
      </p:sp>
      <p:sp>
        <p:nvSpPr>
          <p:cNvPr id="3" name="İçerik Yer Tutucusu 2"/>
          <p:cNvSpPr>
            <a:spLocks noGrp="1"/>
          </p:cNvSpPr>
          <p:nvPr>
            <p:ph idx="1"/>
          </p:nvPr>
        </p:nvSpPr>
        <p:spPr>
          <a:xfrm>
            <a:off x="683568" y="1628800"/>
            <a:ext cx="7632848" cy="4203829"/>
          </a:xfrm>
        </p:spPr>
        <p:txBody>
          <a:bodyPr>
            <a:normAutofit/>
          </a:bodyPr>
          <a:lstStyle/>
          <a:p>
            <a:pPr marL="68580" indent="0">
              <a:buNone/>
            </a:pPr>
            <a:r>
              <a:rPr lang="tr-TR" sz="3200" b="1" kern="0" dirty="0">
                <a:solidFill>
                  <a:srgbClr val="000000"/>
                </a:solidFill>
                <a:latin typeface="Comic Sans MS"/>
              </a:rPr>
              <a:t>   Bireyin çevresiyle belli düzeydeki etkileşimleri sonucunda yaşantı yoluyla meydana gelen kalıcı izli davranış değişmesidir. Doğal bir süreçten çok yaşantı ve deneyimler sonucu ortaya çıkan davranış değişimlerini belirtir. </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12</a:t>
            </a:fld>
            <a:endParaRPr lang="tr-TR"/>
          </a:p>
        </p:txBody>
      </p:sp>
    </p:spTree>
    <p:extLst>
      <p:ext uri="{BB962C8B-B14F-4D97-AF65-F5344CB8AC3E}">
        <p14:creationId xmlns:p14="http://schemas.microsoft.com/office/powerpoint/2010/main" val="2466621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68580" lvl="0" indent="0">
              <a:buClr>
                <a:srgbClr val="94C600"/>
              </a:buClr>
              <a:buNone/>
            </a:pPr>
            <a:r>
              <a:rPr lang="tr-TR" sz="3200" b="1" kern="0" dirty="0">
                <a:solidFill>
                  <a:srgbClr val="000000"/>
                </a:solidFill>
                <a:latin typeface="Comic Sans MS"/>
              </a:rPr>
              <a:t>Olgunlaşma sürecinin başlattığı gelişmeyi öğrenme tamamlar. </a:t>
            </a:r>
            <a:endParaRPr lang="tr-TR" dirty="0">
              <a:solidFill>
                <a:srgbClr val="3E3D2D"/>
              </a:solidFill>
            </a:endParaRPr>
          </a:p>
          <a:p>
            <a:pPr marL="68580" indent="0">
              <a:buNone/>
            </a:pP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13</a:t>
            </a:fld>
            <a:endParaRPr lang="tr-TR"/>
          </a:p>
        </p:txBody>
      </p:sp>
    </p:spTree>
    <p:extLst>
      <p:ext uri="{BB962C8B-B14F-4D97-AF65-F5344CB8AC3E}">
        <p14:creationId xmlns:p14="http://schemas.microsoft.com/office/powerpoint/2010/main" val="1923207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3">
                                            <p:txEl>
                                              <p:pRg st="0" end="0"/>
                                            </p:txEl>
                                          </p:spTgt>
                                        </p:tgtEl>
                                        <p:attrNameLst>
                                          <p:attrName>style.color</p:attrName>
                                        </p:attrNameLst>
                                      </p:cBhvr>
                                      <p:to>
                                        <a:schemeClr val="accent2"/>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01136"/>
          </a:xfrm>
        </p:spPr>
        <p:txBody>
          <a:bodyPr>
            <a:normAutofit fontScale="90000"/>
          </a:bodyPr>
          <a:lstStyle/>
          <a:p>
            <a:r>
              <a:rPr lang="tr-TR" b="1" dirty="0" err="1">
                <a:solidFill>
                  <a:schemeClr val="accent3">
                    <a:lumMod val="75000"/>
                  </a:schemeClr>
                </a:solidFill>
              </a:rPr>
              <a:t>Hazırbulunuşluk</a:t>
            </a:r>
            <a:endParaRPr lang="tr-TR" b="1" dirty="0">
              <a:solidFill>
                <a:schemeClr val="accent3">
                  <a:lumMod val="75000"/>
                </a:schemeClr>
              </a:solidFill>
            </a:endParaRPr>
          </a:p>
        </p:txBody>
      </p:sp>
      <p:sp>
        <p:nvSpPr>
          <p:cNvPr id="3" name="İçerik Yer Tutucusu 2"/>
          <p:cNvSpPr>
            <a:spLocks noGrp="1"/>
          </p:cNvSpPr>
          <p:nvPr>
            <p:ph idx="1"/>
          </p:nvPr>
        </p:nvSpPr>
        <p:spPr>
          <a:xfrm>
            <a:off x="611560" y="1700808"/>
            <a:ext cx="7992888" cy="4131821"/>
          </a:xfrm>
        </p:spPr>
        <p:txBody>
          <a:bodyPr>
            <a:normAutofit/>
          </a:bodyPr>
          <a:lstStyle/>
          <a:p>
            <a:pPr lvl="0" indent="-342900" fontAlgn="base">
              <a:spcAft>
                <a:spcPct val="0"/>
              </a:spcAft>
              <a:buClrTx/>
              <a:buSzTx/>
              <a:buNone/>
            </a:pPr>
            <a:r>
              <a:rPr lang="tr-TR" sz="2800" b="1" kern="0" dirty="0">
                <a:solidFill>
                  <a:srgbClr val="000000"/>
                </a:solidFill>
                <a:latin typeface="Comic Sans MS"/>
              </a:rPr>
              <a:t>    Olgunlaşma ve öğrenme sonucu kişinin belli davranışları yapabilecek düzeye gelmesidir. </a:t>
            </a:r>
            <a:r>
              <a:rPr lang="tr-TR" sz="2800" b="1" kern="0" dirty="0">
                <a:solidFill>
                  <a:srgbClr val="F84E56"/>
                </a:solidFill>
                <a:latin typeface="Comic Sans MS"/>
              </a:rPr>
              <a:t>Örneğin,</a:t>
            </a:r>
            <a:r>
              <a:rPr lang="tr-TR" sz="2800" b="1" kern="0" dirty="0">
                <a:solidFill>
                  <a:srgbClr val="000000"/>
                </a:solidFill>
                <a:latin typeface="Comic Sans MS"/>
              </a:rPr>
              <a:t> makas, bisiklet kullanabilmek. </a:t>
            </a:r>
          </a:p>
          <a:p>
            <a:pPr lvl="0" indent="-342900" fontAlgn="base">
              <a:spcAft>
                <a:spcPct val="0"/>
              </a:spcAft>
              <a:buClrTx/>
              <a:buSzTx/>
              <a:buNone/>
            </a:pPr>
            <a:r>
              <a:rPr lang="tr-TR" sz="2800" b="1" kern="0" dirty="0">
                <a:solidFill>
                  <a:srgbClr val="000000"/>
                </a:solidFill>
                <a:latin typeface="Comic Sans MS"/>
              </a:rPr>
              <a:t>     Hazır olma, insanın belli bir </a:t>
            </a:r>
            <a:r>
              <a:rPr lang="tr-TR" sz="2800" b="1" kern="0" dirty="0">
                <a:solidFill>
                  <a:srgbClr val="009999"/>
                </a:solidFill>
                <a:latin typeface="Comic Sans MS"/>
              </a:rPr>
              <a:t>gelişim görevini</a:t>
            </a:r>
            <a:r>
              <a:rPr lang="tr-TR" sz="2800" b="1" kern="0" dirty="0">
                <a:solidFill>
                  <a:srgbClr val="000000"/>
                </a:solidFill>
                <a:latin typeface="Comic Sans MS"/>
              </a:rPr>
              <a:t> olgunlaşma ve öğrenme yoluyla yapabilecek düzeye gelmesidir. </a:t>
            </a:r>
            <a:r>
              <a:rPr lang="tr-TR" sz="2800" b="1" kern="0" dirty="0">
                <a:solidFill>
                  <a:srgbClr val="009999"/>
                </a:solidFill>
                <a:latin typeface="Comic Sans MS"/>
              </a:rPr>
              <a:t>Gelişim görevleri</a:t>
            </a:r>
            <a:r>
              <a:rPr lang="tr-TR" sz="2800" b="1" kern="0" dirty="0">
                <a:solidFill>
                  <a:srgbClr val="000000"/>
                </a:solidFill>
                <a:latin typeface="Comic Sans MS"/>
              </a:rPr>
              <a:t>, insanın belli bir gelişim döneminde gerçekleştirmesi gereken davranışlardır. Örneğin, yürüme.</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14</a:t>
            </a:fld>
            <a:endParaRPr lang="tr-TR"/>
          </a:p>
        </p:txBody>
      </p:sp>
    </p:spTree>
    <p:extLst>
      <p:ext uri="{BB962C8B-B14F-4D97-AF65-F5344CB8AC3E}">
        <p14:creationId xmlns:p14="http://schemas.microsoft.com/office/powerpoint/2010/main" val="36900793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601136"/>
          </a:xfrm>
        </p:spPr>
        <p:txBody>
          <a:bodyPr>
            <a:normAutofit fontScale="90000"/>
          </a:bodyPr>
          <a:lstStyle/>
          <a:p>
            <a:r>
              <a:rPr lang="tr-TR" b="1" dirty="0">
                <a:solidFill>
                  <a:schemeClr val="accent1">
                    <a:lumMod val="50000"/>
                  </a:schemeClr>
                </a:solidFill>
              </a:rPr>
              <a:t>Gelişim Görevleri</a:t>
            </a:r>
          </a:p>
        </p:txBody>
      </p:sp>
      <p:sp>
        <p:nvSpPr>
          <p:cNvPr id="3" name="İçerik Yer Tutucusu 2"/>
          <p:cNvSpPr>
            <a:spLocks noGrp="1"/>
          </p:cNvSpPr>
          <p:nvPr>
            <p:ph idx="1"/>
          </p:nvPr>
        </p:nvSpPr>
        <p:spPr>
          <a:xfrm>
            <a:off x="755576" y="1844824"/>
            <a:ext cx="7704856" cy="3987805"/>
          </a:xfrm>
        </p:spPr>
        <p:txBody>
          <a:bodyPr>
            <a:normAutofit/>
          </a:bodyPr>
          <a:lstStyle/>
          <a:p>
            <a:pPr lvl="0" indent="-342900" fontAlgn="base">
              <a:spcAft>
                <a:spcPct val="0"/>
              </a:spcAft>
              <a:buClrTx/>
              <a:buSzTx/>
              <a:buNone/>
            </a:pPr>
            <a:r>
              <a:rPr lang="tr-TR" sz="2800" b="1" kern="0" dirty="0">
                <a:solidFill>
                  <a:srgbClr val="000000"/>
                </a:solidFill>
                <a:latin typeface="Comic Sans MS"/>
              </a:rPr>
              <a:t>    Bireyin yaşamındaki belli bir dönemde ortaya çıkan, başarıyla elde edildiğinde daha sonraki görevlerde başarıya ve mutluluğa yol açan, başarılamadığı durumlarda ise kişide mutsuzluğa, toplumun hoş görmemesine, daha sonraki görevlerde zorluklara yol açan görevlerdir.</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15</a:t>
            </a:fld>
            <a:endParaRPr lang="tr-TR"/>
          </a:p>
        </p:txBody>
      </p:sp>
    </p:spTree>
    <p:extLst>
      <p:ext uri="{BB962C8B-B14F-4D97-AF65-F5344CB8AC3E}">
        <p14:creationId xmlns:p14="http://schemas.microsoft.com/office/powerpoint/2010/main" val="3956570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027664"/>
            <a:ext cx="7024744" cy="817160"/>
          </a:xfrm>
        </p:spPr>
        <p:txBody>
          <a:bodyPr/>
          <a:lstStyle/>
          <a:p>
            <a:r>
              <a:rPr lang="tr-TR" b="1" dirty="0">
                <a:solidFill>
                  <a:schemeClr val="accent1">
                    <a:lumMod val="50000"/>
                  </a:schemeClr>
                </a:solidFill>
              </a:rPr>
              <a:t>Gelişim Görevleri</a:t>
            </a: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1125133060"/>
              </p:ext>
            </p:extLst>
          </p:nvPr>
        </p:nvGraphicFramePr>
        <p:xfrm>
          <a:off x="1042988" y="2324100"/>
          <a:ext cx="6777037" cy="350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16</a:t>
            </a:fld>
            <a:endParaRPr lang="tr-TR"/>
          </a:p>
        </p:txBody>
      </p:sp>
    </p:spTree>
    <p:extLst>
      <p:ext uri="{BB962C8B-B14F-4D97-AF65-F5344CB8AC3E}">
        <p14:creationId xmlns:p14="http://schemas.microsoft.com/office/powerpoint/2010/main" val="454843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AsOne/>
      </p:bldGraphic>
      <p:bldGraphic spid="7" grpId="1">
        <p:bldAsOne/>
      </p:bldGraphic>
      <p:bldGraphic spid="7" grpId="2">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764704"/>
            <a:ext cx="7024744" cy="601136"/>
          </a:xfrm>
          <a:solidFill>
            <a:schemeClr val="accent3">
              <a:lumMod val="20000"/>
              <a:lumOff val="80000"/>
            </a:schemeClr>
          </a:solidFill>
          <a:ln>
            <a:solidFill>
              <a:schemeClr val="accent1">
                <a:lumMod val="50000"/>
              </a:schemeClr>
            </a:solidFill>
          </a:ln>
        </p:spPr>
        <p:txBody>
          <a:bodyPr>
            <a:normAutofit/>
          </a:bodyPr>
          <a:lstStyle/>
          <a:p>
            <a:r>
              <a:rPr lang="tr-TR" sz="2800" b="1" dirty="0">
                <a:solidFill>
                  <a:schemeClr val="accent1">
                    <a:lumMod val="50000"/>
                  </a:schemeClr>
                </a:solidFill>
              </a:rPr>
              <a:t>Yaşam Dönemleri ve Gelişim Görevleri</a:t>
            </a: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289509462"/>
              </p:ext>
            </p:extLst>
          </p:nvPr>
        </p:nvGraphicFramePr>
        <p:xfrm>
          <a:off x="755576" y="1412776"/>
          <a:ext cx="7704856" cy="51125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F302176B-0E47-46AC-8F43-DAB4B8A37D06}" type="slidenum">
              <a:rPr lang="tr-TR" smtClean="0"/>
              <a:pPr/>
              <a:t>17</a:t>
            </a:fld>
            <a:endParaRPr lang="tr-TR"/>
          </a:p>
        </p:txBody>
      </p:sp>
    </p:spTree>
    <p:extLst>
      <p:ext uri="{BB962C8B-B14F-4D97-AF65-F5344CB8AC3E}">
        <p14:creationId xmlns:p14="http://schemas.microsoft.com/office/powerpoint/2010/main" val="576361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rot="727857">
            <a:off x="1114056" y="1035162"/>
            <a:ext cx="7024744" cy="471415"/>
          </a:xfrm>
        </p:spPr>
        <p:txBody>
          <a:bodyPr>
            <a:normAutofit fontScale="90000"/>
          </a:bodyPr>
          <a:lstStyle/>
          <a:p>
            <a:r>
              <a:rPr lang="tr-TR" b="1" dirty="0">
                <a:solidFill>
                  <a:srgbClr val="0070C0"/>
                </a:solidFill>
              </a:rPr>
              <a:t>Gelişim İlkeleri</a:t>
            </a:r>
          </a:p>
        </p:txBody>
      </p:sp>
      <p:sp>
        <p:nvSpPr>
          <p:cNvPr id="3" name="İçerik Yer Tutucusu 2"/>
          <p:cNvSpPr>
            <a:spLocks noGrp="1"/>
          </p:cNvSpPr>
          <p:nvPr>
            <p:ph idx="1"/>
          </p:nvPr>
        </p:nvSpPr>
        <p:spPr>
          <a:xfrm>
            <a:off x="683568" y="1628800"/>
            <a:ext cx="7560840" cy="4608512"/>
          </a:xfrm>
        </p:spPr>
        <p:txBody>
          <a:bodyPr>
            <a:normAutofit fontScale="92500" lnSpcReduction="10000"/>
          </a:bodyPr>
          <a:lstStyle/>
          <a:p>
            <a:pPr marL="68580" indent="0">
              <a:buNone/>
            </a:pPr>
            <a:r>
              <a:rPr lang="tr-TR" b="1" u="sng" dirty="0">
                <a:solidFill>
                  <a:srgbClr val="0070C0"/>
                </a:solidFill>
              </a:rPr>
              <a:t>Gelişim;</a:t>
            </a:r>
          </a:p>
          <a:p>
            <a:pPr marL="0" lvl="0" indent="0" fontAlgn="base">
              <a:spcAft>
                <a:spcPct val="0"/>
              </a:spcAft>
              <a:buClrTx/>
              <a:buSzTx/>
              <a:buNone/>
            </a:pPr>
            <a:r>
              <a:rPr lang="tr-TR" sz="2600" b="1" kern="0" dirty="0">
                <a:solidFill>
                  <a:srgbClr val="000000"/>
                </a:solidFill>
                <a:latin typeface="Comic Sans MS"/>
              </a:rPr>
              <a:t>   Kalıtım ve çevre etkileşiminin bir ürünüdür.</a:t>
            </a:r>
          </a:p>
          <a:p>
            <a:pPr marL="0" lvl="0" indent="0" fontAlgn="base">
              <a:spcAft>
                <a:spcPct val="0"/>
              </a:spcAft>
              <a:buClrTx/>
              <a:buSzTx/>
              <a:buNone/>
            </a:pPr>
            <a:r>
              <a:rPr lang="tr-TR" sz="2600" b="1" kern="0" dirty="0">
                <a:solidFill>
                  <a:srgbClr val="000000"/>
                </a:solidFill>
                <a:latin typeface="Comic Sans MS"/>
              </a:rPr>
              <a:t> </a:t>
            </a:r>
          </a:p>
          <a:p>
            <a:pPr marL="0" lvl="0" indent="0" fontAlgn="base">
              <a:spcAft>
                <a:spcPct val="0"/>
              </a:spcAft>
              <a:buClrTx/>
              <a:buSzTx/>
              <a:buNone/>
            </a:pPr>
            <a:r>
              <a:rPr lang="tr-TR" sz="2600" b="1" kern="0" dirty="0">
                <a:solidFill>
                  <a:srgbClr val="000000"/>
                </a:solidFill>
                <a:latin typeface="Comic Sans MS"/>
              </a:rPr>
              <a:t>   Süreklidir ve belli aşamalarla gerçekleşir.</a:t>
            </a:r>
          </a:p>
          <a:p>
            <a:pPr marL="0" lvl="0" indent="0" fontAlgn="base">
              <a:spcAft>
                <a:spcPct val="0"/>
              </a:spcAft>
              <a:buClrTx/>
              <a:buSzTx/>
              <a:buNone/>
            </a:pPr>
            <a:r>
              <a:rPr lang="tr-TR" sz="2600" b="1" kern="0" dirty="0">
                <a:solidFill>
                  <a:srgbClr val="000000"/>
                </a:solidFill>
                <a:latin typeface="Comic Sans MS"/>
              </a:rPr>
              <a:t>    </a:t>
            </a:r>
          </a:p>
          <a:p>
            <a:pPr marL="0" lvl="0" indent="0" fontAlgn="base">
              <a:spcAft>
                <a:spcPct val="0"/>
              </a:spcAft>
              <a:buClrTx/>
              <a:buSzTx/>
              <a:buNone/>
            </a:pPr>
            <a:r>
              <a:rPr lang="tr-TR" sz="2600" b="1" kern="0" dirty="0">
                <a:solidFill>
                  <a:srgbClr val="000000"/>
                </a:solidFill>
                <a:latin typeface="Comic Sans MS"/>
              </a:rPr>
              <a:t>   Nöbetleşe devam eder.</a:t>
            </a:r>
          </a:p>
          <a:p>
            <a:pPr marL="0" lvl="0" indent="0" fontAlgn="base">
              <a:spcAft>
                <a:spcPct val="0"/>
              </a:spcAft>
              <a:buClrTx/>
              <a:buSzTx/>
              <a:buNone/>
            </a:pPr>
            <a:endParaRPr lang="tr-TR" sz="2600" b="1" kern="0" dirty="0">
              <a:solidFill>
                <a:srgbClr val="000000"/>
              </a:solidFill>
              <a:latin typeface="Comic Sans MS"/>
            </a:endParaRPr>
          </a:p>
          <a:p>
            <a:pPr marL="0" lvl="0" indent="0" fontAlgn="base">
              <a:spcAft>
                <a:spcPct val="0"/>
              </a:spcAft>
              <a:buClrTx/>
              <a:buSzTx/>
              <a:buNone/>
            </a:pPr>
            <a:r>
              <a:rPr lang="tr-TR" sz="2600" b="1" kern="0" dirty="0">
                <a:solidFill>
                  <a:srgbClr val="000000"/>
                </a:solidFill>
                <a:latin typeface="Comic Sans MS"/>
              </a:rPr>
              <a:t>   Belli bir sıra izler. Baştan ayağa, içten dışa doğrudur.</a:t>
            </a:r>
          </a:p>
          <a:p>
            <a:pPr marL="0" lvl="0" indent="0" fontAlgn="base">
              <a:spcAft>
                <a:spcPct val="0"/>
              </a:spcAft>
              <a:buClrTx/>
              <a:buSzTx/>
              <a:buNone/>
            </a:pPr>
            <a:endParaRPr lang="tr-TR" sz="2600" b="1" kern="0" dirty="0">
              <a:solidFill>
                <a:srgbClr val="000000"/>
              </a:solidFill>
              <a:latin typeface="Comic Sans MS"/>
            </a:endParaRPr>
          </a:p>
          <a:p>
            <a:pPr marL="0" lvl="0" indent="0" fontAlgn="base">
              <a:spcAft>
                <a:spcPct val="0"/>
              </a:spcAft>
              <a:buClrTx/>
              <a:buSzTx/>
              <a:buNone/>
            </a:pPr>
            <a:r>
              <a:rPr lang="tr-TR" sz="2600" b="1" kern="0" dirty="0">
                <a:solidFill>
                  <a:srgbClr val="000000"/>
                </a:solidFill>
                <a:latin typeface="Comic Sans MS"/>
              </a:rPr>
              <a:t>   Genelden özele doğrudur.</a:t>
            </a:r>
          </a:p>
          <a:p>
            <a:endParaRPr lang="tr-TR" b="1" dirty="0">
              <a:solidFill>
                <a:schemeClr val="accent6">
                  <a:lumMod val="75000"/>
                </a:schemeClr>
              </a:solidFill>
            </a:endParaRP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18</a:t>
            </a:fld>
            <a:endParaRPr lang="tr-TR"/>
          </a:p>
        </p:txBody>
      </p:sp>
    </p:spTree>
    <p:extLst>
      <p:ext uri="{BB962C8B-B14F-4D97-AF65-F5344CB8AC3E}">
        <p14:creationId xmlns:p14="http://schemas.microsoft.com/office/powerpoint/2010/main" val="3111664792"/>
      </p:ext>
    </p:extLst>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rot="727857">
            <a:off x="1114056" y="1035162"/>
            <a:ext cx="7024744" cy="471415"/>
          </a:xfrm>
        </p:spPr>
        <p:txBody>
          <a:bodyPr>
            <a:normAutofit fontScale="90000"/>
          </a:bodyPr>
          <a:lstStyle/>
          <a:p>
            <a:r>
              <a:rPr lang="tr-TR" b="1" dirty="0">
                <a:solidFill>
                  <a:srgbClr val="0070C0"/>
                </a:solidFill>
              </a:rPr>
              <a:t>Gelişim İlkeleri</a:t>
            </a:r>
          </a:p>
        </p:txBody>
      </p:sp>
      <p:sp>
        <p:nvSpPr>
          <p:cNvPr id="3" name="İçerik Yer Tutucusu 2"/>
          <p:cNvSpPr>
            <a:spLocks noGrp="1"/>
          </p:cNvSpPr>
          <p:nvPr>
            <p:ph idx="1"/>
          </p:nvPr>
        </p:nvSpPr>
        <p:spPr>
          <a:xfrm>
            <a:off x="683568" y="1628800"/>
            <a:ext cx="7560840" cy="4608512"/>
          </a:xfrm>
        </p:spPr>
        <p:txBody>
          <a:bodyPr>
            <a:normAutofit/>
          </a:bodyPr>
          <a:lstStyle/>
          <a:p>
            <a:pPr marL="68580" indent="0">
              <a:buNone/>
            </a:pPr>
            <a:r>
              <a:rPr lang="tr-TR" b="1" u="sng" dirty="0">
                <a:solidFill>
                  <a:srgbClr val="0070C0"/>
                </a:solidFill>
              </a:rPr>
              <a:t>Gelişim;</a:t>
            </a:r>
          </a:p>
          <a:p>
            <a:pPr marL="0" lvl="0" indent="0" fontAlgn="base">
              <a:lnSpc>
                <a:spcPct val="90000"/>
              </a:lnSpc>
              <a:spcAft>
                <a:spcPct val="0"/>
              </a:spcAft>
              <a:buClrTx/>
              <a:buSzTx/>
              <a:buNone/>
            </a:pPr>
            <a:r>
              <a:rPr lang="tr-TR" sz="2800" b="1" kern="0" dirty="0">
                <a:solidFill>
                  <a:srgbClr val="000000"/>
                </a:solidFill>
                <a:latin typeface="Comic Sans MS"/>
              </a:rPr>
              <a:t>   </a:t>
            </a:r>
            <a:r>
              <a:rPr lang="tr-TR" b="1" kern="0" dirty="0">
                <a:solidFill>
                  <a:srgbClr val="000000"/>
                </a:solidFill>
                <a:latin typeface="Comic Sans MS"/>
              </a:rPr>
              <a:t>Kritik dönemleri vardır.</a:t>
            </a: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a:solidFill>
                  <a:srgbClr val="000000"/>
                </a:solidFill>
                <a:latin typeface="Comic Sans MS"/>
              </a:rPr>
              <a:t>   </a:t>
            </a:r>
            <a:r>
              <a:rPr lang="tr-TR" b="1" kern="0" dirty="0">
                <a:solidFill>
                  <a:srgbClr val="FF0000"/>
                </a:solidFill>
                <a:latin typeface="Comic Sans MS"/>
              </a:rPr>
              <a:t>Gelişim bir bütündür.</a:t>
            </a:r>
            <a:r>
              <a:rPr lang="tr-TR" b="1" kern="0" dirty="0">
                <a:solidFill>
                  <a:srgbClr val="000000"/>
                </a:solidFill>
                <a:latin typeface="Comic Sans MS"/>
              </a:rPr>
              <a:t>Aşamaları birbirine bağlıdır, kesin sınırlarla ayrılamaz. </a:t>
            </a: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a:solidFill>
                  <a:srgbClr val="000000"/>
                </a:solidFill>
                <a:latin typeface="Comic Sans MS"/>
              </a:rPr>
              <a:t>   Gelişimde bireysel farklılıklar vardır.</a:t>
            </a: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a:solidFill>
                  <a:srgbClr val="000000"/>
                </a:solidFill>
                <a:latin typeface="Comic Sans MS"/>
              </a:rPr>
              <a:t>   Hızı her yaşta aynı değildir. </a:t>
            </a:r>
          </a:p>
          <a:p>
            <a:pPr marL="0" lvl="0" indent="0" fontAlgn="base">
              <a:lnSpc>
                <a:spcPct val="90000"/>
              </a:lnSpc>
              <a:spcAft>
                <a:spcPct val="0"/>
              </a:spcAft>
              <a:buClrTx/>
              <a:buSzTx/>
              <a:buNone/>
            </a:pPr>
            <a:endParaRPr lang="tr-TR" b="1" kern="0" dirty="0">
              <a:solidFill>
                <a:srgbClr val="000000"/>
              </a:solidFill>
              <a:latin typeface="Comic Sans MS"/>
            </a:endParaRPr>
          </a:p>
          <a:p>
            <a:pPr marL="0" lvl="0" indent="0" fontAlgn="base">
              <a:lnSpc>
                <a:spcPct val="90000"/>
              </a:lnSpc>
              <a:spcAft>
                <a:spcPct val="0"/>
              </a:spcAft>
              <a:buClrTx/>
              <a:buSzTx/>
              <a:buNone/>
            </a:pPr>
            <a:r>
              <a:rPr lang="tr-TR" b="1" kern="0" dirty="0">
                <a:solidFill>
                  <a:srgbClr val="000000"/>
                </a:solidFill>
                <a:latin typeface="Comic Sans MS"/>
              </a:rPr>
              <a:t>   Aşamaları basitten karmaşığa doğrudur.</a:t>
            </a:r>
          </a:p>
          <a:p>
            <a:pPr marL="0" lvl="0" indent="0" fontAlgn="base">
              <a:spcAft>
                <a:spcPct val="0"/>
              </a:spcAft>
              <a:buClrTx/>
              <a:buSzTx/>
              <a:buNone/>
            </a:pPr>
            <a:endParaRPr lang="tr-TR" b="1" dirty="0">
              <a:solidFill>
                <a:schemeClr val="accent6">
                  <a:lumMod val="75000"/>
                </a:schemeClr>
              </a:solidFill>
            </a:endParaRPr>
          </a:p>
          <a:p>
            <a:endParaRPr lang="tr-TR" dirty="0"/>
          </a:p>
        </p:txBody>
      </p:sp>
      <p:sp>
        <p:nvSpPr>
          <p:cNvPr id="4" name="Altbilgi Yer Tutucusu 3"/>
          <p:cNvSpPr>
            <a:spLocks noGrp="1"/>
          </p:cNvSpPr>
          <p:nvPr>
            <p:ph type="ftr" sz="quarter" idx="11"/>
          </p:nvPr>
        </p:nvSpPr>
        <p:spPr/>
        <p:txBody>
          <a:bodyPr/>
          <a:lstStyle/>
          <a:p>
            <a:endParaRPr lang="tr-TR">
              <a:solidFill>
                <a:srgbClr val="94C600"/>
              </a:solidFill>
            </a:endParaRPr>
          </a:p>
        </p:txBody>
      </p:sp>
      <p:sp>
        <p:nvSpPr>
          <p:cNvPr id="5" name="Slayt Numarası Yer Tutucusu 4"/>
          <p:cNvSpPr>
            <a:spLocks noGrp="1"/>
          </p:cNvSpPr>
          <p:nvPr>
            <p:ph type="sldNum" sz="quarter" idx="12"/>
          </p:nvPr>
        </p:nvSpPr>
        <p:spPr/>
        <p:txBody>
          <a:bodyPr/>
          <a:lstStyle/>
          <a:p>
            <a:fld id="{F302176B-0E47-46AC-8F43-DAB4B8A37D06}" type="slidenum">
              <a:rPr lang="tr-TR" smtClean="0"/>
              <a:pPr/>
              <a:t>19</a:t>
            </a:fld>
            <a:endParaRPr lang="tr-TR"/>
          </a:p>
        </p:txBody>
      </p:sp>
    </p:spTree>
    <p:extLst>
      <p:ext uri="{BB962C8B-B14F-4D97-AF65-F5344CB8AC3E}">
        <p14:creationId xmlns:p14="http://schemas.microsoft.com/office/powerpoint/2010/main" val="599015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1268760"/>
            <a:ext cx="6777317" cy="4563869"/>
          </a:xfrm>
        </p:spPr>
        <p:txBody>
          <a:bodyPr/>
          <a:lstStyle/>
          <a:p>
            <a:pPr marL="0" lvl="0" indent="0" fontAlgn="base">
              <a:spcAft>
                <a:spcPct val="0"/>
              </a:spcAft>
              <a:buNone/>
            </a:pPr>
            <a:endParaRPr lang="tr-TR" kern="0" dirty="0">
              <a:solidFill>
                <a:srgbClr val="000000"/>
              </a:solidFill>
              <a:latin typeface="Comic Sans MS"/>
            </a:endParaRPr>
          </a:p>
          <a:p>
            <a:pPr marL="0" lvl="0" indent="0" fontAlgn="base">
              <a:spcAft>
                <a:spcPct val="0"/>
              </a:spcAft>
              <a:buNone/>
            </a:pPr>
            <a:r>
              <a:rPr lang="tr-TR" sz="3600" b="1" kern="0" dirty="0">
                <a:solidFill>
                  <a:srgbClr val="000000"/>
                </a:solidFill>
                <a:latin typeface="Comic Sans MS"/>
              </a:rPr>
              <a:t>Erken çocukluk dönemi, 0-8 yaş dönemini kapsar.</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a:t>
            </a:fld>
            <a:endParaRPr lang="tr-TR"/>
          </a:p>
        </p:txBody>
      </p:sp>
    </p:spTree>
    <p:extLst>
      <p:ext uri="{BB962C8B-B14F-4D97-AF65-F5344CB8AC3E}">
        <p14:creationId xmlns:p14="http://schemas.microsoft.com/office/powerpoint/2010/main" val="26071109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1052736"/>
            <a:ext cx="7024744" cy="685880"/>
          </a:xfrm>
        </p:spPr>
        <p:txBody>
          <a:bodyPr>
            <a:normAutofit/>
          </a:bodyPr>
          <a:lstStyle/>
          <a:p>
            <a:pPr algn="ctr"/>
            <a:r>
              <a:rPr lang="tr-TR" sz="3200" b="1" dirty="0">
                <a:solidFill>
                  <a:schemeClr val="accent5">
                    <a:lumMod val="75000"/>
                  </a:schemeClr>
                </a:solidFill>
              </a:rPr>
              <a:t>Gelişimi Etkileyen Faktörler</a:t>
            </a:r>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2309778900"/>
              </p:ext>
            </p:extLst>
          </p:nvPr>
        </p:nvGraphicFramePr>
        <p:xfrm>
          <a:off x="1042988" y="2324100"/>
          <a:ext cx="6777037" cy="350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20</a:t>
            </a:fld>
            <a:endParaRPr lang="tr-TR"/>
          </a:p>
        </p:txBody>
      </p:sp>
    </p:spTree>
    <p:extLst>
      <p:ext uri="{BB962C8B-B14F-4D97-AF65-F5344CB8AC3E}">
        <p14:creationId xmlns:p14="http://schemas.microsoft.com/office/powerpoint/2010/main" val="2281047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1196752"/>
            <a:ext cx="7024744" cy="720080"/>
          </a:xfrm>
          <a:solidFill>
            <a:schemeClr val="accent3">
              <a:lumMod val="20000"/>
              <a:lumOff val="80000"/>
            </a:schemeClr>
          </a:solidFill>
          <a:ln>
            <a:solidFill>
              <a:schemeClr val="accent3">
                <a:lumMod val="75000"/>
              </a:schemeClr>
            </a:solidFill>
          </a:ln>
        </p:spPr>
        <p:txBody>
          <a:bodyPr/>
          <a:lstStyle/>
          <a:p>
            <a:r>
              <a:rPr lang="tr-TR" b="1" dirty="0">
                <a:solidFill>
                  <a:schemeClr val="accent5">
                    <a:lumMod val="75000"/>
                  </a:schemeClr>
                </a:solidFill>
              </a:rPr>
              <a:t>Kalıtım </a:t>
            </a:r>
          </a:p>
        </p:txBody>
      </p:sp>
      <p:sp>
        <p:nvSpPr>
          <p:cNvPr id="3" name="İçerik Yer Tutucusu 2"/>
          <p:cNvSpPr>
            <a:spLocks noGrp="1"/>
          </p:cNvSpPr>
          <p:nvPr>
            <p:ph idx="1"/>
          </p:nvPr>
        </p:nvSpPr>
        <p:spPr>
          <a:xfrm>
            <a:off x="683568" y="2323652"/>
            <a:ext cx="7704856" cy="3508977"/>
          </a:xfrm>
        </p:spPr>
        <p:txBody>
          <a:bodyPr/>
          <a:lstStyle/>
          <a:p>
            <a:pPr lvl="0" indent="-342900" fontAlgn="base">
              <a:lnSpc>
                <a:spcPct val="80000"/>
              </a:lnSpc>
              <a:spcAft>
                <a:spcPct val="0"/>
              </a:spcAft>
              <a:buClrTx/>
              <a:buSzTx/>
              <a:buNone/>
            </a:pPr>
            <a:r>
              <a:rPr lang="tr-TR" sz="3200" b="1" kern="0" dirty="0">
                <a:solidFill>
                  <a:srgbClr val="000000"/>
                </a:solidFill>
                <a:latin typeface="Comic Sans MS"/>
              </a:rPr>
              <a:t>    </a:t>
            </a:r>
            <a:r>
              <a:rPr lang="tr-TR" sz="3200" b="1" kern="0" dirty="0">
                <a:solidFill>
                  <a:srgbClr val="000000"/>
                </a:solidFill>
                <a:latin typeface="Times" pitchFamily="2" charset="0"/>
              </a:rPr>
              <a:t>Kişinin anne ve babadan genler yoluyla aldığı özelliklerdir.     </a:t>
            </a:r>
          </a:p>
          <a:p>
            <a:pPr lvl="0" indent="-342900" fontAlgn="base">
              <a:lnSpc>
                <a:spcPct val="80000"/>
              </a:lnSpc>
              <a:spcAft>
                <a:spcPct val="0"/>
              </a:spcAft>
              <a:buClrTx/>
              <a:buSzTx/>
              <a:buNone/>
            </a:pPr>
            <a:r>
              <a:rPr lang="tr-TR" sz="3200" b="1" kern="0" dirty="0">
                <a:solidFill>
                  <a:srgbClr val="000000"/>
                </a:solidFill>
                <a:latin typeface="Times" pitchFamily="2" charset="0"/>
              </a:rPr>
              <a:t>  </a:t>
            </a:r>
          </a:p>
          <a:p>
            <a:pPr lvl="0" indent="-342900" fontAlgn="base">
              <a:lnSpc>
                <a:spcPct val="80000"/>
              </a:lnSpc>
              <a:spcAft>
                <a:spcPct val="0"/>
              </a:spcAft>
              <a:buClrTx/>
              <a:buSzTx/>
              <a:buNone/>
            </a:pPr>
            <a:r>
              <a:rPr lang="tr-TR" sz="3200" b="1" kern="0">
                <a:solidFill>
                  <a:srgbClr val="000000"/>
                </a:solidFill>
                <a:latin typeface="Times" pitchFamily="2" charset="0"/>
              </a:rPr>
              <a:t>       İnsanın </a:t>
            </a:r>
            <a:r>
              <a:rPr lang="tr-TR" sz="3200" b="1" kern="0" dirty="0">
                <a:solidFill>
                  <a:srgbClr val="000000"/>
                </a:solidFill>
                <a:latin typeface="Times" pitchFamily="2" charset="0"/>
              </a:rPr>
              <a:t>kalıtsal yapısını, anne ve babadan 23’er tane olarak gelen 46 kromozom ve bu kromozomları oluşturan genler belirler.</a:t>
            </a:r>
          </a:p>
          <a:p>
            <a:pPr marL="68580" indent="0">
              <a:buNone/>
            </a:pP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21</a:t>
            </a:fld>
            <a:endParaRPr lang="tr-TR"/>
          </a:p>
        </p:txBody>
      </p:sp>
    </p:spTree>
    <p:extLst>
      <p:ext uri="{BB962C8B-B14F-4D97-AF65-F5344CB8AC3E}">
        <p14:creationId xmlns:p14="http://schemas.microsoft.com/office/powerpoint/2010/main" val="3224200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1196752"/>
            <a:ext cx="7488948" cy="4635877"/>
          </a:xfrm>
        </p:spPr>
        <p:txBody>
          <a:bodyPr>
            <a:normAutofit/>
          </a:bodyPr>
          <a:lstStyle/>
          <a:p>
            <a:pPr lvl="0" indent="-342900" fontAlgn="base">
              <a:spcAft>
                <a:spcPct val="0"/>
              </a:spcAft>
              <a:buClrTx/>
              <a:buSzTx/>
              <a:buNone/>
            </a:pPr>
            <a:r>
              <a:rPr lang="tr-TR" sz="3200" b="1" kern="0" dirty="0">
                <a:solidFill>
                  <a:schemeClr val="accent1">
                    <a:lumMod val="75000"/>
                  </a:schemeClr>
                </a:solidFill>
                <a:latin typeface="Comic Sans MS"/>
              </a:rPr>
              <a:t>GENOTİP: </a:t>
            </a:r>
            <a:r>
              <a:rPr lang="tr-TR" sz="3200" b="1" kern="0" dirty="0">
                <a:solidFill>
                  <a:srgbClr val="000000"/>
                </a:solidFill>
                <a:latin typeface="Comic Sans MS"/>
              </a:rPr>
              <a:t>Anne ve babanın katkısıyla oluşan toplam genetik yapı.</a:t>
            </a:r>
          </a:p>
          <a:p>
            <a:pPr lvl="0" indent="-342900" fontAlgn="base">
              <a:spcAft>
                <a:spcPct val="0"/>
              </a:spcAft>
              <a:buClrTx/>
              <a:buSzTx/>
              <a:buNone/>
            </a:pPr>
            <a:endParaRPr lang="tr-TR" sz="3200" b="1" kern="0" dirty="0">
              <a:solidFill>
                <a:srgbClr val="000000"/>
              </a:solidFill>
              <a:latin typeface="Comic Sans MS"/>
            </a:endParaRPr>
          </a:p>
          <a:p>
            <a:pPr lvl="0" indent="-342900" fontAlgn="base">
              <a:spcAft>
                <a:spcPct val="0"/>
              </a:spcAft>
              <a:buClrTx/>
              <a:buSzTx/>
              <a:buNone/>
            </a:pPr>
            <a:r>
              <a:rPr lang="tr-TR" sz="3200" b="1" kern="0" dirty="0">
                <a:solidFill>
                  <a:srgbClr val="703DFF"/>
                </a:solidFill>
                <a:latin typeface="Comic Sans MS"/>
              </a:rPr>
              <a:t> </a:t>
            </a:r>
            <a:r>
              <a:rPr lang="tr-TR" sz="3200" b="1" kern="0" dirty="0">
                <a:solidFill>
                  <a:schemeClr val="accent3">
                    <a:lumMod val="75000"/>
                  </a:schemeClr>
                </a:solidFill>
                <a:latin typeface="Comic Sans MS"/>
              </a:rPr>
              <a:t>FENOTİP:</a:t>
            </a:r>
            <a:r>
              <a:rPr lang="tr-TR" sz="3200" b="1" kern="0" dirty="0">
                <a:solidFill>
                  <a:srgbClr val="000000"/>
                </a:solidFill>
                <a:latin typeface="Comic Sans MS"/>
              </a:rPr>
              <a:t> İnsanın gözlenebilen özelliklerini belirtmek için kullanılan terimdir.</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22</a:t>
            </a:fld>
            <a:endParaRPr lang="tr-TR"/>
          </a:p>
        </p:txBody>
      </p:sp>
    </p:spTree>
    <p:extLst>
      <p:ext uri="{BB962C8B-B14F-4D97-AF65-F5344CB8AC3E}">
        <p14:creationId xmlns:p14="http://schemas.microsoft.com/office/powerpoint/2010/main" val="1190658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490" y="908720"/>
            <a:ext cx="7024744" cy="648072"/>
          </a:xfrm>
          <a:solidFill>
            <a:schemeClr val="accent1">
              <a:lumMod val="20000"/>
              <a:lumOff val="80000"/>
            </a:schemeClr>
          </a:solidFill>
          <a:ln>
            <a:solidFill>
              <a:schemeClr val="accent1">
                <a:lumMod val="50000"/>
              </a:schemeClr>
            </a:solidFill>
          </a:ln>
        </p:spPr>
        <p:txBody>
          <a:bodyPr>
            <a:normAutofit fontScale="90000"/>
          </a:bodyPr>
          <a:lstStyle/>
          <a:p>
            <a:r>
              <a:rPr lang="tr-TR" b="1" dirty="0"/>
              <a:t>Çevre</a:t>
            </a:r>
          </a:p>
        </p:txBody>
      </p:sp>
      <p:sp>
        <p:nvSpPr>
          <p:cNvPr id="3" name="İçerik Yer Tutucusu 2"/>
          <p:cNvSpPr>
            <a:spLocks noGrp="1"/>
          </p:cNvSpPr>
          <p:nvPr>
            <p:ph idx="1"/>
          </p:nvPr>
        </p:nvSpPr>
        <p:spPr>
          <a:xfrm>
            <a:off x="683568" y="1700808"/>
            <a:ext cx="7704856" cy="4392488"/>
          </a:xfrm>
        </p:spPr>
        <p:txBody>
          <a:bodyPr>
            <a:normAutofit/>
          </a:bodyPr>
          <a:lstStyle/>
          <a:p>
            <a:pPr lvl="0" indent="-342900" algn="ctr" fontAlgn="base">
              <a:spcAft>
                <a:spcPct val="0"/>
              </a:spcAft>
              <a:buClrTx/>
              <a:buSzTx/>
              <a:buNone/>
            </a:pPr>
            <a:r>
              <a:rPr lang="tr-TR" sz="2800" b="1" u="sng" kern="0" dirty="0">
                <a:solidFill>
                  <a:schemeClr val="accent3">
                    <a:lumMod val="75000"/>
                  </a:schemeClr>
                </a:solidFill>
                <a:latin typeface="Comic Sans MS"/>
              </a:rPr>
              <a:t>Doğum Öncesi Faktörler</a:t>
            </a:r>
          </a:p>
          <a:p>
            <a:pPr lvl="0" indent="-342900" fontAlgn="base">
              <a:spcAft>
                <a:spcPct val="0"/>
              </a:spcAft>
              <a:buClrTx/>
              <a:buSzTx/>
              <a:buFontTx/>
              <a:buChar char="•"/>
            </a:pPr>
            <a:r>
              <a:rPr lang="tr-TR" sz="2800" b="1" kern="0" dirty="0">
                <a:solidFill>
                  <a:srgbClr val="000000"/>
                </a:solidFill>
                <a:latin typeface="Comic Sans MS"/>
              </a:rPr>
              <a:t>Annenin beslenmesi</a:t>
            </a:r>
          </a:p>
          <a:p>
            <a:pPr lvl="0" indent="-342900" fontAlgn="base">
              <a:spcAft>
                <a:spcPct val="0"/>
              </a:spcAft>
              <a:buClrTx/>
              <a:buSzTx/>
              <a:buFontTx/>
              <a:buChar char="•"/>
            </a:pPr>
            <a:r>
              <a:rPr lang="tr-TR" sz="2800" b="1" kern="0" dirty="0">
                <a:solidFill>
                  <a:srgbClr val="000000"/>
                </a:solidFill>
                <a:latin typeface="Comic Sans MS"/>
              </a:rPr>
              <a:t>Çocuğun yeterli oksijen alıp almaması</a:t>
            </a:r>
          </a:p>
          <a:p>
            <a:pPr lvl="0" indent="-342900" fontAlgn="base">
              <a:spcAft>
                <a:spcPct val="0"/>
              </a:spcAft>
              <a:buClrTx/>
              <a:buSzTx/>
              <a:buFontTx/>
              <a:buChar char="•"/>
            </a:pPr>
            <a:r>
              <a:rPr lang="tr-TR" sz="2800" b="1" kern="0" dirty="0">
                <a:solidFill>
                  <a:srgbClr val="000000"/>
                </a:solidFill>
                <a:latin typeface="Comic Sans MS"/>
              </a:rPr>
              <a:t>Anne-baba kan uyuşmazlıkları</a:t>
            </a:r>
          </a:p>
          <a:p>
            <a:pPr lvl="0" indent="-342900" fontAlgn="base">
              <a:spcAft>
                <a:spcPct val="0"/>
              </a:spcAft>
              <a:buClrTx/>
              <a:buSzTx/>
              <a:buFontTx/>
              <a:buChar char="•"/>
            </a:pPr>
            <a:r>
              <a:rPr lang="tr-TR" sz="2800" b="1" kern="0" dirty="0">
                <a:solidFill>
                  <a:srgbClr val="000000"/>
                </a:solidFill>
                <a:latin typeface="Comic Sans MS"/>
              </a:rPr>
              <a:t>Annenin aldığı ilaçlar</a:t>
            </a:r>
          </a:p>
          <a:p>
            <a:pPr lvl="0" indent="-342900" fontAlgn="base">
              <a:spcAft>
                <a:spcPct val="0"/>
              </a:spcAft>
              <a:buClrTx/>
              <a:buSzTx/>
              <a:buFontTx/>
              <a:buChar char="•"/>
            </a:pPr>
            <a:r>
              <a:rPr lang="tr-TR" sz="2800" b="1" kern="0" dirty="0">
                <a:solidFill>
                  <a:srgbClr val="000000"/>
                </a:solidFill>
                <a:latin typeface="Comic Sans MS"/>
              </a:rPr>
              <a:t>Annenin geçirdiği kazalar, düşmeler</a:t>
            </a:r>
          </a:p>
          <a:p>
            <a:pPr lvl="0" indent="-342900" fontAlgn="base">
              <a:spcAft>
                <a:spcPct val="0"/>
              </a:spcAft>
              <a:buClrTx/>
              <a:buSzTx/>
              <a:buFontTx/>
              <a:buChar char="•"/>
            </a:pPr>
            <a:r>
              <a:rPr lang="tr-TR" sz="2800" b="1" kern="0" dirty="0">
                <a:solidFill>
                  <a:srgbClr val="000000"/>
                </a:solidFill>
                <a:latin typeface="Comic Sans MS"/>
              </a:rPr>
              <a:t>Annenin psikolojik gerginlikleri</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23</a:t>
            </a:fld>
            <a:endParaRPr lang="tr-TR"/>
          </a:p>
        </p:txBody>
      </p:sp>
    </p:spTree>
    <p:extLst>
      <p:ext uri="{BB962C8B-B14F-4D97-AF65-F5344CB8AC3E}">
        <p14:creationId xmlns:p14="http://schemas.microsoft.com/office/powerpoint/2010/main" val="15400277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1268760"/>
            <a:ext cx="7704856" cy="4563869"/>
          </a:xfrm>
        </p:spPr>
        <p:txBody>
          <a:bodyPr>
            <a:normAutofit/>
          </a:bodyPr>
          <a:lstStyle/>
          <a:p>
            <a:pPr marL="609600" lvl="0" indent="-609600" algn="ctr" fontAlgn="base">
              <a:spcAft>
                <a:spcPct val="0"/>
              </a:spcAft>
              <a:buClrTx/>
              <a:buSzTx/>
              <a:buNone/>
            </a:pPr>
            <a:r>
              <a:rPr lang="tr-TR" sz="3200" b="1" u="sng" kern="0" dirty="0">
                <a:solidFill>
                  <a:schemeClr val="accent3">
                    <a:lumMod val="75000"/>
                  </a:schemeClr>
                </a:solidFill>
                <a:latin typeface="Comic Sans MS"/>
              </a:rPr>
              <a:t>Doğum Sırası Faktörler</a:t>
            </a:r>
          </a:p>
          <a:p>
            <a:pPr marL="609600" lvl="0" indent="-609600" algn="ctr" fontAlgn="base">
              <a:spcAft>
                <a:spcPct val="0"/>
              </a:spcAft>
              <a:buClrTx/>
              <a:buSzTx/>
              <a:buNone/>
            </a:pPr>
            <a:endParaRPr lang="tr-TR" sz="3200" u="sng" kern="0" dirty="0">
              <a:solidFill>
                <a:srgbClr val="FF0000"/>
              </a:solidFill>
              <a:latin typeface="Comic Sans MS"/>
            </a:endParaRPr>
          </a:p>
          <a:p>
            <a:pPr marL="609600" lvl="0" indent="-609600" fontAlgn="base">
              <a:spcAft>
                <a:spcPct val="0"/>
              </a:spcAft>
              <a:buClrTx/>
              <a:buSzTx/>
              <a:buFontTx/>
              <a:buChar char="•"/>
            </a:pPr>
            <a:r>
              <a:rPr lang="tr-TR" sz="3200" b="1" kern="0" dirty="0">
                <a:solidFill>
                  <a:srgbClr val="000000"/>
                </a:solidFill>
                <a:latin typeface="Comic Sans MS"/>
              </a:rPr>
              <a:t>Doğum anında bebeğin başının dışarıdan sert tazyiklerle karşılaşması</a:t>
            </a:r>
          </a:p>
          <a:p>
            <a:pPr marL="609600" lvl="0" indent="-609600" fontAlgn="base">
              <a:spcAft>
                <a:spcPct val="0"/>
              </a:spcAft>
              <a:buClrTx/>
              <a:buSzTx/>
              <a:buFontTx/>
              <a:buChar char="•"/>
            </a:pPr>
            <a:r>
              <a:rPr lang="tr-TR" sz="3200" b="1" kern="0" dirty="0">
                <a:solidFill>
                  <a:srgbClr val="000000"/>
                </a:solidFill>
                <a:latin typeface="Comic Sans MS"/>
              </a:rPr>
              <a:t>Zorunlu durumlarda dikkatsizce kullanılan araç-gereçler (forseps, vakum vb.)</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24</a:t>
            </a:fld>
            <a:endParaRPr lang="tr-TR"/>
          </a:p>
        </p:txBody>
      </p:sp>
    </p:spTree>
    <p:extLst>
      <p:ext uri="{BB962C8B-B14F-4D97-AF65-F5344CB8AC3E}">
        <p14:creationId xmlns:p14="http://schemas.microsoft.com/office/powerpoint/2010/main" val="32037152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492" y="1052736"/>
            <a:ext cx="7344932" cy="4779893"/>
          </a:xfrm>
        </p:spPr>
        <p:txBody>
          <a:bodyPr>
            <a:normAutofit/>
          </a:bodyPr>
          <a:lstStyle/>
          <a:p>
            <a:pPr lvl="0" indent="-342900" algn="ctr" fontAlgn="base">
              <a:lnSpc>
                <a:spcPct val="80000"/>
              </a:lnSpc>
              <a:spcAft>
                <a:spcPct val="0"/>
              </a:spcAft>
              <a:buClrTx/>
              <a:buSzTx/>
              <a:buNone/>
            </a:pPr>
            <a:r>
              <a:rPr lang="tr-TR" sz="2000" b="1" u="sng" kern="0" dirty="0">
                <a:solidFill>
                  <a:schemeClr val="accent3">
                    <a:lumMod val="75000"/>
                  </a:schemeClr>
                </a:solidFill>
                <a:latin typeface="Comic Sans MS"/>
              </a:rPr>
              <a:t>Doğum Sonrası Faktörler</a:t>
            </a:r>
          </a:p>
          <a:p>
            <a:pPr lvl="0" indent="-342900" algn="ctr" fontAlgn="base">
              <a:lnSpc>
                <a:spcPct val="80000"/>
              </a:lnSpc>
              <a:spcAft>
                <a:spcPct val="0"/>
              </a:spcAft>
              <a:buClrTx/>
              <a:buSzTx/>
              <a:buNone/>
            </a:pPr>
            <a:endParaRPr lang="tr-TR" sz="2000" b="1" u="sng" kern="0" dirty="0">
              <a:solidFill>
                <a:srgbClr val="FF0000"/>
              </a:solidFill>
              <a:latin typeface="Comic Sans MS"/>
            </a:endParaRPr>
          </a:p>
          <a:p>
            <a:pPr lvl="0" indent="-342900" fontAlgn="base">
              <a:lnSpc>
                <a:spcPct val="80000"/>
              </a:lnSpc>
              <a:spcAft>
                <a:spcPct val="0"/>
              </a:spcAft>
              <a:buClrTx/>
              <a:buSzTx/>
              <a:buFontTx/>
              <a:buChar char="•"/>
            </a:pPr>
            <a:r>
              <a:rPr lang="tr-TR" sz="2000" b="1" kern="0" dirty="0">
                <a:solidFill>
                  <a:srgbClr val="000000"/>
                </a:solidFill>
                <a:latin typeface="Comic Sans MS"/>
              </a:rPr>
              <a:t>İlk yaşantılar</a:t>
            </a:r>
          </a:p>
          <a:p>
            <a:pPr lvl="0" indent="-342900" fontAlgn="base">
              <a:lnSpc>
                <a:spcPct val="80000"/>
              </a:lnSpc>
              <a:spcAft>
                <a:spcPct val="0"/>
              </a:spcAft>
              <a:buClrTx/>
              <a:buSzTx/>
              <a:buFontTx/>
              <a:buChar char="•"/>
            </a:pPr>
            <a:r>
              <a:rPr lang="tr-TR" sz="2000" b="1" kern="0" dirty="0">
                <a:solidFill>
                  <a:srgbClr val="000000"/>
                </a:solidFill>
                <a:latin typeface="Comic Sans MS"/>
              </a:rPr>
              <a:t>Çevre uyarıcıları</a:t>
            </a:r>
          </a:p>
          <a:p>
            <a:pPr lvl="0" indent="-342900" fontAlgn="base">
              <a:lnSpc>
                <a:spcPct val="80000"/>
              </a:lnSpc>
              <a:spcAft>
                <a:spcPct val="0"/>
              </a:spcAft>
              <a:buClrTx/>
              <a:buSzTx/>
              <a:buFontTx/>
              <a:buChar char="•"/>
            </a:pPr>
            <a:r>
              <a:rPr lang="tr-TR" sz="2000" b="1" kern="0" dirty="0">
                <a:solidFill>
                  <a:srgbClr val="000000"/>
                </a:solidFill>
                <a:latin typeface="Comic Sans MS"/>
              </a:rPr>
              <a:t>Beslenme</a:t>
            </a:r>
          </a:p>
          <a:p>
            <a:pPr lvl="0" indent="-342900" fontAlgn="base">
              <a:lnSpc>
                <a:spcPct val="80000"/>
              </a:lnSpc>
              <a:spcAft>
                <a:spcPct val="0"/>
              </a:spcAft>
              <a:buClrTx/>
              <a:buSzTx/>
              <a:buFontTx/>
              <a:buChar char="•"/>
            </a:pPr>
            <a:r>
              <a:rPr lang="tr-TR" sz="2000" b="1" kern="0" dirty="0">
                <a:solidFill>
                  <a:srgbClr val="000000"/>
                </a:solidFill>
                <a:latin typeface="Comic Sans MS"/>
              </a:rPr>
              <a:t>Hastalıklar ve kazalar</a:t>
            </a:r>
          </a:p>
          <a:p>
            <a:pPr lvl="0" indent="-342900" fontAlgn="base">
              <a:lnSpc>
                <a:spcPct val="80000"/>
              </a:lnSpc>
              <a:spcAft>
                <a:spcPct val="0"/>
              </a:spcAft>
              <a:buClrTx/>
              <a:buSzTx/>
              <a:buFontTx/>
              <a:buChar char="•"/>
            </a:pPr>
            <a:r>
              <a:rPr lang="tr-TR" sz="2000" b="1" kern="0" dirty="0">
                <a:solidFill>
                  <a:srgbClr val="000000"/>
                </a:solidFill>
                <a:latin typeface="Comic Sans MS"/>
              </a:rPr>
              <a:t>İklim ve mevsimler</a:t>
            </a:r>
          </a:p>
          <a:p>
            <a:pPr lvl="0" indent="-342900" fontAlgn="base">
              <a:lnSpc>
                <a:spcPct val="80000"/>
              </a:lnSpc>
              <a:spcAft>
                <a:spcPct val="0"/>
              </a:spcAft>
              <a:buClrTx/>
              <a:buSzTx/>
              <a:buFontTx/>
              <a:buChar char="•"/>
            </a:pPr>
            <a:r>
              <a:rPr lang="tr-TR" sz="2000" b="1" kern="0" dirty="0">
                <a:solidFill>
                  <a:srgbClr val="000000"/>
                </a:solidFill>
                <a:latin typeface="Comic Sans MS"/>
              </a:rPr>
              <a:t>Anne-çocuk ilişkisi</a:t>
            </a:r>
          </a:p>
          <a:p>
            <a:pPr lvl="0" indent="-342900" fontAlgn="base">
              <a:lnSpc>
                <a:spcPct val="80000"/>
              </a:lnSpc>
              <a:spcAft>
                <a:spcPct val="0"/>
              </a:spcAft>
              <a:buClrTx/>
              <a:buSzTx/>
              <a:buFontTx/>
              <a:buChar char="•"/>
            </a:pPr>
            <a:r>
              <a:rPr lang="tr-TR" sz="2000" b="1" kern="0" dirty="0">
                <a:solidFill>
                  <a:srgbClr val="000000"/>
                </a:solidFill>
                <a:latin typeface="Comic Sans MS"/>
              </a:rPr>
              <a:t>Anne-babanın çocuğun davranışlarına karşı tutumları</a:t>
            </a:r>
          </a:p>
          <a:p>
            <a:pPr lvl="0" indent="-342900" fontAlgn="base">
              <a:lnSpc>
                <a:spcPct val="80000"/>
              </a:lnSpc>
              <a:spcAft>
                <a:spcPct val="0"/>
              </a:spcAft>
              <a:buClrTx/>
              <a:buSzTx/>
              <a:buFontTx/>
              <a:buChar char="•"/>
            </a:pPr>
            <a:r>
              <a:rPr lang="tr-TR" sz="2000" b="1" kern="0" dirty="0">
                <a:solidFill>
                  <a:srgbClr val="000000"/>
                </a:solidFill>
                <a:latin typeface="Comic Sans MS"/>
              </a:rPr>
              <a:t>Çocukların doğuş sırası</a:t>
            </a:r>
          </a:p>
          <a:p>
            <a:pPr lvl="0" indent="-342900" fontAlgn="base">
              <a:lnSpc>
                <a:spcPct val="80000"/>
              </a:lnSpc>
              <a:spcAft>
                <a:spcPct val="0"/>
              </a:spcAft>
              <a:buClrTx/>
              <a:buSzTx/>
              <a:buFontTx/>
              <a:buChar char="•"/>
            </a:pPr>
            <a:r>
              <a:rPr lang="tr-TR" sz="2000" b="1" kern="0" dirty="0">
                <a:solidFill>
                  <a:srgbClr val="000000"/>
                </a:solidFill>
                <a:latin typeface="Comic Sans MS"/>
              </a:rPr>
              <a:t>Akran grupları</a:t>
            </a:r>
          </a:p>
          <a:p>
            <a:pPr lvl="0" indent="-342900" fontAlgn="base">
              <a:lnSpc>
                <a:spcPct val="80000"/>
              </a:lnSpc>
              <a:spcAft>
                <a:spcPct val="0"/>
              </a:spcAft>
              <a:buClrTx/>
              <a:buSzTx/>
              <a:buFontTx/>
              <a:buChar char="•"/>
            </a:pPr>
            <a:r>
              <a:rPr lang="tr-TR" sz="2000" b="1" kern="0" dirty="0">
                <a:solidFill>
                  <a:srgbClr val="000000"/>
                </a:solidFill>
                <a:latin typeface="Comic Sans MS"/>
              </a:rPr>
              <a:t>Sosyal ve ekonomik düzey</a:t>
            </a:r>
          </a:p>
          <a:p>
            <a:pPr lvl="0" indent="-342900" fontAlgn="base">
              <a:lnSpc>
                <a:spcPct val="80000"/>
              </a:lnSpc>
              <a:spcAft>
                <a:spcPct val="0"/>
              </a:spcAft>
              <a:buClrTx/>
              <a:buSzTx/>
              <a:buFontTx/>
              <a:buChar char="•"/>
            </a:pPr>
            <a:r>
              <a:rPr lang="tr-TR" sz="2000" b="1" kern="0" dirty="0">
                <a:solidFill>
                  <a:srgbClr val="000000"/>
                </a:solidFill>
                <a:latin typeface="Comic Sans MS"/>
              </a:rPr>
              <a:t>Kitle iletişim araçlarının etkileri</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25</a:t>
            </a:fld>
            <a:endParaRPr lang="tr-TR"/>
          </a:p>
        </p:txBody>
      </p:sp>
    </p:spTree>
    <p:extLst>
      <p:ext uri="{BB962C8B-B14F-4D97-AF65-F5344CB8AC3E}">
        <p14:creationId xmlns:p14="http://schemas.microsoft.com/office/powerpoint/2010/main" val="27726962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C524981-BCB3-884F-A89E-E8F2B56B78B8}"/>
              </a:ext>
            </a:extLst>
          </p:cNvPr>
          <p:cNvSpPr>
            <a:spLocks noGrp="1"/>
          </p:cNvSpPr>
          <p:nvPr>
            <p:ph type="title"/>
          </p:nvPr>
        </p:nvSpPr>
        <p:spPr/>
        <p:txBody>
          <a:bodyPr/>
          <a:lstStyle/>
          <a:p>
            <a:r>
              <a:rPr lang="tr-TR" dirty="0"/>
              <a:t>Kaynaklar</a:t>
            </a:r>
          </a:p>
        </p:txBody>
      </p:sp>
      <p:sp>
        <p:nvSpPr>
          <p:cNvPr id="3" name="İçerik Yer Tutucusu 2">
            <a:extLst>
              <a:ext uri="{FF2B5EF4-FFF2-40B4-BE49-F238E27FC236}">
                <a16:creationId xmlns:a16="http://schemas.microsoft.com/office/drawing/2014/main" id="{FD490535-3288-8C47-8C6D-9B88F362A632}"/>
              </a:ext>
            </a:extLst>
          </p:cNvPr>
          <p:cNvSpPr>
            <a:spLocks noGrp="1"/>
          </p:cNvSpPr>
          <p:nvPr>
            <p:ph idx="1"/>
          </p:nvPr>
        </p:nvSpPr>
        <p:spPr/>
        <p:txBody>
          <a:bodyPr>
            <a:normAutofit fontScale="47500" lnSpcReduction="20000"/>
          </a:bodyPr>
          <a:lstStyle/>
          <a:p>
            <a:r>
              <a:rPr lang="tr-TR" dirty="0"/>
              <a:t>1-Anat </a:t>
            </a:r>
            <a:r>
              <a:rPr lang="tr-TR" dirty="0" err="1"/>
              <a:t>Baniel</a:t>
            </a:r>
            <a:r>
              <a:rPr lang="tr-TR" dirty="0"/>
              <a:t>. (2017). </a:t>
            </a:r>
            <a:r>
              <a:rPr lang="tr-TR" i="1" dirty="0"/>
              <a:t>Sınırlarını Aşan Çocuklar</a:t>
            </a:r>
            <a:r>
              <a:rPr lang="tr-TR" dirty="0"/>
              <a:t>. İstanbul: Doğan Kitap.</a:t>
            </a:r>
          </a:p>
          <a:p>
            <a:r>
              <a:rPr lang="tr-TR" dirty="0"/>
              <a:t>2-Aysel Köksal Akyol. (2018) (Editör). </a:t>
            </a:r>
            <a:r>
              <a:rPr lang="tr-TR" i="1" dirty="0"/>
              <a:t>Erken Çocukluk Döneminde Gelişim II 36-72 Ay</a:t>
            </a:r>
            <a:r>
              <a:rPr lang="tr-TR" dirty="0"/>
              <a:t>. Ankara: Anı Yayıncılık.</a:t>
            </a:r>
          </a:p>
          <a:p>
            <a:r>
              <a:rPr lang="tr-TR" dirty="0"/>
              <a:t>3-Joe.L </a:t>
            </a:r>
            <a:r>
              <a:rPr lang="tr-TR" dirty="0" err="1"/>
              <a:t>Kincheloe</a:t>
            </a:r>
            <a:r>
              <a:rPr lang="tr-TR" dirty="0"/>
              <a:t>. (2018). </a:t>
            </a:r>
            <a:r>
              <a:rPr lang="tr-TR" i="1" dirty="0"/>
              <a:t>Eleştirel Pedagoji</a:t>
            </a:r>
            <a:r>
              <a:rPr lang="tr-TR" dirty="0"/>
              <a:t>. İstanbul: Yeni İnsan Yayınevi.</a:t>
            </a:r>
          </a:p>
          <a:p>
            <a:r>
              <a:rPr lang="tr-TR" dirty="0"/>
              <a:t>4-Oktay </a:t>
            </a:r>
            <a:r>
              <a:rPr lang="tr-TR" dirty="0" err="1"/>
              <a:t>Taymaz</a:t>
            </a:r>
            <a:r>
              <a:rPr lang="tr-TR" dirty="0"/>
              <a:t> Sarı. (2014). </a:t>
            </a:r>
            <a:r>
              <a:rPr lang="tr-TR" i="1" dirty="0"/>
              <a:t>Zihin Kuramı ve Pratik Uygulamalar</a:t>
            </a:r>
            <a:r>
              <a:rPr lang="tr-TR" dirty="0"/>
              <a:t>. Ankara: Eğiten Kitap.</a:t>
            </a:r>
          </a:p>
          <a:p>
            <a:r>
              <a:rPr lang="tr-TR" dirty="0"/>
              <a:t>5-Gelengül Haktanır 2010 (Ed.). “</a:t>
            </a:r>
            <a:r>
              <a:rPr lang="tr-TR" i="1" dirty="0"/>
              <a:t>Zihnin Araçları</a:t>
            </a:r>
            <a:r>
              <a:rPr lang="tr-TR" dirty="0"/>
              <a:t>”. Ankara: Anı Yayıncılık. </a:t>
            </a:r>
            <a:r>
              <a:rPr lang="tr-TR" dirty="0" err="1"/>
              <a:t>Bodrova</a:t>
            </a:r>
            <a:r>
              <a:rPr lang="tr-TR" dirty="0"/>
              <a:t>, E. Ve </a:t>
            </a:r>
            <a:r>
              <a:rPr lang="tr-TR" dirty="0" err="1"/>
              <a:t>Leong</a:t>
            </a:r>
            <a:r>
              <a:rPr lang="tr-TR" dirty="0"/>
              <a:t>, D.J. 2007. Tools of </a:t>
            </a:r>
            <a:r>
              <a:rPr lang="tr-TR" dirty="0" err="1"/>
              <a:t>The</a:t>
            </a:r>
            <a:r>
              <a:rPr lang="tr-TR" dirty="0"/>
              <a:t> </a:t>
            </a:r>
            <a:r>
              <a:rPr lang="tr-TR" dirty="0" err="1"/>
              <a:t>Mind</a:t>
            </a:r>
            <a:r>
              <a:rPr lang="tr-TR" dirty="0"/>
              <a:t>. </a:t>
            </a:r>
            <a:r>
              <a:rPr lang="tr-TR" dirty="0" err="1"/>
              <a:t>The</a:t>
            </a:r>
            <a:r>
              <a:rPr lang="tr-TR" dirty="0"/>
              <a:t> </a:t>
            </a:r>
            <a:r>
              <a:rPr lang="tr-TR" dirty="0" err="1"/>
              <a:t>Vygotskian</a:t>
            </a:r>
            <a:r>
              <a:rPr lang="tr-TR" dirty="0"/>
              <a:t> </a:t>
            </a:r>
            <a:r>
              <a:rPr lang="tr-TR" dirty="0" err="1"/>
              <a:t>Approach</a:t>
            </a:r>
            <a:r>
              <a:rPr lang="tr-TR" dirty="0"/>
              <a:t> </a:t>
            </a:r>
            <a:r>
              <a:rPr lang="tr-TR" dirty="0" err="1"/>
              <a:t>to</a:t>
            </a:r>
            <a:r>
              <a:rPr lang="tr-TR" dirty="0"/>
              <a:t> </a:t>
            </a:r>
            <a:r>
              <a:rPr lang="tr-TR" dirty="0" err="1"/>
              <a:t>Early</a:t>
            </a:r>
            <a:r>
              <a:rPr lang="tr-TR" dirty="0"/>
              <a:t> </a:t>
            </a:r>
            <a:r>
              <a:rPr lang="tr-TR" dirty="0" err="1"/>
              <a:t>Childhood</a:t>
            </a:r>
            <a:r>
              <a:rPr lang="tr-TR" dirty="0"/>
              <a:t> </a:t>
            </a:r>
            <a:r>
              <a:rPr lang="tr-TR" dirty="0" err="1"/>
              <a:t>Education</a:t>
            </a:r>
            <a:r>
              <a:rPr lang="tr-TR" dirty="0"/>
              <a:t>. Second Edition. New Jersey, Merrill </a:t>
            </a:r>
            <a:r>
              <a:rPr lang="tr-TR" dirty="0" err="1"/>
              <a:t>Prentice</a:t>
            </a:r>
            <a:r>
              <a:rPr lang="tr-TR" dirty="0"/>
              <a:t> </a:t>
            </a:r>
            <a:r>
              <a:rPr lang="tr-TR" dirty="0" err="1"/>
              <a:t>Hall</a:t>
            </a:r>
            <a:r>
              <a:rPr lang="tr-TR" dirty="0"/>
              <a:t>.</a:t>
            </a:r>
          </a:p>
          <a:p>
            <a:r>
              <a:rPr lang="tr-TR" dirty="0"/>
              <a:t>6-Pınar San Bayhan ve </a:t>
            </a:r>
            <a:r>
              <a:rPr lang="tr-TR" dirty="0" err="1"/>
              <a:t>İsmihan</a:t>
            </a:r>
            <a:r>
              <a:rPr lang="tr-TR" dirty="0"/>
              <a:t> Artan: “Çocuk Gelişimi ve Eğitimi” </a:t>
            </a:r>
            <a:r>
              <a:rPr lang="tr-TR" dirty="0" err="1"/>
              <a:t>Morpa</a:t>
            </a:r>
            <a:r>
              <a:rPr lang="tr-TR" dirty="0"/>
              <a:t> Yayınları.</a:t>
            </a:r>
          </a:p>
          <a:p>
            <a:r>
              <a:rPr lang="tr-TR" dirty="0"/>
              <a:t>7-Seyhun Topbaş: “Dil ve Kavram Gelişimi” Kök Yayıncılık.</a:t>
            </a:r>
          </a:p>
          <a:p>
            <a:r>
              <a:rPr lang="tr-TR" dirty="0"/>
              <a:t>8-Brigitte </a:t>
            </a:r>
            <a:r>
              <a:rPr lang="tr-TR" dirty="0" err="1"/>
              <a:t>Labbé</a:t>
            </a:r>
            <a:r>
              <a:rPr lang="tr-TR" dirty="0"/>
              <a:t> ve </a:t>
            </a:r>
            <a:r>
              <a:rPr lang="tr-TR" dirty="0" err="1"/>
              <a:t>Michel</a:t>
            </a:r>
            <a:r>
              <a:rPr lang="tr-TR" dirty="0"/>
              <a:t> </a:t>
            </a:r>
            <a:r>
              <a:rPr lang="tr-TR" dirty="0" err="1"/>
              <a:t>Puech</a:t>
            </a:r>
            <a:r>
              <a:rPr lang="tr-TR" dirty="0"/>
              <a:t>: “Çıtır Çıtır Felsefe” (14 kitaplık set), Günışığı Kitaplığı.</a:t>
            </a:r>
          </a:p>
          <a:p>
            <a:r>
              <a:rPr lang="tr-TR" dirty="0"/>
              <a:t>9-Münire Erden ve Yasemin Akman: “Gelişim ve Öğrenme” Arkadaş Yayınevi.</a:t>
            </a:r>
          </a:p>
          <a:p>
            <a:r>
              <a:rPr lang="tr-TR" dirty="0"/>
              <a:t>10-David </a:t>
            </a:r>
            <a:r>
              <a:rPr lang="tr-TR" dirty="0" err="1"/>
              <a:t>Elkind</a:t>
            </a:r>
            <a:r>
              <a:rPr lang="tr-TR" dirty="0"/>
              <a:t>: “Çocuk ve Toplum, Gelişim ve Eğitim Üzerine Denemeler” Ankara Üniversitesi Çocuk Kültürü Araştırma ve Uygulama Merkezi Yayınları.</a:t>
            </a:r>
          </a:p>
          <a:p>
            <a:r>
              <a:rPr lang="tr-TR" dirty="0"/>
              <a:t>11-Filiz Çetin, Uzm. Aslıhan Alpa </a:t>
            </a:r>
            <a:r>
              <a:rPr lang="tr-TR" dirty="0" err="1"/>
              <a:t>Bilbay</a:t>
            </a:r>
            <a:r>
              <a:rPr lang="tr-TR" dirty="0"/>
              <a:t> ve Doç. Dr. Deniz Albayrak Kaymak: “Araştırmadan Uygulamaya Çocuklarda Sosyal Beceriler Grup Eğitimi” Epsilon Yayınları.</a:t>
            </a:r>
          </a:p>
          <a:p>
            <a:r>
              <a:rPr lang="tr-TR" dirty="0"/>
              <a:t>12-Meral Çileli: “Ahlak Psikolojisi ve Eğitimi” V Yayınları.</a:t>
            </a:r>
          </a:p>
          <a:p>
            <a:r>
              <a:rPr lang="tr-TR" dirty="0"/>
              <a:t>13-Patricia H. Miller (2008). “Gelişim Psikolojisi Kuramları” (Yayına Hazırlayan: Prof. Dr. Bekir Onur), İmge Kitabevi. </a:t>
            </a:r>
          </a:p>
          <a:p>
            <a:r>
              <a:rPr lang="tr-TR" dirty="0"/>
              <a:t>14-Richard </a:t>
            </a:r>
            <a:r>
              <a:rPr lang="tr-TR" dirty="0" err="1"/>
              <a:t>E.Nisbett</a:t>
            </a:r>
            <a:r>
              <a:rPr lang="tr-TR" dirty="0"/>
              <a:t> (2003). Düşüncenin Coğrafyası. Doğulular ve Batılılar Nasıl ve Neden Birbirinden Farklı Düşünürler? Varlık Yayınları.</a:t>
            </a:r>
          </a:p>
          <a:p>
            <a:pPr marL="68580" indent="0">
              <a:buNone/>
            </a:pPr>
            <a:endParaRPr lang="tr-TR" dirty="0"/>
          </a:p>
        </p:txBody>
      </p:sp>
      <p:sp>
        <p:nvSpPr>
          <p:cNvPr id="4" name="Alt Bilgi Yer Tutucusu 3">
            <a:extLst>
              <a:ext uri="{FF2B5EF4-FFF2-40B4-BE49-F238E27FC236}">
                <a16:creationId xmlns:a16="http://schemas.microsoft.com/office/drawing/2014/main" id="{D3112C95-16D8-7244-8AFA-A33CC6529D8E}"/>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E1B597C-E708-3748-9428-60139F938B9D}"/>
              </a:ext>
            </a:extLst>
          </p:cNvPr>
          <p:cNvSpPr>
            <a:spLocks noGrp="1"/>
          </p:cNvSpPr>
          <p:nvPr>
            <p:ph type="sldNum" sz="quarter" idx="12"/>
          </p:nvPr>
        </p:nvSpPr>
        <p:spPr/>
        <p:txBody>
          <a:bodyPr/>
          <a:lstStyle/>
          <a:p>
            <a:fld id="{F302176B-0E47-46AC-8F43-DAB4B8A37D06}" type="slidenum">
              <a:rPr lang="tr-TR" smtClean="0"/>
              <a:pPr/>
              <a:t>26</a:t>
            </a:fld>
            <a:endParaRPr lang="tr-TR"/>
          </a:p>
        </p:txBody>
      </p:sp>
    </p:spTree>
    <p:extLst>
      <p:ext uri="{BB962C8B-B14F-4D97-AF65-F5344CB8AC3E}">
        <p14:creationId xmlns:p14="http://schemas.microsoft.com/office/powerpoint/2010/main" val="2016776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83568" y="908720"/>
            <a:ext cx="7632848" cy="4923909"/>
          </a:xfrm>
        </p:spPr>
        <p:txBody>
          <a:bodyPr>
            <a:normAutofit/>
          </a:bodyPr>
          <a:lstStyle/>
          <a:p>
            <a:pPr lvl="0" indent="-342900" fontAlgn="base">
              <a:spcAft>
                <a:spcPct val="0"/>
              </a:spcAft>
              <a:buClrTx/>
              <a:buSzTx/>
              <a:buNone/>
            </a:pPr>
            <a:r>
              <a:rPr lang="tr-TR" sz="3200" b="1" kern="0" dirty="0">
                <a:solidFill>
                  <a:srgbClr val="000000"/>
                </a:solidFill>
                <a:latin typeface="Comic Sans MS"/>
              </a:rPr>
              <a:t>    </a:t>
            </a:r>
          </a:p>
          <a:p>
            <a:pPr lvl="0" indent="-342900" fontAlgn="base">
              <a:spcAft>
                <a:spcPct val="0"/>
              </a:spcAft>
              <a:buClrTx/>
              <a:buSzTx/>
              <a:buNone/>
            </a:pPr>
            <a:r>
              <a:rPr lang="tr-TR" sz="3200" b="1" kern="0" dirty="0">
                <a:solidFill>
                  <a:srgbClr val="000000"/>
                </a:solidFill>
                <a:latin typeface="Comic Sans MS"/>
              </a:rPr>
              <a:t>    </a:t>
            </a:r>
            <a:r>
              <a:rPr lang="tr-TR" sz="3600" b="1" kern="0" dirty="0">
                <a:solidFill>
                  <a:schemeClr val="accent1">
                    <a:lumMod val="50000"/>
                  </a:schemeClr>
                </a:solidFill>
                <a:latin typeface="Comic Sans MS"/>
              </a:rPr>
              <a:t>Gelişim</a:t>
            </a:r>
          </a:p>
          <a:p>
            <a:pPr lvl="0" indent="-342900" fontAlgn="base">
              <a:spcAft>
                <a:spcPct val="0"/>
              </a:spcAft>
              <a:buClrTx/>
              <a:buSzTx/>
              <a:buNone/>
            </a:pPr>
            <a:r>
              <a:rPr lang="tr-TR" sz="3200" b="1" kern="0" dirty="0">
                <a:solidFill>
                  <a:srgbClr val="000000"/>
                </a:solidFill>
                <a:latin typeface="Comic Sans MS"/>
              </a:rPr>
              <a:t>    Organizmanın döllenmeden başlayarak </a:t>
            </a:r>
            <a:r>
              <a:rPr lang="tr-TR" sz="3200" b="1" kern="0" dirty="0">
                <a:solidFill>
                  <a:schemeClr val="accent6">
                    <a:lumMod val="50000"/>
                  </a:schemeClr>
                </a:solidFill>
                <a:latin typeface="Comic Sans MS"/>
              </a:rPr>
              <a:t>bedensel</a:t>
            </a:r>
            <a:r>
              <a:rPr lang="tr-TR" sz="3200" b="1" kern="0" dirty="0">
                <a:solidFill>
                  <a:srgbClr val="000000"/>
                </a:solidFill>
                <a:latin typeface="Comic Sans MS"/>
              </a:rPr>
              <a:t>, </a:t>
            </a:r>
            <a:r>
              <a:rPr lang="tr-TR" sz="3200" b="1" kern="0" dirty="0">
                <a:solidFill>
                  <a:srgbClr val="00B200"/>
                </a:solidFill>
                <a:latin typeface="Comic Sans MS"/>
              </a:rPr>
              <a:t>zihinsel</a:t>
            </a:r>
            <a:r>
              <a:rPr lang="tr-TR" sz="3200" b="1" kern="0" dirty="0">
                <a:solidFill>
                  <a:srgbClr val="000000"/>
                </a:solidFill>
                <a:latin typeface="Comic Sans MS"/>
              </a:rPr>
              <a:t>, </a:t>
            </a:r>
            <a:r>
              <a:rPr lang="tr-TR" sz="3200" b="1" kern="0" dirty="0">
                <a:solidFill>
                  <a:srgbClr val="FF33CC"/>
                </a:solidFill>
                <a:latin typeface="Comic Sans MS"/>
              </a:rPr>
              <a:t>dil</a:t>
            </a:r>
            <a:r>
              <a:rPr lang="tr-TR" sz="3200" b="1" kern="0" dirty="0">
                <a:solidFill>
                  <a:srgbClr val="000000"/>
                </a:solidFill>
                <a:latin typeface="Comic Sans MS"/>
              </a:rPr>
              <a:t>, </a:t>
            </a:r>
            <a:r>
              <a:rPr lang="tr-TR" sz="3200" b="1" kern="0" dirty="0">
                <a:solidFill>
                  <a:srgbClr val="6600CC"/>
                </a:solidFill>
                <a:latin typeface="Comic Sans MS"/>
              </a:rPr>
              <a:t>duygusal</a:t>
            </a:r>
            <a:r>
              <a:rPr lang="tr-TR" sz="3200" b="1" kern="0" dirty="0">
                <a:solidFill>
                  <a:srgbClr val="000000"/>
                </a:solidFill>
                <a:latin typeface="Comic Sans MS"/>
              </a:rPr>
              <a:t> ve </a:t>
            </a:r>
            <a:r>
              <a:rPr lang="tr-TR" sz="3200" b="1" kern="0" dirty="0">
                <a:solidFill>
                  <a:srgbClr val="0033CC"/>
                </a:solidFill>
                <a:latin typeface="Comic Sans MS"/>
              </a:rPr>
              <a:t>sosyal</a:t>
            </a:r>
            <a:r>
              <a:rPr lang="tr-TR" sz="3200" b="1" kern="0" dirty="0">
                <a:solidFill>
                  <a:srgbClr val="00FF00"/>
                </a:solidFill>
                <a:latin typeface="Comic Sans MS"/>
              </a:rPr>
              <a:t> </a:t>
            </a:r>
            <a:r>
              <a:rPr lang="tr-TR" sz="3200" b="1" kern="0" dirty="0">
                <a:solidFill>
                  <a:srgbClr val="000000"/>
                </a:solidFill>
                <a:latin typeface="Comic Sans MS"/>
              </a:rPr>
              <a:t>yönden, belli koşulları olan, en son aşamasına ulaşıncaya kadar sürekli ilerleme kaydeden </a:t>
            </a:r>
            <a:r>
              <a:rPr lang="tr-TR" sz="3200" b="1" kern="0" dirty="0">
                <a:solidFill>
                  <a:srgbClr val="FF0000"/>
                </a:solidFill>
                <a:latin typeface="Comic Sans MS"/>
              </a:rPr>
              <a:t>değişimidir</a:t>
            </a:r>
            <a:r>
              <a:rPr lang="tr-TR" sz="3200" b="1" kern="0" dirty="0">
                <a:solidFill>
                  <a:srgbClr val="000000"/>
                </a:solidFill>
                <a:latin typeface="Comic Sans MS"/>
              </a:rPr>
              <a:t>. Gelişim bir süreçtir.</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3</a:t>
            </a:fld>
            <a:endParaRPr lang="tr-TR"/>
          </a:p>
        </p:txBody>
      </p:sp>
    </p:spTree>
    <p:extLst>
      <p:ext uri="{BB962C8B-B14F-4D97-AF65-F5344CB8AC3E}">
        <p14:creationId xmlns:p14="http://schemas.microsoft.com/office/powerpoint/2010/main" val="1864031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4</a:t>
            </a:fld>
            <a:endParaRPr lang="tr-T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461003650"/>
              </p:ext>
            </p:extLst>
          </p:nvPr>
        </p:nvGraphicFramePr>
        <p:xfrm>
          <a:off x="1042988" y="2324100"/>
          <a:ext cx="6777037" cy="3508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Metin kutusu 7"/>
          <p:cNvSpPr txBox="1"/>
          <p:nvPr/>
        </p:nvSpPr>
        <p:spPr>
          <a:xfrm rot="20416249">
            <a:off x="578216" y="1138329"/>
            <a:ext cx="4032448" cy="646331"/>
          </a:xfrm>
          <a:prstGeom prst="rect">
            <a:avLst/>
          </a:prstGeom>
          <a:noFill/>
        </p:spPr>
        <p:txBody>
          <a:bodyPr wrap="square" rtlCol="0">
            <a:spAutoFit/>
          </a:bodyPr>
          <a:lstStyle/>
          <a:p>
            <a:pPr algn="ctr"/>
            <a:r>
              <a:rPr lang="tr-TR" sz="3600" b="1" dirty="0">
                <a:solidFill>
                  <a:schemeClr val="accent1">
                    <a:lumMod val="50000"/>
                  </a:schemeClr>
                </a:solidFill>
              </a:rPr>
              <a:t>Gelişme</a:t>
            </a:r>
          </a:p>
        </p:txBody>
      </p:sp>
    </p:spTree>
    <p:extLst>
      <p:ext uri="{BB962C8B-B14F-4D97-AF65-F5344CB8AC3E}">
        <p14:creationId xmlns:p14="http://schemas.microsoft.com/office/powerpoint/2010/main" val="869876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grpId="0" nodeType="clickEffect">
                                  <p:stCondLst>
                                    <p:cond delay="0"/>
                                  </p:stCondLst>
                                  <p:childTnLst>
                                    <p:animClr clrSpc="hsl" dir="cw">
                                      <p:cBhvr override="childStyle">
                                        <p:cTn id="6" dur="500" fill="hold"/>
                                        <p:tgtEl>
                                          <p:spTgt spid="7">
                                            <p:graphicEl>
                                              <a:dgm id="{17A18085-FF47-4248-A25C-5F12BF036456}"/>
                                            </p:graphicEl>
                                          </p:spTgt>
                                        </p:tgtEl>
                                        <p:attrNameLst>
                                          <p:attrName>style.color</p:attrName>
                                        </p:attrNameLst>
                                      </p:cBhvr>
                                      <p:by>
                                        <p:hsl h="0" s="12549" l="25098"/>
                                      </p:by>
                                    </p:animClr>
                                    <p:animClr clrSpc="hsl" dir="cw">
                                      <p:cBhvr>
                                        <p:cTn id="7" dur="500" fill="hold"/>
                                        <p:tgtEl>
                                          <p:spTgt spid="7">
                                            <p:graphicEl>
                                              <a:dgm id="{17A18085-FF47-4248-A25C-5F12BF036456}"/>
                                            </p:graphicEl>
                                          </p:spTgt>
                                        </p:tgtEl>
                                        <p:attrNameLst>
                                          <p:attrName>fillcolor</p:attrName>
                                        </p:attrNameLst>
                                      </p:cBhvr>
                                      <p:by>
                                        <p:hsl h="0" s="12549" l="25098"/>
                                      </p:by>
                                    </p:animClr>
                                    <p:animClr clrSpc="hsl" dir="cw">
                                      <p:cBhvr>
                                        <p:cTn id="8" dur="500" fill="hold"/>
                                        <p:tgtEl>
                                          <p:spTgt spid="7">
                                            <p:graphicEl>
                                              <a:dgm id="{17A18085-FF47-4248-A25C-5F12BF036456}"/>
                                            </p:graphicEl>
                                          </p:spTgt>
                                        </p:tgtEl>
                                        <p:attrNameLst>
                                          <p:attrName>stroke.color</p:attrName>
                                        </p:attrNameLst>
                                      </p:cBhvr>
                                      <p:by>
                                        <p:hsl h="0" s="12549" l="25098"/>
                                      </p:by>
                                    </p:animClr>
                                    <p:set>
                                      <p:cBhvr>
                                        <p:cTn id="9" dur="500" fill="hold"/>
                                        <p:tgtEl>
                                          <p:spTgt spid="7">
                                            <p:graphicEl>
                                              <a:dgm id="{17A18085-FF47-4248-A25C-5F12BF036456}"/>
                                            </p:graphicEl>
                                          </p:spTgt>
                                        </p:tgtEl>
                                        <p:attrNameLst>
                                          <p:attrName>fill.type</p:attrName>
                                        </p:attrNameLst>
                                      </p:cBhvr>
                                      <p:to>
                                        <p:strVal val="solid"/>
                                      </p:to>
                                    </p:set>
                                  </p:childTnLst>
                                </p:cTn>
                              </p:par>
                              <p:par>
                                <p:cTn id="10" presetID="30" presetClass="emph" presetSubtype="0" fill="hold" grpId="0" nodeType="withEffect">
                                  <p:stCondLst>
                                    <p:cond delay="0"/>
                                  </p:stCondLst>
                                  <p:childTnLst>
                                    <p:animClr clrSpc="hsl" dir="cw">
                                      <p:cBhvr override="childStyle">
                                        <p:cTn id="11" dur="500" fill="hold"/>
                                        <p:tgtEl>
                                          <p:spTgt spid="7">
                                            <p:graphicEl>
                                              <a:dgm id="{C92E5E40-E544-42B2-A97A-1447D1D7FC49}"/>
                                            </p:graphicEl>
                                          </p:spTgt>
                                        </p:tgtEl>
                                        <p:attrNameLst>
                                          <p:attrName>style.color</p:attrName>
                                        </p:attrNameLst>
                                      </p:cBhvr>
                                      <p:by>
                                        <p:hsl h="0" s="12549" l="25098"/>
                                      </p:by>
                                    </p:animClr>
                                    <p:animClr clrSpc="hsl" dir="cw">
                                      <p:cBhvr>
                                        <p:cTn id="12" dur="500" fill="hold"/>
                                        <p:tgtEl>
                                          <p:spTgt spid="7">
                                            <p:graphicEl>
                                              <a:dgm id="{C92E5E40-E544-42B2-A97A-1447D1D7FC49}"/>
                                            </p:graphicEl>
                                          </p:spTgt>
                                        </p:tgtEl>
                                        <p:attrNameLst>
                                          <p:attrName>fillcolor</p:attrName>
                                        </p:attrNameLst>
                                      </p:cBhvr>
                                      <p:by>
                                        <p:hsl h="0" s="12549" l="25098"/>
                                      </p:by>
                                    </p:animClr>
                                    <p:animClr clrSpc="hsl" dir="cw">
                                      <p:cBhvr>
                                        <p:cTn id="13" dur="500" fill="hold"/>
                                        <p:tgtEl>
                                          <p:spTgt spid="7">
                                            <p:graphicEl>
                                              <a:dgm id="{C92E5E40-E544-42B2-A97A-1447D1D7FC49}"/>
                                            </p:graphicEl>
                                          </p:spTgt>
                                        </p:tgtEl>
                                        <p:attrNameLst>
                                          <p:attrName>stroke.color</p:attrName>
                                        </p:attrNameLst>
                                      </p:cBhvr>
                                      <p:by>
                                        <p:hsl h="0" s="12549" l="25098"/>
                                      </p:by>
                                    </p:animClr>
                                    <p:set>
                                      <p:cBhvr>
                                        <p:cTn id="14" dur="500" fill="hold"/>
                                        <p:tgtEl>
                                          <p:spTgt spid="7">
                                            <p:graphicEl>
                                              <a:dgm id="{C92E5E40-E544-42B2-A97A-1447D1D7FC49}"/>
                                            </p:graphicEl>
                                          </p:spTgt>
                                        </p:tgtEl>
                                        <p:attrNameLst>
                                          <p:attrName>fill.type</p:attrName>
                                        </p:attrNameLst>
                                      </p:cBhvr>
                                      <p:to>
                                        <p:strVal val="solid"/>
                                      </p:to>
                                    </p:set>
                                  </p:childTnLst>
                                </p:cTn>
                              </p:par>
                              <p:par>
                                <p:cTn id="15" presetID="30" presetClass="emph" presetSubtype="0" fill="hold" grpId="0" nodeType="withEffect">
                                  <p:stCondLst>
                                    <p:cond delay="0"/>
                                  </p:stCondLst>
                                  <p:childTnLst>
                                    <p:animClr clrSpc="hsl" dir="cw">
                                      <p:cBhvr override="childStyle">
                                        <p:cTn id="16" dur="500" fill="hold"/>
                                        <p:tgtEl>
                                          <p:spTgt spid="7">
                                            <p:graphicEl>
                                              <a:dgm id="{2C1CB7EA-0625-45D1-BC42-5DE6E1809201}"/>
                                            </p:graphicEl>
                                          </p:spTgt>
                                        </p:tgtEl>
                                        <p:attrNameLst>
                                          <p:attrName>style.color</p:attrName>
                                        </p:attrNameLst>
                                      </p:cBhvr>
                                      <p:by>
                                        <p:hsl h="0" s="12549" l="25098"/>
                                      </p:by>
                                    </p:animClr>
                                    <p:animClr clrSpc="hsl" dir="cw">
                                      <p:cBhvr>
                                        <p:cTn id="17" dur="500" fill="hold"/>
                                        <p:tgtEl>
                                          <p:spTgt spid="7">
                                            <p:graphicEl>
                                              <a:dgm id="{2C1CB7EA-0625-45D1-BC42-5DE6E1809201}"/>
                                            </p:graphicEl>
                                          </p:spTgt>
                                        </p:tgtEl>
                                        <p:attrNameLst>
                                          <p:attrName>fillcolor</p:attrName>
                                        </p:attrNameLst>
                                      </p:cBhvr>
                                      <p:by>
                                        <p:hsl h="0" s="12549" l="25098"/>
                                      </p:by>
                                    </p:animClr>
                                    <p:animClr clrSpc="hsl" dir="cw">
                                      <p:cBhvr>
                                        <p:cTn id="18" dur="500" fill="hold"/>
                                        <p:tgtEl>
                                          <p:spTgt spid="7">
                                            <p:graphicEl>
                                              <a:dgm id="{2C1CB7EA-0625-45D1-BC42-5DE6E1809201}"/>
                                            </p:graphicEl>
                                          </p:spTgt>
                                        </p:tgtEl>
                                        <p:attrNameLst>
                                          <p:attrName>stroke.color</p:attrName>
                                        </p:attrNameLst>
                                      </p:cBhvr>
                                      <p:by>
                                        <p:hsl h="0" s="12549" l="25098"/>
                                      </p:by>
                                    </p:animClr>
                                    <p:set>
                                      <p:cBhvr>
                                        <p:cTn id="19" dur="500" fill="hold"/>
                                        <p:tgtEl>
                                          <p:spTgt spid="7">
                                            <p:graphicEl>
                                              <a:dgm id="{2C1CB7EA-0625-45D1-BC42-5DE6E1809201}"/>
                                            </p:graphic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7" grpId="0">
        <p:bldSub>
          <a:bldDgm/>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a:solidFill>
                  <a:schemeClr val="accent1">
                    <a:lumMod val="50000"/>
                  </a:schemeClr>
                </a:solidFill>
              </a:rPr>
              <a:t>Büyüme</a:t>
            </a:r>
          </a:p>
        </p:txBody>
      </p:sp>
      <p:sp>
        <p:nvSpPr>
          <p:cNvPr id="3" name="İçerik Yer Tutucusu 2"/>
          <p:cNvSpPr>
            <a:spLocks noGrp="1"/>
          </p:cNvSpPr>
          <p:nvPr>
            <p:ph idx="1"/>
          </p:nvPr>
        </p:nvSpPr>
        <p:spPr>
          <a:xfrm>
            <a:off x="755576" y="2323652"/>
            <a:ext cx="7560840" cy="3508977"/>
          </a:xfrm>
        </p:spPr>
        <p:txBody>
          <a:bodyPr/>
          <a:lstStyle/>
          <a:p>
            <a:pPr lvl="0" indent="-342900" fontAlgn="base">
              <a:spcAft>
                <a:spcPct val="0"/>
              </a:spcAft>
              <a:buClrTx/>
              <a:buSzTx/>
              <a:buNone/>
            </a:pPr>
            <a:r>
              <a:rPr lang="tr-TR" sz="3200" kern="0" dirty="0">
                <a:solidFill>
                  <a:srgbClr val="000000"/>
                </a:solidFill>
                <a:latin typeface="Comic Sans MS"/>
              </a:rPr>
              <a:t>     </a:t>
            </a:r>
            <a:r>
              <a:rPr lang="tr-TR" sz="3200" b="1" kern="0" dirty="0">
                <a:solidFill>
                  <a:srgbClr val="000000"/>
                </a:solidFill>
                <a:latin typeface="Comic Sans MS"/>
              </a:rPr>
              <a:t>Bir çocuğun vücut ağırlığı ve boyunun ölçülebilen artışıdır. Büyümenin en hızlı seyrettiği dönemler </a:t>
            </a:r>
            <a:r>
              <a:rPr lang="tr-TR" sz="3200" b="1" kern="0" dirty="0" err="1">
                <a:solidFill>
                  <a:srgbClr val="FF0000"/>
                </a:solidFill>
                <a:latin typeface="Comic Sans MS"/>
              </a:rPr>
              <a:t>intra-uterin</a:t>
            </a:r>
            <a:r>
              <a:rPr lang="tr-TR" sz="3200" b="1" kern="0" dirty="0">
                <a:solidFill>
                  <a:srgbClr val="FF0000"/>
                </a:solidFill>
                <a:latin typeface="Comic Sans MS"/>
              </a:rPr>
              <a:t> yaşamın son ayları</a:t>
            </a:r>
            <a:r>
              <a:rPr lang="tr-TR" sz="3200" b="1" kern="0" dirty="0">
                <a:solidFill>
                  <a:srgbClr val="000000"/>
                </a:solidFill>
                <a:latin typeface="Comic Sans MS"/>
              </a:rPr>
              <a:t> ve doğumdan sonra da </a:t>
            </a:r>
            <a:r>
              <a:rPr lang="tr-TR" sz="3200" b="1" kern="0" dirty="0">
                <a:solidFill>
                  <a:srgbClr val="FF0000"/>
                </a:solidFill>
                <a:latin typeface="Comic Sans MS"/>
              </a:rPr>
              <a:t>ergenlik çağında</a:t>
            </a:r>
            <a:r>
              <a:rPr lang="tr-TR" sz="3200" b="1" kern="0" dirty="0">
                <a:solidFill>
                  <a:srgbClr val="000000"/>
                </a:solidFill>
                <a:latin typeface="Comic Sans MS"/>
              </a:rPr>
              <a:t> görülür.</a:t>
            </a:r>
          </a:p>
          <a:p>
            <a:pPr marL="68580" indent="0">
              <a:buNone/>
            </a:pPr>
            <a:endParaRPr lang="tr-TR" b="1"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5</a:t>
            </a:fld>
            <a:endParaRPr lang="tr-TR"/>
          </a:p>
        </p:txBody>
      </p:sp>
    </p:spTree>
    <p:extLst>
      <p:ext uri="{BB962C8B-B14F-4D97-AF65-F5344CB8AC3E}">
        <p14:creationId xmlns:p14="http://schemas.microsoft.com/office/powerpoint/2010/main" val="306515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27584" y="908720"/>
            <a:ext cx="7272808" cy="4923909"/>
          </a:xfrm>
        </p:spPr>
        <p:txBody>
          <a:bodyPr/>
          <a:lstStyle/>
          <a:p>
            <a:pPr lvl="0" indent="-342900" fontAlgn="base">
              <a:spcAft>
                <a:spcPct val="0"/>
              </a:spcAft>
              <a:buClrTx/>
              <a:buSzTx/>
              <a:buNone/>
            </a:pPr>
            <a:r>
              <a:rPr lang="tr-TR" sz="3600" b="1" kern="0" dirty="0">
                <a:solidFill>
                  <a:srgbClr val="000000"/>
                </a:solidFill>
                <a:latin typeface="Comic Sans MS"/>
              </a:rPr>
              <a:t>   </a:t>
            </a:r>
          </a:p>
          <a:p>
            <a:pPr lvl="0" indent="-342900" fontAlgn="base">
              <a:spcAft>
                <a:spcPct val="0"/>
              </a:spcAft>
              <a:buClrTx/>
              <a:buSzTx/>
              <a:buNone/>
            </a:pPr>
            <a:r>
              <a:rPr lang="tr-TR" sz="3600" b="1" kern="0" dirty="0">
                <a:solidFill>
                  <a:srgbClr val="000000"/>
                </a:solidFill>
                <a:latin typeface="Comic Sans MS"/>
              </a:rPr>
              <a:t>    İnsan gelişimi süresince, bedenin farklı bölgeleri </a:t>
            </a:r>
            <a:r>
              <a:rPr lang="tr-TR" sz="3600" b="1" kern="0" dirty="0">
                <a:solidFill>
                  <a:schemeClr val="accent3">
                    <a:lumMod val="75000"/>
                  </a:schemeClr>
                </a:solidFill>
                <a:latin typeface="Comic Sans MS"/>
              </a:rPr>
              <a:t>farklı dönemlerde </a:t>
            </a:r>
            <a:r>
              <a:rPr lang="tr-TR" sz="3600" b="1" kern="0" dirty="0">
                <a:solidFill>
                  <a:srgbClr val="000000"/>
                </a:solidFill>
                <a:latin typeface="Comic Sans MS"/>
              </a:rPr>
              <a:t>ve </a:t>
            </a:r>
            <a:r>
              <a:rPr lang="tr-TR" sz="3600" b="1" kern="0" dirty="0">
                <a:solidFill>
                  <a:schemeClr val="accent3">
                    <a:lumMod val="75000"/>
                  </a:schemeClr>
                </a:solidFill>
                <a:latin typeface="Comic Sans MS"/>
              </a:rPr>
              <a:t>farklı hızlarda </a:t>
            </a:r>
            <a:r>
              <a:rPr lang="tr-TR" sz="3600" b="1" kern="0" dirty="0">
                <a:solidFill>
                  <a:srgbClr val="000000"/>
                </a:solidFill>
                <a:latin typeface="Comic Sans MS"/>
              </a:rPr>
              <a:t>büyüme gösterirler.</a:t>
            </a:r>
            <a:r>
              <a:rPr lang="tr-TR" sz="3200" b="1" kern="0" dirty="0">
                <a:solidFill>
                  <a:srgbClr val="000000"/>
                </a:solidFill>
                <a:latin typeface="Comic Sans MS"/>
              </a:rPr>
              <a:t> </a:t>
            </a:r>
          </a:p>
          <a:p>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6</a:t>
            </a:fld>
            <a:endParaRPr lang="tr-TR"/>
          </a:p>
        </p:txBody>
      </p:sp>
    </p:spTree>
    <p:extLst>
      <p:ext uri="{BB962C8B-B14F-4D97-AF65-F5344CB8AC3E}">
        <p14:creationId xmlns:p14="http://schemas.microsoft.com/office/powerpoint/2010/main" val="132210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83568" y="836712"/>
            <a:ext cx="7776864" cy="1656184"/>
          </a:xfrm>
        </p:spPr>
        <p:txBody>
          <a:bodyPr>
            <a:normAutofit fontScale="90000"/>
          </a:bodyPr>
          <a:lstStyle/>
          <a:p>
            <a:pPr marL="342900" lvl="0" indent="-342900" fontAlgn="base">
              <a:spcBef>
                <a:spcPct val="20000"/>
              </a:spcBef>
              <a:spcAft>
                <a:spcPct val="0"/>
              </a:spcAft>
            </a:pP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r>
              <a:rPr lang="tr-TR" sz="3200" b="1" kern="0" dirty="0">
                <a:solidFill>
                  <a:srgbClr val="000000"/>
                </a:solidFill>
                <a:latin typeface="Comic Sans MS"/>
                <a:ea typeface="+mn-ea"/>
                <a:cs typeface="+mn-cs"/>
              </a:rPr>
              <a:t>  </a:t>
            </a: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br>
              <a:rPr lang="tr-TR" sz="3200" b="1" kern="0" dirty="0">
                <a:solidFill>
                  <a:srgbClr val="000000"/>
                </a:solidFill>
                <a:latin typeface="Comic Sans MS"/>
                <a:ea typeface="+mn-ea"/>
                <a:cs typeface="+mn-cs"/>
              </a:rPr>
            </a:br>
            <a:r>
              <a:rPr lang="tr-TR" sz="3200" b="1" kern="0" dirty="0">
                <a:solidFill>
                  <a:srgbClr val="000000"/>
                </a:solidFill>
                <a:latin typeface="Comic Sans MS"/>
                <a:ea typeface="+mn-ea"/>
                <a:cs typeface="+mn-cs"/>
              </a:rPr>
              <a:t>  </a:t>
            </a:r>
            <a:r>
              <a:rPr lang="tr-TR" sz="2700" b="1" kern="0" dirty="0">
                <a:solidFill>
                  <a:srgbClr val="000000"/>
                </a:solidFill>
                <a:latin typeface="Comic Sans MS"/>
                <a:ea typeface="+mn-ea"/>
                <a:cs typeface="+mn-cs"/>
              </a:rPr>
              <a:t>Bir çocuğun büyüyüp büyümediğini normal boy ölçüsünü ve ağırlığını alarak </a:t>
            </a:r>
            <a:r>
              <a:rPr lang="tr-TR" sz="2700" b="1" kern="0" dirty="0">
                <a:solidFill>
                  <a:schemeClr val="accent6">
                    <a:lumMod val="75000"/>
                  </a:schemeClr>
                </a:solidFill>
                <a:latin typeface="Comic Sans MS"/>
                <a:ea typeface="+mn-ea"/>
                <a:cs typeface="+mn-cs"/>
              </a:rPr>
              <a:t>o yaştaki çocuklardan elde edilen standartlara </a:t>
            </a:r>
            <a:r>
              <a:rPr lang="tr-TR" sz="2700" b="1" kern="0" dirty="0">
                <a:solidFill>
                  <a:srgbClr val="000000"/>
                </a:solidFill>
                <a:latin typeface="Comic Sans MS"/>
                <a:ea typeface="+mn-ea"/>
                <a:cs typeface="+mn-cs"/>
              </a:rPr>
              <a:t>göre kontrol edebiliriz. </a:t>
            </a:r>
            <a:br>
              <a:rPr lang="tr-TR" sz="2200" b="1" kern="0" dirty="0">
                <a:solidFill>
                  <a:srgbClr val="000000"/>
                </a:solidFill>
                <a:latin typeface="Comic Sans MS"/>
                <a:ea typeface="+mn-ea"/>
                <a:cs typeface="+mn-cs"/>
              </a:rPr>
            </a:br>
            <a:endParaRPr lang="tr-TR" sz="2200"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7</a:t>
            </a:fld>
            <a:endParaRPr lang="tr-TR"/>
          </a:p>
        </p:txBody>
      </p:sp>
      <p:pic>
        <p:nvPicPr>
          <p:cNvPr id="6" name="Picture 4" descr="42-15254288"/>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rot="21069172">
            <a:off x="2602564" y="2342797"/>
            <a:ext cx="4896544" cy="37964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80263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43608" y="1844824"/>
            <a:ext cx="7200916" cy="3508977"/>
          </a:xfrm>
        </p:spPr>
        <p:txBody>
          <a:bodyPr/>
          <a:lstStyle/>
          <a:p>
            <a:pPr marL="68580" indent="0">
              <a:buNone/>
            </a:pPr>
            <a:r>
              <a:rPr lang="tr-TR" sz="3200" b="1" kern="0" dirty="0">
                <a:solidFill>
                  <a:srgbClr val="000000"/>
                </a:solidFill>
                <a:latin typeface="Comic Sans MS"/>
              </a:rPr>
              <a:t>  Gelişmenin değerlendirilmesi ise daha karışık olup, yine normal çocuklarda belirli yaşlarda görülen gelişme ile karşılaştırılarak yapılır.</a:t>
            </a:r>
            <a:endParaRPr lang="tr-TR" dirty="0"/>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8</a:t>
            </a:fld>
            <a:endParaRPr lang="tr-TR"/>
          </a:p>
        </p:txBody>
      </p:sp>
    </p:spTree>
    <p:extLst>
      <p:ext uri="{BB962C8B-B14F-4D97-AF65-F5344CB8AC3E}">
        <p14:creationId xmlns:p14="http://schemas.microsoft.com/office/powerpoint/2010/main" val="1002728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a:p>
            <a:endParaRPr lang="tr-TR" dirty="0"/>
          </a:p>
          <a:p>
            <a:r>
              <a:rPr lang="tr-TR" sz="2800" b="1" dirty="0">
                <a:solidFill>
                  <a:schemeClr val="accent6">
                    <a:lumMod val="75000"/>
                  </a:schemeClr>
                </a:solidFill>
              </a:rPr>
              <a:t>Büyüme ve Gelişmeyi Neler Etkiler?</a:t>
            </a: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02176B-0E47-46AC-8F43-DAB4B8A37D06}" type="slidenum">
              <a:rPr lang="tr-TR" smtClean="0"/>
              <a:pPr/>
              <a:t>9</a:t>
            </a:fld>
            <a:endParaRPr lang="tr-TR"/>
          </a:p>
        </p:txBody>
      </p:sp>
    </p:spTree>
    <p:extLst>
      <p:ext uri="{BB962C8B-B14F-4D97-AF65-F5344CB8AC3E}">
        <p14:creationId xmlns:p14="http://schemas.microsoft.com/office/powerpoint/2010/main" val="205423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3">
                                            <p:txEl>
                                              <p:pRg st="2" end="2"/>
                                            </p:txEl>
                                          </p:spTgt>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245</TotalTime>
  <Words>982</Words>
  <Application>Microsoft Macintosh PowerPoint</Application>
  <PresentationFormat>Ekran Gösterisi (4:3)</PresentationFormat>
  <Paragraphs>150</Paragraphs>
  <Slides>26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26</vt:i4>
      </vt:variant>
    </vt:vector>
  </HeadingPairs>
  <TitlesOfParts>
    <vt:vector size="32" baseType="lpstr">
      <vt:lpstr>Calibri</vt:lpstr>
      <vt:lpstr>Century Gothic</vt:lpstr>
      <vt:lpstr>Comic Sans MS</vt:lpstr>
      <vt:lpstr>Times</vt:lpstr>
      <vt:lpstr>Wingdings 2</vt:lpstr>
      <vt:lpstr>Austin</vt:lpstr>
      <vt:lpstr>Gelişim ve Temel Kavramlar</vt:lpstr>
      <vt:lpstr>PowerPoint Sunusu</vt:lpstr>
      <vt:lpstr>PowerPoint Sunusu</vt:lpstr>
      <vt:lpstr>PowerPoint Sunusu</vt:lpstr>
      <vt:lpstr>Büyüme</vt:lpstr>
      <vt:lpstr>PowerPoint Sunusu</vt:lpstr>
      <vt:lpstr>              Bir çocuğun büyüyüp büyümediğini normal boy ölçüsünü ve ağırlığını alarak o yaştaki çocuklardan elde edilen standartlara göre kontrol edebiliriz.  </vt:lpstr>
      <vt:lpstr>PowerPoint Sunusu</vt:lpstr>
      <vt:lpstr>PowerPoint Sunusu</vt:lpstr>
      <vt:lpstr>Olgunlaşma</vt:lpstr>
      <vt:lpstr>Olgunlaşma</vt:lpstr>
      <vt:lpstr>Öğrenme</vt:lpstr>
      <vt:lpstr>PowerPoint Sunusu</vt:lpstr>
      <vt:lpstr>Hazırbulunuşluk</vt:lpstr>
      <vt:lpstr>Gelişim Görevleri</vt:lpstr>
      <vt:lpstr>Gelişim Görevleri</vt:lpstr>
      <vt:lpstr>Yaşam Dönemleri ve Gelişim Görevleri</vt:lpstr>
      <vt:lpstr>Gelişim İlkeleri</vt:lpstr>
      <vt:lpstr>Gelişim İlkeleri</vt:lpstr>
      <vt:lpstr>Gelişimi Etkileyen Faktörler</vt:lpstr>
      <vt:lpstr>Kalıtım </vt:lpstr>
      <vt:lpstr>PowerPoint Sunusu</vt:lpstr>
      <vt:lpstr>Çevre</vt:lpstr>
      <vt:lpstr>PowerPoint Sunusu</vt:lpstr>
      <vt:lpstr>PowerPoint Sunusu</vt:lpstr>
      <vt:lpstr>Kaynaklar</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Gelişimdeki Temel Kavramlar</dc:title>
  <cp:lastModifiedBy>Microsoft Office User</cp:lastModifiedBy>
  <cp:revision>31</cp:revision>
  <dcterms:modified xsi:type="dcterms:W3CDTF">2020-05-05T19:43:40Z</dcterms:modified>
</cp:coreProperties>
</file>