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4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0F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4E1AE9-1750-4AA4-9FE1-26EF075AAEFD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DE96735-D6DB-4AC6-8B96-A2A43404D289}">
      <dgm:prSet phldrT="[Metin]" custT="1"/>
      <dgm:spPr/>
      <dgm:t>
        <a:bodyPr/>
        <a:lstStyle/>
        <a:p>
          <a:pPr algn="ctr"/>
          <a:r>
            <a:rPr lang="es-ES" sz="2400" dirty="0" smtClean="0"/>
            <a:t>portada</a:t>
          </a:r>
          <a:endParaRPr lang="tr-TR" sz="2400" dirty="0"/>
        </a:p>
      </dgm:t>
    </dgm:pt>
    <dgm:pt modelId="{B88DC5D8-31AE-46E5-936B-8CE6682211E9}" type="parTrans" cxnId="{7136383E-C678-4BC7-88AF-18C80150AD95}">
      <dgm:prSet/>
      <dgm:spPr/>
      <dgm:t>
        <a:bodyPr/>
        <a:lstStyle/>
        <a:p>
          <a:pPr algn="ctr"/>
          <a:endParaRPr lang="tr-TR"/>
        </a:p>
      </dgm:t>
    </dgm:pt>
    <dgm:pt modelId="{0B77C2E4-931C-4491-A106-065368067CAF}" type="sibTrans" cxnId="{7136383E-C678-4BC7-88AF-18C80150AD95}">
      <dgm:prSet/>
      <dgm:spPr/>
      <dgm:t>
        <a:bodyPr/>
        <a:lstStyle/>
        <a:p>
          <a:pPr algn="ctr"/>
          <a:endParaRPr lang="tr-TR"/>
        </a:p>
      </dgm:t>
    </dgm:pt>
    <dgm:pt modelId="{83E341CE-7EB4-4EA5-8472-30A587321F8A}">
      <dgm:prSet phldrT="[Metin]" custT="1"/>
      <dgm:spPr/>
      <dgm:t>
        <a:bodyPr/>
        <a:lstStyle/>
        <a:p>
          <a:pPr algn="ctr"/>
          <a:r>
            <a:rPr lang="es-ES" sz="2400" dirty="0" smtClean="0"/>
            <a:t>cartelera</a:t>
          </a:r>
          <a:endParaRPr lang="tr-TR" sz="2400" dirty="0"/>
        </a:p>
      </dgm:t>
    </dgm:pt>
    <dgm:pt modelId="{F351491D-BB03-438F-9D60-91FE01B23720}" type="parTrans" cxnId="{E507E94B-D9B6-4DA2-9D99-429C5848E950}">
      <dgm:prSet/>
      <dgm:spPr/>
      <dgm:t>
        <a:bodyPr/>
        <a:lstStyle/>
        <a:p>
          <a:pPr algn="ctr"/>
          <a:endParaRPr lang="tr-TR"/>
        </a:p>
      </dgm:t>
    </dgm:pt>
    <dgm:pt modelId="{971B87FE-400A-4A5F-A979-ECA7F9155C49}" type="sibTrans" cxnId="{E507E94B-D9B6-4DA2-9D99-429C5848E950}">
      <dgm:prSet/>
      <dgm:spPr/>
      <dgm:t>
        <a:bodyPr/>
        <a:lstStyle/>
        <a:p>
          <a:pPr algn="ctr"/>
          <a:endParaRPr lang="tr-TR"/>
        </a:p>
      </dgm:t>
    </dgm:pt>
    <dgm:pt modelId="{AD4C22CA-EA8D-4082-A777-898C81E0F477}">
      <dgm:prSet phldrT="[Metin]" custT="1"/>
      <dgm:spPr/>
      <dgm:t>
        <a:bodyPr/>
        <a:lstStyle/>
        <a:p>
          <a:pPr algn="ctr"/>
          <a:r>
            <a:rPr lang="es-ES" sz="2400" dirty="0" smtClean="0"/>
            <a:t>contraportada</a:t>
          </a:r>
          <a:endParaRPr lang="tr-TR" sz="2400" dirty="0"/>
        </a:p>
      </dgm:t>
    </dgm:pt>
    <dgm:pt modelId="{B81F9B03-BF45-45FB-A7F6-86C3D4DDF24F}" type="parTrans" cxnId="{DC2987A4-6F87-4B24-B466-E7A25494D510}">
      <dgm:prSet/>
      <dgm:spPr/>
      <dgm:t>
        <a:bodyPr/>
        <a:lstStyle/>
        <a:p>
          <a:pPr algn="ctr"/>
          <a:endParaRPr lang="tr-TR"/>
        </a:p>
      </dgm:t>
    </dgm:pt>
    <dgm:pt modelId="{3B522F12-2EF0-4255-B7E3-77985630CE51}" type="sibTrans" cxnId="{DC2987A4-6F87-4B24-B466-E7A25494D510}">
      <dgm:prSet/>
      <dgm:spPr/>
      <dgm:t>
        <a:bodyPr/>
        <a:lstStyle/>
        <a:p>
          <a:pPr algn="ctr"/>
          <a:endParaRPr lang="tr-TR"/>
        </a:p>
      </dgm:t>
    </dgm:pt>
    <dgm:pt modelId="{63054E69-21AD-441B-8D0B-8ACBEAE3A81C}">
      <dgm:prSet phldrT="[Metin]" custT="1"/>
      <dgm:spPr/>
      <dgm:t>
        <a:bodyPr/>
        <a:lstStyle/>
        <a:p>
          <a:pPr algn="ctr"/>
          <a:r>
            <a:rPr lang="es-ES" sz="2400" dirty="0" smtClean="0"/>
            <a:t>pasatiempos</a:t>
          </a:r>
          <a:endParaRPr lang="tr-TR" sz="2400" dirty="0"/>
        </a:p>
      </dgm:t>
    </dgm:pt>
    <dgm:pt modelId="{9029CC8F-CCC7-4F00-9548-6EC44B03BD21}" type="parTrans" cxnId="{15DD70BB-4B03-4ECF-8828-412DB5C2A9A9}">
      <dgm:prSet/>
      <dgm:spPr/>
      <dgm:t>
        <a:bodyPr/>
        <a:lstStyle/>
        <a:p>
          <a:pPr algn="ctr"/>
          <a:endParaRPr lang="tr-TR"/>
        </a:p>
      </dgm:t>
    </dgm:pt>
    <dgm:pt modelId="{E9965042-F682-4FE8-8B54-5110FEEAA875}" type="sibTrans" cxnId="{15DD70BB-4B03-4ECF-8828-412DB5C2A9A9}">
      <dgm:prSet/>
      <dgm:spPr/>
      <dgm:t>
        <a:bodyPr/>
        <a:lstStyle/>
        <a:p>
          <a:pPr algn="ctr"/>
          <a:endParaRPr lang="tr-TR"/>
        </a:p>
      </dgm:t>
    </dgm:pt>
    <dgm:pt modelId="{9C049800-CFBD-431B-B106-36B3D48DD574}">
      <dgm:prSet phldrT="[Metin]" custT="1"/>
      <dgm:spPr/>
      <dgm:t>
        <a:bodyPr/>
        <a:lstStyle/>
        <a:p>
          <a:pPr algn="ctr"/>
          <a:r>
            <a:rPr lang="es-ES" sz="2400" dirty="0" smtClean="0"/>
            <a:t>bolsa</a:t>
          </a:r>
          <a:endParaRPr lang="tr-TR" sz="2400" dirty="0"/>
        </a:p>
      </dgm:t>
    </dgm:pt>
    <dgm:pt modelId="{7D33CB12-4365-43EB-BCB9-B2C99CA450D1}" type="parTrans" cxnId="{ADFF5765-432D-41EA-B932-9137FDBB584A}">
      <dgm:prSet/>
      <dgm:spPr/>
      <dgm:t>
        <a:bodyPr/>
        <a:lstStyle/>
        <a:p>
          <a:pPr algn="ctr"/>
          <a:endParaRPr lang="tr-TR"/>
        </a:p>
      </dgm:t>
    </dgm:pt>
    <dgm:pt modelId="{65A2F3B3-7005-4190-9995-2CDD61522320}" type="sibTrans" cxnId="{ADFF5765-432D-41EA-B932-9137FDBB584A}">
      <dgm:prSet/>
      <dgm:spPr/>
      <dgm:t>
        <a:bodyPr/>
        <a:lstStyle/>
        <a:p>
          <a:pPr algn="ctr"/>
          <a:endParaRPr lang="tr-TR"/>
        </a:p>
      </dgm:t>
    </dgm:pt>
    <dgm:pt modelId="{26029286-EE0A-4CED-A5A5-EFA6B0983EFF}" type="pres">
      <dgm:prSet presAssocID="{274E1AE9-1750-4AA4-9FE1-26EF075AAEF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46493FF-C0A3-462A-B03C-508225E36445}" type="pres">
      <dgm:prSet presAssocID="{9DE96735-D6DB-4AC6-8B96-A2A43404D289}" presName="node" presStyleLbl="node1" presStyleIdx="0" presStyleCnt="5" custScaleX="117239" custScaleY="13057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0AE86F7-2E85-45A0-9B34-0A0E4F616B78}" type="pres">
      <dgm:prSet presAssocID="{9DE96735-D6DB-4AC6-8B96-A2A43404D289}" presName="spNode" presStyleCnt="0"/>
      <dgm:spPr/>
    </dgm:pt>
    <dgm:pt modelId="{7BE097EA-2D84-4328-A067-B65F9D819030}" type="pres">
      <dgm:prSet presAssocID="{0B77C2E4-931C-4491-A106-065368067CAF}" presName="sibTrans" presStyleLbl="sibTrans1D1" presStyleIdx="0" presStyleCnt="5"/>
      <dgm:spPr/>
      <dgm:t>
        <a:bodyPr/>
        <a:lstStyle/>
        <a:p>
          <a:endParaRPr lang="tr-TR"/>
        </a:p>
      </dgm:t>
    </dgm:pt>
    <dgm:pt modelId="{DC4B8015-0E59-4EA4-B21D-97C1F7990A4E}" type="pres">
      <dgm:prSet presAssocID="{83E341CE-7EB4-4EA5-8472-30A587321F8A}" presName="node" presStyleLbl="node1" presStyleIdx="1" presStyleCnt="5" custScaleX="140415" custRadScaleRad="115113" custRadScaleInc="2471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92FCA9A-A38B-4DEE-AEE0-204D8FDE6D77}" type="pres">
      <dgm:prSet presAssocID="{83E341CE-7EB4-4EA5-8472-30A587321F8A}" presName="spNode" presStyleCnt="0"/>
      <dgm:spPr/>
    </dgm:pt>
    <dgm:pt modelId="{C7E3C3E2-D45E-4DBE-9582-E1E4E5AE5BE9}" type="pres">
      <dgm:prSet presAssocID="{971B87FE-400A-4A5F-A979-ECA7F9155C49}" presName="sibTrans" presStyleLbl="sibTrans1D1" presStyleIdx="1" presStyleCnt="5"/>
      <dgm:spPr/>
      <dgm:t>
        <a:bodyPr/>
        <a:lstStyle/>
        <a:p>
          <a:endParaRPr lang="tr-TR"/>
        </a:p>
      </dgm:t>
    </dgm:pt>
    <dgm:pt modelId="{6F00631D-E38C-4DBB-8103-04EBC8A4230D}" type="pres">
      <dgm:prSet presAssocID="{AD4C22CA-EA8D-4082-A777-898C81E0F477}" presName="node" presStyleLbl="node1" presStyleIdx="2" presStyleCnt="5" custScaleX="162291" custRadScaleRad="119926" custRadScaleInc="-7924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D9B52A7-AFA5-4E3A-B99A-B4AC59BB16A7}" type="pres">
      <dgm:prSet presAssocID="{AD4C22CA-EA8D-4082-A777-898C81E0F477}" presName="spNode" presStyleCnt="0"/>
      <dgm:spPr/>
    </dgm:pt>
    <dgm:pt modelId="{3F00F42E-367B-4968-AA5D-7FDCFE943D2C}" type="pres">
      <dgm:prSet presAssocID="{3B522F12-2EF0-4255-B7E3-77985630CE51}" presName="sibTrans" presStyleLbl="sibTrans1D1" presStyleIdx="2" presStyleCnt="5"/>
      <dgm:spPr/>
      <dgm:t>
        <a:bodyPr/>
        <a:lstStyle/>
        <a:p>
          <a:endParaRPr lang="tr-TR"/>
        </a:p>
      </dgm:t>
    </dgm:pt>
    <dgm:pt modelId="{9DD25AD7-9C6B-4BC7-902E-BA41F8229C52}" type="pres">
      <dgm:prSet presAssocID="{63054E69-21AD-441B-8D0B-8ACBEAE3A81C}" presName="node" presStyleLbl="node1" presStyleIdx="3" presStyleCnt="5" custScaleX="167718" custRadScaleRad="119522" custRadScaleInc="9142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50780FF-463C-4B8F-9D71-AFDB16C958C9}" type="pres">
      <dgm:prSet presAssocID="{63054E69-21AD-441B-8D0B-8ACBEAE3A81C}" presName="spNode" presStyleCnt="0"/>
      <dgm:spPr/>
    </dgm:pt>
    <dgm:pt modelId="{C724CC3F-CEFE-4916-9471-D8E43BFC798D}" type="pres">
      <dgm:prSet presAssocID="{E9965042-F682-4FE8-8B54-5110FEEAA875}" presName="sibTrans" presStyleLbl="sibTrans1D1" presStyleIdx="3" presStyleCnt="5"/>
      <dgm:spPr/>
      <dgm:t>
        <a:bodyPr/>
        <a:lstStyle/>
        <a:p>
          <a:endParaRPr lang="tr-TR"/>
        </a:p>
      </dgm:t>
    </dgm:pt>
    <dgm:pt modelId="{C4A3B3A2-0CDB-4E36-9A92-564C6D95BD2A}" type="pres">
      <dgm:prSet presAssocID="{9C049800-CFBD-431B-B106-36B3D48DD574}" presName="node" presStyleLbl="node1" presStyleIdx="4" presStyleCnt="5" custRadScaleRad="113077" custRadScaleInc="-891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3C9B317-289F-48E2-9CCF-B39384049678}" type="pres">
      <dgm:prSet presAssocID="{9C049800-CFBD-431B-B106-36B3D48DD574}" presName="spNode" presStyleCnt="0"/>
      <dgm:spPr/>
    </dgm:pt>
    <dgm:pt modelId="{2B1AA7DB-4ADE-4901-ABBA-C7A938728777}" type="pres">
      <dgm:prSet presAssocID="{65A2F3B3-7005-4190-9995-2CDD61522320}" presName="sibTrans" presStyleLbl="sibTrans1D1" presStyleIdx="4" presStyleCnt="5"/>
      <dgm:spPr/>
      <dgm:t>
        <a:bodyPr/>
        <a:lstStyle/>
        <a:p>
          <a:endParaRPr lang="tr-TR"/>
        </a:p>
      </dgm:t>
    </dgm:pt>
  </dgm:ptLst>
  <dgm:cxnLst>
    <dgm:cxn modelId="{3831591B-4253-43A2-A753-889F8CE042CB}" type="presOf" srcId="{83E341CE-7EB4-4EA5-8472-30A587321F8A}" destId="{DC4B8015-0E59-4EA4-B21D-97C1F7990A4E}" srcOrd="0" destOrd="0" presId="urn:microsoft.com/office/officeart/2005/8/layout/cycle6"/>
    <dgm:cxn modelId="{860C89A4-A7E7-4A4C-995E-FCBEF3A2F0F5}" type="presOf" srcId="{0B77C2E4-931C-4491-A106-065368067CAF}" destId="{7BE097EA-2D84-4328-A067-B65F9D819030}" srcOrd="0" destOrd="0" presId="urn:microsoft.com/office/officeart/2005/8/layout/cycle6"/>
    <dgm:cxn modelId="{EFAFE9BD-5E7B-4203-9A85-BFC3796CA828}" type="presOf" srcId="{E9965042-F682-4FE8-8B54-5110FEEAA875}" destId="{C724CC3F-CEFE-4916-9471-D8E43BFC798D}" srcOrd="0" destOrd="0" presId="urn:microsoft.com/office/officeart/2005/8/layout/cycle6"/>
    <dgm:cxn modelId="{D2624871-FD15-4216-9996-F831B81577C9}" type="presOf" srcId="{971B87FE-400A-4A5F-A979-ECA7F9155C49}" destId="{C7E3C3E2-D45E-4DBE-9582-E1E4E5AE5BE9}" srcOrd="0" destOrd="0" presId="urn:microsoft.com/office/officeart/2005/8/layout/cycle6"/>
    <dgm:cxn modelId="{CA9DDC08-B89D-4986-B380-73DAFD200049}" type="presOf" srcId="{274E1AE9-1750-4AA4-9FE1-26EF075AAEFD}" destId="{26029286-EE0A-4CED-A5A5-EFA6B0983EFF}" srcOrd="0" destOrd="0" presId="urn:microsoft.com/office/officeart/2005/8/layout/cycle6"/>
    <dgm:cxn modelId="{ADFF5765-432D-41EA-B932-9137FDBB584A}" srcId="{274E1AE9-1750-4AA4-9FE1-26EF075AAEFD}" destId="{9C049800-CFBD-431B-B106-36B3D48DD574}" srcOrd="4" destOrd="0" parTransId="{7D33CB12-4365-43EB-BCB9-B2C99CA450D1}" sibTransId="{65A2F3B3-7005-4190-9995-2CDD61522320}"/>
    <dgm:cxn modelId="{4437A166-44C8-444A-ADDF-BC1C5594E0D3}" type="presOf" srcId="{9C049800-CFBD-431B-B106-36B3D48DD574}" destId="{C4A3B3A2-0CDB-4E36-9A92-564C6D95BD2A}" srcOrd="0" destOrd="0" presId="urn:microsoft.com/office/officeart/2005/8/layout/cycle6"/>
    <dgm:cxn modelId="{A81463B5-E4CC-40F6-9A56-DCAB7F247189}" type="presOf" srcId="{63054E69-21AD-441B-8D0B-8ACBEAE3A81C}" destId="{9DD25AD7-9C6B-4BC7-902E-BA41F8229C52}" srcOrd="0" destOrd="0" presId="urn:microsoft.com/office/officeart/2005/8/layout/cycle6"/>
    <dgm:cxn modelId="{4774F5E3-F8C1-4F4B-8066-E08A8306C516}" type="presOf" srcId="{3B522F12-2EF0-4255-B7E3-77985630CE51}" destId="{3F00F42E-367B-4968-AA5D-7FDCFE943D2C}" srcOrd="0" destOrd="0" presId="urn:microsoft.com/office/officeart/2005/8/layout/cycle6"/>
    <dgm:cxn modelId="{15DD70BB-4B03-4ECF-8828-412DB5C2A9A9}" srcId="{274E1AE9-1750-4AA4-9FE1-26EF075AAEFD}" destId="{63054E69-21AD-441B-8D0B-8ACBEAE3A81C}" srcOrd="3" destOrd="0" parTransId="{9029CC8F-CCC7-4F00-9548-6EC44B03BD21}" sibTransId="{E9965042-F682-4FE8-8B54-5110FEEAA875}"/>
    <dgm:cxn modelId="{6646CCA5-A82E-4970-A1C4-64208F7B574A}" type="presOf" srcId="{65A2F3B3-7005-4190-9995-2CDD61522320}" destId="{2B1AA7DB-4ADE-4901-ABBA-C7A938728777}" srcOrd="0" destOrd="0" presId="urn:microsoft.com/office/officeart/2005/8/layout/cycle6"/>
    <dgm:cxn modelId="{A00C9DF6-2530-4678-AF27-D5895965A93A}" type="presOf" srcId="{9DE96735-D6DB-4AC6-8B96-A2A43404D289}" destId="{246493FF-C0A3-462A-B03C-508225E36445}" srcOrd="0" destOrd="0" presId="urn:microsoft.com/office/officeart/2005/8/layout/cycle6"/>
    <dgm:cxn modelId="{E507E94B-D9B6-4DA2-9D99-429C5848E950}" srcId="{274E1AE9-1750-4AA4-9FE1-26EF075AAEFD}" destId="{83E341CE-7EB4-4EA5-8472-30A587321F8A}" srcOrd="1" destOrd="0" parTransId="{F351491D-BB03-438F-9D60-91FE01B23720}" sibTransId="{971B87FE-400A-4A5F-A979-ECA7F9155C49}"/>
    <dgm:cxn modelId="{DC2987A4-6F87-4B24-B466-E7A25494D510}" srcId="{274E1AE9-1750-4AA4-9FE1-26EF075AAEFD}" destId="{AD4C22CA-EA8D-4082-A777-898C81E0F477}" srcOrd="2" destOrd="0" parTransId="{B81F9B03-BF45-45FB-A7F6-86C3D4DDF24F}" sibTransId="{3B522F12-2EF0-4255-B7E3-77985630CE51}"/>
    <dgm:cxn modelId="{657A1F2E-DB99-40EB-AA2B-8FE36142F829}" type="presOf" srcId="{AD4C22CA-EA8D-4082-A777-898C81E0F477}" destId="{6F00631D-E38C-4DBB-8103-04EBC8A4230D}" srcOrd="0" destOrd="0" presId="urn:microsoft.com/office/officeart/2005/8/layout/cycle6"/>
    <dgm:cxn modelId="{7136383E-C678-4BC7-88AF-18C80150AD95}" srcId="{274E1AE9-1750-4AA4-9FE1-26EF075AAEFD}" destId="{9DE96735-D6DB-4AC6-8B96-A2A43404D289}" srcOrd="0" destOrd="0" parTransId="{B88DC5D8-31AE-46E5-936B-8CE6682211E9}" sibTransId="{0B77C2E4-931C-4491-A106-065368067CAF}"/>
    <dgm:cxn modelId="{F7D32258-CDE3-4C83-9698-F884FB627D92}" type="presParOf" srcId="{26029286-EE0A-4CED-A5A5-EFA6B0983EFF}" destId="{246493FF-C0A3-462A-B03C-508225E36445}" srcOrd="0" destOrd="0" presId="urn:microsoft.com/office/officeart/2005/8/layout/cycle6"/>
    <dgm:cxn modelId="{D5151952-DE75-4FA3-86A2-839B96EB4DB0}" type="presParOf" srcId="{26029286-EE0A-4CED-A5A5-EFA6B0983EFF}" destId="{F0AE86F7-2E85-45A0-9B34-0A0E4F616B78}" srcOrd="1" destOrd="0" presId="urn:microsoft.com/office/officeart/2005/8/layout/cycle6"/>
    <dgm:cxn modelId="{856A3B32-B9D2-4E3F-B06A-B650366E7BCE}" type="presParOf" srcId="{26029286-EE0A-4CED-A5A5-EFA6B0983EFF}" destId="{7BE097EA-2D84-4328-A067-B65F9D819030}" srcOrd="2" destOrd="0" presId="urn:microsoft.com/office/officeart/2005/8/layout/cycle6"/>
    <dgm:cxn modelId="{052ADF3E-C058-4199-B796-E260B8F2197C}" type="presParOf" srcId="{26029286-EE0A-4CED-A5A5-EFA6B0983EFF}" destId="{DC4B8015-0E59-4EA4-B21D-97C1F7990A4E}" srcOrd="3" destOrd="0" presId="urn:microsoft.com/office/officeart/2005/8/layout/cycle6"/>
    <dgm:cxn modelId="{18E97014-FEE6-4D2E-A249-3B6AC0B36787}" type="presParOf" srcId="{26029286-EE0A-4CED-A5A5-EFA6B0983EFF}" destId="{592FCA9A-A38B-4DEE-AEE0-204D8FDE6D77}" srcOrd="4" destOrd="0" presId="urn:microsoft.com/office/officeart/2005/8/layout/cycle6"/>
    <dgm:cxn modelId="{2E19D017-BAA2-431C-85FF-8A2D3CAB9571}" type="presParOf" srcId="{26029286-EE0A-4CED-A5A5-EFA6B0983EFF}" destId="{C7E3C3E2-D45E-4DBE-9582-E1E4E5AE5BE9}" srcOrd="5" destOrd="0" presId="urn:microsoft.com/office/officeart/2005/8/layout/cycle6"/>
    <dgm:cxn modelId="{2794DD32-B7B2-4307-9211-B22A7CA7ABAA}" type="presParOf" srcId="{26029286-EE0A-4CED-A5A5-EFA6B0983EFF}" destId="{6F00631D-E38C-4DBB-8103-04EBC8A4230D}" srcOrd="6" destOrd="0" presId="urn:microsoft.com/office/officeart/2005/8/layout/cycle6"/>
    <dgm:cxn modelId="{0891C8E6-020C-474A-9A02-0C92805B6B27}" type="presParOf" srcId="{26029286-EE0A-4CED-A5A5-EFA6B0983EFF}" destId="{3D9B52A7-AFA5-4E3A-B99A-B4AC59BB16A7}" srcOrd="7" destOrd="0" presId="urn:microsoft.com/office/officeart/2005/8/layout/cycle6"/>
    <dgm:cxn modelId="{7D4F47E5-0496-4A10-A32B-7D35C2D4E59B}" type="presParOf" srcId="{26029286-EE0A-4CED-A5A5-EFA6B0983EFF}" destId="{3F00F42E-367B-4968-AA5D-7FDCFE943D2C}" srcOrd="8" destOrd="0" presId="urn:microsoft.com/office/officeart/2005/8/layout/cycle6"/>
    <dgm:cxn modelId="{F4198C00-8363-4EB4-81C9-6EE6B05993E3}" type="presParOf" srcId="{26029286-EE0A-4CED-A5A5-EFA6B0983EFF}" destId="{9DD25AD7-9C6B-4BC7-902E-BA41F8229C52}" srcOrd="9" destOrd="0" presId="urn:microsoft.com/office/officeart/2005/8/layout/cycle6"/>
    <dgm:cxn modelId="{C5A07F0A-5453-49D1-9F0F-BC856745138C}" type="presParOf" srcId="{26029286-EE0A-4CED-A5A5-EFA6B0983EFF}" destId="{D50780FF-463C-4B8F-9D71-AFDB16C958C9}" srcOrd="10" destOrd="0" presId="urn:microsoft.com/office/officeart/2005/8/layout/cycle6"/>
    <dgm:cxn modelId="{41BFF251-7AB4-4E43-A9F2-4DE24DF64E06}" type="presParOf" srcId="{26029286-EE0A-4CED-A5A5-EFA6B0983EFF}" destId="{C724CC3F-CEFE-4916-9471-D8E43BFC798D}" srcOrd="11" destOrd="0" presId="urn:microsoft.com/office/officeart/2005/8/layout/cycle6"/>
    <dgm:cxn modelId="{BD763872-82CD-41D5-9A0F-3DC31A674216}" type="presParOf" srcId="{26029286-EE0A-4CED-A5A5-EFA6B0983EFF}" destId="{C4A3B3A2-0CDB-4E36-9A92-564C6D95BD2A}" srcOrd="12" destOrd="0" presId="urn:microsoft.com/office/officeart/2005/8/layout/cycle6"/>
    <dgm:cxn modelId="{22B58AC5-C104-4377-A9B3-6CD25B031230}" type="presParOf" srcId="{26029286-EE0A-4CED-A5A5-EFA6B0983EFF}" destId="{23C9B317-289F-48E2-9CCF-B39384049678}" srcOrd="13" destOrd="0" presId="urn:microsoft.com/office/officeart/2005/8/layout/cycle6"/>
    <dgm:cxn modelId="{C299CC6D-9C15-454A-BD5A-37794D3A2A91}" type="presParOf" srcId="{26029286-EE0A-4CED-A5A5-EFA6B0983EFF}" destId="{2B1AA7DB-4ADE-4901-ABBA-C7A938728777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6493FF-C0A3-462A-B03C-508225E36445}">
      <dsp:nvSpPr>
        <dsp:cNvPr id="0" name=""/>
        <dsp:cNvSpPr/>
      </dsp:nvSpPr>
      <dsp:spPr>
        <a:xfrm>
          <a:off x="3011286" y="-70963"/>
          <a:ext cx="1697035" cy="12285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portada</a:t>
          </a:r>
          <a:endParaRPr lang="tr-TR" sz="2400" kern="1200" dirty="0"/>
        </a:p>
      </dsp:txBody>
      <dsp:txXfrm>
        <a:off x="3071258" y="-10991"/>
        <a:ext cx="1577091" cy="1108585"/>
      </dsp:txXfrm>
    </dsp:sp>
    <dsp:sp modelId="{7BE097EA-2D84-4328-A067-B65F9D819030}">
      <dsp:nvSpPr>
        <dsp:cNvPr id="0" name=""/>
        <dsp:cNvSpPr/>
      </dsp:nvSpPr>
      <dsp:spPr>
        <a:xfrm>
          <a:off x="2392994" y="694836"/>
          <a:ext cx="3763506" cy="3763506"/>
        </a:xfrm>
        <a:custGeom>
          <a:avLst/>
          <a:gdLst/>
          <a:ahLst/>
          <a:cxnLst/>
          <a:rect l="0" t="0" r="0" b="0"/>
          <a:pathLst>
            <a:path>
              <a:moveTo>
                <a:pt x="2328394" y="53774"/>
              </a:moveTo>
              <a:arcTo wR="1881753" hR="1881753" stAng="17023825" swAng="2461542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4B8015-0E59-4EA4-B21D-97C1F7990A4E}">
      <dsp:nvSpPr>
        <dsp:cNvPr id="0" name=""/>
        <dsp:cNvSpPr/>
      </dsp:nvSpPr>
      <dsp:spPr>
        <a:xfrm>
          <a:off x="4961816" y="1501712"/>
          <a:ext cx="2032508" cy="9408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cartelera</a:t>
          </a:r>
          <a:endParaRPr lang="tr-TR" sz="2400" kern="1200" dirty="0"/>
        </a:p>
      </dsp:txBody>
      <dsp:txXfrm>
        <a:off x="5007746" y="1547642"/>
        <a:ext cx="1940648" cy="849015"/>
      </dsp:txXfrm>
    </dsp:sp>
    <dsp:sp modelId="{C7E3C3E2-D45E-4DBE-9582-E1E4E5AE5BE9}">
      <dsp:nvSpPr>
        <dsp:cNvPr id="0" name=""/>
        <dsp:cNvSpPr/>
      </dsp:nvSpPr>
      <dsp:spPr>
        <a:xfrm>
          <a:off x="2279772" y="816162"/>
          <a:ext cx="3763506" cy="3763506"/>
        </a:xfrm>
        <a:custGeom>
          <a:avLst/>
          <a:gdLst/>
          <a:ahLst/>
          <a:cxnLst/>
          <a:rect l="0" t="0" r="0" b="0"/>
          <a:pathLst>
            <a:path>
              <a:moveTo>
                <a:pt x="3747183" y="1634437"/>
              </a:moveTo>
              <a:arcTo wR="1881753" hR="1881753" stAng="21146872" swAng="145894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00631D-E38C-4DBB-8103-04EBC8A4230D}">
      <dsp:nvSpPr>
        <dsp:cNvPr id="0" name=""/>
        <dsp:cNvSpPr/>
      </dsp:nvSpPr>
      <dsp:spPr>
        <a:xfrm>
          <a:off x="4534247" y="3248391"/>
          <a:ext cx="2349163" cy="9408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contraportada</a:t>
          </a:r>
          <a:endParaRPr lang="tr-TR" sz="2400" kern="1200" dirty="0"/>
        </a:p>
      </dsp:txBody>
      <dsp:txXfrm>
        <a:off x="4580177" y="3294321"/>
        <a:ext cx="2257303" cy="849015"/>
      </dsp:txXfrm>
    </dsp:sp>
    <dsp:sp modelId="{3F00F42E-367B-4968-AA5D-7FDCFE943D2C}">
      <dsp:nvSpPr>
        <dsp:cNvPr id="0" name=""/>
        <dsp:cNvSpPr/>
      </dsp:nvSpPr>
      <dsp:spPr>
        <a:xfrm>
          <a:off x="1965801" y="1072173"/>
          <a:ext cx="3763506" cy="3763506"/>
        </a:xfrm>
        <a:custGeom>
          <a:avLst/>
          <a:gdLst/>
          <a:ahLst/>
          <a:cxnLst/>
          <a:rect l="0" t="0" r="0" b="0"/>
          <a:pathLst>
            <a:path>
              <a:moveTo>
                <a:pt x="3281882" y="3138984"/>
              </a:moveTo>
              <a:arcTo wR="1881753" hR="1881753" stAng="2515315" swAng="6004778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D25AD7-9C6B-4BC7-902E-BA41F8229C52}">
      <dsp:nvSpPr>
        <dsp:cNvPr id="0" name=""/>
        <dsp:cNvSpPr/>
      </dsp:nvSpPr>
      <dsp:spPr>
        <a:xfrm>
          <a:off x="739784" y="3148369"/>
          <a:ext cx="2427719" cy="9408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pasatiempos</a:t>
          </a:r>
          <a:endParaRPr lang="tr-TR" sz="2400" kern="1200" dirty="0"/>
        </a:p>
      </dsp:txBody>
      <dsp:txXfrm>
        <a:off x="785714" y="3194299"/>
        <a:ext cx="2335859" cy="849015"/>
      </dsp:txXfrm>
    </dsp:sp>
    <dsp:sp modelId="{C724CC3F-CEFE-4916-9471-D8E43BFC798D}">
      <dsp:nvSpPr>
        <dsp:cNvPr id="0" name=""/>
        <dsp:cNvSpPr/>
      </dsp:nvSpPr>
      <dsp:spPr>
        <a:xfrm>
          <a:off x="1685667" y="859756"/>
          <a:ext cx="3763506" cy="3763506"/>
        </a:xfrm>
        <a:custGeom>
          <a:avLst/>
          <a:gdLst/>
          <a:ahLst/>
          <a:cxnLst/>
          <a:rect l="0" t="0" r="0" b="0"/>
          <a:pathLst>
            <a:path>
              <a:moveTo>
                <a:pt x="42724" y="2280462"/>
              </a:moveTo>
              <a:arcTo wR="1881753" hR="1881753" stAng="10066041" swAng="150661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A3B3A2-0CDB-4E36-9A92-564C6D95BD2A}">
      <dsp:nvSpPr>
        <dsp:cNvPr id="0" name=""/>
        <dsp:cNvSpPr/>
      </dsp:nvSpPr>
      <dsp:spPr>
        <a:xfrm>
          <a:off x="1089222" y="1373118"/>
          <a:ext cx="1447500" cy="9408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bolsa</a:t>
          </a:r>
          <a:endParaRPr lang="tr-TR" sz="2400" kern="1200" dirty="0"/>
        </a:p>
      </dsp:txBody>
      <dsp:txXfrm>
        <a:off x="1135152" y="1419048"/>
        <a:ext cx="1355640" cy="849015"/>
      </dsp:txXfrm>
    </dsp:sp>
    <dsp:sp modelId="{2B1AA7DB-4ADE-4901-ABBA-C7A938728777}">
      <dsp:nvSpPr>
        <dsp:cNvPr id="0" name=""/>
        <dsp:cNvSpPr/>
      </dsp:nvSpPr>
      <dsp:spPr>
        <a:xfrm>
          <a:off x="1578014" y="691242"/>
          <a:ext cx="3763506" cy="3763506"/>
        </a:xfrm>
        <a:custGeom>
          <a:avLst/>
          <a:gdLst/>
          <a:ahLst/>
          <a:cxnLst/>
          <a:rect l="0" t="0" r="0" b="0"/>
          <a:pathLst>
            <a:path>
              <a:moveTo>
                <a:pt x="439733" y="672797"/>
              </a:moveTo>
              <a:arcTo wR="1881753" hR="1881753" stAng="13198542" swAng="215258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5/11/2020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noticiero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809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27010" y="1856231"/>
            <a:ext cx="10058400" cy="3315843"/>
          </a:xfrm>
        </p:spPr>
        <p:txBody>
          <a:bodyPr>
            <a:normAutofit/>
          </a:bodyPr>
          <a:lstStyle/>
          <a:p>
            <a:r>
              <a:rPr lang="es-ES" dirty="0" smtClean="0"/>
              <a:t>¿Se os pasado alguna vez por la mente ser periodistas?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Justifica tu respuesta.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00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26985" y="998981"/>
            <a:ext cx="10058400" cy="3673031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Secciones</a:t>
            </a:r>
            <a:r>
              <a:rPr lang="en-US" b="1" dirty="0" smtClean="0"/>
              <a:t> de un </a:t>
            </a:r>
            <a:r>
              <a:rPr lang="en-US" b="1" dirty="0" err="1" smtClean="0"/>
              <a:t>peri</a:t>
            </a:r>
            <a:r>
              <a:rPr lang="es-ES" b="1" dirty="0" smtClean="0"/>
              <a:t>ódico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cap="none" dirty="0" smtClean="0"/>
              <a:t>¿Cuáles conocéis?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423511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00063" y="484632"/>
            <a:ext cx="11229975" cy="110128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¿A qué partes de periódico se refieren estas secciones? ¿Podéis definirlas?</a:t>
            </a:r>
            <a:endParaRPr lang="tr-TR" sz="3200" b="1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902802174"/>
              </p:ext>
            </p:extLst>
          </p:nvPr>
        </p:nvGraphicFramePr>
        <p:xfrm>
          <a:off x="1603374" y="1843088"/>
          <a:ext cx="8012113" cy="4409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333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42912" y="2200275"/>
            <a:ext cx="3028949" cy="188595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Noticias internacionales</a:t>
            </a:r>
            <a:endParaRPr lang="tr-TR" sz="2800" b="1" dirty="0"/>
          </a:p>
        </p:txBody>
      </p:sp>
      <p:sp>
        <p:nvSpPr>
          <p:cNvPr id="6" name="Dikdörtgen 5"/>
          <p:cNvSpPr/>
          <p:nvPr/>
        </p:nvSpPr>
        <p:spPr>
          <a:xfrm>
            <a:off x="7258049" y="4567238"/>
            <a:ext cx="3028949" cy="188595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Sección de deportes</a:t>
            </a:r>
            <a:endParaRPr lang="tr-TR" sz="2800" b="1" dirty="0"/>
          </a:p>
        </p:txBody>
      </p:sp>
      <p:sp>
        <p:nvSpPr>
          <p:cNvPr id="7" name="Dikdörtgen 6"/>
          <p:cNvSpPr/>
          <p:nvPr/>
        </p:nvSpPr>
        <p:spPr>
          <a:xfrm>
            <a:off x="1576387" y="4567238"/>
            <a:ext cx="3028949" cy="1885951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Sección de cultura</a:t>
            </a:r>
            <a:endParaRPr lang="tr-TR" sz="2800" b="1" dirty="0"/>
          </a:p>
        </p:txBody>
      </p:sp>
      <p:sp>
        <p:nvSpPr>
          <p:cNvPr id="8" name="Dikdörtgen 7"/>
          <p:cNvSpPr/>
          <p:nvPr/>
        </p:nvSpPr>
        <p:spPr>
          <a:xfrm>
            <a:off x="4462462" y="2090736"/>
            <a:ext cx="3028949" cy="1885951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Noticias nacionales</a:t>
            </a:r>
            <a:endParaRPr lang="tr-TR" sz="2800" b="1" dirty="0"/>
          </a:p>
        </p:txBody>
      </p:sp>
      <p:sp>
        <p:nvSpPr>
          <p:cNvPr id="9" name="Dikdörtgen 8"/>
          <p:cNvSpPr/>
          <p:nvPr/>
        </p:nvSpPr>
        <p:spPr>
          <a:xfrm>
            <a:off x="8596313" y="2090735"/>
            <a:ext cx="3028949" cy="1885951"/>
          </a:xfrm>
          <a:prstGeom prst="rect">
            <a:avLst/>
          </a:prstGeom>
          <a:solidFill>
            <a:srgbClr val="F10F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Noticias del corazón</a:t>
            </a:r>
            <a:endParaRPr lang="tr-TR" sz="2800" b="1" dirty="0"/>
          </a:p>
        </p:txBody>
      </p:sp>
      <p:sp>
        <p:nvSpPr>
          <p:cNvPr id="11" name="Unvan 1"/>
          <p:cNvSpPr>
            <a:spLocks noGrp="1"/>
          </p:cNvSpPr>
          <p:nvPr>
            <p:ph type="title"/>
          </p:nvPr>
        </p:nvSpPr>
        <p:spPr>
          <a:xfrm>
            <a:off x="500063" y="484632"/>
            <a:ext cx="11229975" cy="110128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¿Y </a:t>
            </a:r>
            <a:r>
              <a:rPr lang="es-ES" sz="3200" b="1" dirty="0" smtClean="0"/>
              <a:t>éstas? ¿Podéis definirlas?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304955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4387406"/>
          </a:xfrm>
        </p:spPr>
        <p:txBody>
          <a:bodyPr>
            <a:normAutofit/>
          </a:bodyPr>
          <a:lstStyle/>
          <a:p>
            <a:r>
              <a:rPr lang="es-ES" dirty="0" smtClean="0"/>
              <a:t>Ahora, vamos a ver las personas que forman parte de un periódico o programa de </a:t>
            </a:r>
            <a:r>
              <a:rPr lang="es-ES" dirty="0" smtClean="0"/>
              <a:t>noticias.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367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647698" y="1726406"/>
            <a:ext cx="3028949" cy="188595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reportero</a:t>
            </a:r>
            <a:endParaRPr lang="tr-TR" sz="2800" b="1" dirty="0"/>
          </a:p>
        </p:txBody>
      </p:sp>
      <p:sp>
        <p:nvSpPr>
          <p:cNvPr id="6" name="Dikdörtgen 5"/>
          <p:cNvSpPr/>
          <p:nvPr/>
        </p:nvSpPr>
        <p:spPr>
          <a:xfrm>
            <a:off x="8724900" y="4262435"/>
            <a:ext cx="3028949" cy="188595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redactor</a:t>
            </a:r>
            <a:endParaRPr lang="tr-TR" sz="2800" b="1" dirty="0"/>
          </a:p>
        </p:txBody>
      </p:sp>
      <p:sp>
        <p:nvSpPr>
          <p:cNvPr id="7" name="Dikdörtgen 6"/>
          <p:cNvSpPr/>
          <p:nvPr/>
        </p:nvSpPr>
        <p:spPr>
          <a:xfrm>
            <a:off x="647698" y="4057649"/>
            <a:ext cx="3028949" cy="188595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fotógrafo</a:t>
            </a:r>
            <a:endParaRPr lang="tr-TR" sz="2800" b="1" dirty="0"/>
          </a:p>
        </p:txBody>
      </p:sp>
      <p:sp>
        <p:nvSpPr>
          <p:cNvPr id="8" name="Dikdörtgen 7"/>
          <p:cNvSpPr/>
          <p:nvPr/>
        </p:nvSpPr>
        <p:spPr>
          <a:xfrm>
            <a:off x="4819650" y="1974054"/>
            <a:ext cx="3028949" cy="188595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corresponsal</a:t>
            </a:r>
            <a:endParaRPr lang="tr-TR" sz="2800" b="1" dirty="0"/>
          </a:p>
        </p:txBody>
      </p:sp>
      <p:sp>
        <p:nvSpPr>
          <p:cNvPr id="9" name="Dikdörtgen 8"/>
          <p:cNvSpPr/>
          <p:nvPr/>
        </p:nvSpPr>
        <p:spPr>
          <a:xfrm>
            <a:off x="8724900" y="1724024"/>
            <a:ext cx="3028949" cy="188595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/>
              <a:t>e</a:t>
            </a:r>
            <a:r>
              <a:rPr lang="es-ES" sz="2800" b="1" dirty="0" smtClean="0"/>
              <a:t>nviado especial</a:t>
            </a:r>
            <a:endParaRPr lang="tr-TR" sz="2800" b="1" dirty="0"/>
          </a:p>
        </p:txBody>
      </p:sp>
      <p:sp>
        <p:nvSpPr>
          <p:cNvPr id="10" name="Unvan 1"/>
          <p:cNvSpPr txBox="1">
            <a:spLocks/>
          </p:cNvSpPr>
          <p:nvPr/>
        </p:nvSpPr>
        <p:spPr>
          <a:xfrm>
            <a:off x="185739" y="484632"/>
            <a:ext cx="11815762" cy="10012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smtClean="0"/>
              <a:t>¿Cómo definiríais a estos profesionales de la comunicación?</a:t>
            </a:r>
            <a:endParaRPr lang="tr-TR" sz="3200" b="1" dirty="0"/>
          </a:p>
        </p:txBody>
      </p:sp>
      <p:sp>
        <p:nvSpPr>
          <p:cNvPr id="12" name="Dikdörtgen 11"/>
          <p:cNvSpPr/>
          <p:nvPr/>
        </p:nvSpPr>
        <p:spPr>
          <a:xfrm>
            <a:off x="4752974" y="4548185"/>
            <a:ext cx="3028949" cy="188595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/>
              <a:t>locutor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96114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4401" y="700087"/>
            <a:ext cx="10358438" cy="5157788"/>
          </a:xfrm>
        </p:spPr>
        <p:txBody>
          <a:bodyPr>
            <a:normAutofit/>
          </a:bodyPr>
          <a:lstStyle/>
          <a:p>
            <a:r>
              <a:rPr lang="es-ES" sz="3200" b="1" u="sng" dirty="0" smtClean="0"/>
              <a:t>Actividad en grupo</a:t>
            </a:r>
            <a:r>
              <a:rPr lang="es-ES" sz="3200" b="1" dirty="0" smtClean="0"/>
              <a:t/>
            </a:r>
            <a:br>
              <a:rPr lang="es-ES" sz="3200" b="1" dirty="0" smtClean="0"/>
            </a:br>
            <a:r>
              <a:rPr lang="es-ES" sz="3200" b="1" dirty="0"/>
              <a:t/>
            </a:r>
            <a:br>
              <a:rPr lang="es-ES" sz="3200" b="1" dirty="0"/>
            </a:br>
            <a:r>
              <a:rPr lang="es-ES" sz="3200" b="1" dirty="0" smtClean="0"/>
              <a:t>Entre todos, vamos a crear un telediario. </a:t>
            </a:r>
            <a:br>
              <a:rPr lang="es-ES" sz="3200" b="1" dirty="0" smtClean="0"/>
            </a:br>
            <a:r>
              <a:rPr lang="es-ES" sz="3200" b="1" dirty="0" smtClean="0"/>
              <a:t>Necesitaremos:</a:t>
            </a:r>
            <a:br>
              <a:rPr lang="es-ES" sz="3200" b="1" dirty="0" smtClean="0"/>
            </a:br>
            <a:r>
              <a:rPr lang="es-ES" sz="3200" b="1" dirty="0" smtClean="0"/>
              <a:t/>
            </a:r>
            <a:br>
              <a:rPr lang="es-ES" sz="3200" b="1" dirty="0" smtClean="0"/>
            </a:br>
            <a:r>
              <a:rPr lang="es-ES" sz="3200" b="1" dirty="0" smtClean="0"/>
              <a:t>- locutor / presentador</a:t>
            </a:r>
            <a:br>
              <a:rPr lang="es-ES" sz="3200" b="1" dirty="0" smtClean="0"/>
            </a:br>
            <a:r>
              <a:rPr lang="es-ES" sz="3200" b="1" dirty="0" smtClean="0"/>
              <a:t>- sección de deportes</a:t>
            </a:r>
            <a:br>
              <a:rPr lang="es-ES" sz="3200" b="1" dirty="0" smtClean="0"/>
            </a:br>
            <a:r>
              <a:rPr lang="es-ES" sz="3200" b="1" dirty="0" smtClean="0"/>
              <a:t>- sección del corazón</a:t>
            </a:r>
            <a:br>
              <a:rPr lang="es-ES" sz="3200" b="1" dirty="0" smtClean="0"/>
            </a:br>
            <a:r>
              <a:rPr lang="es-ES" sz="3200" b="1" dirty="0" smtClean="0"/>
              <a:t>- noticias internacionales</a:t>
            </a:r>
            <a:br>
              <a:rPr lang="es-ES" sz="3200" b="1" dirty="0" smtClean="0"/>
            </a:br>
            <a:r>
              <a:rPr lang="es-ES" sz="3200" b="1" dirty="0" smtClean="0"/>
              <a:t>- Noticias nacionales</a:t>
            </a:r>
            <a:br>
              <a:rPr lang="es-ES" sz="3200" b="1" dirty="0" smtClean="0"/>
            </a:br>
            <a:r>
              <a:rPr lang="es-ES" sz="3200" b="1" dirty="0" smtClean="0"/>
              <a:t>- sección de cultura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3791523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55561" y="827531"/>
            <a:ext cx="10058400" cy="4830319"/>
          </a:xfrm>
        </p:spPr>
        <p:txBody>
          <a:bodyPr>
            <a:normAutofit/>
          </a:bodyPr>
          <a:lstStyle/>
          <a:p>
            <a:r>
              <a:rPr lang="es-ES" dirty="0" smtClean="0"/>
              <a:t>Cada grupo preparará su noticia y las juntaremos </a:t>
            </a:r>
            <a:r>
              <a:rPr lang="es-ES" dirty="0" smtClean="0"/>
              <a:t>para </a:t>
            </a:r>
            <a:r>
              <a:rPr lang="es-ES" dirty="0" smtClean="0"/>
              <a:t>nuestro telediario.</a:t>
            </a:r>
            <a:br>
              <a:rPr lang="es-ES" dirty="0" smtClean="0"/>
            </a:br>
            <a:r>
              <a:rPr lang="es-ES" dirty="0" smtClean="0"/>
              <a:t>3, 2, 1... ¡Directo!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59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5523" y="2342007"/>
            <a:ext cx="10058400" cy="1609344"/>
          </a:xfrm>
        </p:spPr>
        <p:txBody>
          <a:bodyPr/>
          <a:lstStyle/>
          <a:p>
            <a:r>
              <a:rPr lang="es-ES" dirty="0" smtClean="0"/>
              <a:t>¿qué nombre queréis que le pongamos al telediario?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28154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27</TotalTime>
  <Words>119</Words>
  <Application>Microsoft Office PowerPoint</Application>
  <PresentationFormat>Geniş ekran</PresentationFormat>
  <Paragraphs>26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Rockwell</vt:lpstr>
      <vt:lpstr>Rockwell Condensed</vt:lpstr>
      <vt:lpstr>Wingdings</vt:lpstr>
      <vt:lpstr>Wood Type Yazı Tipi</vt:lpstr>
      <vt:lpstr>noticiero</vt:lpstr>
      <vt:lpstr>Secciones de un periódico  ¿Cuáles conocéis?</vt:lpstr>
      <vt:lpstr>¿A qué partes de periódico se refieren estas secciones? ¿Podéis definirlas?</vt:lpstr>
      <vt:lpstr>¿Y éstas? ¿Podéis definirlas?</vt:lpstr>
      <vt:lpstr>Ahora, vamos a ver las personas que forman parte de un periódico o programa de noticias.</vt:lpstr>
      <vt:lpstr>PowerPoint Sunusu</vt:lpstr>
      <vt:lpstr>Actividad en grupo  Entre todos, vamos a crear un telediario.  Necesitaremos:  - locutor / presentador - sección de deportes - sección del corazón - noticias internacionales - Noticias nacionales - sección de cultura</vt:lpstr>
      <vt:lpstr>Cada grupo preparará su noticia y las juntaremos para nuestro telediario. 3, 2, 1... ¡Directo!</vt:lpstr>
      <vt:lpstr>¿qué nombre queréis que le pongamos al telediario? </vt:lpstr>
      <vt:lpstr>¿Se os pasado alguna vez por la mente ser periodistas?  Justifica tu respuesta.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noticiero</dc:title>
  <dc:creator>Windows Kullanıcısı</dc:creator>
  <cp:lastModifiedBy>Windows Kullanıcısı</cp:lastModifiedBy>
  <cp:revision>8</cp:revision>
  <dcterms:created xsi:type="dcterms:W3CDTF">2020-05-11T13:09:45Z</dcterms:created>
  <dcterms:modified xsi:type="dcterms:W3CDTF">2020-05-11T19:31:50Z</dcterms:modified>
</cp:coreProperties>
</file>