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7"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319 Hint Tiyatrosu</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5.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Hint Dramının Yapısı 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3: Bir perde aşırı öfkenin, yeteneğinin, bir yöntemin ilanını, kaçış, mucize, savaş, krallığın yıkılışı, ölüm ve bir şehrin kuşatılmasıyla ilgili güzel </a:t>
            </a:r>
            <a:r>
              <a:rPr lang="tr-TR" dirty="0" err="1"/>
              <a:t>yönlerlerle</a:t>
            </a:r>
            <a:r>
              <a:rPr lang="tr-TR" dirty="0"/>
              <a:t> ilgili olayları içermemelidir. Bu yasaklamanın amacı izleyicinin dikkatini ana mevzudan ayırmamak ve elde etmeye çalıştığımız etki bütünlüğüne gölge düşmesini engellemektir.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Nataka</a:t>
            </a:r>
            <a:r>
              <a:rPr lang="tr-TR" dirty="0"/>
              <a:t>- Dram</a:t>
            </a:r>
          </a:p>
          <a:p>
            <a:pPr algn="ctr"/>
            <a:endParaRPr lang="tr-TR" dirty="0"/>
          </a:p>
          <a:p>
            <a:pPr algn="ctr"/>
            <a:r>
              <a:rPr lang="tr-TR" dirty="0"/>
              <a:t>Ana fikir ve perdelere ayırma:</a:t>
            </a:r>
          </a:p>
          <a:p>
            <a:pPr algn="ctr"/>
            <a:r>
              <a:rPr lang="tr-TR" dirty="0"/>
              <a:t> </a:t>
            </a:r>
            <a:r>
              <a:rPr lang="tr-TR" dirty="0" err="1"/>
              <a:t>Nataka</a:t>
            </a:r>
            <a:r>
              <a:rPr lang="tr-TR" dirty="0"/>
              <a:t> ana fikrini çok bilinen bir hikayeden ya da kahramandan alan dram türüdür. Asil bir ermiş soyundan gelen bir kişinin karakterini, kutsal korunmasını ve onun insanüstü güçlerini, kahramanlıklarını ve aşklarının, başarılarını, uğraşlarını anlatır.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Natakalar</a:t>
            </a:r>
            <a:r>
              <a:rPr lang="tr-TR" dirty="0"/>
              <a:t> karakterin kahramanlıkları, aşk mevzuları, başarıları ile kısıtlıdır. Yer yer komik bir anlatım tarzına da söz konusu olabilir. Kahramanın yenilgisine düşmanı tarafından esir alınışına ve baskı altındaki durumunun gösterilmesine asla izin verilmez.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Kahramanın ölümü hariç tüm özellikleri eserin giriş sahnesinde bahsedilir. </a:t>
            </a:r>
            <a:r>
              <a:rPr lang="tr-TR" dirty="0" err="1"/>
              <a:t>Natakanın</a:t>
            </a:r>
            <a:r>
              <a:rPr lang="tr-TR" dirty="0"/>
              <a:t> açılışında okuyucunun ya da izleyicinin dikkati çeken ilk şey dua kısmı sonra giriş bölümüdür. </a:t>
            </a:r>
            <a:r>
              <a:rPr lang="tr-TR" dirty="0" err="1"/>
              <a:t>Natyaşastra’ya</a:t>
            </a:r>
            <a:r>
              <a:rPr lang="tr-TR" dirty="0"/>
              <a:t> göre giriş bölümü ön hazırlık bölümüdür ve oyun akışının dışındadır.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Bhasa</a:t>
            </a:r>
            <a:r>
              <a:rPr lang="tr-TR" dirty="0"/>
              <a:t>, </a:t>
            </a:r>
            <a:r>
              <a:rPr lang="tr-TR" dirty="0" err="1"/>
              <a:t>Kalidasa</a:t>
            </a:r>
            <a:r>
              <a:rPr lang="tr-TR" dirty="0"/>
              <a:t> ve diğer ünlü oyun yazarları bu bölümü kendileri yazdılar ve dramlarının başlangıç bölümü olarak kullandılar. Hint dramlarındaki sahne bağlantılarının 3 önemli özelliği vardır.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1: sadece baş kahraman, kraliçe, sahne müdürü değil önemsiz kişiler de öne çıkarılır. Bu kuraldaki amaç sahnede etki bütünlüğünü sağlamaktır.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2: dramın konusu tek bir günde gerçekleşecek olayları içine almalıdır. Eğer bu şekilde olursa tek bir günde olan olayların hepsi tek bir perdede yer alamaz. Bu yüzden önemsiz karakterlerin yer aldığı tek yer olan giriş sahnesinde esas perdede temsil edilemeyen bölümler anlatılır.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Aynı şekilde iki perde arasında olan olayların aktarılması için de bir yöntem olmalıdır. </a:t>
            </a:r>
            <a:r>
              <a:rPr lang="tr-TR" dirty="0" err="1"/>
              <a:t>Natyaşastra’ya</a:t>
            </a:r>
            <a:r>
              <a:rPr lang="tr-TR" dirty="0"/>
              <a:t> göre iki perde arasında geçen olayların süresi bir yıldan fazla olmamalıdır. Bu iki perde arasında uzun süre alan daha az önemli olaylara yer verilmesini sağlamıştır.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Hint oyun yazarlarının günler, aylar, yıllara dağılmış olayları bir iki saatlik gösteriye sığdırmalarını ve oyuna hız vermelerinin tek yolu budur. </a:t>
            </a:r>
          </a:p>
        </p:txBody>
      </p:sp>
    </p:spTree>
    <p:extLst>
      <p:ext uri="{BB962C8B-B14F-4D97-AF65-F5344CB8AC3E}">
        <p14:creationId xmlns:p14="http://schemas.microsoft.com/office/powerpoint/2010/main" val="3172211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1349</TotalTime>
  <Words>435</Words>
  <Application>Microsoft Office PowerPoint</Application>
  <PresentationFormat>Ekran Gösterisi (4:3)</PresentationFormat>
  <Paragraphs>29</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319 Hint Tiyatrosu  5. Hafta  Hint Dramının Yapısı I      </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143</cp:revision>
  <dcterms:created xsi:type="dcterms:W3CDTF">2014-11-21T09:52:05Z</dcterms:created>
  <dcterms:modified xsi:type="dcterms:W3CDTF">2020-03-04T13:14:00Z</dcterms:modified>
</cp:coreProperties>
</file>