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7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SOSYAL HİZMET</a:t>
            </a:r>
            <a:br>
              <a:rPr lang="tr-TR" dirty="0" smtClean="0">
                <a:latin typeface="Calibri"/>
                <a:ea typeface="Times New Roman"/>
                <a:cs typeface="Times New Roman"/>
              </a:rPr>
            </a:br>
            <a:r>
              <a:rPr lang="tr-TR" dirty="0" smtClean="0">
                <a:latin typeface="Calibri"/>
                <a:ea typeface="Times New Roman"/>
                <a:cs typeface="Times New Roman"/>
              </a:rPr>
              <a:t>UYGULAMASINDA BİLİŞİM</a:t>
            </a:r>
            <a:br>
              <a:rPr lang="tr-TR" dirty="0" smtClean="0">
                <a:latin typeface="Calibri"/>
                <a:ea typeface="Times New Roman"/>
                <a:cs typeface="Times New Roman"/>
              </a:rPr>
            </a:br>
            <a:r>
              <a:rPr lang="tr-TR" dirty="0" smtClean="0">
                <a:latin typeface="Calibri"/>
                <a:ea typeface="Times New Roman"/>
                <a:cs typeface="Times New Roman"/>
              </a:rPr>
              <a:t>TEKNOLOJİLERİ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Sosyal hizmet mesleğinin uygulamasında bilişim teknolojilerinin kullanımını </a:t>
            </a: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üç düzeyde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 incelemek olanaklıdır: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Sosyal Politika ve Toplum Düzeyi: Sosyal politika geliştirme çabalarını, bilgiyi yaygınlaştırma etkinliklerini ve kurumlar arası eşgüdüm sağlama çalışmalarını içerir.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Doğrudan Hizmet Sunumu Düzeyi: Profesyonellerin çalışmalarını yönetmesi ve raporlaştırması işlerini ve profesyonellerin hizmet alanlarla etkileşimlerinin desteklenmesini içerir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Hizmet Alanlar Düzeyi: Eğitim ve bilgilendirme çalışmalarını ve İnternet destek gruplarını içerir.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Sosyal Politika ve Toplum 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alibri"/>
                <a:ea typeface="Times New Roman"/>
                <a:cs typeface="Calibri"/>
              </a:rPr>
              <a:t>Sosyal Politika Geliştirme</a:t>
            </a:r>
          </a:p>
          <a:p>
            <a:r>
              <a:rPr lang="x-none" b="1" smtClean="0">
                <a:latin typeface="Calibri"/>
                <a:cs typeface="Calibri"/>
              </a:rPr>
              <a:t>Bilgiyi Yaygınlaştırma</a:t>
            </a: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Kurumlar Arası Eşgüdüm Sağlama</a:t>
            </a:r>
            <a:endParaRPr lang="tr-TR" b="1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  <a:cs typeface="Calibri"/>
              </a:rPr>
              <a:t>Doğrudan Hizmet Sunumu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>
                <a:latin typeface="Calibri"/>
                <a:cs typeface="Calibri"/>
              </a:rPr>
              <a:t>Profesyonellerin Çalışmalarını Yönetmesi ve Raporlaştırması</a:t>
            </a:r>
            <a:endParaRPr lang="tr-TR" b="1" dirty="0" smtClean="0">
              <a:latin typeface="Calibri"/>
              <a:cs typeface="Calibri"/>
            </a:endParaRPr>
          </a:p>
          <a:p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 Profesyonellerin Hizmet Alanlarla Etkileşimlerinin Desteklenmesi</a:t>
            </a:r>
            <a:endParaRPr lang="tr-TR" b="1" dirty="0" smtClean="0">
              <a:latin typeface="Calibri"/>
              <a:cs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Bilgi Edinme ve Test Uygulamaları</a:t>
            </a:r>
            <a:endParaRPr lang="tr-TR" b="1" dirty="0" smtClean="0">
              <a:latin typeface="Calibri"/>
              <a:cs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Konsültasyon ve Analiz Uygulamaları</a:t>
            </a:r>
            <a:endParaRPr lang="tr-TR" b="1" dirty="0" smtClean="0">
              <a:latin typeface="Calibri"/>
            </a:endParaRPr>
          </a:p>
          <a:p>
            <a:endParaRPr lang="tr-TR" b="1" dirty="0" smtClean="0">
              <a:latin typeface="Calibri"/>
            </a:endParaRPr>
          </a:p>
          <a:p>
            <a:endParaRPr lang="tr-TR" b="1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  <a:cs typeface="Calibri"/>
              </a:rPr>
              <a:t>Hizmet Alanlar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>
                <a:latin typeface="Calibri"/>
                <a:cs typeface="Calibri"/>
              </a:rPr>
              <a:t>Eğitim ve Bilgilendirme</a:t>
            </a: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İnternet Destek Grupları</a:t>
            </a:r>
            <a:endParaRPr lang="tr-TR" b="1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05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172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Calibri</vt:lpstr>
      <vt:lpstr>Symbol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SOSYAL HİZMET UYGULAMASINDA BİLİŞİM TEKNOLOJİLERİ</vt:lpstr>
      <vt:lpstr>Sosyal Politika ve Toplum  </vt:lpstr>
      <vt:lpstr>Doğrudan Hizmet Sunumu </vt:lpstr>
      <vt:lpstr>Hizmet Alanlar 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17</cp:revision>
  <dcterms:created xsi:type="dcterms:W3CDTF">2017-03-21T21:41:26Z</dcterms:created>
  <dcterms:modified xsi:type="dcterms:W3CDTF">2020-05-04T07:20:59Z</dcterms:modified>
</cp:coreProperties>
</file>