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7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3" autoAdjust="0"/>
    <p:restoredTop sz="94660"/>
  </p:normalViewPr>
  <p:slideViewPr>
    <p:cSldViewPr>
      <p:cViewPr varScale="1">
        <p:scale>
          <a:sx n="70" d="100"/>
          <a:sy n="70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ANKARA ÜNİVERSİTESİ</a:t>
            </a:r>
            <a:br>
              <a:rPr lang="tr-TR" dirty="0" smtClean="0"/>
            </a:br>
            <a:r>
              <a:rPr lang="tr-TR" dirty="0" smtClean="0"/>
              <a:t>SAĞLIK BİLİMLERİ FAKÜLTESİ</a:t>
            </a:r>
            <a:br>
              <a:rPr lang="tr-TR" dirty="0" smtClean="0"/>
            </a:br>
            <a:r>
              <a:rPr lang="tr-TR" dirty="0" smtClean="0"/>
              <a:t>SOSYAL HİZMET BÖLÜMÜ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85786" y="4214818"/>
            <a:ext cx="7772400" cy="2143140"/>
          </a:xfrm>
        </p:spPr>
        <p:txBody>
          <a:bodyPr>
            <a:normAutofit/>
          </a:bodyPr>
          <a:lstStyle/>
          <a:p>
            <a:pPr algn="ctr"/>
            <a:r>
              <a:rPr lang="tr-TR" sz="3800" dirty="0" smtClean="0"/>
              <a:t>“SOSYAL HİZMETTE </a:t>
            </a:r>
          </a:p>
          <a:p>
            <a:pPr algn="ctr"/>
            <a:r>
              <a:rPr lang="tr-TR" sz="3800" dirty="0" smtClean="0"/>
              <a:t>BİLİŞİM TEKNOLOJİLERİ”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tr-TR" dirty="0" smtClean="0">
                <a:latin typeface="Calibri"/>
                <a:ea typeface="Times New Roman"/>
                <a:cs typeface="Times New Roman"/>
              </a:rPr>
              <a:t>SOSYAL HİZMET</a:t>
            </a:r>
            <a:br>
              <a:rPr lang="tr-TR" dirty="0" smtClean="0">
                <a:latin typeface="Calibri"/>
                <a:ea typeface="Times New Roman"/>
                <a:cs typeface="Times New Roman"/>
              </a:rPr>
            </a:br>
            <a:r>
              <a:rPr lang="tr-TR" dirty="0" smtClean="0">
                <a:latin typeface="Calibri"/>
                <a:ea typeface="Times New Roman"/>
                <a:cs typeface="Times New Roman"/>
              </a:rPr>
              <a:t>UYGULAMASINDA BİLİŞİM</a:t>
            </a:r>
            <a:br>
              <a:rPr lang="tr-TR" dirty="0" smtClean="0">
                <a:latin typeface="Calibri"/>
                <a:ea typeface="Times New Roman"/>
                <a:cs typeface="Times New Roman"/>
              </a:rPr>
            </a:br>
            <a:r>
              <a:rPr lang="tr-TR" dirty="0" smtClean="0">
                <a:latin typeface="Calibri"/>
                <a:ea typeface="Times New Roman"/>
                <a:cs typeface="Times New Roman"/>
              </a:rPr>
              <a:t>TEKNOLOJİLERİ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Sosyal hizmet mesleğinin uygulamasında bilişim teknolojilerinin kullanımını </a:t>
            </a: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üç düzeyde</a:t>
            </a:r>
            <a:r>
              <a:rPr lang="tr-TR" dirty="0" smtClean="0">
                <a:latin typeface="Calibri"/>
                <a:ea typeface="Times New Roman"/>
                <a:cs typeface="Calibri"/>
              </a:rPr>
              <a:t> incelemek olanaklıdır: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Sosyal Politika ve Toplum Düzeyi: Sosyal politika geliştirme çabalarını, bilgiyi yaygınlaştırma etkinliklerini ve kurumlar arası eşgüdüm sağlama çalışmalarını içerir.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Doğrudan Hizmet Sunumu Düzeyi: Profesyonellerin çalışmalarını yönetmesi ve raporlaştırması işlerini ve profesyonellerin hizmet alanlarla etkileşimlerinin desteklenmesini içerir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Hizmet Alanlar Düzeyi: Eğitim ve bilgilendirme çalışmalarını ve İnternet destek gruplarını içerir.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cap="all" smtClean="0"/>
              <a:t>Sosyal Politika ve Toplum 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alibri"/>
                <a:ea typeface="Times New Roman"/>
                <a:cs typeface="Calibri"/>
              </a:rPr>
              <a:t>Sosyal Politika Geliştirme</a:t>
            </a:r>
          </a:p>
          <a:p>
            <a:r>
              <a:rPr lang="x-none" b="1" smtClean="0">
                <a:latin typeface="Calibri"/>
                <a:cs typeface="Calibri"/>
              </a:rPr>
              <a:t>Bilgiyi Yaygınlaştırma</a:t>
            </a:r>
            <a:endParaRPr lang="tr-TR" b="1" dirty="0" smtClean="0">
              <a:latin typeface="Calibri"/>
            </a:endParaRPr>
          </a:p>
          <a:p>
            <a:r>
              <a:rPr lang="x-none" b="1" smtClean="0">
                <a:latin typeface="Calibri"/>
                <a:cs typeface="Calibri"/>
              </a:rPr>
              <a:t>Kurumlar Arası Eşgüdüm Sağlama</a:t>
            </a:r>
            <a:endParaRPr lang="tr-TR" b="1" dirty="0" smtClean="0">
              <a:latin typeface="Calibri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kern="1600" cap="all" smtClean="0">
                <a:latin typeface="Calibri"/>
                <a:cs typeface="Calibri"/>
              </a:rPr>
              <a:t>Doğrudan Hizmet Sunumu</a:t>
            </a:r>
            <a:r>
              <a:rPr lang="tr-TR" kern="1600" cap="all" dirty="0" smtClean="0">
                <a:latin typeface="Calibri"/>
              </a:rPr>
              <a:t/>
            </a:r>
            <a:br>
              <a:rPr lang="tr-TR" kern="1600" cap="all" dirty="0" smtClean="0">
                <a:latin typeface="Calibri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b="1" smtClean="0">
                <a:latin typeface="Calibri"/>
                <a:cs typeface="Calibri"/>
              </a:rPr>
              <a:t>Profesyonellerin Çalışmalarını Yönetmesi ve Raporlaştırması</a:t>
            </a:r>
            <a:endParaRPr lang="tr-TR" b="1" dirty="0" smtClean="0">
              <a:latin typeface="Calibri"/>
              <a:cs typeface="Calibri"/>
            </a:endParaRPr>
          </a:p>
          <a:p>
            <a:endParaRPr lang="tr-TR" b="1" dirty="0" smtClean="0">
              <a:latin typeface="Calibri"/>
            </a:endParaRPr>
          </a:p>
          <a:p>
            <a:r>
              <a:rPr lang="x-none" b="1" smtClean="0">
                <a:latin typeface="Calibri"/>
                <a:cs typeface="Calibri"/>
              </a:rPr>
              <a:t> Profesyonellerin Hizmet Alanlarla Etkileşimlerinin Desteklenmesi</a:t>
            </a:r>
            <a:endParaRPr lang="tr-TR" b="1" dirty="0" smtClean="0">
              <a:latin typeface="Calibri"/>
              <a:cs typeface="Calibri"/>
            </a:endParaRPr>
          </a:p>
          <a:p>
            <a:r>
              <a:rPr lang="x-none" b="1" smtClean="0">
                <a:latin typeface="Calibri"/>
                <a:cs typeface="Calibri"/>
              </a:rPr>
              <a:t>Bilgi Edinme ve Test Uygulamaları</a:t>
            </a:r>
            <a:endParaRPr lang="tr-TR" b="1" dirty="0" smtClean="0">
              <a:latin typeface="Calibri"/>
              <a:cs typeface="Calibri"/>
            </a:endParaRPr>
          </a:p>
          <a:p>
            <a:r>
              <a:rPr lang="x-none" b="1" smtClean="0">
                <a:latin typeface="Calibri"/>
                <a:cs typeface="Calibri"/>
              </a:rPr>
              <a:t>Konsültasyon ve Analiz Uygulamaları</a:t>
            </a:r>
            <a:endParaRPr lang="tr-TR" b="1" dirty="0" smtClean="0">
              <a:latin typeface="Calibri"/>
            </a:endParaRPr>
          </a:p>
          <a:p>
            <a:endParaRPr lang="tr-TR" b="1" dirty="0" smtClean="0">
              <a:latin typeface="Calibri"/>
            </a:endParaRPr>
          </a:p>
          <a:p>
            <a:endParaRPr lang="tr-TR" b="1" dirty="0" smtClean="0">
              <a:latin typeface="Calibri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kern="1600" cap="all" smtClean="0">
                <a:latin typeface="Calibri"/>
                <a:cs typeface="Calibri"/>
              </a:rPr>
              <a:t>Hizmet Alanlar</a:t>
            </a:r>
            <a:r>
              <a:rPr lang="tr-TR" kern="1600" cap="all" dirty="0" smtClean="0">
                <a:latin typeface="Calibri"/>
              </a:rPr>
              <a:t/>
            </a:r>
            <a:br>
              <a:rPr lang="tr-TR" kern="1600" cap="all" dirty="0" smtClean="0">
                <a:latin typeface="Calibri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b="1" smtClean="0">
                <a:latin typeface="Calibri"/>
                <a:cs typeface="Calibri"/>
              </a:rPr>
              <a:t>Eğitim ve Bilgilendirme</a:t>
            </a:r>
            <a:endParaRPr lang="tr-TR" b="1" dirty="0" smtClean="0">
              <a:latin typeface="Calibri"/>
            </a:endParaRPr>
          </a:p>
          <a:p>
            <a:r>
              <a:rPr lang="x-none" b="1" smtClean="0">
                <a:latin typeface="Calibri"/>
                <a:cs typeface="Calibri"/>
              </a:rPr>
              <a:t>İnternet Destek Grupları</a:t>
            </a:r>
            <a:endParaRPr lang="tr-TR" b="1" dirty="0" smtClean="0">
              <a:latin typeface="Calibri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Dunlop, J., </a:t>
            </a:r>
            <a:r>
              <a:rPr lang="en-US" dirty="0" err="1"/>
              <a:t>Holosko</a:t>
            </a:r>
            <a:r>
              <a:rPr lang="en-US" dirty="0"/>
              <a:t>, M., 2006. Information technology and Evidence Based Social Work Practice. </a:t>
            </a:r>
            <a:r>
              <a:rPr lang="en-US" dirty="0" err="1"/>
              <a:t>Hawort</a:t>
            </a:r>
            <a:r>
              <a:rPr lang="en-US" dirty="0"/>
              <a:t> Press</a:t>
            </a:r>
            <a:endParaRPr lang="tr-TR" dirty="0"/>
          </a:p>
          <a:p>
            <a:r>
              <a:rPr lang="en-US" dirty="0" err="1"/>
              <a:t>LaMendola</a:t>
            </a:r>
            <a:r>
              <a:rPr lang="en-US" dirty="0"/>
              <a:t>, W., Glastonbury, B., Toole, S.,1989. A Casebook of Computer Applications in the Social and Human </a:t>
            </a:r>
            <a:r>
              <a:rPr lang="en-US" dirty="0" err="1"/>
              <a:t>Sevices</a:t>
            </a:r>
            <a:r>
              <a:rPr lang="en-US" dirty="0"/>
              <a:t>. </a:t>
            </a:r>
            <a:r>
              <a:rPr lang="en-US" dirty="0" err="1"/>
              <a:t>Hawort</a:t>
            </a:r>
            <a:r>
              <a:rPr lang="en-US" dirty="0"/>
              <a:t> Press.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5055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6c93cb6b5cd3e43f284428049caf6beb_12653181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01122" cy="6143668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3429000"/>
            <a:ext cx="8183880" cy="1051560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TEŞEKKÜRLER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117</TotalTime>
  <Words>172</Words>
  <Application>Microsoft Office PowerPoint</Application>
  <PresentationFormat>Ekran Gösterisi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Calibri</vt:lpstr>
      <vt:lpstr>Symbol</vt:lpstr>
      <vt:lpstr>Times New Roman</vt:lpstr>
      <vt:lpstr>Verdana</vt:lpstr>
      <vt:lpstr>Wingdings 2</vt:lpstr>
      <vt:lpstr>Görünüş</vt:lpstr>
      <vt:lpstr>ANKARA ÜNİVERSİTESİ SAĞLIK BİLİMLERİ FAKÜLTESİ SOSYAL HİZMET BÖLÜMÜ</vt:lpstr>
      <vt:lpstr>SOSYAL HİZMET UYGULAMASINDA BİLİŞİM TEKNOLOJİLERİ</vt:lpstr>
      <vt:lpstr>Sosyal Politika ve Toplum  </vt:lpstr>
      <vt:lpstr>Doğrudan Hizmet Sunumu </vt:lpstr>
      <vt:lpstr>Hizmet Alanlar </vt:lpstr>
      <vt:lpstr>Kaynaklar</vt:lpstr>
      <vt:lpstr>TEŞEKKÜRLER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SAĞLIK BİLİMLERİ FAKÜLTESİ SOSYAL HİZMET BÖLÜMÜ</dc:title>
  <dc:creator>sssSeRNeBeysss</dc:creator>
  <cp:lastModifiedBy>Yazar</cp:lastModifiedBy>
  <cp:revision>17</cp:revision>
  <dcterms:created xsi:type="dcterms:W3CDTF">2017-03-21T21:41:26Z</dcterms:created>
  <dcterms:modified xsi:type="dcterms:W3CDTF">2020-05-04T07:20:59Z</dcterms:modified>
</cp:coreProperties>
</file>