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jpg"/><Relationship Id="rId4" Type="http://schemas.openxmlformats.org/officeDocument/2006/relationships/image" Target="../media/image4.jpg"/></Relationships>
</file>

<file path=ppt/diagrams/_rels/drawing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jpg"/><Relationship Id="rId4" Type="http://schemas.openxmlformats.org/officeDocument/2006/relationships/image" Target="../media/image4.jpg"/></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1">
  <dgm:title val=""/>
  <dgm:desc val=""/>
  <dgm:catLst>
    <dgm:cat type="accent5" pri="11100"/>
  </dgm:catLst>
  <dgm:styleLbl name="node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5">
        <a:shade val="80000"/>
      </a:schemeClr>
    </dgm:linClrLst>
    <dgm:effectClrLst/>
    <dgm:txLinClrLst/>
    <dgm:txFillClrLst/>
    <dgm:txEffectClrLst/>
  </dgm:styleLbl>
  <dgm:styleLbl name="node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f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align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bgImgPlace1">
    <dgm:fillClrLst meth="repeat">
      <a:schemeClr val="accent5">
        <a:tint val="40000"/>
      </a:schemeClr>
    </dgm:fillClrLst>
    <dgm:linClrLst meth="repeat">
      <a:schemeClr val="accent5">
        <a:shade val="80000"/>
      </a:schemeClr>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meth="repeat">
      <a:schemeClr val="dk1"/>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5">
        <a:shade val="80000"/>
      </a:schemeClr>
    </dgm:linClrLst>
    <dgm:effectClrLst/>
    <dgm:txLinClrLst/>
    <dgm:txFillClrLst meth="repeat">
      <a:schemeClr val="dk1"/>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dgm:txEffectClrLst/>
  </dgm:styleLbl>
  <dgm:styleLbl name="parChTrans2D2">
    <dgm:fillClrLst meth="repeat">
      <a:schemeClr val="accent5"/>
    </dgm:fillClrLst>
    <dgm:linClrLst meth="repeat">
      <a:schemeClr val="accent5"/>
    </dgm:linClrLst>
    <dgm:effectClrLst/>
    <dgm:txLinClrLst/>
    <dgm:txFillClrLst/>
    <dgm:txEffectClrLst/>
  </dgm:styleLbl>
  <dgm:styleLbl name="parChTrans2D3">
    <dgm:fillClrLst meth="repeat">
      <a:schemeClr val="accent5"/>
    </dgm:fillClrLst>
    <dgm:linClrLst meth="repeat">
      <a:schemeClr val="accent5"/>
    </dgm:linClrLst>
    <dgm:effectClrLst/>
    <dgm:txLinClrLst/>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conF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align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trAlignAcc1">
    <dgm:fillClrLst meth="repeat">
      <a:schemeClr val="accent5">
        <a:alpha val="40000"/>
        <a:tint val="40000"/>
      </a:schemeClr>
    </dgm:fillClrLst>
    <dgm:linClrLst meth="repeat">
      <a:schemeClr val="accent5"/>
    </dgm:linClrLst>
    <dgm:effectClrLst/>
    <dgm:txLinClrLst/>
    <dgm:txFillClrLst meth="repeat">
      <a:schemeClr val="dk1"/>
    </dgm:txFillClrLst>
    <dgm:txEffectClrLst/>
  </dgm:styleLbl>
  <dgm:styleLbl name="bgAcc1">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5">
        <a:alpha val="90000"/>
      </a:schemeClr>
    </dgm:linClrLst>
    <dgm:effectClrLst/>
    <dgm:txLinClrLst/>
    <dgm:txFillClrLst meth="repeat">
      <a:schemeClr val="dk1"/>
    </dgm:txFillClrLst>
    <dgm:txEffectClrLst/>
  </dgm:styleLbl>
  <dgm:styleLbl name="fgAcc0">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2">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3">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fgAcc4">
    <dgm:fillClrLst meth="repeat">
      <a:schemeClr val="accent5">
        <a:alpha val="90000"/>
        <a:tint val="4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88034B-5FEA-4F45-8AB8-414E2A1059DD}" type="doc">
      <dgm:prSet loTypeId="urn:microsoft.com/office/officeart/2005/8/layout/cycle3" loCatId="cycle" qsTypeId="urn:microsoft.com/office/officeart/2005/8/quickstyle/simple2" qsCatId="simple" csTypeId="urn:microsoft.com/office/officeart/2005/8/colors/accent4_1" csCatId="accent4"/>
      <dgm:spPr/>
      <dgm:t>
        <a:bodyPr/>
        <a:lstStyle/>
        <a:p>
          <a:endParaRPr lang="tr-TR"/>
        </a:p>
      </dgm:t>
    </dgm:pt>
    <dgm:pt modelId="{E167F6EE-63E4-428C-8AF9-F52E987E1A96}">
      <dgm:prSet/>
      <dgm:spPr/>
      <dgm:t>
        <a:bodyPr/>
        <a:lstStyle/>
        <a:p>
          <a:pPr rtl="0"/>
          <a:r>
            <a:rPr lang="tr-TR" smtClean="0"/>
            <a:t>Gezi</a:t>
          </a:r>
          <a:endParaRPr lang="tr-TR"/>
        </a:p>
      </dgm:t>
    </dgm:pt>
    <dgm:pt modelId="{38018B6E-0DE8-4B15-8D26-D906C2F35B42}" type="parTrans" cxnId="{02465299-0AF0-4C14-981A-72C87961B492}">
      <dgm:prSet/>
      <dgm:spPr/>
      <dgm:t>
        <a:bodyPr/>
        <a:lstStyle/>
        <a:p>
          <a:endParaRPr lang="tr-TR"/>
        </a:p>
      </dgm:t>
    </dgm:pt>
    <dgm:pt modelId="{55E303B9-3361-4344-AED1-F516C2B7BEEB}" type="sibTrans" cxnId="{02465299-0AF0-4C14-981A-72C87961B492}">
      <dgm:prSet/>
      <dgm:spPr/>
      <dgm:t>
        <a:bodyPr/>
        <a:lstStyle/>
        <a:p>
          <a:endParaRPr lang="tr-TR"/>
        </a:p>
      </dgm:t>
    </dgm:pt>
    <dgm:pt modelId="{30BB1984-5F26-460E-8518-AF0E0AFC616C}">
      <dgm:prSet/>
      <dgm:spPr/>
      <dgm:t>
        <a:bodyPr/>
        <a:lstStyle/>
        <a:p>
          <a:pPr rtl="0"/>
          <a:r>
            <a:rPr lang="tr-TR" smtClean="0"/>
            <a:t>Görüşme</a:t>
          </a:r>
          <a:endParaRPr lang="tr-TR"/>
        </a:p>
      </dgm:t>
    </dgm:pt>
    <dgm:pt modelId="{1AEAE23B-6125-4643-A714-A6BC1DDCEFFE}" type="parTrans" cxnId="{1AAC3A42-23CB-4DC7-8AE0-01A057989A7C}">
      <dgm:prSet/>
      <dgm:spPr/>
      <dgm:t>
        <a:bodyPr/>
        <a:lstStyle/>
        <a:p>
          <a:endParaRPr lang="tr-TR"/>
        </a:p>
      </dgm:t>
    </dgm:pt>
    <dgm:pt modelId="{F473E867-A90F-44A1-AFF1-8382C38BFF9B}" type="sibTrans" cxnId="{1AAC3A42-23CB-4DC7-8AE0-01A057989A7C}">
      <dgm:prSet/>
      <dgm:spPr/>
      <dgm:t>
        <a:bodyPr/>
        <a:lstStyle/>
        <a:p>
          <a:endParaRPr lang="tr-TR"/>
        </a:p>
      </dgm:t>
    </dgm:pt>
    <dgm:pt modelId="{4442E79E-520F-4CF7-B00D-1ED079A5E801}">
      <dgm:prSet/>
      <dgm:spPr/>
      <dgm:t>
        <a:bodyPr/>
        <a:lstStyle/>
        <a:p>
          <a:pPr rtl="0"/>
          <a:r>
            <a:rPr lang="tr-TR" smtClean="0"/>
            <a:t>Ev Ödevi</a:t>
          </a:r>
          <a:endParaRPr lang="tr-TR"/>
        </a:p>
      </dgm:t>
    </dgm:pt>
    <dgm:pt modelId="{522AF0C8-3AA8-41A3-BE68-04DE8652270D}" type="parTrans" cxnId="{D950FAF6-6612-4863-94A2-6B6B6FD6B321}">
      <dgm:prSet/>
      <dgm:spPr/>
      <dgm:t>
        <a:bodyPr/>
        <a:lstStyle/>
        <a:p>
          <a:endParaRPr lang="tr-TR"/>
        </a:p>
      </dgm:t>
    </dgm:pt>
    <dgm:pt modelId="{B8ACF714-034D-4DD7-8E3E-343D675BEE32}" type="sibTrans" cxnId="{D950FAF6-6612-4863-94A2-6B6B6FD6B321}">
      <dgm:prSet/>
      <dgm:spPr/>
      <dgm:t>
        <a:bodyPr/>
        <a:lstStyle/>
        <a:p>
          <a:endParaRPr lang="tr-TR"/>
        </a:p>
      </dgm:t>
    </dgm:pt>
    <dgm:pt modelId="{F59B3D00-57F7-4E0A-A9BA-84535D55135C}">
      <dgm:prSet/>
      <dgm:spPr/>
      <dgm:t>
        <a:bodyPr/>
        <a:lstStyle/>
        <a:p>
          <a:pPr rtl="0"/>
          <a:r>
            <a:rPr lang="tr-TR" smtClean="0"/>
            <a:t>Gözlem</a:t>
          </a:r>
          <a:endParaRPr lang="tr-TR"/>
        </a:p>
      </dgm:t>
    </dgm:pt>
    <dgm:pt modelId="{BDC806B6-F0F0-4DFB-8F2F-A4BEFEC5E59E}" type="parTrans" cxnId="{4956D3E2-CB35-47BF-BC75-549EFCDA0653}">
      <dgm:prSet/>
      <dgm:spPr/>
      <dgm:t>
        <a:bodyPr/>
        <a:lstStyle/>
        <a:p>
          <a:endParaRPr lang="tr-TR"/>
        </a:p>
      </dgm:t>
    </dgm:pt>
    <dgm:pt modelId="{5368BA89-E969-426A-B0B2-2F91517894C2}" type="sibTrans" cxnId="{4956D3E2-CB35-47BF-BC75-549EFCDA0653}">
      <dgm:prSet/>
      <dgm:spPr/>
      <dgm:t>
        <a:bodyPr/>
        <a:lstStyle/>
        <a:p>
          <a:endParaRPr lang="tr-TR"/>
        </a:p>
      </dgm:t>
    </dgm:pt>
    <dgm:pt modelId="{99682244-BC1B-48E4-B741-A2A6B9537535}">
      <dgm:prSet/>
      <dgm:spPr/>
      <dgm:t>
        <a:bodyPr/>
        <a:lstStyle/>
        <a:p>
          <a:pPr rtl="0"/>
          <a:r>
            <a:rPr lang="tr-TR" smtClean="0"/>
            <a:t>Müze Eğitimi</a:t>
          </a:r>
          <a:endParaRPr lang="tr-TR"/>
        </a:p>
      </dgm:t>
    </dgm:pt>
    <dgm:pt modelId="{F880DF62-EE42-40BD-B903-F6F8F6A81A66}" type="parTrans" cxnId="{8AA638F2-2528-4A03-9531-0EA190C83C00}">
      <dgm:prSet/>
      <dgm:spPr/>
      <dgm:t>
        <a:bodyPr/>
        <a:lstStyle/>
        <a:p>
          <a:endParaRPr lang="tr-TR"/>
        </a:p>
      </dgm:t>
    </dgm:pt>
    <dgm:pt modelId="{4E341713-B6FC-479A-A974-69EF5405C01C}" type="sibTrans" cxnId="{8AA638F2-2528-4A03-9531-0EA190C83C00}">
      <dgm:prSet/>
      <dgm:spPr/>
      <dgm:t>
        <a:bodyPr/>
        <a:lstStyle/>
        <a:p>
          <a:endParaRPr lang="tr-TR"/>
        </a:p>
      </dgm:t>
    </dgm:pt>
    <dgm:pt modelId="{F91524D6-E6EA-42E5-B0BD-A5568D70F44E}">
      <dgm:prSet/>
      <dgm:spPr/>
      <dgm:t>
        <a:bodyPr/>
        <a:lstStyle/>
        <a:p>
          <a:pPr rtl="0"/>
          <a:r>
            <a:rPr lang="tr-TR" smtClean="0"/>
            <a:t>Sergi </a:t>
          </a:r>
          <a:endParaRPr lang="tr-TR"/>
        </a:p>
      </dgm:t>
    </dgm:pt>
    <dgm:pt modelId="{5FF1AAE1-5679-4492-A0A7-47B50F33ADDF}" type="parTrans" cxnId="{EAF497AD-696A-41E6-B367-C635BFD48C2A}">
      <dgm:prSet/>
      <dgm:spPr/>
      <dgm:t>
        <a:bodyPr/>
        <a:lstStyle/>
        <a:p>
          <a:endParaRPr lang="tr-TR"/>
        </a:p>
      </dgm:t>
    </dgm:pt>
    <dgm:pt modelId="{EF65E638-2B5B-4DD1-966A-9CAFADED23CC}" type="sibTrans" cxnId="{EAF497AD-696A-41E6-B367-C635BFD48C2A}">
      <dgm:prSet/>
      <dgm:spPr/>
      <dgm:t>
        <a:bodyPr/>
        <a:lstStyle/>
        <a:p>
          <a:endParaRPr lang="tr-TR"/>
        </a:p>
      </dgm:t>
    </dgm:pt>
    <dgm:pt modelId="{48ED522E-099B-4977-BEAC-37936E7BBD76}" type="pres">
      <dgm:prSet presAssocID="{E188034B-5FEA-4F45-8AB8-414E2A1059DD}" presName="Name0" presStyleCnt="0">
        <dgm:presLayoutVars>
          <dgm:dir/>
          <dgm:resizeHandles val="exact"/>
        </dgm:presLayoutVars>
      </dgm:prSet>
      <dgm:spPr/>
      <dgm:t>
        <a:bodyPr/>
        <a:lstStyle/>
        <a:p>
          <a:endParaRPr lang="tr-TR"/>
        </a:p>
      </dgm:t>
    </dgm:pt>
    <dgm:pt modelId="{2EF970F9-CA0E-4C63-AABC-86B9BDE4AA4C}" type="pres">
      <dgm:prSet presAssocID="{E188034B-5FEA-4F45-8AB8-414E2A1059DD}" presName="cycle" presStyleCnt="0"/>
      <dgm:spPr/>
    </dgm:pt>
    <dgm:pt modelId="{EC3ED646-0479-40CE-B512-5A417006D527}" type="pres">
      <dgm:prSet presAssocID="{E167F6EE-63E4-428C-8AF9-F52E987E1A96}" presName="nodeFirstNode" presStyleLbl="node1" presStyleIdx="0" presStyleCnt="6">
        <dgm:presLayoutVars>
          <dgm:bulletEnabled val="1"/>
        </dgm:presLayoutVars>
      </dgm:prSet>
      <dgm:spPr/>
      <dgm:t>
        <a:bodyPr/>
        <a:lstStyle/>
        <a:p>
          <a:endParaRPr lang="tr-TR"/>
        </a:p>
      </dgm:t>
    </dgm:pt>
    <dgm:pt modelId="{7D492A43-EC69-4CFE-BD58-000DA0078A12}" type="pres">
      <dgm:prSet presAssocID="{55E303B9-3361-4344-AED1-F516C2B7BEEB}" presName="sibTransFirstNode" presStyleLbl="bgShp" presStyleIdx="0" presStyleCnt="1"/>
      <dgm:spPr/>
      <dgm:t>
        <a:bodyPr/>
        <a:lstStyle/>
        <a:p>
          <a:endParaRPr lang="tr-TR"/>
        </a:p>
      </dgm:t>
    </dgm:pt>
    <dgm:pt modelId="{B0BEF6F3-2748-4E2A-AF6C-6B6ADEFB4674}" type="pres">
      <dgm:prSet presAssocID="{30BB1984-5F26-460E-8518-AF0E0AFC616C}" presName="nodeFollowingNodes" presStyleLbl="node1" presStyleIdx="1" presStyleCnt="6">
        <dgm:presLayoutVars>
          <dgm:bulletEnabled val="1"/>
        </dgm:presLayoutVars>
      </dgm:prSet>
      <dgm:spPr/>
      <dgm:t>
        <a:bodyPr/>
        <a:lstStyle/>
        <a:p>
          <a:endParaRPr lang="tr-TR"/>
        </a:p>
      </dgm:t>
    </dgm:pt>
    <dgm:pt modelId="{104E9FB9-C08A-482B-AF16-4DD76C9EF845}" type="pres">
      <dgm:prSet presAssocID="{4442E79E-520F-4CF7-B00D-1ED079A5E801}" presName="nodeFollowingNodes" presStyleLbl="node1" presStyleIdx="2" presStyleCnt="6">
        <dgm:presLayoutVars>
          <dgm:bulletEnabled val="1"/>
        </dgm:presLayoutVars>
      </dgm:prSet>
      <dgm:spPr/>
      <dgm:t>
        <a:bodyPr/>
        <a:lstStyle/>
        <a:p>
          <a:endParaRPr lang="tr-TR"/>
        </a:p>
      </dgm:t>
    </dgm:pt>
    <dgm:pt modelId="{97EAF68E-157D-4A2C-8BD9-9DA3DE073165}" type="pres">
      <dgm:prSet presAssocID="{F59B3D00-57F7-4E0A-A9BA-84535D55135C}" presName="nodeFollowingNodes" presStyleLbl="node1" presStyleIdx="3" presStyleCnt="6">
        <dgm:presLayoutVars>
          <dgm:bulletEnabled val="1"/>
        </dgm:presLayoutVars>
      </dgm:prSet>
      <dgm:spPr/>
      <dgm:t>
        <a:bodyPr/>
        <a:lstStyle/>
        <a:p>
          <a:endParaRPr lang="tr-TR"/>
        </a:p>
      </dgm:t>
    </dgm:pt>
    <dgm:pt modelId="{94338CB4-A7B5-4692-9D08-B2070CDD8B79}" type="pres">
      <dgm:prSet presAssocID="{99682244-BC1B-48E4-B741-A2A6B9537535}" presName="nodeFollowingNodes" presStyleLbl="node1" presStyleIdx="4" presStyleCnt="6">
        <dgm:presLayoutVars>
          <dgm:bulletEnabled val="1"/>
        </dgm:presLayoutVars>
      </dgm:prSet>
      <dgm:spPr/>
      <dgm:t>
        <a:bodyPr/>
        <a:lstStyle/>
        <a:p>
          <a:endParaRPr lang="tr-TR"/>
        </a:p>
      </dgm:t>
    </dgm:pt>
    <dgm:pt modelId="{02B5188D-3F61-43A1-AB0A-E821ED36F10C}" type="pres">
      <dgm:prSet presAssocID="{F91524D6-E6EA-42E5-B0BD-A5568D70F44E}" presName="nodeFollowingNodes" presStyleLbl="node1" presStyleIdx="5" presStyleCnt="6">
        <dgm:presLayoutVars>
          <dgm:bulletEnabled val="1"/>
        </dgm:presLayoutVars>
      </dgm:prSet>
      <dgm:spPr/>
      <dgm:t>
        <a:bodyPr/>
        <a:lstStyle/>
        <a:p>
          <a:endParaRPr lang="tr-TR"/>
        </a:p>
      </dgm:t>
    </dgm:pt>
  </dgm:ptLst>
  <dgm:cxnLst>
    <dgm:cxn modelId="{1AAC3A42-23CB-4DC7-8AE0-01A057989A7C}" srcId="{E188034B-5FEA-4F45-8AB8-414E2A1059DD}" destId="{30BB1984-5F26-460E-8518-AF0E0AFC616C}" srcOrd="1" destOrd="0" parTransId="{1AEAE23B-6125-4643-A714-A6BC1DDCEFFE}" sibTransId="{F473E867-A90F-44A1-AFF1-8382C38BFF9B}"/>
    <dgm:cxn modelId="{7C282258-14A5-4769-8B45-3E8AE9855BAE}" type="presOf" srcId="{E167F6EE-63E4-428C-8AF9-F52E987E1A96}" destId="{EC3ED646-0479-40CE-B512-5A417006D527}" srcOrd="0" destOrd="0" presId="urn:microsoft.com/office/officeart/2005/8/layout/cycle3"/>
    <dgm:cxn modelId="{D950FAF6-6612-4863-94A2-6B6B6FD6B321}" srcId="{E188034B-5FEA-4F45-8AB8-414E2A1059DD}" destId="{4442E79E-520F-4CF7-B00D-1ED079A5E801}" srcOrd="2" destOrd="0" parTransId="{522AF0C8-3AA8-41A3-BE68-04DE8652270D}" sibTransId="{B8ACF714-034D-4DD7-8E3E-343D675BEE32}"/>
    <dgm:cxn modelId="{EAF497AD-696A-41E6-B367-C635BFD48C2A}" srcId="{E188034B-5FEA-4F45-8AB8-414E2A1059DD}" destId="{F91524D6-E6EA-42E5-B0BD-A5568D70F44E}" srcOrd="5" destOrd="0" parTransId="{5FF1AAE1-5679-4492-A0A7-47B50F33ADDF}" sibTransId="{EF65E638-2B5B-4DD1-966A-9CAFADED23CC}"/>
    <dgm:cxn modelId="{01064909-B5AC-4F88-8331-DCDB18FF9793}" type="presOf" srcId="{F91524D6-E6EA-42E5-B0BD-A5568D70F44E}" destId="{02B5188D-3F61-43A1-AB0A-E821ED36F10C}" srcOrd="0" destOrd="0" presId="urn:microsoft.com/office/officeart/2005/8/layout/cycle3"/>
    <dgm:cxn modelId="{36F70D7F-4EA2-4724-85E2-54313AD64B2B}" type="presOf" srcId="{55E303B9-3361-4344-AED1-F516C2B7BEEB}" destId="{7D492A43-EC69-4CFE-BD58-000DA0078A12}" srcOrd="0" destOrd="0" presId="urn:microsoft.com/office/officeart/2005/8/layout/cycle3"/>
    <dgm:cxn modelId="{781BAF0B-6946-445A-B01C-BFFBCFE39748}" type="presOf" srcId="{F59B3D00-57F7-4E0A-A9BA-84535D55135C}" destId="{97EAF68E-157D-4A2C-8BD9-9DA3DE073165}" srcOrd="0" destOrd="0" presId="urn:microsoft.com/office/officeart/2005/8/layout/cycle3"/>
    <dgm:cxn modelId="{AD3E1FE0-B6D1-4615-98A2-1AD637E2C532}" type="presOf" srcId="{E188034B-5FEA-4F45-8AB8-414E2A1059DD}" destId="{48ED522E-099B-4977-BEAC-37936E7BBD76}" srcOrd="0" destOrd="0" presId="urn:microsoft.com/office/officeart/2005/8/layout/cycle3"/>
    <dgm:cxn modelId="{3A124925-52FF-403E-B103-EA9B9B89A79C}" type="presOf" srcId="{99682244-BC1B-48E4-B741-A2A6B9537535}" destId="{94338CB4-A7B5-4692-9D08-B2070CDD8B79}" srcOrd="0" destOrd="0" presId="urn:microsoft.com/office/officeart/2005/8/layout/cycle3"/>
    <dgm:cxn modelId="{2465FFF3-F384-4444-92B7-6CF948B07281}" type="presOf" srcId="{4442E79E-520F-4CF7-B00D-1ED079A5E801}" destId="{104E9FB9-C08A-482B-AF16-4DD76C9EF845}" srcOrd="0" destOrd="0" presId="urn:microsoft.com/office/officeart/2005/8/layout/cycle3"/>
    <dgm:cxn modelId="{8AA638F2-2528-4A03-9531-0EA190C83C00}" srcId="{E188034B-5FEA-4F45-8AB8-414E2A1059DD}" destId="{99682244-BC1B-48E4-B741-A2A6B9537535}" srcOrd="4" destOrd="0" parTransId="{F880DF62-EE42-40BD-B903-F6F8F6A81A66}" sibTransId="{4E341713-B6FC-479A-A974-69EF5405C01C}"/>
    <dgm:cxn modelId="{4956D3E2-CB35-47BF-BC75-549EFCDA0653}" srcId="{E188034B-5FEA-4F45-8AB8-414E2A1059DD}" destId="{F59B3D00-57F7-4E0A-A9BA-84535D55135C}" srcOrd="3" destOrd="0" parTransId="{BDC806B6-F0F0-4DFB-8F2F-A4BEFEC5E59E}" sibTransId="{5368BA89-E969-426A-B0B2-2F91517894C2}"/>
    <dgm:cxn modelId="{02465299-0AF0-4C14-981A-72C87961B492}" srcId="{E188034B-5FEA-4F45-8AB8-414E2A1059DD}" destId="{E167F6EE-63E4-428C-8AF9-F52E987E1A96}" srcOrd="0" destOrd="0" parTransId="{38018B6E-0DE8-4B15-8D26-D906C2F35B42}" sibTransId="{55E303B9-3361-4344-AED1-F516C2B7BEEB}"/>
    <dgm:cxn modelId="{812E4EE5-E1C0-4B05-8E59-FECFD8C3232F}" type="presOf" srcId="{30BB1984-5F26-460E-8518-AF0E0AFC616C}" destId="{B0BEF6F3-2748-4E2A-AF6C-6B6ADEFB4674}" srcOrd="0" destOrd="0" presId="urn:microsoft.com/office/officeart/2005/8/layout/cycle3"/>
    <dgm:cxn modelId="{B3771E14-0F3F-4E9B-B925-88D7347C5591}" type="presParOf" srcId="{48ED522E-099B-4977-BEAC-37936E7BBD76}" destId="{2EF970F9-CA0E-4C63-AABC-86B9BDE4AA4C}" srcOrd="0" destOrd="0" presId="urn:microsoft.com/office/officeart/2005/8/layout/cycle3"/>
    <dgm:cxn modelId="{5FCCFCB0-556E-4FA3-8B60-9A5AC9909372}" type="presParOf" srcId="{2EF970F9-CA0E-4C63-AABC-86B9BDE4AA4C}" destId="{EC3ED646-0479-40CE-B512-5A417006D527}" srcOrd="0" destOrd="0" presId="urn:microsoft.com/office/officeart/2005/8/layout/cycle3"/>
    <dgm:cxn modelId="{E7141E7C-FFA3-4DCC-AB9E-C6AB7582747F}" type="presParOf" srcId="{2EF970F9-CA0E-4C63-AABC-86B9BDE4AA4C}" destId="{7D492A43-EC69-4CFE-BD58-000DA0078A12}" srcOrd="1" destOrd="0" presId="urn:microsoft.com/office/officeart/2005/8/layout/cycle3"/>
    <dgm:cxn modelId="{3291129C-4AD4-41E2-B4FF-3D9C56CFD8E8}" type="presParOf" srcId="{2EF970F9-CA0E-4C63-AABC-86B9BDE4AA4C}" destId="{B0BEF6F3-2748-4E2A-AF6C-6B6ADEFB4674}" srcOrd="2" destOrd="0" presId="urn:microsoft.com/office/officeart/2005/8/layout/cycle3"/>
    <dgm:cxn modelId="{F591C084-7730-4237-B639-4E2D4F85D3E2}" type="presParOf" srcId="{2EF970F9-CA0E-4C63-AABC-86B9BDE4AA4C}" destId="{104E9FB9-C08A-482B-AF16-4DD76C9EF845}" srcOrd="3" destOrd="0" presId="urn:microsoft.com/office/officeart/2005/8/layout/cycle3"/>
    <dgm:cxn modelId="{16002C5E-4AC0-4AE3-B97E-760D4514CA79}" type="presParOf" srcId="{2EF970F9-CA0E-4C63-AABC-86B9BDE4AA4C}" destId="{97EAF68E-157D-4A2C-8BD9-9DA3DE073165}" srcOrd="4" destOrd="0" presId="urn:microsoft.com/office/officeart/2005/8/layout/cycle3"/>
    <dgm:cxn modelId="{92FF9593-DDD5-421B-B132-A4AFB8CAAC32}" type="presParOf" srcId="{2EF970F9-CA0E-4C63-AABC-86B9BDE4AA4C}" destId="{94338CB4-A7B5-4692-9D08-B2070CDD8B79}" srcOrd="5" destOrd="0" presId="urn:microsoft.com/office/officeart/2005/8/layout/cycle3"/>
    <dgm:cxn modelId="{69A7968E-B709-4F07-B9A7-7DFFC424A725}" type="presParOf" srcId="{2EF970F9-CA0E-4C63-AABC-86B9BDE4AA4C}" destId="{02B5188D-3F61-43A1-AB0A-E821ED36F10C}"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2ACD90D-72BB-4F0B-9282-27DFB0D540E0}" type="doc">
      <dgm:prSet loTypeId="urn:microsoft.com/office/officeart/2005/8/layout/hierarchy3" loCatId="hierarchy" qsTypeId="urn:microsoft.com/office/officeart/2005/8/quickstyle/simple5" qsCatId="simple" csTypeId="urn:microsoft.com/office/officeart/2005/8/colors/colorful4" csCatId="colorful" phldr="1"/>
      <dgm:spPr/>
      <dgm:t>
        <a:bodyPr/>
        <a:lstStyle/>
        <a:p>
          <a:endParaRPr lang="tr-TR"/>
        </a:p>
      </dgm:t>
    </dgm:pt>
    <dgm:pt modelId="{B93B7A13-98A8-406A-8A3D-729440163FDA}">
      <dgm:prSet/>
      <dgm:spPr/>
      <dgm:t>
        <a:bodyPr/>
        <a:lstStyle/>
        <a:p>
          <a:pPr rtl="0"/>
          <a:r>
            <a:rPr lang="tr-TR" dirty="0" err="1" smtClean="0"/>
            <a:t>Köşelenme</a:t>
          </a:r>
          <a:endParaRPr lang="tr-TR" dirty="0"/>
        </a:p>
      </dgm:t>
    </dgm:pt>
    <dgm:pt modelId="{33B7A2B8-9E88-43AA-8CCF-B0FC5A11CE55}" type="parTrans" cxnId="{90849762-0556-4F0B-8912-363429A1856E}">
      <dgm:prSet/>
      <dgm:spPr/>
      <dgm:t>
        <a:bodyPr/>
        <a:lstStyle/>
        <a:p>
          <a:endParaRPr lang="tr-TR"/>
        </a:p>
      </dgm:t>
    </dgm:pt>
    <dgm:pt modelId="{34C12231-6F0F-4C2E-8FC2-8CC00DFF5376}" type="sibTrans" cxnId="{90849762-0556-4F0B-8912-363429A1856E}">
      <dgm:prSet/>
      <dgm:spPr/>
      <dgm:t>
        <a:bodyPr/>
        <a:lstStyle/>
        <a:p>
          <a:endParaRPr lang="tr-TR"/>
        </a:p>
      </dgm:t>
    </dgm:pt>
    <dgm:pt modelId="{33CD4B60-F260-4CCE-804C-A57289AE76DC}">
      <dgm:prSet custT="1"/>
      <dgm:spPr/>
      <dgm:t>
        <a:bodyPr/>
        <a:lstStyle/>
        <a:p>
          <a:pPr rtl="0"/>
          <a:r>
            <a:rPr lang="tr-TR" sz="1200" dirty="0" smtClean="0"/>
            <a:t>Öğrencilerin problemin çözümüne ilişkin çözüm önerileri geliştirmeleri için kullanılır. Öğrencilerin araştırdığı ve savunduğu çözüm önerileri sınıfın köşelerine asılır ve öğrenciler kendilerine uygun olan köşede toplanırlar. Oluşan gruplar çözümü seçme nedenleri tartışır, gerekçelerini hazırlar, sınıfa sunar ve sonuçta sınıf tartışması ile karar alınır.</a:t>
          </a:r>
          <a:endParaRPr lang="tr-TR" sz="1200" dirty="0"/>
        </a:p>
      </dgm:t>
    </dgm:pt>
    <dgm:pt modelId="{44CC3A40-F862-4DD5-A044-350F9054F532}" type="parTrans" cxnId="{487C370E-2929-4C5E-A00E-B909D8CB1F81}">
      <dgm:prSet/>
      <dgm:spPr/>
      <dgm:t>
        <a:bodyPr/>
        <a:lstStyle/>
        <a:p>
          <a:endParaRPr lang="tr-TR"/>
        </a:p>
      </dgm:t>
    </dgm:pt>
    <dgm:pt modelId="{C94CAB98-4EEC-4981-992E-1C7F5EC5D301}" type="sibTrans" cxnId="{487C370E-2929-4C5E-A00E-B909D8CB1F81}">
      <dgm:prSet/>
      <dgm:spPr/>
      <dgm:t>
        <a:bodyPr/>
        <a:lstStyle/>
        <a:p>
          <a:endParaRPr lang="tr-TR"/>
        </a:p>
      </dgm:t>
    </dgm:pt>
    <dgm:pt modelId="{471554F1-E834-423D-A610-93669176F52F}">
      <dgm:prSet/>
      <dgm:spPr/>
      <dgm:t>
        <a:bodyPr/>
        <a:lstStyle/>
        <a:p>
          <a:pPr rtl="0"/>
          <a:r>
            <a:rPr lang="tr-TR" smtClean="0"/>
            <a:t>Öğrenme Halkası</a:t>
          </a:r>
          <a:endParaRPr lang="tr-TR"/>
        </a:p>
      </dgm:t>
    </dgm:pt>
    <dgm:pt modelId="{F0F42D25-F617-446B-87DE-D211EF0A0767}" type="parTrans" cxnId="{A340C37D-5709-4158-A690-E58BA496F1B5}">
      <dgm:prSet/>
      <dgm:spPr/>
      <dgm:t>
        <a:bodyPr/>
        <a:lstStyle/>
        <a:p>
          <a:endParaRPr lang="tr-TR"/>
        </a:p>
      </dgm:t>
    </dgm:pt>
    <dgm:pt modelId="{9C93FB3A-04F6-4EFC-8F89-21AE260AD7A2}" type="sibTrans" cxnId="{A340C37D-5709-4158-A690-E58BA496F1B5}">
      <dgm:prSet/>
      <dgm:spPr/>
      <dgm:t>
        <a:bodyPr/>
        <a:lstStyle/>
        <a:p>
          <a:endParaRPr lang="tr-TR"/>
        </a:p>
      </dgm:t>
    </dgm:pt>
    <dgm:pt modelId="{20D80296-2890-48E5-9770-3B6BEFFA7AB0}">
      <dgm:prSet custT="1"/>
      <dgm:spPr/>
      <dgm:t>
        <a:bodyPr/>
        <a:lstStyle/>
        <a:p>
          <a:pPr rtl="0"/>
          <a:r>
            <a:rPr lang="tr-TR" sz="1200" dirty="0" err="1" smtClean="0"/>
            <a:t>Piaget’in</a:t>
          </a:r>
          <a:r>
            <a:rPr lang="tr-TR" sz="1200" dirty="0" smtClean="0"/>
            <a:t> zihinsel gelişim teorisini temel alan teknik, inceleme ve veri toplama, kavram tanımı ve kavram uygulama aşamalarından oluşur.</a:t>
          </a:r>
          <a:endParaRPr lang="tr-TR" sz="1200" dirty="0"/>
        </a:p>
      </dgm:t>
    </dgm:pt>
    <dgm:pt modelId="{DD031092-1B6A-4FA6-9C54-66C412B141AB}" type="parTrans" cxnId="{C3D82969-F798-4595-8CD6-91A86C34DD90}">
      <dgm:prSet/>
      <dgm:spPr/>
      <dgm:t>
        <a:bodyPr/>
        <a:lstStyle/>
        <a:p>
          <a:endParaRPr lang="tr-TR"/>
        </a:p>
      </dgm:t>
    </dgm:pt>
    <dgm:pt modelId="{DD6A4293-E231-4634-80C1-3976A07F3B28}" type="sibTrans" cxnId="{C3D82969-F798-4595-8CD6-91A86C34DD90}">
      <dgm:prSet/>
      <dgm:spPr/>
      <dgm:t>
        <a:bodyPr/>
        <a:lstStyle/>
        <a:p>
          <a:endParaRPr lang="tr-TR"/>
        </a:p>
      </dgm:t>
    </dgm:pt>
    <dgm:pt modelId="{6D509EB7-D177-4044-A431-D9182963919A}">
      <dgm:prSet/>
      <dgm:spPr/>
      <dgm:t>
        <a:bodyPr/>
        <a:lstStyle/>
        <a:p>
          <a:pPr rtl="0"/>
          <a:r>
            <a:rPr lang="tr-TR" smtClean="0"/>
            <a:t>Kum Saati</a:t>
          </a:r>
          <a:endParaRPr lang="tr-TR"/>
        </a:p>
      </dgm:t>
    </dgm:pt>
    <dgm:pt modelId="{A92B7A96-AD6D-4527-9242-77C089B6B6B1}" type="parTrans" cxnId="{AC10D232-C4D7-48F4-9548-0FDE36FD08A3}">
      <dgm:prSet/>
      <dgm:spPr/>
      <dgm:t>
        <a:bodyPr/>
        <a:lstStyle/>
        <a:p>
          <a:endParaRPr lang="tr-TR"/>
        </a:p>
      </dgm:t>
    </dgm:pt>
    <dgm:pt modelId="{6F4A44A4-F57C-4D37-8634-534A40D42197}" type="sibTrans" cxnId="{AC10D232-C4D7-48F4-9548-0FDE36FD08A3}">
      <dgm:prSet/>
      <dgm:spPr/>
      <dgm:t>
        <a:bodyPr/>
        <a:lstStyle/>
        <a:p>
          <a:endParaRPr lang="tr-TR"/>
        </a:p>
      </dgm:t>
    </dgm:pt>
    <dgm:pt modelId="{FEF80E4E-D4AA-47B2-9205-CA0E37DB7572}">
      <dgm:prSet custT="1"/>
      <dgm:spPr/>
      <dgm:t>
        <a:bodyPr/>
        <a:lstStyle/>
        <a:p>
          <a:pPr rtl="0"/>
          <a:r>
            <a:rPr lang="tr-TR" sz="1200" dirty="0" smtClean="0"/>
            <a:t>Öğrenmelerin anımsanması ve yeni öğrenilenlerle bağ kurulması amacıyla kullanılan teknik, tahtaya/kağıda çizilen boş kum saatlerinin ortasına öğrenilecek ibarenin, üst kısmına ön bilgilerin, alt kısmına öğrenme alanı temalarının yazılması ve açıklanması yoluyla uygulanır.</a:t>
          </a:r>
          <a:endParaRPr lang="tr-TR" sz="1200" dirty="0"/>
        </a:p>
      </dgm:t>
    </dgm:pt>
    <dgm:pt modelId="{D4E39FDD-AE63-4A00-9782-BA2026E21C48}" type="parTrans" cxnId="{A72B0B52-CCA3-44F6-97E7-B77D733465CD}">
      <dgm:prSet/>
      <dgm:spPr/>
      <dgm:t>
        <a:bodyPr/>
        <a:lstStyle/>
        <a:p>
          <a:endParaRPr lang="tr-TR"/>
        </a:p>
      </dgm:t>
    </dgm:pt>
    <dgm:pt modelId="{0A32AFA5-E957-46FE-8BD8-16BC7CFF0A9B}" type="sibTrans" cxnId="{A72B0B52-CCA3-44F6-97E7-B77D733465CD}">
      <dgm:prSet/>
      <dgm:spPr/>
      <dgm:t>
        <a:bodyPr/>
        <a:lstStyle/>
        <a:p>
          <a:endParaRPr lang="tr-TR"/>
        </a:p>
      </dgm:t>
    </dgm:pt>
    <dgm:pt modelId="{E40AF17D-2148-4EC2-8749-2B213E1727F3}">
      <dgm:prSet/>
      <dgm:spPr/>
      <dgm:t>
        <a:bodyPr/>
        <a:lstStyle/>
        <a:p>
          <a:pPr rtl="0"/>
          <a:r>
            <a:rPr lang="tr-TR" smtClean="0"/>
            <a:t>Pazar Yeri</a:t>
          </a:r>
          <a:endParaRPr lang="tr-TR"/>
        </a:p>
      </dgm:t>
    </dgm:pt>
    <dgm:pt modelId="{65FB1922-0E2A-4A9D-8B63-071D1934F240}" type="parTrans" cxnId="{74927870-7EB3-4B9C-8A0E-93DDABAB43D5}">
      <dgm:prSet/>
      <dgm:spPr/>
      <dgm:t>
        <a:bodyPr/>
        <a:lstStyle/>
        <a:p>
          <a:endParaRPr lang="tr-TR"/>
        </a:p>
      </dgm:t>
    </dgm:pt>
    <dgm:pt modelId="{8B1DA45D-3E3B-4672-A33E-38FC4E22C717}" type="sibTrans" cxnId="{74927870-7EB3-4B9C-8A0E-93DDABAB43D5}">
      <dgm:prSet/>
      <dgm:spPr/>
      <dgm:t>
        <a:bodyPr/>
        <a:lstStyle/>
        <a:p>
          <a:endParaRPr lang="tr-TR"/>
        </a:p>
      </dgm:t>
    </dgm:pt>
    <dgm:pt modelId="{CE220F90-E67D-48E6-8BAE-41D762F2D9E1}">
      <dgm:prSet custT="1"/>
      <dgm:spPr/>
      <dgm:t>
        <a:bodyPr/>
        <a:lstStyle/>
        <a:p>
          <a:pPr rtl="0"/>
          <a:r>
            <a:rPr lang="tr-TR" sz="1200" dirty="0" smtClean="0"/>
            <a:t>Öğrencilerin birbirlerini tanıma, görüş ve çözüm önerilerini birbirleriyle paylaşmaları amacıyla kullanılan teknik, öğrencilere dağıtılan küçük kağıtlar vasıtasıyla konuya ilişkin yaşantıları, çözümleri, soruları ve görüşlerinin yazılması ve öğrencilerin üzerlerine asılan kağıtlarını dolaşarak okuması şeklinde gerçekleştirilir.</a:t>
          </a:r>
          <a:endParaRPr lang="tr-TR" sz="1200" dirty="0"/>
        </a:p>
      </dgm:t>
    </dgm:pt>
    <dgm:pt modelId="{95B63124-585F-4918-A07C-94C2A930AC73}" type="parTrans" cxnId="{28ACB388-9404-41E3-B83D-98ABFAA1605A}">
      <dgm:prSet/>
      <dgm:spPr/>
      <dgm:t>
        <a:bodyPr/>
        <a:lstStyle/>
        <a:p>
          <a:endParaRPr lang="tr-TR"/>
        </a:p>
      </dgm:t>
    </dgm:pt>
    <dgm:pt modelId="{D54B8E9D-4C54-4FF5-AA92-0320D2ED3F8A}" type="sibTrans" cxnId="{28ACB388-9404-41E3-B83D-98ABFAA1605A}">
      <dgm:prSet/>
      <dgm:spPr/>
      <dgm:t>
        <a:bodyPr/>
        <a:lstStyle/>
        <a:p>
          <a:endParaRPr lang="tr-TR"/>
        </a:p>
      </dgm:t>
    </dgm:pt>
    <dgm:pt modelId="{1371C354-3E90-4473-9459-31DF87CF48F1}" type="pres">
      <dgm:prSet presAssocID="{C2ACD90D-72BB-4F0B-9282-27DFB0D540E0}" presName="diagram" presStyleCnt="0">
        <dgm:presLayoutVars>
          <dgm:chPref val="1"/>
          <dgm:dir/>
          <dgm:animOne val="branch"/>
          <dgm:animLvl val="lvl"/>
          <dgm:resizeHandles/>
        </dgm:presLayoutVars>
      </dgm:prSet>
      <dgm:spPr/>
      <dgm:t>
        <a:bodyPr/>
        <a:lstStyle/>
        <a:p>
          <a:endParaRPr lang="tr-TR"/>
        </a:p>
      </dgm:t>
    </dgm:pt>
    <dgm:pt modelId="{9CB23A11-A09E-4F60-B4E4-A24EA9B65FB5}" type="pres">
      <dgm:prSet presAssocID="{B93B7A13-98A8-406A-8A3D-729440163FDA}" presName="root" presStyleCnt="0"/>
      <dgm:spPr/>
    </dgm:pt>
    <dgm:pt modelId="{28422610-BE0D-429E-985B-18DC81DA065B}" type="pres">
      <dgm:prSet presAssocID="{B93B7A13-98A8-406A-8A3D-729440163FDA}" presName="rootComposite" presStyleCnt="0"/>
      <dgm:spPr/>
    </dgm:pt>
    <dgm:pt modelId="{6237031E-E05D-4DA0-B161-77E4B9EE01C7}" type="pres">
      <dgm:prSet presAssocID="{B93B7A13-98A8-406A-8A3D-729440163FDA}" presName="rootText" presStyleLbl="node1" presStyleIdx="0" presStyleCnt="4"/>
      <dgm:spPr/>
      <dgm:t>
        <a:bodyPr/>
        <a:lstStyle/>
        <a:p>
          <a:endParaRPr lang="tr-TR"/>
        </a:p>
      </dgm:t>
    </dgm:pt>
    <dgm:pt modelId="{B437BD23-75E2-4609-A685-D1305F5EFDBF}" type="pres">
      <dgm:prSet presAssocID="{B93B7A13-98A8-406A-8A3D-729440163FDA}" presName="rootConnector" presStyleLbl="node1" presStyleIdx="0" presStyleCnt="4"/>
      <dgm:spPr/>
      <dgm:t>
        <a:bodyPr/>
        <a:lstStyle/>
        <a:p>
          <a:endParaRPr lang="tr-TR"/>
        </a:p>
      </dgm:t>
    </dgm:pt>
    <dgm:pt modelId="{E65785F0-5271-4C8A-AE51-F182CB74121E}" type="pres">
      <dgm:prSet presAssocID="{B93B7A13-98A8-406A-8A3D-729440163FDA}" presName="childShape" presStyleCnt="0"/>
      <dgm:spPr/>
    </dgm:pt>
    <dgm:pt modelId="{B2DC5140-B397-441D-9D7F-2375EAA05723}" type="pres">
      <dgm:prSet presAssocID="{44CC3A40-F862-4DD5-A044-350F9054F532}" presName="Name13" presStyleLbl="parChTrans1D2" presStyleIdx="0" presStyleCnt="4"/>
      <dgm:spPr/>
      <dgm:t>
        <a:bodyPr/>
        <a:lstStyle/>
        <a:p>
          <a:endParaRPr lang="tr-TR"/>
        </a:p>
      </dgm:t>
    </dgm:pt>
    <dgm:pt modelId="{6DBBD882-4161-43DB-BD31-A7383A5445CA}" type="pres">
      <dgm:prSet presAssocID="{33CD4B60-F260-4CCE-804C-A57289AE76DC}" presName="childText" presStyleLbl="bgAcc1" presStyleIdx="0" presStyleCnt="4" custScaleX="128644" custScaleY="417306">
        <dgm:presLayoutVars>
          <dgm:bulletEnabled val="1"/>
        </dgm:presLayoutVars>
      </dgm:prSet>
      <dgm:spPr/>
      <dgm:t>
        <a:bodyPr/>
        <a:lstStyle/>
        <a:p>
          <a:endParaRPr lang="tr-TR"/>
        </a:p>
      </dgm:t>
    </dgm:pt>
    <dgm:pt modelId="{E64F2A73-9F08-48E0-897E-A159804E9B6D}" type="pres">
      <dgm:prSet presAssocID="{471554F1-E834-423D-A610-93669176F52F}" presName="root" presStyleCnt="0"/>
      <dgm:spPr/>
    </dgm:pt>
    <dgm:pt modelId="{67A9E3A4-CCE6-4668-8206-130FAFF0E2D3}" type="pres">
      <dgm:prSet presAssocID="{471554F1-E834-423D-A610-93669176F52F}" presName="rootComposite" presStyleCnt="0"/>
      <dgm:spPr/>
    </dgm:pt>
    <dgm:pt modelId="{1710BF49-2592-466B-8F24-D553E293E055}" type="pres">
      <dgm:prSet presAssocID="{471554F1-E834-423D-A610-93669176F52F}" presName="rootText" presStyleLbl="node1" presStyleIdx="1" presStyleCnt="4"/>
      <dgm:spPr/>
      <dgm:t>
        <a:bodyPr/>
        <a:lstStyle/>
        <a:p>
          <a:endParaRPr lang="tr-TR"/>
        </a:p>
      </dgm:t>
    </dgm:pt>
    <dgm:pt modelId="{4DF903CE-E0F0-4C96-8056-B76C9523FB73}" type="pres">
      <dgm:prSet presAssocID="{471554F1-E834-423D-A610-93669176F52F}" presName="rootConnector" presStyleLbl="node1" presStyleIdx="1" presStyleCnt="4"/>
      <dgm:spPr/>
      <dgm:t>
        <a:bodyPr/>
        <a:lstStyle/>
        <a:p>
          <a:endParaRPr lang="tr-TR"/>
        </a:p>
      </dgm:t>
    </dgm:pt>
    <dgm:pt modelId="{29E79F58-E521-4ED1-B9FF-E12452E4FD2B}" type="pres">
      <dgm:prSet presAssocID="{471554F1-E834-423D-A610-93669176F52F}" presName="childShape" presStyleCnt="0"/>
      <dgm:spPr/>
    </dgm:pt>
    <dgm:pt modelId="{1BFDB283-7C42-4D4E-A2BE-498353A8E36C}" type="pres">
      <dgm:prSet presAssocID="{DD031092-1B6A-4FA6-9C54-66C412B141AB}" presName="Name13" presStyleLbl="parChTrans1D2" presStyleIdx="1" presStyleCnt="4"/>
      <dgm:spPr/>
      <dgm:t>
        <a:bodyPr/>
        <a:lstStyle/>
        <a:p>
          <a:endParaRPr lang="tr-TR"/>
        </a:p>
      </dgm:t>
    </dgm:pt>
    <dgm:pt modelId="{B2795F0E-0B13-4544-9860-9AC1C4383EDC}" type="pres">
      <dgm:prSet presAssocID="{20D80296-2890-48E5-9770-3B6BEFFA7AB0}" presName="childText" presStyleLbl="bgAcc1" presStyleIdx="1" presStyleCnt="4" custScaleX="110579" custScaleY="409370">
        <dgm:presLayoutVars>
          <dgm:bulletEnabled val="1"/>
        </dgm:presLayoutVars>
      </dgm:prSet>
      <dgm:spPr/>
      <dgm:t>
        <a:bodyPr/>
        <a:lstStyle/>
        <a:p>
          <a:endParaRPr lang="tr-TR"/>
        </a:p>
      </dgm:t>
    </dgm:pt>
    <dgm:pt modelId="{5FDD757C-A769-453F-9423-9C452972EB34}" type="pres">
      <dgm:prSet presAssocID="{6D509EB7-D177-4044-A431-D9182963919A}" presName="root" presStyleCnt="0"/>
      <dgm:spPr/>
    </dgm:pt>
    <dgm:pt modelId="{12700AFF-E10F-473C-AA75-2D17F22C3CC1}" type="pres">
      <dgm:prSet presAssocID="{6D509EB7-D177-4044-A431-D9182963919A}" presName="rootComposite" presStyleCnt="0"/>
      <dgm:spPr/>
    </dgm:pt>
    <dgm:pt modelId="{DD30E3D6-9DCC-4DA0-B723-2AED386C09F0}" type="pres">
      <dgm:prSet presAssocID="{6D509EB7-D177-4044-A431-D9182963919A}" presName="rootText" presStyleLbl="node1" presStyleIdx="2" presStyleCnt="4"/>
      <dgm:spPr/>
      <dgm:t>
        <a:bodyPr/>
        <a:lstStyle/>
        <a:p>
          <a:endParaRPr lang="tr-TR"/>
        </a:p>
      </dgm:t>
    </dgm:pt>
    <dgm:pt modelId="{6E2FA826-F11C-4B40-A966-6B1A976C3D33}" type="pres">
      <dgm:prSet presAssocID="{6D509EB7-D177-4044-A431-D9182963919A}" presName="rootConnector" presStyleLbl="node1" presStyleIdx="2" presStyleCnt="4"/>
      <dgm:spPr/>
      <dgm:t>
        <a:bodyPr/>
        <a:lstStyle/>
        <a:p>
          <a:endParaRPr lang="tr-TR"/>
        </a:p>
      </dgm:t>
    </dgm:pt>
    <dgm:pt modelId="{B9073756-1B3D-4EB3-92CA-98CF4EE46587}" type="pres">
      <dgm:prSet presAssocID="{6D509EB7-D177-4044-A431-D9182963919A}" presName="childShape" presStyleCnt="0"/>
      <dgm:spPr/>
    </dgm:pt>
    <dgm:pt modelId="{AC178998-2CF5-4103-9F79-D6D4EE2EB666}" type="pres">
      <dgm:prSet presAssocID="{D4E39FDD-AE63-4A00-9782-BA2026E21C48}" presName="Name13" presStyleLbl="parChTrans1D2" presStyleIdx="2" presStyleCnt="4"/>
      <dgm:spPr/>
      <dgm:t>
        <a:bodyPr/>
        <a:lstStyle/>
        <a:p>
          <a:endParaRPr lang="tr-TR"/>
        </a:p>
      </dgm:t>
    </dgm:pt>
    <dgm:pt modelId="{BE1854A4-89A8-4903-94BC-0E0AD5AE48FF}" type="pres">
      <dgm:prSet presAssocID="{FEF80E4E-D4AA-47B2-9205-CA0E37DB7572}" presName="childText" presStyleLbl="bgAcc1" presStyleIdx="2" presStyleCnt="4" custScaleX="97145" custScaleY="412593">
        <dgm:presLayoutVars>
          <dgm:bulletEnabled val="1"/>
        </dgm:presLayoutVars>
      </dgm:prSet>
      <dgm:spPr/>
      <dgm:t>
        <a:bodyPr/>
        <a:lstStyle/>
        <a:p>
          <a:endParaRPr lang="tr-TR"/>
        </a:p>
      </dgm:t>
    </dgm:pt>
    <dgm:pt modelId="{BBE9D531-DABF-4FC7-BD9C-439E28B00195}" type="pres">
      <dgm:prSet presAssocID="{E40AF17D-2148-4EC2-8749-2B213E1727F3}" presName="root" presStyleCnt="0"/>
      <dgm:spPr/>
    </dgm:pt>
    <dgm:pt modelId="{2DDB2FDB-DE7D-46F7-B269-F6A11E27FB0C}" type="pres">
      <dgm:prSet presAssocID="{E40AF17D-2148-4EC2-8749-2B213E1727F3}" presName="rootComposite" presStyleCnt="0"/>
      <dgm:spPr/>
    </dgm:pt>
    <dgm:pt modelId="{4C917402-0070-4F39-B229-AC58C1289861}" type="pres">
      <dgm:prSet presAssocID="{E40AF17D-2148-4EC2-8749-2B213E1727F3}" presName="rootText" presStyleLbl="node1" presStyleIdx="3" presStyleCnt="4"/>
      <dgm:spPr/>
      <dgm:t>
        <a:bodyPr/>
        <a:lstStyle/>
        <a:p>
          <a:endParaRPr lang="tr-TR"/>
        </a:p>
      </dgm:t>
    </dgm:pt>
    <dgm:pt modelId="{A853D587-C6FF-4E98-A0FD-235233A3E8A5}" type="pres">
      <dgm:prSet presAssocID="{E40AF17D-2148-4EC2-8749-2B213E1727F3}" presName="rootConnector" presStyleLbl="node1" presStyleIdx="3" presStyleCnt="4"/>
      <dgm:spPr/>
      <dgm:t>
        <a:bodyPr/>
        <a:lstStyle/>
        <a:p>
          <a:endParaRPr lang="tr-TR"/>
        </a:p>
      </dgm:t>
    </dgm:pt>
    <dgm:pt modelId="{6A75B545-B6AF-45E5-93FF-2F4E90DA49B4}" type="pres">
      <dgm:prSet presAssocID="{E40AF17D-2148-4EC2-8749-2B213E1727F3}" presName="childShape" presStyleCnt="0"/>
      <dgm:spPr/>
    </dgm:pt>
    <dgm:pt modelId="{475E96C1-F086-457D-8AD1-FE7626C29D0B}" type="pres">
      <dgm:prSet presAssocID="{95B63124-585F-4918-A07C-94C2A930AC73}" presName="Name13" presStyleLbl="parChTrans1D2" presStyleIdx="3" presStyleCnt="4"/>
      <dgm:spPr/>
      <dgm:t>
        <a:bodyPr/>
        <a:lstStyle/>
        <a:p>
          <a:endParaRPr lang="tr-TR"/>
        </a:p>
      </dgm:t>
    </dgm:pt>
    <dgm:pt modelId="{2A827C6F-7E74-46C5-A96B-76E8C774B32C}" type="pres">
      <dgm:prSet presAssocID="{CE220F90-E67D-48E6-8BAE-41D762F2D9E1}" presName="childText" presStyleLbl="bgAcc1" presStyleIdx="3" presStyleCnt="4" custScaleX="115468" custScaleY="414514">
        <dgm:presLayoutVars>
          <dgm:bulletEnabled val="1"/>
        </dgm:presLayoutVars>
      </dgm:prSet>
      <dgm:spPr/>
      <dgm:t>
        <a:bodyPr/>
        <a:lstStyle/>
        <a:p>
          <a:endParaRPr lang="tr-TR"/>
        </a:p>
      </dgm:t>
    </dgm:pt>
  </dgm:ptLst>
  <dgm:cxnLst>
    <dgm:cxn modelId="{90849762-0556-4F0B-8912-363429A1856E}" srcId="{C2ACD90D-72BB-4F0B-9282-27DFB0D540E0}" destId="{B93B7A13-98A8-406A-8A3D-729440163FDA}" srcOrd="0" destOrd="0" parTransId="{33B7A2B8-9E88-43AA-8CCF-B0FC5A11CE55}" sibTransId="{34C12231-6F0F-4C2E-8FC2-8CC00DFF5376}"/>
    <dgm:cxn modelId="{A72B0B52-CCA3-44F6-97E7-B77D733465CD}" srcId="{6D509EB7-D177-4044-A431-D9182963919A}" destId="{FEF80E4E-D4AA-47B2-9205-CA0E37DB7572}" srcOrd="0" destOrd="0" parTransId="{D4E39FDD-AE63-4A00-9782-BA2026E21C48}" sibTransId="{0A32AFA5-E957-46FE-8BD8-16BC7CFF0A9B}"/>
    <dgm:cxn modelId="{F052006E-0BB7-4BEA-B38E-42E53D13F152}" type="presOf" srcId="{95B63124-585F-4918-A07C-94C2A930AC73}" destId="{475E96C1-F086-457D-8AD1-FE7626C29D0B}" srcOrd="0" destOrd="0" presId="urn:microsoft.com/office/officeart/2005/8/layout/hierarchy3"/>
    <dgm:cxn modelId="{AC10D232-C4D7-48F4-9548-0FDE36FD08A3}" srcId="{C2ACD90D-72BB-4F0B-9282-27DFB0D540E0}" destId="{6D509EB7-D177-4044-A431-D9182963919A}" srcOrd="2" destOrd="0" parTransId="{A92B7A96-AD6D-4527-9242-77C089B6B6B1}" sibTransId="{6F4A44A4-F57C-4D37-8634-534A40D42197}"/>
    <dgm:cxn modelId="{5BF33C0B-1B36-4163-A852-9BCD6A13BA36}" type="presOf" srcId="{B93B7A13-98A8-406A-8A3D-729440163FDA}" destId="{B437BD23-75E2-4609-A685-D1305F5EFDBF}" srcOrd="1" destOrd="0" presId="urn:microsoft.com/office/officeart/2005/8/layout/hierarchy3"/>
    <dgm:cxn modelId="{74927870-7EB3-4B9C-8A0E-93DDABAB43D5}" srcId="{C2ACD90D-72BB-4F0B-9282-27DFB0D540E0}" destId="{E40AF17D-2148-4EC2-8749-2B213E1727F3}" srcOrd="3" destOrd="0" parTransId="{65FB1922-0E2A-4A9D-8B63-071D1934F240}" sibTransId="{8B1DA45D-3E3B-4672-A33E-38FC4E22C717}"/>
    <dgm:cxn modelId="{28ACB388-9404-41E3-B83D-98ABFAA1605A}" srcId="{E40AF17D-2148-4EC2-8749-2B213E1727F3}" destId="{CE220F90-E67D-48E6-8BAE-41D762F2D9E1}" srcOrd="0" destOrd="0" parTransId="{95B63124-585F-4918-A07C-94C2A930AC73}" sibTransId="{D54B8E9D-4C54-4FF5-AA92-0320D2ED3F8A}"/>
    <dgm:cxn modelId="{96E70B18-6A94-417D-A993-D4D688484A96}" type="presOf" srcId="{DD031092-1B6A-4FA6-9C54-66C412B141AB}" destId="{1BFDB283-7C42-4D4E-A2BE-498353A8E36C}" srcOrd="0" destOrd="0" presId="urn:microsoft.com/office/officeart/2005/8/layout/hierarchy3"/>
    <dgm:cxn modelId="{DCCC61E8-9583-4BE8-B62A-533AC7B4F754}" type="presOf" srcId="{E40AF17D-2148-4EC2-8749-2B213E1727F3}" destId="{4C917402-0070-4F39-B229-AC58C1289861}" srcOrd="0" destOrd="0" presId="urn:microsoft.com/office/officeart/2005/8/layout/hierarchy3"/>
    <dgm:cxn modelId="{C6702D2F-8142-4056-B192-162B976A8424}" type="presOf" srcId="{CE220F90-E67D-48E6-8BAE-41D762F2D9E1}" destId="{2A827C6F-7E74-46C5-A96B-76E8C774B32C}" srcOrd="0" destOrd="0" presId="urn:microsoft.com/office/officeart/2005/8/layout/hierarchy3"/>
    <dgm:cxn modelId="{E0D7C976-EC1C-4714-8C95-675FB43E863F}" type="presOf" srcId="{44CC3A40-F862-4DD5-A044-350F9054F532}" destId="{B2DC5140-B397-441D-9D7F-2375EAA05723}" srcOrd="0" destOrd="0" presId="urn:microsoft.com/office/officeart/2005/8/layout/hierarchy3"/>
    <dgm:cxn modelId="{60EF4248-A139-4B51-9297-5210F40589BB}" type="presOf" srcId="{B93B7A13-98A8-406A-8A3D-729440163FDA}" destId="{6237031E-E05D-4DA0-B161-77E4B9EE01C7}" srcOrd="0" destOrd="0" presId="urn:microsoft.com/office/officeart/2005/8/layout/hierarchy3"/>
    <dgm:cxn modelId="{890C4823-A926-40DE-8E08-699C28917A46}" type="presOf" srcId="{6D509EB7-D177-4044-A431-D9182963919A}" destId="{6E2FA826-F11C-4B40-A966-6B1A976C3D33}" srcOrd="1" destOrd="0" presId="urn:microsoft.com/office/officeart/2005/8/layout/hierarchy3"/>
    <dgm:cxn modelId="{487C370E-2929-4C5E-A00E-B909D8CB1F81}" srcId="{B93B7A13-98A8-406A-8A3D-729440163FDA}" destId="{33CD4B60-F260-4CCE-804C-A57289AE76DC}" srcOrd="0" destOrd="0" parTransId="{44CC3A40-F862-4DD5-A044-350F9054F532}" sibTransId="{C94CAB98-4EEC-4981-992E-1C7F5EC5D301}"/>
    <dgm:cxn modelId="{31272CEE-24A5-471A-B2B9-46169E8A7C6E}" type="presOf" srcId="{20D80296-2890-48E5-9770-3B6BEFFA7AB0}" destId="{B2795F0E-0B13-4544-9860-9AC1C4383EDC}" srcOrd="0" destOrd="0" presId="urn:microsoft.com/office/officeart/2005/8/layout/hierarchy3"/>
    <dgm:cxn modelId="{C39E6C17-BB08-42E6-9AC1-1DFFAE48062B}" type="presOf" srcId="{C2ACD90D-72BB-4F0B-9282-27DFB0D540E0}" destId="{1371C354-3E90-4473-9459-31DF87CF48F1}" srcOrd="0" destOrd="0" presId="urn:microsoft.com/office/officeart/2005/8/layout/hierarchy3"/>
    <dgm:cxn modelId="{A340C37D-5709-4158-A690-E58BA496F1B5}" srcId="{C2ACD90D-72BB-4F0B-9282-27DFB0D540E0}" destId="{471554F1-E834-423D-A610-93669176F52F}" srcOrd="1" destOrd="0" parTransId="{F0F42D25-F617-446B-87DE-D211EF0A0767}" sibTransId="{9C93FB3A-04F6-4EFC-8F89-21AE260AD7A2}"/>
    <dgm:cxn modelId="{C3D82969-F798-4595-8CD6-91A86C34DD90}" srcId="{471554F1-E834-423D-A610-93669176F52F}" destId="{20D80296-2890-48E5-9770-3B6BEFFA7AB0}" srcOrd="0" destOrd="0" parTransId="{DD031092-1B6A-4FA6-9C54-66C412B141AB}" sibTransId="{DD6A4293-E231-4634-80C1-3976A07F3B28}"/>
    <dgm:cxn modelId="{A0CE10BE-5914-4A8B-A00D-DADCEBF42C0E}" type="presOf" srcId="{E40AF17D-2148-4EC2-8749-2B213E1727F3}" destId="{A853D587-C6FF-4E98-A0FD-235233A3E8A5}" srcOrd="1" destOrd="0" presId="urn:microsoft.com/office/officeart/2005/8/layout/hierarchy3"/>
    <dgm:cxn modelId="{D602C5BE-1E12-4A39-8502-7691D40C10F7}" type="presOf" srcId="{D4E39FDD-AE63-4A00-9782-BA2026E21C48}" destId="{AC178998-2CF5-4103-9F79-D6D4EE2EB666}" srcOrd="0" destOrd="0" presId="urn:microsoft.com/office/officeart/2005/8/layout/hierarchy3"/>
    <dgm:cxn modelId="{FEECF6AE-DB52-42F3-9E94-3610A5C6C580}" type="presOf" srcId="{471554F1-E834-423D-A610-93669176F52F}" destId="{4DF903CE-E0F0-4C96-8056-B76C9523FB73}" srcOrd="1" destOrd="0" presId="urn:microsoft.com/office/officeart/2005/8/layout/hierarchy3"/>
    <dgm:cxn modelId="{543923BF-1E9C-4289-AD60-1276A2303529}" type="presOf" srcId="{471554F1-E834-423D-A610-93669176F52F}" destId="{1710BF49-2592-466B-8F24-D553E293E055}" srcOrd="0" destOrd="0" presId="urn:microsoft.com/office/officeart/2005/8/layout/hierarchy3"/>
    <dgm:cxn modelId="{153F5D37-D04C-4330-A2EB-2E8FBA07C0CD}" type="presOf" srcId="{33CD4B60-F260-4CCE-804C-A57289AE76DC}" destId="{6DBBD882-4161-43DB-BD31-A7383A5445CA}" srcOrd="0" destOrd="0" presId="urn:microsoft.com/office/officeart/2005/8/layout/hierarchy3"/>
    <dgm:cxn modelId="{DA551AB4-69B1-47EF-ABD2-CF292B7BF4C4}" type="presOf" srcId="{6D509EB7-D177-4044-A431-D9182963919A}" destId="{DD30E3D6-9DCC-4DA0-B723-2AED386C09F0}" srcOrd="0" destOrd="0" presId="urn:microsoft.com/office/officeart/2005/8/layout/hierarchy3"/>
    <dgm:cxn modelId="{F8421AC9-98B3-4C1E-99C6-02171EE23E85}" type="presOf" srcId="{FEF80E4E-D4AA-47B2-9205-CA0E37DB7572}" destId="{BE1854A4-89A8-4903-94BC-0E0AD5AE48FF}" srcOrd="0" destOrd="0" presId="urn:microsoft.com/office/officeart/2005/8/layout/hierarchy3"/>
    <dgm:cxn modelId="{29E44A19-3EDB-4B3A-9FDE-3207842800B9}" type="presParOf" srcId="{1371C354-3E90-4473-9459-31DF87CF48F1}" destId="{9CB23A11-A09E-4F60-B4E4-A24EA9B65FB5}" srcOrd="0" destOrd="0" presId="urn:microsoft.com/office/officeart/2005/8/layout/hierarchy3"/>
    <dgm:cxn modelId="{3945B843-2871-478A-B7E7-3F48059106E6}" type="presParOf" srcId="{9CB23A11-A09E-4F60-B4E4-A24EA9B65FB5}" destId="{28422610-BE0D-429E-985B-18DC81DA065B}" srcOrd="0" destOrd="0" presId="urn:microsoft.com/office/officeart/2005/8/layout/hierarchy3"/>
    <dgm:cxn modelId="{0B2C451F-CF43-4CDE-9F65-420DE59AE8FE}" type="presParOf" srcId="{28422610-BE0D-429E-985B-18DC81DA065B}" destId="{6237031E-E05D-4DA0-B161-77E4B9EE01C7}" srcOrd="0" destOrd="0" presId="urn:microsoft.com/office/officeart/2005/8/layout/hierarchy3"/>
    <dgm:cxn modelId="{7B50E6D4-578D-432B-8E80-74944E096F92}" type="presParOf" srcId="{28422610-BE0D-429E-985B-18DC81DA065B}" destId="{B437BD23-75E2-4609-A685-D1305F5EFDBF}" srcOrd="1" destOrd="0" presId="urn:microsoft.com/office/officeart/2005/8/layout/hierarchy3"/>
    <dgm:cxn modelId="{6507554B-4D43-4CF8-AA9F-41634D656248}" type="presParOf" srcId="{9CB23A11-A09E-4F60-B4E4-A24EA9B65FB5}" destId="{E65785F0-5271-4C8A-AE51-F182CB74121E}" srcOrd="1" destOrd="0" presId="urn:microsoft.com/office/officeart/2005/8/layout/hierarchy3"/>
    <dgm:cxn modelId="{FCE0477F-F15C-455C-89CC-200B8C5E67A1}" type="presParOf" srcId="{E65785F0-5271-4C8A-AE51-F182CB74121E}" destId="{B2DC5140-B397-441D-9D7F-2375EAA05723}" srcOrd="0" destOrd="0" presId="urn:microsoft.com/office/officeart/2005/8/layout/hierarchy3"/>
    <dgm:cxn modelId="{7CD943F8-2E8C-4DD0-BD5D-F40CFB0C5DD9}" type="presParOf" srcId="{E65785F0-5271-4C8A-AE51-F182CB74121E}" destId="{6DBBD882-4161-43DB-BD31-A7383A5445CA}" srcOrd="1" destOrd="0" presId="urn:microsoft.com/office/officeart/2005/8/layout/hierarchy3"/>
    <dgm:cxn modelId="{96356002-1B8D-472A-9129-0C2DDCF35523}" type="presParOf" srcId="{1371C354-3E90-4473-9459-31DF87CF48F1}" destId="{E64F2A73-9F08-48E0-897E-A159804E9B6D}" srcOrd="1" destOrd="0" presId="urn:microsoft.com/office/officeart/2005/8/layout/hierarchy3"/>
    <dgm:cxn modelId="{C80CD99D-62CF-4BBB-8982-0CC2216DE0A3}" type="presParOf" srcId="{E64F2A73-9F08-48E0-897E-A159804E9B6D}" destId="{67A9E3A4-CCE6-4668-8206-130FAFF0E2D3}" srcOrd="0" destOrd="0" presId="urn:microsoft.com/office/officeart/2005/8/layout/hierarchy3"/>
    <dgm:cxn modelId="{F9B0862E-744F-47F7-B6ED-5E037826F077}" type="presParOf" srcId="{67A9E3A4-CCE6-4668-8206-130FAFF0E2D3}" destId="{1710BF49-2592-466B-8F24-D553E293E055}" srcOrd="0" destOrd="0" presId="urn:microsoft.com/office/officeart/2005/8/layout/hierarchy3"/>
    <dgm:cxn modelId="{292E3529-573E-490A-83C2-D14D6B690D4D}" type="presParOf" srcId="{67A9E3A4-CCE6-4668-8206-130FAFF0E2D3}" destId="{4DF903CE-E0F0-4C96-8056-B76C9523FB73}" srcOrd="1" destOrd="0" presId="urn:microsoft.com/office/officeart/2005/8/layout/hierarchy3"/>
    <dgm:cxn modelId="{D4CE96C9-5DED-4A89-B291-9DB056A76F9A}" type="presParOf" srcId="{E64F2A73-9F08-48E0-897E-A159804E9B6D}" destId="{29E79F58-E521-4ED1-B9FF-E12452E4FD2B}" srcOrd="1" destOrd="0" presId="urn:microsoft.com/office/officeart/2005/8/layout/hierarchy3"/>
    <dgm:cxn modelId="{399F2B92-4BFC-4296-A089-CB704B147802}" type="presParOf" srcId="{29E79F58-E521-4ED1-B9FF-E12452E4FD2B}" destId="{1BFDB283-7C42-4D4E-A2BE-498353A8E36C}" srcOrd="0" destOrd="0" presId="urn:microsoft.com/office/officeart/2005/8/layout/hierarchy3"/>
    <dgm:cxn modelId="{A34B4352-994E-4154-9C17-D096EAF85014}" type="presParOf" srcId="{29E79F58-E521-4ED1-B9FF-E12452E4FD2B}" destId="{B2795F0E-0B13-4544-9860-9AC1C4383EDC}" srcOrd="1" destOrd="0" presId="urn:microsoft.com/office/officeart/2005/8/layout/hierarchy3"/>
    <dgm:cxn modelId="{CCF89EAB-DC6F-4D4E-877C-9AE5C71E7CBD}" type="presParOf" srcId="{1371C354-3E90-4473-9459-31DF87CF48F1}" destId="{5FDD757C-A769-453F-9423-9C452972EB34}" srcOrd="2" destOrd="0" presId="urn:microsoft.com/office/officeart/2005/8/layout/hierarchy3"/>
    <dgm:cxn modelId="{8DE2AC18-3DD6-4A62-B035-E97FCC4BB1EA}" type="presParOf" srcId="{5FDD757C-A769-453F-9423-9C452972EB34}" destId="{12700AFF-E10F-473C-AA75-2D17F22C3CC1}" srcOrd="0" destOrd="0" presId="urn:microsoft.com/office/officeart/2005/8/layout/hierarchy3"/>
    <dgm:cxn modelId="{FFA3B97C-2B91-4E01-A5A8-4A154DDF9186}" type="presParOf" srcId="{12700AFF-E10F-473C-AA75-2D17F22C3CC1}" destId="{DD30E3D6-9DCC-4DA0-B723-2AED386C09F0}" srcOrd="0" destOrd="0" presId="urn:microsoft.com/office/officeart/2005/8/layout/hierarchy3"/>
    <dgm:cxn modelId="{15FF08E4-5A98-40D0-B626-93DA2BCEEE38}" type="presParOf" srcId="{12700AFF-E10F-473C-AA75-2D17F22C3CC1}" destId="{6E2FA826-F11C-4B40-A966-6B1A976C3D33}" srcOrd="1" destOrd="0" presId="urn:microsoft.com/office/officeart/2005/8/layout/hierarchy3"/>
    <dgm:cxn modelId="{55EA9928-0346-40E8-85EA-36DDDC1887F5}" type="presParOf" srcId="{5FDD757C-A769-453F-9423-9C452972EB34}" destId="{B9073756-1B3D-4EB3-92CA-98CF4EE46587}" srcOrd="1" destOrd="0" presId="urn:microsoft.com/office/officeart/2005/8/layout/hierarchy3"/>
    <dgm:cxn modelId="{0CB24FF9-991F-4910-A912-8B1265A59CCB}" type="presParOf" srcId="{B9073756-1B3D-4EB3-92CA-98CF4EE46587}" destId="{AC178998-2CF5-4103-9F79-D6D4EE2EB666}" srcOrd="0" destOrd="0" presId="urn:microsoft.com/office/officeart/2005/8/layout/hierarchy3"/>
    <dgm:cxn modelId="{897EAECC-4DDA-41EE-B8DE-6251189808AA}" type="presParOf" srcId="{B9073756-1B3D-4EB3-92CA-98CF4EE46587}" destId="{BE1854A4-89A8-4903-94BC-0E0AD5AE48FF}" srcOrd="1" destOrd="0" presId="urn:microsoft.com/office/officeart/2005/8/layout/hierarchy3"/>
    <dgm:cxn modelId="{8FBBDA5A-5151-458D-905C-DC22EB31D200}" type="presParOf" srcId="{1371C354-3E90-4473-9459-31DF87CF48F1}" destId="{BBE9D531-DABF-4FC7-BD9C-439E28B00195}" srcOrd="3" destOrd="0" presId="urn:microsoft.com/office/officeart/2005/8/layout/hierarchy3"/>
    <dgm:cxn modelId="{F27BB47F-5609-40AB-9CA5-2C8D9FE4D65A}" type="presParOf" srcId="{BBE9D531-DABF-4FC7-BD9C-439E28B00195}" destId="{2DDB2FDB-DE7D-46F7-B269-F6A11E27FB0C}" srcOrd="0" destOrd="0" presId="urn:microsoft.com/office/officeart/2005/8/layout/hierarchy3"/>
    <dgm:cxn modelId="{38580093-2B1B-4D10-8A51-B047314C7732}" type="presParOf" srcId="{2DDB2FDB-DE7D-46F7-B269-F6A11E27FB0C}" destId="{4C917402-0070-4F39-B229-AC58C1289861}" srcOrd="0" destOrd="0" presId="urn:microsoft.com/office/officeart/2005/8/layout/hierarchy3"/>
    <dgm:cxn modelId="{E290C76C-9946-474A-807E-2B5D76DEDE08}" type="presParOf" srcId="{2DDB2FDB-DE7D-46F7-B269-F6A11E27FB0C}" destId="{A853D587-C6FF-4E98-A0FD-235233A3E8A5}" srcOrd="1" destOrd="0" presId="urn:microsoft.com/office/officeart/2005/8/layout/hierarchy3"/>
    <dgm:cxn modelId="{970A78BC-092D-4008-99F5-7CBA23AB3976}" type="presParOf" srcId="{BBE9D531-DABF-4FC7-BD9C-439E28B00195}" destId="{6A75B545-B6AF-45E5-93FF-2F4E90DA49B4}" srcOrd="1" destOrd="0" presId="urn:microsoft.com/office/officeart/2005/8/layout/hierarchy3"/>
    <dgm:cxn modelId="{C749A4E5-9CD0-43AE-8ADF-E10DD8E0D05C}" type="presParOf" srcId="{6A75B545-B6AF-45E5-93FF-2F4E90DA49B4}" destId="{475E96C1-F086-457D-8AD1-FE7626C29D0B}" srcOrd="0" destOrd="0" presId="urn:microsoft.com/office/officeart/2005/8/layout/hierarchy3"/>
    <dgm:cxn modelId="{42AEA4FD-DED3-4C77-903B-378348AD741B}" type="presParOf" srcId="{6A75B545-B6AF-45E5-93FF-2F4E90DA49B4}" destId="{2A827C6F-7E74-46C5-A96B-76E8C774B32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049F30F-675A-437F-90AC-9F669D67D28B}" type="doc">
      <dgm:prSet loTypeId="urn:microsoft.com/office/officeart/2005/8/layout/list1" loCatId="list" qsTypeId="urn:microsoft.com/office/officeart/2005/8/quickstyle/simple5" qsCatId="simple" csTypeId="urn:microsoft.com/office/officeart/2005/8/colors/accent1_1" csCatId="accent1"/>
      <dgm:spPr/>
      <dgm:t>
        <a:bodyPr/>
        <a:lstStyle/>
        <a:p>
          <a:endParaRPr lang="tr-TR"/>
        </a:p>
      </dgm:t>
    </dgm:pt>
    <dgm:pt modelId="{5CFF3666-1289-43CF-87BF-BDFFA67260E4}">
      <dgm:prSet/>
      <dgm:spPr/>
      <dgm:t>
        <a:bodyPr/>
        <a:lstStyle/>
        <a:p>
          <a:pPr rtl="0"/>
          <a:r>
            <a:rPr lang="tr-TR" b="1" dirty="0" smtClean="0"/>
            <a:t>Dedikodu</a:t>
          </a:r>
          <a:endParaRPr lang="tr-TR" b="1" dirty="0"/>
        </a:p>
      </dgm:t>
    </dgm:pt>
    <dgm:pt modelId="{5F1D18DC-2896-455E-BC6F-27F415D64751}" type="parTrans" cxnId="{F5334AD8-1806-4417-91F5-B94A7558E223}">
      <dgm:prSet/>
      <dgm:spPr/>
      <dgm:t>
        <a:bodyPr/>
        <a:lstStyle/>
        <a:p>
          <a:endParaRPr lang="tr-TR"/>
        </a:p>
      </dgm:t>
    </dgm:pt>
    <dgm:pt modelId="{8E211D75-638D-4541-ADA0-AED8915EFC8C}" type="sibTrans" cxnId="{F5334AD8-1806-4417-91F5-B94A7558E223}">
      <dgm:prSet/>
      <dgm:spPr/>
      <dgm:t>
        <a:bodyPr/>
        <a:lstStyle/>
        <a:p>
          <a:endParaRPr lang="tr-TR"/>
        </a:p>
      </dgm:t>
    </dgm:pt>
    <dgm:pt modelId="{F3796F5A-BCC8-47B4-BFC5-E367D5EE0579}">
      <dgm:prSet/>
      <dgm:spPr/>
      <dgm:t>
        <a:bodyPr/>
        <a:lstStyle/>
        <a:p>
          <a:pPr rtl="0"/>
          <a:r>
            <a:rPr lang="tr-TR" dirty="0" smtClean="0"/>
            <a:t>Öğrencinin konuyu kavraması, üzerinde düşünmesi amacıyla kullanılan teknik, oluşturulan ikişerli grupların verilen konu/soru hakkındaki düşüncelerini paylaştıktan sonra yeni ikililer oluşturması ve önceki eşlerinin düşüncelerini ileterek katıldığı ve katılmadığı noktaları gerekçeleriyle paylaşması şeklinde gerçekleştirilir.</a:t>
          </a:r>
          <a:endParaRPr lang="tr-TR" dirty="0"/>
        </a:p>
      </dgm:t>
    </dgm:pt>
    <dgm:pt modelId="{BEDA2A04-17D1-4445-BC78-1221EDBA55C6}" type="parTrans" cxnId="{E69FD6E1-56D1-4883-96B6-34EAE2AC31DB}">
      <dgm:prSet/>
      <dgm:spPr/>
      <dgm:t>
        <a:bodyPr/>
        <a:lstStyle/>
        <a:p>
          <a:endParaRPr lang="tr-TR"/>
        </a:p>
      </dgm:t>
    </dgm:pt>
    <dgm:pt modelId="{0F4C5B40-7AF6-44CB-8CBA-63A7CA29D017}" type="sibTrans" cxnId="{E69FD6E1-56D1-4883-96B6-34EAE2AC31DB}">
      <dgm:prSet/>
      <dgm:spPr/>
      <dgm:t>
        <a:bodyPr/>
        <a:lstStyle/>
        <a:p>
          <a:endParaRPr lang="tr-TR"/>
        </a:p>
      </dgm:t>
    </dgm:pt>
    <dgm:pt modelId="{2E053AFE-56B5-410A-99A8-9B4A7C2F5611}">
      <dgm:prSet/>
      <dgm:spPr/>
      <dgm:t>
        <a:bodyPr/>
        <a:lstStyle/>
        <a:p>
          <a:pPr rtl="0"/>
          <a:r>
            <a:rPr lang="tr-TR" b="1" dirty="0" smtClean="0"/>
            <a:t>Serbest Kürsü</a:t>
          </a:r>
          <a:endParaRPr lang="tr-TR" b="1" dirty="0"/>
        </a:p>
      </dgm:t>
    </dgm:pt>
    <dgm:pt modelId="{E6B05453-146F-46A6-A868-06ACD367D0CA}" type="parTrans" cxnId="{7EF0AE18-4C99-4E69-9067-0A88F5A9FF13}">
      <dgm:prSet/>
      <dgm:spPr/>
      <dgm:t>
        <a:bodyPr/>
        <a:lstStyle/>
        <a:p>
          <a:endParaRPr lang="tr-TR"/>
        </a:p>
      </dgm:t>
    </dgm:pt>
    <dgm:pt modelId="{8989508D-DEFA-43B4-8D3E-B6ECC9030B7F}" type="sibTrans" cxnId="{7EF0AE18-4C99-4E69-9067-0A88F5A9FF13}">
      <dgm:prSet/>
      <dgm:spPr/>
      <dgm:t>
        <a:bodyPr/>
        <a:lstStyle/>
        <a:p>
          <a:endParaRPr lang="tr-TR"/>
        </a:p>
      </dgm:t>
    </dgm:pt>
    <dgm:pt modelId="{28A751D3-3827-464C-BA04-B317612D3C89}">
      <dgm:prSet/>
      <dgm:spPr/>
      <dgm:t>
        <a:bodyPr/>
        <a:lstStyle/>
        <a:p>
          <a:pPr rtl="0"/>
          <a:r>
            <a:rPr lang="tr-TR" smtClean="0"/>
            <a:t>Sınıfta hazırlanan serbest kürsü panosunda öğrencilerin gazete ve benzeri araçlarda karşılaştıkları düşüncelerin sergilenmesi ve bu görüşlerin sınıfta tartışılmasıdır.</a:t>
          </a:r>
          <a:endParaRPr lang="tr-TR"/>
        </a:p>
      </dgm:t>
    </dgm:pt>
    <dgm:pt modelId="{769E9743-843D-46CD-9475-7FF83647F458}" type="parTrans" cxnId="{4A838009-B8D0-43A9-9719-C041ADEF6082}">
      <dgm:prSet/>
      <dgm:spPr/>
      <dgm:t>
        <a:bodyPr/>
        <a:lstStyle/>
        <a:p>
          <a:endParaRPr lang="tr-TR"/>
        </a:p>
      </dgm:t>
    </dgm:pt>
    <dgm:pt modelId="{C0DFA824-B515-4EFB-BD98-712E9CB063C0}" type="sibTrans" cxnId="{4A838009-B8D0-43A9-9719-C041ADEF6082}">
      <dgm:prSet/>
      <dgm:spPr/>
      <dgm:t>
        <a:bodyPr/>
        <a:lstStyle/>
        <a:p>
          <a:endParaRPr lang="tr-TR"/>
        </a:p>
      </dgm:t>
    </dgm:pt>
    <dgm:pt modelId="{D58EA89F-C14E-4615-900F-0EEC5EADC1B8}">
      <dgm:prSet/>
      <dgm:spPr/>
      <dgm:t>
        <a:bodyPr/>
        <a:lstStyle/>
        <a:p>
          <a:pPr rtl="0"/>
          <a:r>
            <a:rPr lang="tr-TR" b="1" dirty="0" smtClean="0"/>
            <a:t>Deney</a:t>
          </a:r>
          <a:endParaRPr lang="tr-TR" b="1" dirty="0"/>
        </a:p>
      </dgm:t>
    </dgm:pt>
    <dgm:pt modelId="{2F1F54F0-DB63-45F3-8E59-046415652753}" type="parTrans" cxnId="{50C1F71E-0BE6-4BDA-BE9F-247D1EB98C81}">
      <dgm:prSet/>
      <dgm:spPr/>
      <dgm:t>
        <a:bodyPr/>
        <a:lstStyle/>
        <a:p>
          <a:endParaRPr lang="tr-TR"/>
        </a:p>
      </dgm:t>
    </dgm:pt>
    <dgm:pt modelId="{F6578109-B466-42A2-BB5A-1FB4871556BE}" type="sibTrans" cxnId="{50C1F71E-0BE6-4BDA-BE9F-247D1EB98C81}">
      <dgm:prSet/>
      <dgm:spPr/>
      <dgm:t>
        <a:bodyPr/>
        <a:lstStyle/>
        <a:p>
          <a:endParaRPr lang="tr-TR"/>
        </a:p>
      </dgm:t>
    </dgm:pt>
    <dgm:pt modelId="{27874143-F9CA-4DB2-93A6-070581324984}">
      <dgm:prSet/>
      <dgm:spPr/>
      <dgm:t>
        <a:bodyPr/>
        <a:lstStyle/>
        <a:p>
          <a:pPr rtl="0"/>
          <a:r>
            <a:rPr lang="tr-TR" smtClean="0"/>
            <a:t>Belli doğa etmenlerinin denetim altında tutularak sınıfta/laboratuvarda gerçekleştirilen planlı denemeleridir. </a:t>
          </a:r>
          <a:endParaRPr lang="tr-TR"/>
        </a:p>
      </dgm:t>
    </dgm:pt>
    <dgm:pt modelId="{B0E2F29C-21EA-4425-BEB9-157ADE940F84}" type="parTrans" cxnId="{452BF4F7-03E1-43E5-8076-53FD96DB4B1C}">
      <dgm:prSet/>
      <dgm:spPr/>
      <dgm:t>
        <a:bodyPr/>
        <a:lstStyle/>
        <a:p>
          <a:endParaRPr lang="tr-TR"/>
        </a:p>
      </dgm:t>
    </dgm:pt>
    <dgm:pt modelId="{5E2A9F5B-44B4-4908-852B-311482A682FE}" type="sibTrans" cxnId="{452BF4F7-03E1-43E5-8076-53FD96DB4B1C}">
      <dgm:prSet/>
      <dgm:spPr/>
      <dgm:t>
        <a:bodyPr/>
        <a:lstStyle/>
        <a:p>
          <a:endParaRPr lang="tr-TR"/>
        </a:p>
      </dgm:t>
    </dgm:pt>
    <dgm:pt modelId="{C7F9C82D-0E8C-4041-AEBB-BB9DB7D49B97}">
      <dgm:prSet/>
      <dgm:spPr/>
      <dgm:t>
        <a:bodyPr/>
        <a:lstStyle/>
        <a:p>
          <a:pPr rtl="0"/>
          <a:r>
            <a:rPr lang="tr-TR" b="1" dirty="0" smtClean="0"/>
            <a:t>Tutor Destekli Öğretim </a:t>
          </a:r>
          <a:endParaRPr lang="tr-TR" b="1" dirty="0"/>
        </a:p>
      </dgm:t>
    </dgm:pt>
    <dgm:pt modelId="{352CBDB6-3E5E-467D-B7CA-5B1AB9C171EC}" type="parTrans" cxnId="{43854483-A6A7-43BE-933C-79B12273CDAF}">
      <dgm:prSet/>
      <dgm:spPr/>
      <dgm:t>
        <a:bodyPr/>
        <a:lstStyle/>
        <a:p>
          <a:endParaRPr lang="tr-TR"/>
        </a:p>
      </dgm:t>
    </dgm:pt>
    <dgm:pt modelId="{05318168-AC0F-41C4-AADD-C1686EDEC59B}" type="sibTrans" cxnId="{43854483-A6A7-43BE-933C-79B12273CDAF}">
      <dgm:prSet/>
      <dgm:spPr/>
      <dgm:t>
        <a:bodyPr/>
        <a:lstStyle/>
        <a:p>
          <a:endParaRPr lang="tr-TR"/>
        </a:p>
      </dgm:t>
    </dgm:pt>
    <dgm:pt modelId="{748236D0-3A2B-4E59-87DE-ABAFB8E9D700}">
      <dgm:prSet/>
      <dgm:spPr/>
      <dgm:t>
        <a:bodyPr/>
        <a:lstStyle/>
        <a:p>
          <a:pPr rtl="0"/>
          <a:r>
            <a:rPr lang="tr-TR" smtClean="0"/>
            <a:t>Öğrencinin öğrendiği konularda, anlamakta güçlük çektiği kısımlarla ilgili olarak bireysel destek görmesidir. Destek sağlayan kişi  tutor olarak adlandırılır ve bu kişi öğretmenin dışında konuyu yeterli düzeyde bilen biridir.</a:t>
          </a:r>
          <a:endParaRPr lang="tr-TR"/>
        </a:p>
      </dgm:t>
    </dgm:pt>
    <dgm:pt modelId="{F21EF347-0876-4F95-9B22-0866D63B0A60}" type="parTrans" cxnId="{E79F10A0-284F-4E36-AD36-06086392C89A}">
      <dgm:prSet/>
      <dgm:spPr/>
      <dgm:t>
        <a:bodyPr/>
        <a:lstStyle/>
        <a:p>
          <a:endParaRPr lang="tr-TR"/>
        </a:p>
      </dgm:t>
    </dgm:pt>
    <dgm:pt modelId="{F607CF52-5DA9-4598-B7E1-08C40D20095E}" type="sibTrans" cxnId="{E79F10A0-284F-4E36-AD36-06086392C89A}">
      <dgm:prSet/>
      <dgm:spPr/>
      <dgm:t>
        <a:bodyPr/>
        <a:lstStyle/>
        <a:p>
          <a:endParaRPr lang="tr-TR"/>
        </a:p>
      </dgm:t>
    </dgm:pt>
    <dgm:pt modelId="{5146F83D-9712-401F-B9A4-F44D099D61B5}" type="pres">
      <dgm:prSet presAssocID="{B049F30F-675A-437F-90AC-9F669D67D28B}" presName="linear" presStyleCnt="0">
        <dgm:presLayoutVars>
          <dgm:dir/>
          <dgm:animLvl val="lvl"/>
          <dgm:resizeHandles val="exact"/>
        </dgm:presLayoutVars>
      </dgm:prSet>
      <dgm:spPr/>
      <dgm:t>
        <a:bodyPr/>
        <a:lstStyle/>
        <a:p>
          <a:endParaRPr lang="tr-TR"/>
        </a:p>
      </dgm:t>
    </dgm:pt>
    <dgm:pt modelId="{1E590C51-C56C-4EB0-8F04-256D416914E3}" type="pres">
      <dgm:prSet presAssocID="{5CFF3666-1289-43CF-87BF-BDFFA67260E4}" presName="parentLin" presStyleCnt="0"/>
      <dgm:spPr/>
    </dgm:pt>
    <dgm:pt modelId="{00D8C7B3-C5C9-40A7-B071-DBF0748486CB}" type="pres">
      <dgm:prSet presAssocID="{5CFF3666-1289-43CF-87BF-BDFFA67260E4}" presName="parentLeftMargin" presStyleLbl="node1" presStyleIdx="0" presStyleCnt="4"/>
      <dgm:spPr/>
      <dgm:t>
        <a:bodyPr/>
        <a:lstStyle/>
        <a:p>
          <a:endParaRPr lang="tr-TR"/>
        </a:p>
      </dgm:t>
    </dgm:pt>
    <dgm:pt modelId="{6E640DA5-F125-4330-8246-50AC33B6EAA2}" type="pres">
      <dgm:prSet presAssocID="{5CFF3666-1289-43CF-87BF-BDFFA67260E4}" presName="parentText" presStyleLbl="node1" presStyleIdx="0" presStyleCnt="4">
        <dgm:presLayoutVars>
          <dgm:chMax val="0"/>
          <dgm:bulletEnabled val="1"/>
        </dgm:presLayoutVars>
      </dgm:prSet>
      <dgm:spPr/>
      <dgm:t>
        <a:bodyPr/>
        <a:lstStyle/>
        <a:p>
          <a:endParaRPr lang="tr-TR"/>
        </a:p>
      </dgm:t>
    </dgm:pt>
    <dgm:pt modelId="{12406C4E-0A9A-4BD3-A1EC-2128B17065BE}" type="pres">
      <dgm:prSet presAssocID="{5CFF3666-1289-43CF-87BF-BDFFA67260E4}" presName="negativeSpace" presStyleCnt="0"/>
      <dgm:spPr/>
    </dgm:pt>
    <dgm:pt modelId="{AD77C38F-B485-46A2-908C-0350C46A9C1C}" type="pres">
      <dgm:prSet presAssocID="{5CFF3666-1289-43CF-87BF-BDFFA67260E4}" presName="childText" presStyleLbl="conFgAcc1" presStyleIdx="0" presStyleCnt="4">
        <dgm:presLayoutVars>
          <dgm:bulletEnabled val="1"/>
        </dgm:presLayoutVars>
      </dgm:prSet>
      <dgm:spPr/>
      <dgm:t>
        <a:bodyPr/>
        <a:lstStyle/>
        <a:p>
          <a:endParaRPr lang="tr-TR"/>
        </a:p>
      </dgm:t>
    </dgm:pt>
    <dgm:pt modelId="{0D4F049D-56F9-4F4A-97B4-D14D32185B29}" type="pres">
      <dgm:prSet presAssocID="{8E211D75-638D-4541-ADA0-AED8915EFC8C}" presName="spaceBetweenRectangles" presStyleCnt="0"/>
      <dgm:spPr/>
    </dgm:pt>
    <dgm:pt modelId="{28C3CB7B-FE38-4F22-86DD-72244803578F}" type="pres">
      <dgm:prSet presAssocID="{2E053AFE-56B5-410A-99A8-9B4A7C2F5611}" presName="parentLin" presStyleCnt="0"/>
      <dgm:spPr/>
    </dgm:pt>
    <dgm:pt modelId="{296D825C-2009-447F-B79C-6C5BEAC34AF6}" type="pres">
      <dgm:prSet presAssocID="{2E053AFE-56B5-410A-99A8-9B4A7C2F5611}" presName="parentLeftMargin" presStyleLbl="node1" presStyleIdx="0" presStyleCnt="4"/>
      <dgm:spPr/>
      <dgm:t>
        <a:bodyPr/>
        <a:lstStyle/>
        <a:p>
          <a:endParaRPr lang="tr-TR"/>
        </a:p>
      </dgm:t>
    </dgm:pt>
    <dgm:pt modelId="{3EEBF377-9CD3-4106-A316-171CBD07466B}" type="pres">
      <dgm:prSet presAssocID="{2E053AFE-56B5-410A-99A8-9B4A7C2F5611}" presName="parentText" presStyleLbl="node1" presStyleIdx="1" presStyleCnt="4">
        <dgm:presLayoutVars>
          <dgm:chMax val="0"/>
          <dgm:bulletEnabled val="1"/>
        </dgm:presLayoutVars>
      </dgm:prSet>
      <dgm:spPr/>
      <dgm:t>
        <a:bodyPr/>
        <a:lstStyle/>
        <a:p>
          <a:endParaRPr lang="tr-TR"/>
        </a:p>
      </dgm:t>
    </dgm:pt>
    <dgm:pt modelId="{A851D674-F043-450E-9429-A20572F9E3C8}" type="pres">
      <dgm:prSet presAssocID="{2E053AFE-56B5-410A-99A8-9B4A7C2F5611}" presName="negativeSpace" presStyleCnt="0"/>
      <dgm:spPr/>
    </dgm:pt>
    <dgm:pt modelId="{344B1F05-537F-4DC4-B116-41754F014440}" type="pres">
      <dgm:prSet presAssocID="{2E053AFE-56B5-410A-99A8-9B4A7C2F5611}" presName="childText" presStyleLbl="conFgAcc1" presStyleIdx="1" presStyleCnt="4">
        <dgm:presLayoutVars>
          <dgm:bulletEnabled val="1"/>
        </dgm:presLayoutVars>
      </dgm:prSet>
      <dgm:spPr/>
      <dgm:t>
        <a:bodyPr/>
        <a:lstStyle/>
        <a:p>
          <a:endParaRPr lang="tr-TR"/>
        </a:p>
      </dgm:t>
    </dgm:pt>
    <dgm:pt modelId="{C0C8451F-9D00-4E0F-9B01-E65D04E73AEC}" type="pres">
      <dgm:prSet presAssocID="{8989508D-DEFA-43B4-8D3E-B6ECC9030B7F}" presName="spaceBetweenRectangles" presStyleCnt="0"/>
      <dgm:spPr/>
    </dgm:pt>
    <dgm:pt modelId="{7357AC6E-1AC0-443D-B040-0D37019392A6}" type="pres">
      <dgm:prSet presAssocID="{D58EA89F-C14E-4615-900F-0EEC5EADC1B8}" presName="parentLin" presStyleCnt="0"/>
      <dgm:spPr/>
    </dgm:pt>
    <dgm:pt modelId="{0D5455AE-0C48-43C6-99A1-AD02DDBB6A16}" type="pres">
      <dgm:prSet presAssocID="{D58EA89F-C14E-4615-900F-0EEC5EADC1B8}" presName="parentLeftMargin" presStyleLbl="node1" presStyleIdx="1" presStyleCnt="4"/>
      <dgm:spPr/>
      <dgm:t>
        <a:bodyPr/>
        <a:lstStyle/>
        <a:p>
          <a:endParaRPr lang="tr-TR"/>
        </a:p>
      </dgm:t>
    </dgm:pt>
    <dgm:pt modelId="{AB994D02-7895-403B-90A9-7E22EA1D8EB9}" type="pres">
      <dgm:prSet presAssocID="{D58EA89F-C14E-4615-900F-0EEC5EADC1B8}" presName="parentText" presStyleLbl="node1" presStyleIdx="2" presStyleCnt="4">
        <dgm:presLayoutVars>
          <dgm:chMax val="0"/>
          <dgm:bulletEnabled val="1"/>
        </dgm:presLayoutVars>
      </dgm:prSet>
      <dgm:spPr/>
      <dgm:t>
        <a:bodyPr/>
        <a:lstStyle/>
        <a:p>
          <a:endParaRPr lang="tr-TR"/>
        </a:p>
      </dgm:t>
    </dgm:pt>
    <dgm:pt modelId="{38418D1A-FB7A-4C9A-8D37-48ED1DA3539D}" type="pres">
      <dgm:prSet presAssocID="{D58EA89F-C14E-4615-900F-0EEC5EADC1B8}" presName="negativeSpace" presStyleCnt="0"/>
      <dgm:spPr/>
    </dgm:pt>
    <dgm:pt modelId="{6B70B2FB-63C0-4915-9C5C-888ABA706E96}" type="pres">
      <dgm:prSet presAssocID="{D58EA89F-C14E-4615-900F-0EEC5EADC1B8}" presName="childText" presStyleLbl="conFgAcc1" presStyleIdx="2" presStyleCnt="4">
        <dgm:presLayoutVars>
          <dgm:bulletEnabled val="1"/>
        </dgm:presLayoutVars>
      </dgm:prSet>
      <dgm:spPr/>
      <dgm:t>
        <a:bodyPr/>
        <a:lstStyle/>
        <a:p>
          <a:endParaRPr lang="tr-TR"/>
        </a:p>
      </dgm:t>
    </dgm:pt>
    <dgm:pt modelId="{1043AA66-326D-426B-9517-5234304FE4AE}" type="pres">
      <dgm:prSet presAssocID="{F6578109-B466-42A2-BB5A-1FB4871556BE}" presName="spaceBetweenRectangles" presStyleCnt="0"/>
      <dgm:spPr/>
    </dgm:pt>
    <dgm:pt modelId="{03F5E525-E447-4E06-B494-8E8BF28EC219}" type="pres">
      <dgm:prSet presAssocID="{C7F9C82D-0E8C-4041-AEBB-BB9DB7D49B97}" presName="parentLin" presStyleCnt="0"/>
      <dgm:spPr/>
    </dgm:pt>
    <dgm:pt modelId="{4EE8C49B-79DD-4FC3-BA83-D35B7041511A}" type="pres">
      <dgm:prSet presAssocID="{C7F9C82D-0E8C-4041-AEBB-BB9DB7D49B97}" presName="parentLeftMargin" presStyleLbl="node1" presStyleIdx="2" presStyleCnt="4"/>
      <dgm:spPr/>
      <dgm:t>
        <a:bodyPr/>
        <a:lstStyle/>
        <a:p>
          <a:endParaRPr lang="tr-TR"/>
        </a:p>
      </dgm:t>
    </dgm:pt>
    <dgm:pt modelId="{74A01C58-EC0B-4714-A3C7-840C9366EF7B}" type="pres">
      <dgm:prSet presAssocID="{C7F9C82D-0E8C-4041-AEBB-BB9DB7D49B97}" presName="parentText" presStyleLbl="node1" presStyleIdx="3" presStyleCnt="4">
        <dgm:presLayoutVars>
          <dgm:chMax val="0"/>
          <dgm:bulletEnabled val="1"/>
        </dgm:presLayoutVars>
      </dgm:prSet>
      <dgm:spPr/>
      <dgm:t>
        <a:bodyPr/>
        <a:lstStyle/>
        <a:p>
          <a:endParaRPr lang="tr-TR"/>
        </a:p>
      </dgm:t>
    </dgm:pt>
    <dgm:pt modelId="{87C2F518-FD34-4D34-B807-B02030D571E1}" type="pres">
      <dgm:prSet presAssocID="{C7F9C82D-0E8C-4041-AEBB-BB9DB7D49B97}" presName="negativeSpace" presStyleCnt="0"/>
      <dgm:spPr/>
    </dgm:pt>
    <dgm:pt modelId="{DEA473DD-24CA-4219-A893-6E733981D364}" type="pres">
      <dgm:prSet presAssocID="{C7F9C82D-0E8C-4041-AEBB-BB9DB7D49B97}" presName="childText" presStyleLbl="conFgAcc1" presStyleIdx="3" presStyleCnt="4">
        <dgm:presLayoutVars>
          <dgm:bulletEnabled val="1"/>
        </dgm:presLayoutVars>
      </dgm:prSet>
      <dgm:spPr/>
      <dgm:t>
        <a:bodyPr/>
        <a:lstStyle/>
        <a:p>
          <a:endParaRPr lang="tr-TR"/>
        </a:p>
      </dgm:t>
    </dgm:pt>
  </dgm:ptLst>
  <dgm:cxnLst>
    <dgm:cxn modelId="{DCE0A93C-7C3F-45E1-9631-657AA83D1C61}" type="presOf" srcId="{C7F9C82D-0E8C-4041-AEBB-BB9DB7D49B97}" destId="{4EE8C49B-79DD-4FC3-BA83-D35B7041511A}" srcOrd="0" destOrd="0" presId="urn:microsoft.com/office/officeart/2005/8/layout/list1"/>
    <dgm:cxn modelId="{41DDAB7D-51BF-4626-A410-C77D40202272}" type="presOf" srcId="{2E053AFE-56B5-410A-99A8-9B4A7C2F5611}" destId="{296D825C-2009-447F-B79C-6C5BEAC34AF6}" srcOrd="0" destOrd="0" presId="urn:microsoft.com/office/officeart/2005/8/layout/list1"/>
    <dgm:cxn modelId="{452BF4F7-03E1-43E5-8076-53FD96DB4B1C}" srcId="{D58EA89F-C14E-4615-900F-0EEC5EADC1B8}" destId="{27874143-F9CA-4DB2-93A6-070581324984}" srcOrd="0" destOrd="0" parTransId="{B0E2F29C-21EA-4425-BEB9-157ADE940F84}" sibTransId="{5E2A9F5B-44B4-4908-852B-311482A682FE}"/>
    <dgm:cxn modelId="{9E38DC17-7F05-4FA9-B6AE-E84408DA175C}" type="presOf" srcId="{F3796F5A-BCC8-47B4-BFC5-E367D5EE0579}" destId="{AD77C38F-B485-46A2-908C-0350C46A9C1C}" srcOrd="0" destOrd="0" presId="urn:microsoft.com/office/officeart/2005/8/layout/list1"/>
    <dgm:cxn modelId="{E69FD6E1-56D1-4883-96B6-34EAE2AC31DB}" srcId="{5CFF3666-1289-43CF-87BF-BDFFA67260E4}" destId="{F3796F5A-BCC8-47B4-BFC5-E367D5EE0579}" srcOrd="0" destOrd="0" parTransId="{BEDA2A04-17D1-4445-BC78-1221EDBA55C6}" sibTransId="{0F4C5B40-7AF6-44CB-8CBA-63A7CA29D017}"/>
    <dgm:cxn modelId="{F5334AD8-1806-4417-91F5-B94A7558E223}" srcId="{B049F30F-675A-437F-90AC-9F669D67D28B}" destId="{5CFF3666-1289-43CF-87BF-BDFFA67260E4}" srcOrd="0" destOrd="0" parTransId="{5F1D18DC-2896-455E-BC6F-27F415D64751}" sibTransId="{8E211D75-638D-4541-ADA0-AED8915EFC8C}"/>
    <dgm:cxn modelId="{FA23E12F-2CE3-4E2E-A4E6-78970DA71126}" type="presOf" srcId="{27874143-F9CA-4DB2-93A6-070581324984}" destId="{6B70B2FB-63C0-4915-9C5C-888ABA706E96}" srcOrd="0" destOrd="0" presId="urn:microsoft.com/office/officeart/2005/8/layout/list1"/>
    <dgm:cxn modelId="{4A838009-B8D0-43A9-9719-C041ADEF6082}" srcId="{2E053AFE-56B5-410A-99A8-9B4A7C2F5611}" destId="{28A751D3-3827-464C-BA04-B317612D3C89}" srcOrd="0" destOrd="0" parTransId="{769E9743-843D-46CD-9475-7FF83647F458}" sibTransId="{C0DFA824-B515-4EFB-BD98-712E9CB063C0}"/>
    <dgm:cxn modelId="{E79F10A0-284F-4E36-AD36-06086392C89A}" srcId="{C7F9C82D-0E8C-4041-AEBB-BB9DB7D49B97}" destId="{748236D0-3A2B-4E59-87DE-ABAFB8E9D700}" srcOrd="0" destOrd="0" parTransId="{F21EF347-0876-4F95-9B22-0866D63B0A60}" sibTransId="{F607CF52-5DA9-4598-B7E1-08C40D20095E}"/>
    <dgm:cxn modelId="{7EF0AE18-4C99-4E69-9067-0A88F5A9FF13}" srcId="{B049F30F-675A-437F-90AC-9F669D67D28B}" destId="{2E053AFE-56B5-410A-99A8-9B4A7C2F5611}" srcOrd="1" destOrd="0" parTransId="{E6B05453-146F-46A6-A868-06ACD367D0CA}" sibTransId="{8989508D-DEFA-43B4-8D3E-B6ECC9030B7F}"/>
    <dgm:cxn modelId="{50C1F71E-0BE6-4BDA-BE9F-247D1EB98C81}" srcId="{B049F30F-675A-437F-90AC-9F669D67D28B}" destId="{D58EA89F-C14E-4615-900F-0EEC5EADC1B8}" srcOrd="2" destOrd="0" parTransId="{2F1F54F0-DB63-45F3-8E59-046415652753}" sibTransId="{F6578109-B466-42A2-BB5A-1FB4871556BE}"/>
    <dgm:cxn modelId="{6FA3912B-3624-43AD-83DE-A1E4F870BFE0}" type="presOf" srcId="{2E053AFE-56B5-410A-99A8-9B4A7C2F5611}" destId="{3EEBF377-9CD3-4106-A316-171CBD07466B}" srcOrd="1" destOrd="0" presId="urn:microsoft.com/office/officeart/2005/8/layout/list1"/>
    <dgm:cxn modelId="{35C31DEC-672D-48DB-A43A-C8FCDB322514}" type="presOf" srcId="{748236D0-3A2B-4E59-87DE-ABAFB8E9D700}" destId="{DEA473DD-24CA-4219-A893-6E733981D364}" srcOrd="0" destOrd="0" presId="urn:microsoft.com/office/officeart/2005/8/layout/list1"/>
    <dgm:cxn modelId="{B42F3BDE-1642-42B2-9900-519BA0D4E446}" type="presOf" srcId="{28A751D3-3827-464C-BA04-B317612D3C89}" destId="{344B1F05-537F-4DC4-B116-41754F014440}" srcOrd="0" destOrd="0" presId="urn:microsoft.com/office/officeart/2005/8/layout/list1"/>
    <dgm:cxn modelId="{4B101E43-F443-494C-B39C-D6A735D53215}" type="presOf" srcId="{D58EA89F-C14E-4615-900F-0EEC5EADC1B8}" destId="{0D5455AE-0C48-43C6-99A1-AD02DDBB6A16}" srcOrd="0" destOrd="0" presId="urn:microsoft.com/office/officeart/2005/8/layout/list1"/>
    <dgm:cxn modelId="{2078C4A4-7845-490E-A2A5-E5CF781ADFAE}" type="presOf" srcId="{B049F30F-675A-437F-90AC-9F669D67D28B}" destId="{5146F83D-9712-401F-B9A4-F44D099D61B5}" srcOrd="0" destOrd="0" presId="urn:microsoft.com/office/officeart/2005/8/layout/list1"/>
    <dgm:cxn modelId="{43854483-A6A7-43BE-933C-79B12273CDAF}" srcId="{B049F30F-675A-437F-90AC-9F669D67D28B}" destId="{C7F9C82D-0E8C-4041-AEBB-BB9DB7D49B97}" srcOrd="3" destOrd="0" parTransId="{352CBDB6-3E5E-467D-B7CA-5B1AB9C171EC}" sibTransId="{05318168-AC0F-41C4-AADD-C1686EDEC59B}"/>
    <dgm:cxn modelId="{502756AC-2839-48D5-A798-19D1CD2BCF79}" type="presOf" srcId="{D58EA89F-C14E-4615-900F-0EEC5EADC1B8}" destId="{AB994D02-7895-403B-90A9-7E22EA1D8EB9}" srcOrd="1" destOrd="0" presId="urn:microsoft.com/office/officeart/2005/8/layout/list1"/>
    <dgm:cxn modelId="{D60430F3-6352-49A5-B24D-0E6798210A93}" type="presOf" srcId="{5CFF3666-1289-43CF-87BF-BDFFA67260E4}" destId="{6E640DA5-F125-4330-8246-50AC33B6EAA2}" srcOrd="1" destOrd="0" presId="urn:microsoft.com/office/officeart/2005/8/layout/list1"/>
    <dgm:cxn modelId="{F1943532-C49A-43A4-9E70-70044FA721CF}" type="presOf" srcId="{C7F9C82D-0E8C-4041-AEBB-BB9DB7D49B97}" destId="{74A01C58-EC0B-4714-A3C7-840C9366EF7B}" srcOrd="1" destOrd="0" presId="urn:microsoft.com/office/officeart/2005/8/layout/list1"/>
    <dgm:cxn modelId="{9AEA14FB-FCAE-48C3-BBE6-DB901DA395D1}" type="presOf" srcId="{5CFF3666-1289-43CF-87BF-BDFFA67260E4}" destId="{00D8C7B3-C5C9-40A7-B071-DBF0748486CB}" srcOrd="0" destOrd="0" presId="urn:microsoft.com/office/officeart/2005/8/layout/list1"/>
    <dgm:cxn modelId="{3EA535EA-285C-48E2-91AF-3DB3F7148551}" type="presParOf" srcId="{5146F83D-9712-401F-B9A4-F44D099D61B5}" destId="{1E590C51-C56C-4EB0-8F04-256D416914E3}" srcOrd="0" destOrd="0" presId="urn:microsoft.com/office/officeart/2005/8/layout/list1"/>
    <dgm:cxn modelId="{BE995AA8-30C5-4B31-B3CA-19CDF347F1F4}" type="presParOf" srcId="{1E590C51-C56C-4EB0-8F04-256D416914E3}" destId="{00D8C7B3-C5C9-40A7-B071-DBF0748486CB}" srcOrd="0" destOrd="0" presId="urn:microsoft.com/office/officeart/2005/8/layout/list1"/>
    <dgm:cxn modelId="{6E56A137-821E-47AD-845E-26974173BF83}" type="presParOf" srcId="{1E590C51-C56C-4EB0-8F04-256D416914E3}" destId="{6E640DA5-F125-4330-8246-50AC33B6EAA2}" srcOrd="1" destOrd="0" presId="urn:microsoft.com/office/officeart/2005/8/layout/list1"/>
    <dgm:cxn modelId="{0F972FFA-9E02-4F0C-96AD-589817002222}" type="presParOf" srcId="{5146F83D-9712-401F-B9A4-F44D099D61B5}" destId="{12406C4E-0A9A-4BD3-A1EC-2128B17065BE}" srcOrd="1" destOrd="0" presId="urn:microsoft.com/office/officeart/2005/8/layout/list1"/>
    <dgm:cxn modelId="{5E3C10B7-EC58-4B76-9F8A-54BB4C0F0A3F}" type="presParOf" srcId="{5146F83D-9712-401F-B9A4-F44D099D61B5}" destId="{AD77C38F-B485-46A2-908C-0350C46A9C1C}" srcOrd="2" destOrd="0" presId="urn:microsoft.com/office/officeart/2005/8/layout/list1"/>
    <dgm:cxn modelId="{2A0756B8-8A64-42F8-B1A3-ADC58B5C00CD}" type="presParOf" srcId="{5146F83D-9712-401F-B9A4-F44D099D61B5}" destId="{0D4F049D-56F9-4F4A-97B4-D14D32185B29}" srcOrd="3" destOrd="0" presId="urn:microsoft.com/office/officeart/2005/8/layout/list1"/>
    <dgm:cxn modelId="{5DDB28B0-C075-427C-8F6E-3207AB6C5817}" type="presParOf" srcId="{5146F83D-9712-401F-B9A4-F44D099D61B5}" destId="{28C3CB7B-FE38-4F22-86DD-72244803578F}" srcOrd="4" destOrd="0" presId="urn:microsoft.com/office/officeart/2005/8/layout/list1"/>
    <dgm:cxn modelId="{B2E468F2-A9A1-4795-B574-8A7EA34BE4CB}" type="presParOf" srcId="{28C3CB7B-FE38-4F22-86DD-72244803578F}" destId="{296D825C-2009-447F-B79C-6C5BEAC34AF6}" srcOrd="0" destOrd="0" presId="urn:microsoft.com/office/officeart/2005/8/layout/list1"/>
    <dgm:cxn modelId="{A64080A4-C2D2-4464-A649-9441F0763576}" type="presParOf" srcId="{28C3CB7B-FE38-4F22-86DD-72244803578F}" destId="{3EEBF377-9CD3-4106-A316-171CBD07466B}" srcOrd="1" destOrd="0" presId="urn:microsoft.com/office/officeart/2005/8/layout/list1"/>
    <dgm:cxn modelId="{E9E54000-509F-47CD-A4C2-B222124334B7}" type="presParOf" srcId="{5146F83D-9712-401F-B9A4-F44D099D61B5}" destId="{A851D674-F043-450E-9429-A20572F9E3C8}" srcOrd="5" destOrd="0" presId="urn:microsoft.com/office/officeart/2005/8/layout/list1"/>
    <dgm:cxn modelId="{F3F84F3A-AF1A-44AC-A09D-27C6B8045CD0}" type="presParOf" srcId="{5146F83D-9712-401F-B9A4-F44D099D61B5}" destId="{344B1F05-537F-4DC4-B116-41754F014440}" srcOrd="6" destOrd="0" presId="urn:microsoft.com/office/officeart/2005/8/layout/list1"/>
    <dgm:cxn modelId="{FEA8AFBA-21B8-46AE-BEA1-1AF2FD3BF028}" type="presParOf" srcId="{5146F83D-9712-401F-B9A4-F44D099D61B5}" destId="{C0C8451F-9D00-4E0F-9B01-E65D04E73AEC}" srcOrd="7" destOrd="0" presId="urn:microsoft.com/office/officeart/2005/8/layout/list1"/>
    <dgm:cxn modelId="{D3445309-8A21-486D-82FE-1C2037795E8F}" type="presParOf" srcId="{5146F83D-9712-401F-B9A4-F44D099D61B5}" destId="{7357AC6E-1AC0-443D-B040-0D37019392A6}" srcOrd="8" destOrd="0" presId="urn:microsoft.com/office/officeart/2005/8/layout/list1"/>
    <dgm:cxn modelId="{F56CD83B-BD9D-4C00-A093-A91EEF4E0744}" type="presParOf" srcId="{7357AC6E-1AC0-443D-B040-0D37019392A6}" destId="{0D5455AE-0C48-43C6-99A1-AD02DDBB6A16}" srcOrd="0" destOrd="0" presId="urn:microsoft.com/office/officeart/2005/8/layout/list1"/>
    <dgm:cxn modelId="{61686034-83CE-4EB9-905E-0695AD5DD339}" type="presParOf" srcId="{7357AC6E-1AC0-443D-B040-0D37019392A6}" destId="{AB994D02-7895-403B-90A9-7E22EA1D8EB9}" srcOrd="1" destOrd="0" presId="urn:microsoft.com/office/officeart/2005/8/layout/list1"/>
    <dgm:cxn modelId="{62D0D7B1-F892-46F2-8AA8-862E4BF07515}" type="presParOf" srcId="{5146F83D-9712-401F-B9A4-F44D099D61B5}" destId="{38418D1A-FB7A-4C9A-8D37-48ED1DA3539D}" srcOrd="9" destOrd="0" presId="urn:microsoft.com/office/officeart/2005/8/layout/list1"/>
    <dgm:cxn modelId="{A624ABE6-75CC-40D3-92C9-CF9AF11AF92D}" type="presParOf" srcId="{5146F83D-9712-401F-B9A4-F44D099D61B5}" destId="{6B70B2FB-63C0-4915-9C5C-888ABA706E96}" srcOrd="10" destOrd="0" presId="urn:microsoft.com/office/officeart/2005/8/layout/list1"/>
    <dgm:cxn modelId="{8CFD7669-35CB-4B2F-A867-B7FA62BC3597}" type="presParOf" srcId="{5146F83D-9712-401F-B9A4-F44D099D61B5}" destId="{1043AA66-326D-426B-9517-5234304FE4AE}" srcOrd="11" destOrd="0" presId="urn:microsoft.com/office/officeart/2005/8/layout/list1"/>
    <dgm:cxn modelId="{60137E9B-A6CC-4528-98BD-922A258D5E79}" type="presParOf" srcId="{5146F83D-9712-401F-B9A4-F44D099D61B5}" destId="{03F5E525-E447-4E06-B494-8E8BF28EC219}" srcOrd="12" destOrd="0" presId="urn:microsoft.com/office/officeart/2005/8/layout/list1"/>
    <dgm:cxn modelId="{BCFB6754-06F4-4767-B29D-58B034AB1FD9}" type="presParOf" srcId="{03F5E525-E447-4E06-B494-8E8BF28EC219}" destId="{4EE8C49B-79DD-4FC3-BA83-D35B7041511A}" srcOrd="0" destOrd="0" presId="urn:microsoft.com/office/officeart/2005/8/layout/list1"/>
    <dgm:cxn modelId="{B1C1D6F3-808E-4C82-83FC-12256095469F}" type="presParOf" srcId="{03F5E525-E447-4E06-B494-8E8BF28EC219}" destId="{74A01C58-EC0B-4714-A3C7-840C9366EF7B}" srcOrd="1" destOrd="0" presId="urn:microsoft.com/office/officeart/2005/8/layout/list1"/>
    <dgm:cxn modelId="{9B5C7CFF-7A61-466F-BD01-EE686DE79220}" type="presParOf" srcId="{5146F83D-9712-401F-B9A4-F44D099D61B5}" destId="{87C2F518-FD34-4D34-B807-B02030D571E1}" srcOrd="13" destOrd="0" presId="urn:microsoft.com/office/officeart/2005/8/layout/list1"/>
    <dgm:cxn modelId="{0744D724-6822-4CE0-B265-58AAFECF12B2}" type="presParOf" srcId="{5146F83D-9712-401F-B9A4-F44D099D61B5}" destId="{DEA473DD-24CA-4219-A893-6E733981D364}"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5CF8D5-8C1D-40B2-AEB7-F40977D81AAC}" type="doc">
      <dgm:prSet loTypeId="urn:microsoft.com/office/officeart/2009/3/layout/BlockDescendingList" loCatId="list" qsTypeId="urn:microsoft.com/office/officeart/2005/8/quickstyle/simple1" qsCatId="simple" csTypeId="urn:microsoft.com/office/officeart/2005/8/colors/accent4_1" csCatId="accent4" phldr="1"/>
      <dgm:spPr/>
      <dgm:t>
        <a:bodyPr/>
        <a:lstStyle/>
        <a:p>
          <a:endParaRPr lang="tr-TR"/>
        </a:p>
      </dgm:t>
    </dgm:pt>
    <dgm:pt modelId="{B6269EA8-7F04-4850-8BAD-CAA27BEACC5F}">
      <dgm:prSet/>
      <dgm:spPr/>
      <dgm:t>
        <a:bodyPr/>
        <a:lstStyle/>
        <a:p>
          <a:pPr rtl="0"/>
          <a:r>
            <a:rPr lang="tr-TR" b="1" dirty="0" smtClean="0">
              <a:latin typeface="Comic Sans MS" panose="030F0702030302020204" pitchFamily="66" charset="0"/>
            </a:rPr>
            <a:t>Akrostiş</a:t>
          </a:r>
          <a:endParaRPr lang="tr-TR" b="1" dirty="0">
            <a:latin typeface="Comic Sans MS" panose="030F0702030302020204" pitchFamily="66" charset="0"/>
          </a:endParaRPr>
        </a:p>
      </dgm:t>
    </dgm:pt>
    <dgm:pt modelId="{DB080805-A15D-4805-8DF1-1601B8CB1B2B}" type="parTrans" cxnId="{77A3C2D5-9B3A-437B-BDB9-36E54E642583}">
      <dgm:prSet/>
      <dgm:spPr/>
      <dgm:t>
        <a:bodyPr/>
        <a:lstStyle/>
        <a:p>
          <a:endParaRPr lang="tr-TR"/>
        </a:p>
      </dgm:t>
    </dgm:pt>
    <dgm:pt modelId="{104B302E-7246-4021-B796-D1372743DC98}" type="sibTrans" cxnId="{77A3C2D5-9B3A-437B-BDB9-36E54E642583}">
      <dgm:prSet/>
      <dgm:spPr/>
      <dgm:t>
        <a:bodyPr/>
        <a:lstStyle/>
        <a:p>
          <a:endParaRPr lang="tr-TR"/>
        </a:p>
      </dgm:t>
    </dgm:pt>
    <dgm:pt modelId="{C56DA5B4-D2DD-4196-A06E-8502231D4F06}">
      <dgm:prSet custT="1"/>
      <dgm:spPr/>
      <dgm:t>
        <a:bodyPr/>
        <a:lstStyle/>
        <a:p>
          <a:pPr rtl="0"/>
          <a:r>
            <a:rPr lang="tr-TR" sz="1400" dirty="0" smtClean="0"/>
            <a:t>Sözcüklerin ilk harflerini kullanarak şifreleme yapma ve anlamlı bir kelime/cümle oluşturacak biçimde alt alta sıralamadır.</a:t>
          </a:r>
          <a:endParaRPr lang="tr-TR" sz="1400" dirty="0"/>
        </a:p>
      </dgm:t>
    </dgm:pt>
    <dgm:pt modelId="{47A40AA6-1D97-4FCC-B7F9-8A8B416ED195}" type="parTrans" cxnId="{3EEDEB26-1343-4F0A-8AF3-2A1EBD94F9F9}">
      <dgm:prSet/>
      <dgm:spPr/>
      <dgm:t>
        <a:bodyPr/>
        <a:lstStyle/>
        <a:p>
          <a:endParaRPr lang="tr-TR"/>
        </a:p>
      </dgm:t>
    </dgm:pt>
    <dgm:pt modelId="{9863F8E4-5BB7-433A-805B-593984E9F8CA}" type="sibTrans" cxnId="{3EEDEB26-1343-4F0A-8AF3-2A1EBD94F9F9}">
      <dgm:prSet/>
      <dgm:spPr/>
      <dgm:t>
        <a:bodyPr/>
        <a:lstStyle/>
        <a:p>
          <a:endParaRPr lang="tr-TR"/>
        </a:p>
      </dgm:t>
    </dgm:pt>
    <dgm:pt modelId="{9F0B85B3-CB30-405B-8A43-735D4779444E}">
      <dgm:prSet/>
      <dgm:spPr/>
      <dgm:t>
        <a:bodyPr/>
        <a:lstStyle/>
        <a:p>
          <a:pPr rtl="0"/>
          <a:r>
            <a:rPr lang="tr-TR" b="1" dirty="0" smtClean="0">
              <a:latin typeface="Comic Sans MS" panose="030F0702030302020204" pitchFamily="66" charset="0"/>
            </a:rPr>
            <a:t>Rulman/ Top Taşıma</a:t>
          </a:r>
          <a:endParaRPr lang="tr-TR" b="1" dirty="0">
            <a:latin typeface="Comic Sans MS" panose="030F0702030302020204" pitchFamily="66" charset="0"/>
          </a:endParaRPr>
        </a:p>
      </dgm:t>
    </dgm:pt>
    <dgm:pt modelId="{0843C325-C560-47B7-8751-0AB188D9D0B1}" type="parTrans" cxnId="{9579104A-D595-419A-A36D-B58CB75C028C}">
      <dgm:prSet/>
      <dgm:spPr/>
      <dgm:t>
        <a:bodyPr/>
        <a:lstStyle/>
        <a:p>
          <a:endParaRPr lang="tr-TR"/>
        </a:p>
      </dgm:t>
    </dgm:pt>
    <dgm:pt modelId="{BFA58681-F355-4034-9739-8F362D8EAA85}" type="sibTrans" cxnId="{9579104A-D595-419A-A36D-B58CB75C028C}">
      <dgm:prSet/>
      <dgm:spPr/>
      <dgm:t>
        <a:bodyPr/>
        <a:lstStyle/>
        <a:p>
          <a:endParaRPr lang="tr-TR"/>
        </a:p>
      </dgm:t>
    </dgm:pt>
    <dgm:pt modelId="{67CB7309-AC5E-4795-AE9C-93B1B45B808E}">
      <dgm:prSet custT="1"/>
      <dgm:spPr/>
      <dgm:t>
        <a:bodyPr/>
        <a:lstStyle/>
        <a:p>
          <a:pPr rtl="0"/>
          <a:r>
            <a:rPr lang="tr-TR" sz="1400" dirty="0" smtClean="0"/>
            <a:t>İç içe oluşturulmuş dönen çemberler şeklinde uygulanan teknik, öğrencilerin verilen sürede konu/senaryo hakkındaki düşünce ve çözümlerini paylaşmaları ve yer değiştirilmeleri şeklinde gerçekleştirilir.</a:t>
          </a:r>
          <a:endParaRPr lang="tr-TR" sz="1400" dirty="0"/>
        </a:p>
      </dgm:t>
    </dgm:pt>
    <dgm:pt modelId="{F8E8428A-726B-45A6-B192-8F0BC8D71A7B}" type="parTrans" cxnId="{A6BD545E-9B80-4021-B23D-AE503DB87375}">
      <dgm:prSet/>
      <dgm:spPr/>
      <dgm:t>
        <a:bodyPr/>
        <a:lstStyle/>
        <a:p>
          <a:endParaRPr lang="tr-TR"/>
        </a:p>
      </dgm:t>
    </dgm:pt>
    <dgm:pt modelId="{4A12FB92-75F7-4A9C-956E-8A69170FDA39}" type="sibTrans" cxnId="{A6BD545E-9B80-4021-B23D-AE503DB87375}">
      <dgm:prSet/>
      <dgm:spPr/>
      <dgm:t>
        <a:bodyPr/>
        <a:lstStyle/>
        <a:p>
          <a:endParaRPr lang="tr-TR"/>
        </a:p>
      </dgm:t>
    </dgm:pt>
    <dgm:pt modelId="{25B40F9C-7E5E-4CE2-A228-113D14EAA800}">
      <dgm:prSet custT="1"/>
      <dgm:spPr/>
      <dgm:t>
        <a:bodyPr/>
        <a:lstStyle/>
        <a:p>
          <a:pPr rtl="0"/>
          <a:r>
            <a:rPr lang="tr-TR" sz="1400" dirty="0" smtClean="0"/>
            <a:t>Bir konudaki bütün önemli kavramların yada düşüncelerin her birinin küçük kartlara yazılmasıyla oluşturulan destelerin sınıfa dağıtılması ve öğrenciler tarafından kartlar üzerindeki kavram ve düşüncelerin birbiriyle ilişkisini gösterecek biçimde yerleştirilmesi ve oluşan haritanın  sınıfa sunularak açıklanmasıdır.</a:t>
          </a:r>
          <a:endParaRPr lang="tr-TR" sz="1400" dirty="0"/>
        </a:p>
      </dgm:t>
    </dgm:pt>
    <dgm:pt modelId="{A472DD96-9794-485D-9211-9044C55FCB92}" type="parTrans" cxnId="{C89BC1BC-E307-4408-BB1C-541A1E245965}">
      <dgm:prSet/>
      <dgm:spPr/>
      <dgm:t>
        <a:bodyPr/>
        <a:lstStyle/>
        <a:p>
          <a:endParaRPr lang="tr-TR"/>
        </a:p>
      </dgm:t>
    </dgm:pt>
    <dgm:pt modelId="{0CEB5946-34F0-4986-BFB6-91DA88828583}" type="sibTrans" cxnId="{C89BC1BC-E307-4408-BB1C-541A1E245965}">
      <dgm:prSet/>
      <dgm:spPr/>
      <dgm:t>
        <a:bodyPr/>
        <a:lstStyle/>
        <a:p>
          <a:endParaRPr lang="tr-TR"/>
        </a:p>
      </dgm:t>
    </dgm:pt>
    <dgm:pt modelId="{546E73E3-1328-470C-A038-FCD50167EA82}">
      <dgm:prSet/>
      <dgm:spPr/>
      <dgm:t>
        <a:bodyPr/>
        <a:lstStyle/>
        <a:p>
          <a:pPr rtl="0"/>
          <a:r>
            <a:rPr lang="tr-TR" b="1" dirty="0" err="1" smtClean="0">
              <a:latin typeface="Comic Sans MS" panose="030F0702030302020204" pitchFamily="66" charset="0"/>
            </a:rPr>
            <a:t>Tereyağ</a:t>
          </a:r>
          <a:r>
            <a:rPr lang="tr-TR" b="1" dirty="0" smtClean="0">
              <a:latin typeface="Comic Sans MS" panose="030F0702030302020204" pitchFamily="66" charset="0"/>
            </a:rPr>
            <a:t>- Ekmek</a:t>
          </a:r>
          <a:endParaRPr lang="tr-TR" b="1" dirty="0">
            <a:latin typeface="Comic Sans MS" panose="030F0702030302020204" pitchFamily="66" charset="0"/>
          </a:endParaRPr>
        </a:p>
      </dgm:t>
    </dgm:pt>
    <dgm:pt modelId="{5151DBDA-419E-4F4B-849C-9FE91110C6F3}" type="parTrans" cxnId="{4E156902-10BD-46BC-8035-2304AE810D8D}">
      <dgm:prSet/>
      <dgm:spPr/>
      <dgm:t>
        <a:bodyPr/>
        <a:lstStyle/>
        <a:p>
          <a:endParaRPr lang="tr-TR"/>
        </a:p>
      </dgm:t>
    </dgm:pt>
    <dgm:pt modelId="{4C073782-03DA-4DEE-8024-CE4DBE61B86F}" type="sibTrans" cxnId="{4E156902-10BD-46BC-8035-2304AE810D8D}">
      <dgm:prSet/>
      <dgm:spPr/>
      <dgm:t>
        <a:bodyPr/>
        <a:lstStyle/>
        <a:p>
          <a:endParaRPr lang="tr-TR"/>
        </a:p>
      </dgm:t>
    </dgm:pt>
    <dgm:pt modelId="{2DF6D697-351D-4641-9FF4-3652C0F6A1D0}">
      <dgm:prSet custT="1"/>
      <dgm:spPr/>
      <dgm:t>
        <a:bodyPr/>
        <a:lstStyle/>
        <a:p>
          <a:pPr rtl="0"/>
          <a:r>
            <a:rPr lang="tr-TR" sz="1400" dirty="0" smtClean="0"/>
            <a:t>Verilen bir problem/konu/soru üzerinde öğrencilerin önce tek başına sonra arkadaşlarıyla bir araya gelerek düşüncelerini tartışmaları ve ulaştıkları sonucu sınıfa sunmaları şeklinde gerçekleştirilen tekniktir.</a:t>
          </a:r>
          <a:endParaRPr lang="tr-TR" sz="1400" dirty="0"/>
        </a:p>
      </dgm:t>
    </dgm:pt>
    <dgm:pt modelId="{7279FE8F-5530-4F0B-AEFF-0BC83A6FA439}" type="parTrans" cxnId="{55A3F303-DD16-4E49-95AD-144947E1EB22}">
      <dgm:prSet/>
      <dgm:spPr/>
      <dgm:t>
        <a:bodyPr/>
        <a:lstStyle/>
        <a:p>
          <a:endParaRPr lang="tr-TR"/>
        </a:p>
      </dgm:t>
    </dgm:pt>
    <dgm:pt modelId="{774E62C6-889D-4342-99E6-AA9A5C6099C6}" type="sibTrans" cxnId="{55A3F303-DD16-4E49-95AD-144947E1EB22}">
      <dgm:prSet/>
      <dgm:spPr/>
      <dgm:t>
        <a:bodyPr/>
        <a:lstStyle/>
        <a:p>
          <a:endParaRPr lang="tr-TR"/>
        </a:p>
      </dgm:t>
    </dgm:pt>
    <dgm:pt modelId="{F4AE1854-72FA-4C90-9913-FE34E4C7F95C}">
      <dgm:prSet/>
      <dgm:spPr/>
      <dgm:t>
        <a:bodyPr/>
        <a:lstStyle/>
        <a:p>
          <a:pPr rtl="0"/>
          <a:r>
            <a:rPr lang="tr-TR" b="1" dirty="0" smtClean="0">
              <a:latin typeface="Comic Sans MS" panose="030F0702030302020204" pitchFamily="66" charset="0"/>
            </a:rPr>
            <a:t>Zihinsel Haritalama</a:t>
          </a:r>
          <a:endParaRPr lang="tr-TR" b="1" dirty="0">
            <a:latin typeface="Comic Sans MS" panose="030F0702030302020204" pitchFamily="66" charset="0"/>
          </a:endParaRPr>
        </a:p>
      </dgm:t>
    </dgm:pt>
    <dgm:pt modelId="{65D1B018-AE36-4513-9122-83A0F67386C3}" type="sibTrans" cxnId="{EF1F57F8-43AF-4344-96F2-29C427EF4C60}">
      <dgm:prSet/>
      <dgm:spPr/>
      <dgm:t>
        <a:bodyPr/>
        <a:lstStyle/>
        <a:p>
          <a:endParaRPr lang="tr-TR"/>
        </a:p>
      </dgm:t>
    </dgm:pt>
    <dgm:pt modelId="{9267FE87-71A5-45B5-BDA9-AC2723D491FB}" type="parTrans" cxnId="{EF1F57F8-43AF-4344-96F2-29C427EF4C60}">
      <dgm:prSet/>
      <dgm:spPr/>
      <dgm:t>
        <a:bodyPr/>
        <a:lstStyle/>
        <a:p>
          <a:endParaRPr lang="tr-TR"/>
        </a:p>
      </dgm:t>
    </dgm:pt>
    <dgm:pt modelId="{65B2D5C2-7C7C-4D6D-BFC1-F7520A9775C8}" type="pres">
      <dgm:prSet presAssocID="{B55CF8D5-8C1D-40B2-AEB7-F40977D81AAC}" presName="Name0" presStyleCnt="0">
        <dgm:presLayoutVars>
          <dgm:chMax val="7"/>
          <dgm:chPref val="7"/>
          <dgm:dir/>
          <dgm:animLvl val="lvl"/>
        </dgm:presLayoutVars>
      </dgm:prSet>
      <dgm:spPr/>
      <dgm:t>
        <a:bodyPr/>
        <a:lstStyle/>
        <a:p>
          <a:endParaRPr lang="tr-TR"/>
        </a:p>
      </dgm:t>
    </dgm:pt>
    <dgm:pt modelId="{195D5213-C54F-427F-8E5E-9AF5D456208E}" type="pres">
      <dgm:prSet presAssocID="{B6269EA8-7F04-4850-8BAD-CAA27BEACC5F}" presName="parentText_1" presStyleLbl="node1" presStyleIdx="0" presStyleCnt="4">
        <dgm:presLayoutVars>
          <dgm:chMax val="1"/>
          <dgm:chPref val="1"/>
          <dgm:bulletEnabled val="1"/>
        </dgm:presLayoutVars>
      </dgm:prSet>
      <dgm:spPr/>
      <dgm:t>
        <a:bodyPr/>
        <a:lstStyle/>
        <a:p>
          <a:endParaRPr lang="tr-TR"/>
        </a:p>
      </dgm:t>
    </dgm:pt>
    <dgm:pt modelId="{C672B035-F1AC-4F56-9757-8D554E49E889}" type="pres">
      <dgm:prSet presAssocID="{B6269EA8-7F04-4850-8BAD-CAA27BEACC5F}" presName="childText_1" presStyleLbl="node1" presStyleIdx="0" presStyleCnt="4" custScaleX="89744" custScaleY="63396" custLinFactNeighborX="-5451" custLinFactNeighborY="15254">
        <dgm:presLayoutVars>
          <dgm:chMax val="0"/>
          <dgm:chPref val="0"/>
          <dgm:bulletEnabled val="1"/>
        </dgm:presLayoutVars>
      </dgm:prSet>
      <dgm:spPr/>
      <dgm:t>
        <a:bodyPr/>
        <a:lstStyle/>
        <a:p>
          <a:endParaRPr lang="tr-TR"/>
        </a:p>
      </dgm:t>
    </dgm:pt>
    <dgm:pt modelId="{A425A3E5-27A5-4230-A946-DA55BF8FF921}" type="pres">
      <dgm:prSet presAssocID="{B6269EA8-7F04-4850-8BAD-CAA27BEACC5F}" presName="accentShape_1" presStyleCnt="0"/>
      <dgm:spPr/>
    </dgm:pt>
    <dgm:pt modelId="{D5AC1F67-2F02-487C-909B-609D0DEF28B5}" type="pres">
      <dgm:prSet presAssocID="{B6269EA8-7F04-4850-8BAD-CAA27BEACC5F}" presName="imageRepeatNode" presStyleLbl="node1" presStyleIdx="0" presStyleCnt="4" custLinFactNeighborX="-11841" custLinFactNeighborY="3063"/>
      <dgm:spPr/>
      <dgm:t>
        <a:bodyPr/>
        <a:lstStyle/>
        <a:p>
          <a:endParaRPr lang="tr-TR"/>
        </a:p>
      </dgm:t>
    </dgm:pt>
    <dgm:pt modelId="{FD351C3A-2FD3-41FF-8453-E49F219D1E49}" type="pres">
      <dgm:prSet presAssocID="{9F0B85B3-CB30-405B-8A43-735D4779444E}" presName="parentText_2" presStyleLbl="node1" presStyleIdx="0" presStyleCnt="4">
        <dgm:presLayoutVars>
          <dgm:chMax val="1"/>
          <dgm:chPref val="1"/>
          <dgm:bulletEnabled val="1"/>
        </dgm:presLayoutVars>
      </dgm:prSet>
      <dgm:spPr/>
      <dgm:t>
        <a:bodyPr/>
        <a:lstStyle/>
        <a:p>
          <a:endParaRPr lang="tr-TR"/>
        </a:p>
      </dgm:t>
    </dgm:pt>
    <dgm:pt modelId="{B639CF86-9514-4216-AE46-2DDBB6177587}" type="pres">
      <dgm:prSet presAssocID="{9F0B85B3-CB30-405B-8A43-735D4779444E}" presName="childText_2" presStyleLbl="node2" presStyleIdx="0" presStyleCnt="0" custScaleX="100001" custScaleY="86904" custLinFactNeighborX="-3243" custLinFactNeighborY="698">
        <dgm:presLayoutVars>
          <dgm:chMax val="0"/>
          <dgm:chPref val="0"/>
          <dgm:bulletEnabled val="1"/>
        </dgm:presLayoutVars>
      </dgm:prSet>
      <dgm:spPr/>
      <dgm:t>
        <a:bodyPr/>
        <a:lstStyle/>
        <a:p>
          <a:endParaRPr lang="tr-TR"/>
        </a:p>
      </dgm:t>
    </dgm:pt>
    <dgm:pt modelId="{BE377B0C-E790-47C4-9407-6DA883D6DA72}" type="pres">
      <dgm:prSet presAssocID="{9F0B85B3-CB30-405B-8A43-735D4779444E}" presName="accentShape_2" presStyleCnt="0"/>
      <dgm:spPr/>
    </dgm:pt>
    <dgm:pt modelId="{3BA768D9-E5F2-4988-B584-262DD95689BD}" type="pres">
      <dgm:prSet presAssocID="{9F0B85B3-CB30-405B-8A43-735D4779444E}" presName="imageRepeatNode" presStyleLbl="node1" presStyleIdx="1" presStyleCnt="4" custScaleX="97051" custScaleY="99743" custLinFactNeighborX="-14516" custLinFactNeighborY="3188"/>
      <dgm:spPr/>
      <dgm:t>
        <a:bodyPr/>
        <a:lstStyle/>
        <a:p>
          <a:endParaRPr lang="tr-TR"/>
        </a:p>
      </dgm:t>
    </dgm:pt>
    <dgm:pt modelId="{EF0C5159-AEE1-403C-B558-26DA08C41A5D}" type="pres">
      <dgm:prSet presAssocID="{F4AE1854-72FA-4C90-9913-FE34E4C7F95C}" presName="parentText_3" presStyleLbl="node1" presStyleIdx="1" presStyleCnt="4">
        <dgm:presLayoutVars>
          <dgm:chMax val="1"/>
          <dgm:chPref val="1"/>
          <dgm:bulletEnabled val="1"/>
        </dgm:presLayoutVars>
      </dgm:prSet>
      <dgm:spPr/>
      <dgm:t>
        <a:bodyPr/>
        <a:lstStyle/>
        <a:p>
          <a:endParaRPr lang="tr-TR"/>
        </a:p>
      </dgm:t>
    </dgm:pt>
    <dgm:pt modelId="{832384A1-272A-405A-8F87-05579DC95952}" type="pres">
      <dgm:prSet presAssocID="{F4AE1854-72FA-4C90-9913-FE34E4C7F95C}" presName="childText_3" presStyleLbl="node2" presStyleIdx="0" presStyleCnt="0" custScaleX="136076" custScaleY="113387">
        <dgm:presLayoutVars>
          <dgm:chMax val="0"/>
          <dgm:chPref val="0"/>
          <dgm:bulletEnabled val="1"/>
        </dgm:presLayoutVars>
      </dgm:prSet>
      <dgm:spPr/>
      <dgm:t>
        <a:bodyPr/>
        <a:lstStyle/>
        <a:p>
          <a:endParaRPr lang="tr-TR"/>
        </a:p>
      </dgm:t>
    </dgm:pt>
    <dgm:pt modelId="{29F47C40-91CD-47C2-80EE-7FEFE87BA3D2}" type="pres">
      <dgm:prSet presAssocID="{F4AE1854-72FA-4C90-9913-FE34E4C7F95C}" presName="accentShape_3" presStyleCnt="0"/>
      <dgm:spPr/>
    </dgm:pt>
    <dgm:pt modelId="{69DB0316-6233-4EAA-87A5-B07B1E194A3F}" type="pres">
      <dgm:prSet presAssocID="{F4AE1854-72FA-4C90-9913-FE34E4C7F95C}" presName="imageRepeatNode" presStyleLbl="node1" presStyleIdx="2" presStyleCnt="4" custScaleX="124510" custScaleY="132498" custLinFactNeighborX="-1088" custLinFactNeighborY="-12233"/>
      <dgm:spPr/>
      <dgm:t>
        <a:bodyPr/>
        <a:lstStyle/>
        <a:p>
          <a:endParaRPr lang="tr-TR"/>
        </a:p>
      </dgm:t>
    </dgm:pt>
    <dgm:pt modelId="{61395070-7A66-4BB5-8883-5F8B417477FA}" type="pres">
      <dgm:prSet presAssocID="{546E73E3-1328-470C-A038-FCD50167EA82}" presName="parentText_4" presStyleLbl="node1" presStyleIdx="2" presStyleCnt="4">
        <dgm:presLayoutVars>
          <dgm:chMax val="1"/>
          <dgm:chPref val="1"/>
          <dgm:bulletEnabled val="1"/>
        </dgm:presLayoutVars>
      </dgm:prSet>
      <dgm:spPr/>
      <dgm:t>
        <a:bodyPr/>
        <a:lstStyle/>
        <a:p>
          <a:endParaRPr lang="tr-TR"/>
        </a:p>
      </dgm:t>
    </dgm:pt>
    <dgm:pt modelId="{9027D0A0-B885-431D-8E22-9119C072C61E}" type="pres">
      <dgm:prSet presAssocID="{546E73E3-1328-470C-A038-FCD50167EA82}" presName="childText_4" presStyleLbl="node2" presStyleIdx="0" presStyleCnt="0" custScaleX="122500" custScaleY="109281" custLinFactNeighborX="25219" custLinFactNeighborY="1919">
        <dgm:presLayoutVars>
          <dgm:chMax val="0"/>
          <dgm:chPref val="0"/>
          <dgm:bulletEnabled val="1"/>
        </dgm:presLayoutVars>
      </dgm:prSet>
      <dgm:spPr/>
      <dgm:t>
        <a:bodyPr/>
        <a:lstStyle/>
        <a:p>
          <a:endParaRPr lang="tr-TR"/>
        </a:p>
      </dgm:t>
    </dgm:pt>
    <dgm:pt modelId="{9B77E645-891F-4192-A8FB-70DA3459CFBA}" type="pres">
      <dgm:prSet presAssocID="{546E73E3-1328-470C-A038-FCD50167EA82}" presName="accentShape_4" presStyleCnt="0"/>
      <dgm:spPr/>
    </dgm:pt>
    <dgm:pt modelId="{B073C553-A76C-4E87-A0FA-FD30051AEDDB}" type="pres">
      <dgm:prSet presAssocID="{546E73E3-1328-470C-A038-FCD50167EA82}" presName="imageRepeatNode" presStyleLbl="node1" presStyleIdx="3" presStyleCnt="4" custScaleX="109012" custScaleY="124476" custLinFactNeighborX="14424" custLinFactNeighborY="-7554"/>
      <dgm:spPr/>
      <dgm:t>
        <a:bodyPr/>
        <a:lstStyle/>
        <a:p>
          <a:endParaRPr lang="tr-TR"/>
        </a:p>
      </dgm:t>
    </dgm:pt>
  </dgm:ptLst>
  <dgm:cxnLst>
    <dgm:cxn modelId="{8E2E3067-E8AA-4F40-ABF0-EE67005A5E1F}" type="presOf" srcId="{B55CF8D5-8C1D-40B2-AEB7-F40977D81AAC}" destId="{65B2D5C2-7C7C-4D6D-BFC1-F7520A9775C8}" srcOrd="0" destOrd="0" presId="urn:microsoft.com/office/officeart/2009/3/layout/BlockDescendingList"/>
    <dgm:cxn modelId="{66603646-B449-4706-8468-D6F174548602}" type="presOf" srcId="{C56DA5B4-D2DD-4196-A06E-8502231D4F06}" destId="{C672B035-F1AC-4F56-9757-8D554E49E889}" srcOrd="0" destOrd="0" presId="urn:microsoft.com/office/officeart/2009/3/layout/BlockDescendingList"/>
    <dgm:cxn modelId="{84A1FFEE-2879-4400-83A2-A3C7CC5C3D0B}" type="presOf" srcId="{B6269EA8-7F04-4850-8BAD-CAA27BEACC5F}" destId="{195D5213-C54F-427F-8E5E-9AF5D456208E}" srcOrd="0" destOrd="0" presId="urn:microsoft.com/office/officeart/2009/3/layout/BlockDescendingList"/>
    <dgm:cxn modelId="{0102CB6E-003C-42E9-A069-5FC6C5E52E36}" type="presOf" srcId="{9F0B85B3-CB30-405B-8A43-735D4779444E}" destId="{3BA768D9-E5F2-4988-B584-262DD95689BD}" srcOrd="1" destOrd="0" presId="urn:microsoft.com/office/officeart/2009/3/layout/BlockDescendingList"/>
    <dgm:cxn modelId="{43090657-ABC1-4E19-8AFD-81AC4DBDAF95}" type="presOf" srcId="{2DF6D697-351D-4641-9FF4-3652C0F6A1D0}" destId="{9027D0A0-B885-431D-8E22-9119C072C61E}" srcOrd="0" destOrd="0" presId="urn:microsoft.com/office/officeart/2009/3/layout/BlockDescendingList"/>
    <dgm:cxn modelId="{55A3F303-DD16-4E49-95AD-144947E1EB22}" srcId="{546E73E3-1328-470C-A038-FCD50167EA82}" destId="{2DF6D697-351D-4641-9FF4-3652C0F6A1D0}" srcOrd="0" destOrd="0" parTransId="{7279FE8F-5530-4F0B-AEFF-0BC83A6FA439}" sibTransId="{774E62C6-889D-4342-99E6-AA9A5C6099C6}"/>
    <dgm:cxn modelId="{EF1F57F8-43AF-4344-96F2-29C427EF4C60}" srcId="{B55CF8D5-8C1D-40B2-AEB7-F40977D81AAC}" destId="{F4AE1854-72FA-4C90-9913-FE34E4C7F95C}" srcOrd="2" destOrd="0" parTransId="{9267FE87-71A5-45B5-BDA9-AC2723D491FB}" sibTransId="{65D1B018-AE36-4513-9122-83A0F67386C3}"/>
    <dgm:cxn modelId="{55F3D00D-5BB3-468D-926C-1A65D100F176}" type="presOf" srcId="{546E73E3-1328-470C-A038-FCD50167EA82}" destId="{B073C553-A76C-4E87-A0FA-FD30051AEDDB}" srcOrd="1" destOrd="0" presId="urn:microsoft.com/office/officeart/2009/3/layout/BlockDescendingList"/>
    <dgm:cxn modelId="{3EEDEB26-1343-4F0A-8AF3-2A1EBD94F9F9}" srcId="{B6269EA8-7F04-4850-8BAD-CAA27BEACC5F}" destId="{C56DA5B4-D2DD-4196-A06E-8502231D4F06}" srcOrd="0" destOrd="0" parTransId="{47A40AA6-1D97-4FCC-B7F9-8A8B416ED195}" sibTransId="{9863F8E4-5BB7-433A-805B-593984E9F8CA}"/>
    <dgm:cxn modelId="{9579104A-D595-419A-A36D-B58CB75C028C}" srcId="{B55CF8D5-8C1D-40B2-AEB7-F40977D81AAC}" destId="{9F0B85B3-CB30-405B-8A43-735D4779444E}" srcOrd="1" destOrd="0" parTransId="{0843C325-C560-47B7-8751-0AB188D9D0B1}" sibTransId="{BFA58681-F355-4034-9739-8F362D8EAA85}"/>
    <dgm:cxn modelId="{D493D488-2C94-4AE7-A8AA-47150009FE60}" type="presOf" srcId="{F4AE1854-72FA-4C90-9913-FE34E4C7F95C}" destId="{69DB0316-6233-4EAA-87A5-B07B1E194A3F}" srcOrd="1" destOrd="0" presId="urn:microsoft.com/office/officeart/2009/3/layout/BlockDescendingList"/>
    <dgm:cxn modelId="{8FC8B4D4-9F5B-448A-9BE4-771B3E4837A9}" type="presOf" srcId="{67CB7309-AC5E-4795-AE9C-93B1B45B808E}" destId="{B639CF86-9514-4216-AE46-2DDBB6177587}" srcOrd="0" destOrd="0" presId="urn:microsoft.com/office/officeart/2009/3/layout/BlockDescendingList"/>
    <dgm:cxn modelId="{4E156902-10BD-46BC-8035-2304AE810D8D}" srcId="{B55CF8D5-8C1D-40B2-AEB7-F40977D81AAC}" destId="{546E73E3-1328-470C-A038-FCD50167EA82}" srcOrd="3" destOrd="0" parTransId="{5151DBDA-419E-4F4B-849C-9FE91110C6F3}" sibTransId="{4C073782-03DA-4DEE-8024-CE4DBE61B86F}"/>
    <dgm:cxn modelId="{C89BC1BC-E307-4408-BB1C-541A1E245965}" srcId="{F4AE1854-72FA-4C90-9913-FE34E4C7F95C}" destId="{25B40F9C-7E5E-4CE2-A228-113D14EAA800}" srcOrd="0" destOrd="0" parTransId="{A472DD96-9794-485D-9211-9044C55FCB92}" sibTransId="{0CEB5946-34F0-4986-BFB6-91DA88828583}"/>
    <dgm:cxn modelId="{82D517B7-B15F-45E0-8B15-9492E25E378E}" type="presOf" srcId="{B6269EA8-7F04-4850-8BAD-CAA27BEACC5F}" destId="{D5AC1F67-2F02-487C-909B-609D0DEF28B5}" srcOrd="1" destOrd="0" presId="urn:microsoft.com/office/officeart/2009/3/layout/BlockDescendingList"/>
    <dgm:cxn modelId="{48C379A0-6D0B-4B97-864E-716DCC05C75F}" type="presOf" srcId="{25B40F9C-7E5E-4CE2-A228-113D14EAA800}" destId="{832384A1-272A-405A-8F87-05579DC95952}" srcOrd="0" destOrd="0" presId="urn:microsoft.com/office/officeart/2009/3/layout/BlockDescendingList"/>
    <dgm:cxn modelId="{C61A018E-E524-4250-8E23-0393C359E944}" type="presOf" srcId="{546E73E3-1328-470C-A038-FCD50167EA82}" destId="{61395070-7A66-4BB5-8883-5F8B417477FA}" srcOrd="0" destOrd="0" presId="urn:microsoft.com/office/officeart/2009/3/layout/BlockDescendingList"/>
    <dgm:cxn modelId="{2F4536F5-5C7E-42E9-A9DB-64A32423F858}" type="presOf" srcId="{F4AE1854-72FA-4C90-9913-FE34E4C7F95C}" destId="{EF0C5159-AEE1-403C-B558-26DA08C41A5D}" srcOrd="0" destOrd="0" presId="urn:microsoft.com/office/officeart/2009/3/layout/BlockDescendingList"/>
    <dgm:cxn modelId="{77A3C2D5-9B3A-437B-BDB9-36E54E642583}" srcId="{B55CF8D5-8C1D-40B2-AEB7-F40977D81AAC}" destId="{B6269EA8-7F04-4850-8BAD-CAA27BEACC5F}" srcOrd="0" destOrd="0" parTransId="{DB080805-A15D-4805-8DF1-1601B8CB1B2B}" sibTransId="{104B302E-7246-4021-B796-D1372743DC98}"/>
    <dgm:cxn modelId="{42E78B60-DE5A-47A4-B091-7E8D5A4458A1}" type="presOf" srcId="{9F0B85B3-CB30-405B-8A43-735D4779444E}" destId="{FD351C3A-2FD3-41FF-8453-E49F219D1E49}" srcOrd="0" destOrd="0" presId="urn:microsoft.com/office/officeart/2009/3/layout/BlockDescendingList"/>
    <dgm:cxn modelId="{A6BD545E-9B80-4021-B23D-AE503DB87375}" srcId="{9F0B85B3-CB30-405B-8A43-735D4779444E}" destId="{67CB7309-AC5E-4795-AE9C-93B1B45B808E}" srcOrd="0" destOrd="0" parTransId="{F8E8428A-726B-45A6-B192-8F0BC8D71A7B}" sibTransId="{4A12FB92-75F7-4A9C-956E-8A69170FDA39}"/>
    <dgm:cxn modelId="{D14DFA4A-03E9-483F-A300-B1D7558134B5}" type="presParOf" srcId="{65B2D5C2-7C7C-4D6D-BFC1-F7520A9775C8}" destId="{195D5213-C54F-427F-8E5E-9AF5D456208E}" srcOrd="0" destOrd="0" presId="urn:microsoft.com/office/officeart/2009/3/layout/BlockDescendingList"/>
    <dgm:cxn modelId="{05AB41D2-F6AF-43A8-AFF8-52FE40E4C2B9}" type="presParOf" srcId="{65B2D5C2-7C7C-4D6D-BFC1-F7520A9775C8}" destId="{C672B035-F1AC-4F56-9757-8D554E49E889}" srcOrd="1" destOrd="0" presId="urn:microsoft.com/office/officeart/2009/3/layout/BlockDescendingList"/>
    <dgm:cxn modelId="{58E7FE84-365A-41F5-8CB7-8964CA555DA1}" type="presParOf" srcId="{65B2D5C2-7C7C-4D6D-BFC1-F7520A9775C8}" destId="{A425A3E5-27A5-4230-A946-DA55BF8FF921}" srcOrd="2" destOrd="0" presId="urn:microsoft.com/office/officeart/2009/3/layout/BlockDescendingList"/>
    <dgm:cxn modelId="{A0A65187-A85F-470B-BF0C-4F1638FE93F9}" type="presParOf" srcId="{A425A3E5-27A5-4230-A946-DA55BF8FF921}" destId="{D5AC1F67-2F02-487C-909B-609D0DEF28B5}" srcOrd="0" destOrd="0" presId="urn:microsoft.com/office/officeart/2009/3/layout/BlockDescendingList"/>
    <dgm:cxn modelId="{ADF82AA1-871B-40C1-861E-CE44669E2D16}" type="presParOf" srcId="{65B2D5C2-7C7C-4D6D-BFC1-F7520A9775C8}" destId="{FD351C3A-2FD3-41FF-8453-E49F219D1E49}" srcOrd="3" destOrd="0" presId="urn:microsoft.com/office/officeart/2009/3/layout/BlockDescendingList"/>
    <dgm:cxn modelId="{12F0A0E1-1599-42B1-815A-91001D1173C3}" type="presParOf" srcId="{65B2D5C2-7C7C-4D6D-BFC1-F7520A9775C8}" destId="{B639CF86-9514-4216-AE46-2DDBB6177587}" srcOrd="4" destOrd="0" presId="urn:microsoft.com/office/officeart/2009/3/layout/BlockDescendingList"/>
    <dgm:cxn modelId="{E840AC43-911D-4004-AF1E-6B5482B0071B}" type="presParOf" srcId="{65B2D5C2-7C7C-4D6D-BFC1-F7520A9775C8}" destId="{BE377B0C-E790-47C4-9407-6DA883D6DA72}" srcOrd="5" destOrd="0" presId="urn:microsoft.com/office/officeart/2009/3/layout/BlockDescendingList"/>
    <dgm:cxn modelId="{EBE1E3EE-3FC9-4804-A6AE-321DA354C7CB}" type="presParOf" srcId="{BE377B0C-E790-47C4-9407-6DA883D6DA72}" destId="{3BA768D9-E5F2-4988-B584-262DD95689BD}" srcOrd="0" destOrd="0" presId="urn:microsoft.com/office/officeart/2009/3/layout/BlockDescendingList"/>
    <dgm:cxn modelId="{C8A1BEC9-2B9E-43FE-BBE2-8785C6FD09E4}" type="presParOf" srcId="{65B2D5C2-7C7C-4D6D-BFC1-F7520A9775C8}" destId="{EF0C5159-AEE1-403C-B558-26DA08C41A5D}" srcOrd="6" destOrd="0" presId="urn:microsoft.com/office/officeart/2009/3/layout/BlockDescendingList"/>
    <dgm:cxn modelId="{CB9877EA-D5C0-4E88-AE74-68AD36444F1C}" type="presParOf" srcId="{65B2D5C2-7C7C-4D6D-BFC1-F7520A9775C8}" destId="{832384A1-272A-405A-8F87-05579DC95952}" srcOrd="7" destOrd="0" presId="urn:microsoft.com/office/officeart/2009/3/layout/BlockDescendingList"/>
    <dgm:cxn modelId="{48201216-5719-4A15-953C-C2ED55E45573}" type="presParOf" srcId="{65B2D5C2-7C7C-4D6D-BFC1-F7520A9775C8}" destId="{29F47C40-91CD-47C2-80EE-7FEFE87BA3D2}" srcOrd="8" destOrd="0" presId="urn:microsoft.com/office/officeart/2009/3/layout/BlockDescendingList"/>
    <dgm:cxn modelId="{47D484D4-3A52-44C5-92BB-4F49A78EE2C8}" type="presParOf" srcId="{29F47C40-91CD-47C2-80EE-7FEFE87BA3D2}" destId="{69DB0316-6233-4EAA-87A5-B07B1E194A3F}" srcOrd="0" destOrd="0" presId="urn:microsoft.com/office/officeart/2009/3/layout/BlockDescendingList"/>
    <dgm:cxn modelId="{DDA0CB8B-1BE0-4CC7-9C33-EB69D1E05EE4}" type="presParOf" srcId="{65B2D5C2-7C7C-4D6D-BFC1-F7520A9775C8}" destId="{61395070-7A66-4BB5-8883-5F8B417477FA}" srcOrd="9" destOrd="0" presId="urn:microsoft.com/office/officeart/2009/3/layout/BlockDescendingList"/>
    <dgm:cxn modelId="{F598BE2A-7036-4710-AEC6-B7BF9AC33B9C}" type="presParOf" srcId="{65B2D5C2-7C7C-4D6D-BFC1-F7520A9775C8}" destId="{9027D0A0-B885-431D-8E22-9119C072C61E}" srcOrd="10" destOrd="0" presId="urn:microsoft.com/office/officeart/2009/3/layout/BlockDescendingList"/>
    <dgm:cxn modelId="{BCAAA879-4D07-4FAC-A6AF-30811B500323}" type="presParOf" srcId="{65B2D5C2-7C7C-4D6D-BFC1-F7520A9775C8}" destId="{9B77E645-891F-4192-A8FB-70DA3459CFBA}" srcOrd="11" destOrd="0" presId="urn:microsoft.com/office/officeart/2009/3/layout/BlockDescendingList"/>
    <dgm:cxn modelId="{B59915F0-C2F4-455F-8DFF-B795630F43BD}" type="presParOf" srcId="{9B77E645-891F-4192-A8FB-70DA3459CFBA}" destId="{B073C553-A76C-4E87-A0FA-FD30051AEDDB}" srcOrd="0" destOrd="0" presId="urn:microsoft.com/office/officeart/2009/3/layout/BlockDescending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34F5210-200A-42EC-ADFF-F1ED248B7063}" type="doc">
      <dgm:prSet loTypeId="urn:microsoft.com/office/officeart/2009/3/layout/PieProcess" loCatId="list" qsTypeId="urn:microsoft.com/office/officeart/2005/8/quickstyle/simple5" qsCatId="simple" csTypeId="urn:microsoft.com/office/officeart/2005/8/colors/accent1_2" csCatId="accent1" phldr="1"/>
      <dgm:spPr/>
      <dgm:t>
        <a:bodyPr/>
        <a:lstStyle/>
        <a:p>
          <a:endParaRPr lang="tr-TR"/>
        </a:p>
      </dgm:t>
    </dgm:pt>
    <dgm:pt modelId="{1F153C86-B1B4-401F-B202-55CC03DAC16C}">
      <dgm:prSet custT="1"/>
      <dgm:spPr/>
      <dgm:t>
        <a:bodyPr/>
        <a:lstStyle/>
        <a:p>
          <a:pPr rtl="0"/>
          <a:r>
            <a:rPr lang="tr-TR" sz="1800" b="1" dirty="0" smtClean="0">
              <a:latin typeface="Comic Sans MS" panose="030F0702030302020204" pitchFamily="66" charset="0"/>
            </a:rPr>
            <a:t>Sandviç</a:t>
          </a:r>
          <a:endParaRPr lang="tr-TR" sz="1600" b="1" dirty="0">
            <a:latin typeface="Comic Sans MS" panose="030F0702030302020204" pitchFamily="66" charset="0"/>
          </a:endParaRPr>
        </a:p>
      </dgm:t>
    </dgm:pt>
    <dgm:pt modelId="{5A5535CC-A2A1-40BB-BD2F-72F965360C80}" type="parTrans" cxnId="{22F766E9-6F2E-4B6D-A79B-E7BD694DD1A5}">
      <dgm:prSet/>
      <dgm:spPr/>
      <dgm:t>
        <a:bodyPr/>
        <a:lstStyle/>
        <a:p>
          <a:endParaRPr lang="tr-TR"/>
        </a:p>
      </dgm:t>
    </dgm:pt>
    <dgm:pt modelId="{FC7B8515-F694-4E26-9E85-DE6352A52F03}" type="sibTrans" cxnId="{22F766E9-6F2E-4B6D-A79B-E7BD694DD1A5}">
      <dgm:prSet/>
      <dgm:spPr/>
      <dgm:t>
        <a:bodyPr/>
        <a:lstStyle/>
        <a:p>
          <a:endParaRPr lang="tr-TR"/>
        </a:p>
      </dgm:t>
    </dgm:pt>
    <dgm:pt modelId="{750FD426-03A7-4694-B016-1C5322C2E30A}">
      <dgm:prSet custT="1"/>
      <dgm:spPr/>
      <dgm:t>
        <a:bodyPr/>
        <a:lstStyle/>
        <a:p>
          <a:pPr rtl="0"/>
          <a:r>
            <a:rPr lang="tr-TR" sz="1600" dirty="0" smtClean="0"/>
            <a:t>Tereyağı-Ekmek Tekniğinin devamı niteliğindedir. Öğrencilerin önce bireysel çalışma yapma, sonra yaptıklarını arkadaşlarıyla paylaşma ve birlikte somut bir ürün oluşturma ve sunmaları şeklinde gerçekleştirdikleri çok aşamalı çalışmadır.</a:t>
          </a:r>
          <a:endParaRPr lang="tr-TR" sz="1600" dirty="0"/>
        </a:p>
      </dgm:t>
    </dgm:pt>
    <dgm:pt modelId="{7C0AE803-9C5C-48D8-AE8D-7A156FC640A9}" type="parTrans" cxnId="{5E6D2CF2-EFDE-4B90-B31C-6E7E4C5E9E2D}">
      <dgm:prSet/>
      <dgm:spPr/>
      <dgm:t>
        <a:bodyPr/>
        <a:lstStyle/>
        <a:p>
          <a:endParaRPr lang="tr-TR"/>
        </a:p>
      </dgm:t>
    </dgm:pt>
    <dgm:pt modelId="{057CB6C8-8C7E-4557-8328-BA4DD735D4E9}" type="sibTrans" cxnId="{5E6D2CF2-EFDE-4B90-B31C-6E7E4C5E9E2D}">
      <dgm:prSet/>
      <dgm:spPr/>
      <dgm:t>
        <a:bodyPr/>
        <a:lstStyle/>
        <a:p>
          <a:endParaRPr lang="tr-TR"/>
        </a:p>
      </dgm:t>
    </dgm:pt>
    <dgm:pt modelId="{020DF91A-AE30-4F17-B7BF-C362C0284B33}">
      <dgm:prSet custT="1"/>
      <dgm:spPr/>
      <dgm:t>
        <a:bodyPr/>
        <a:lstStyle/>
        <a:p>
          <a:pPr rtl="0"/>
          <a:r>
            <a:rPr lang="tr-TR" sz="1800" b="1" dirty="0" smtClean="0">
              <a:latin typeface="Comic Sans MS" panose="030F0702030302020204" pitchFamily="66" charset="0"/>
            </a:rPr>
            <a:t>Mim (Sessiz Aktris)</a:t>
          </a:r>
          <a:endParaRPr lang="tr-TR" sz="1800" b="1" dirty="0">
            <a:latin typeface="Comic Sans MS" panose="030F0702030302020204" pitchFamily="66" charset="0"/>
          </a:endParaRPr>
        </a:p>
      </dgm:t>
    </dgm:pt>
    <dgm:pt modelId="{C2BC76FE-0A81-4BF4-B9DD-B059C386255D}" type="parTrans" cxnId="{B151D46A-70E8-4A72-9778-A849FB014032}">
      <dgm:prSet/>
      <dgm:spPr/>
      <dgm:t>
        <a:bodyPr/>
        <a:lstStyle/>
        <a:p>
          <a:endParaRPr lang="tr-TR"/>
        </a:p>
      </dgm:t>
    </dgm:pt>
    <dgm:pt modelId="{163691FA-F127-433D-ADD7-59FF89C12CA4}" type="sibTrans" cxnId="{B151D46A-70E8-4A72-9778-A849FB014032}">
      <dgm:prSet/>
      <dgm:spPr/>
      <dgm:t>
        <a:bodyPr/>
        <a:lstStyle/>
        <a:p>
          <a:endParaRPr lang="tr-TR"/>
        </a:p>
      </dgm:t>
    </dgm:pt>
    <dgm:pt modelId="{DAA9C2E4-F025-492E-B58F-107E12211CE5}">
      <dgm:prSet custT="1"/>
      <dgm:spPr/>
      <dgm:t>
        <a:bodyPr/>
        <a:lstStyle/>
        <a:p>
          <a:pPr rtl="0"/>
          <a:r>
            <a:rPr lang="tr-TR" sz="1600" dirty="0" smtClean="0"/>
            <a:t>Öğrencilere belli kavramları öğretilmesinde oyun yoluyla uygulanan, dikkatle izlemeyi ve düşünmeyi </a:t>
          </a:r>
          <a:r>
            <a:rPr lang="tr-TR" sz="1600" dirty="0" err="1" smtClean="0"/>
            <a:t>kılavuzlayan</a:t>
          </a:r>
          <a:r>
            <a:rPr lang="tr-TR" sz="1600" dirty="0" smtClean="0"/>
            <a:t> teknik, halk arasında sessiz sinema olarak bilinir.</a:t>
          </a:r>
          <a:endParaRPr lang="tr-TR" sz="1600" dirty="0"/>
        </a:p>
      </dgm:t>
    </dgm:pt>
    <dgm:pt modelId="{198F36FB-1CB4-4372-8691-B0864D1AF789}" type="parTrans" cxnId="{EBCF03E2-47F4-49E7-8041-1B253BF63B41}">
      <dgm:prSet/>
      <dgm:spPr/>
      <dgm:t>
        <a:bodyPr/>
        <a:lstStyle/>
        <a:p>
          <a:endParaRPr lang="tr-TR"/>
        </a:p>
      </dgm:t>
    </dgm:pt>
    <dgm:pt modelId="{FD543D5A-B98B-465F-8233-CB0F17AE86F3}" type="sibTrans" cxnId="{EBCF03E2-47F4-49E7-8041-1B253BF63B41}">
      <dgm:prSet/>
      <dgm:spPr/>
      <dgm:t>
        <a:bodyPr/>
        <a:lstStyle/>
        <a:p>
          <a:endParaRPr lang="tr-TR"/>
        </a:p>
      </dgm:t>
    </dgm:pt>
    <dgm:pt modelId="{2D90F654-6A2C-47E0-A8C5-D677490C5B67}">
      <dgm:prSet custT="1"/>
      <dgm:spPr/>
      <dgm:t>
        <a:bodyPr/>
        <a:lstStyle/>
        <a:p>
          <a:pPr rtl="0"/>
          <a:r>
            <a:rPr lang="tr-TR" sz="1800" b="1" dirty="0" smtClean="0">
              <a:latin typeface="Comic Sans MS" panose="030F0702030302020204" pitchFamily="66" charset="0"/>
            </a:rPr>
            <a:t>Düşün-Eşleş- Paylaş</a:t>
          </a:r>
          <a:endParaRPr lang="tr-TR" sz="1800" b="1" dirty="0">
            <a:latin typeface="Comic Sans MS" panose="030F0702030302020204" pitchFamily="66" charset="0"/>
          </a:endParaRPr>
        </a:p>
      </dgm:t>
    </dgm:pt>
    <dgm:pt modelId="{83501643-B864-4354-85DE-EB0FABF0A264}" type="parTrans" cxnId="{5408A149-4A05-4BB9-BCE5-68CE5957AA0B}">
      <dgm:prSet/>
      <dgm:spPr/>
      <dgm:t>
        <a:bodyPr/>
        <a:lstStyle/>
        <a:p>
          <a:endParaRPr lang="tr-TR"/>
        </a:p>
      </dgm:t>
    </dgm:pt>
    <dgm:pt modelId="{4DF73A48-67FA-4742-8215-9AD523C3652B}" type="sibTrans" cxnId="{5408A149-4A05-4BB9-BCE5-68CE5957AA0B}">
      <dgm:prSet/>
      <dgm:spPr/>
      <dgm:t>
        <a:bodyPr/>
        <a:lstStyle/>
        <a:p>
          <a:endParaRPr lang="tr-TR"/>
        </a:p>
      </dgm:t>
    </dgm:pt>
    <dgm:pt modelId="{5B8500CB-9DF4-4739-8820-76996B052F09}">
      <dgm:prSet custT="1"/>
      <dgm:spPr/>
      <dgm:t>
        <a:bodyPr/>
        <a:lstStyle/>
        <a:p>
          <a:pPr rtl="0"/>
          <a:r>
            <a:rPr lang="tr-TR" sz="1600" dirty="0" smtClean="0"/>
            <a:t>Öğrencilerin içerik hakkında konuştukları ve tüm grupla paylaşmadan önce fikirlerini tartıştıkları üç aşamalı bir işbirlikli tartışma biçimidir.</a:t>
          </a:r>
          <a:endParaRPr lang="tr-TR" sz="1600" dirty="0"/>
        </a:p>
      </dgm:t>
    </dgm:pt>
    <dgm:pt modelId="{6C7FD28B-5AEC-49C2-8D06-9AC92AA7DC4C}" type="parTrans" cxnId="{4C7576F1-C490-4E45-9E48-78FC960C0C5F}">
      <dgm:prSet/>
      <dgm:spPr/>
      <dgm:t>
        <a:bodyPr/>
        <a:lstStyle/>
        <a:p>
          <a:endParaRPr lang="tr-TR"/>
        </a:p>
      </dgm:t>
    </dgm:pt>
    <dgm:pt modelId="{774EF02B-38FC-4B65-9E68-3395F150B42C}" type="sibTrans" cxnId="{4C7576F1-C490-4E45-9E48-78FC960C0C5F}">
      <dgm:prSet/>
      <dgm:spPr/>
      <dgm:t>
        <a:bodyPr/>
        <a:lstStyle/>
        <a:p>
          <a:endParaRPr lang="tr-TR"/>
        </a:p>
      </dgm:t>
    </dgm:pt>
    <dgm:pt modelId="{4F61E533-4554-4439-A6E6-EE4489337183}">
      <dgm:prSet custT="1"/>
      <dgm:spPr/>
      <dgm:t>
        <a:bodyPr/>
        <a:lstStyle/>
        <a:p>
          <a:pPr rtl="0"/>
          <a:r>
            <a:rPr lang="tr-TR" sz="1800" b="1" dirty="0" smtClean="0">
              <a:latin typeface="Comic Sans MS" panose="030F0702030302020204" pitchFamily="66" charset="0"/>
            </a:rPr>
            <a:t>Düşün- Tartış-Yaz-Paylaş</a:t>
          </a:r>
          <a:endParaRPr lang="tr-TR" sz="1800" b="1" dirty="0">
            <a:latin typeface="Comic Sans MS" panose="030F0702030302020204" pitchFamily="66" charset="0"/>
          </a:endParaRPr>
        </a:p>
      </dgm:t>
    </dgm:pt>
    <dgm:pt modelId="{700B023D-4BC8-4A25-8C19-3D5718EEED62}" type="parTrans" cxnId="{FFA6EDE0-C3BF-442C-8653-268825DD29A5}">
      <dgm:prSet/>
      <dgm:spPr/>
      <dgm:t>
        <a:bodyPr/>
        <a:lstStyle/>
        <a:p>
          <a:endParaRPr lang="tr-TR"/>
        </a:p>
      </dgm:t>
    </dgm:pt>
    <dgm:pt modelId="{DAC9ED36-98D3-41D5-BE4C-877E76C705DA}" type="sibTrans" cxnId="{FFA6EDE0-C3BF-442C-8653-268825DD29A5}">
      <dgm:prSet/>
      <dgm:spPr/>
      <dgm:t>
        <a:bodyPr/>
        <a:lstStyle/>
        <a:p>
          <a:endParaRPr lang="tr-TR"/>
        </a:p>
      </dgm:t>
    </dgm:pt>
    <dgm:pt modelId="{DEE35E3D-9BB1-4E7D-8DC8-D6F6E749151C}">
      <dgm:prSet custT="1"/>
      <dgm:spPr/>
      <dgm:t>
        <a:bodyPr/>
        <a:lstStyle/>
        <a:p>
          <a:pPr rtl="0"/>
          <a:r>
            <a:rPr lang="tr-TR" sz="1600" dirty="0" smtClean="0"/>
            <a:t>İşbirlikli anlayışla oluşturulan gruplarda öğrencilerin yoruma dayalı sorulara ilişkin düşüncelerini yazmaları ve grup içinde bir araya getirerek kararlaştırdıkları ortak görüşlerini sınıfa sunarak tartıştıkları tekniktir.</a:t>
          </a:r>
          <a:endParaRPr lang="tr-TR" sz="1600" dirty="0"/>
        </a:p>
      </dgm:t>
    </dgm:pt>
    <dgm:pt modelId="{6262B680-B5CD-49F6-A932-1C33A82D186C}" type="parTrans" cxnId="{259ADC8B-D4E4-4647-95F1-037C5E30EC7F}">
      <dgm:prSet/>
      <dgm:spPr/>
      <dgm:t>
        <a:bodyPr/>
        <a:lstStyle/>
        <a:p>
          <a:endParaRPr lang="tr-TR"/>
        </a:p>
      </dgm:t>
    </dgm:pt>
    <dgm:pt modelId="{AD68DAD2-60BB-4943-915B-54917776291E}" type="sibTrans" cxnId="{259ADC8B-D4E4-4647-95F1-037C5E30EC7F}">
      <dgm:prSet/>
      <dgm:spPr/>
      <dgm:t>
        <a:bodyPr/>
        <a:lstStyle/>
        <a:p>
          <a:endParaRPr lang="tr-TR"/>
        </a:p>
      </dgm:t>
    </dgm:pt>
    <dgm:pt modelId="{94D0364F-F432-4A5B-A802-E7BE7F145FE2}" type="pres">
      <dgm:prSet presAssocID="{B34F5210-200A-42EC-ADFF-F1ED248B7063}" presName="Name0" presStyleCnt="0">
        <dgm:presLayoutVars>
          <dgm:chMax val="7"/>
          <dgm:chPref val="7"/>
          <dgm:dir/>
          <dgm:animOne val="branch"/>
          <dgm:animLvl val="lvl"/>
        </dgm:presLayoutVars>
      </dgm:prSet>
      <dgm:spPr/>
      <dgm:t>
        <a:bodyPr/>
        <a:lstStyle/>
        <a:p>
          <a:endParaRPr lang="tr-TR"/>
        </a:p>
      </dgm:t>
    </dgm:pt>
    <dgm:pt modelId="{3570C1F1-3E5C-417E-80E3-C52030208DCB}" type="pres">
      <dgm:prSet presAssocID="{1F153C86-B1B4-401F-B202-55CC03DAC16C}" presName="ParentComposite" presStyleCnt="0"/>
      <dgm:spPr/>
    </dgm:pt>
    <dgm:pt modelId="{73D60B4D-A8A0-40A7-98F4-31C854F6F559}" type="pres">
      <dgm:prSet presAssocID="{1F153C86-B1B4-401F-B202-55CC03DAC16C}" presName="Chord" presStyleLbl="bgShp" presStyleIdx="0" presStyleCnt="4"/>
      <dgm:spPr/>
    </dgm:pt>
    <dgm:pt modelId="{DC6BC5CB-DB42-484F-AE5A-05833592965B}" type="pres">
      <dgm:prSet presAssocID="{1F153C86-B1B4-401F-B202-55CC03DAC16C}" presName="Pie" presStyleLbl="alignNode1" presStyleIdx="0" presStyleCnt="4"/>
      <dgm:spPr/>
    </dgm:pt>
    <dgm:pt modelId="{E7122B8B-C70C-4114-AF1D-747D623BF922}" type="pres">
      <dgm:prSet presAssocID="{1F153C86-B1B4-401F-B202-55CC03DAC16C}" presName="Parent" presStyleLbl="revTx" presStyleIdx="0" presStyleCnt="8">
        <dgm:presLayoutVars>
          <dgm:chMax val="1"/>
          <dgm:chPref val="1"/>
          <dgm:bulletEnabled val="1"/>
        </dgm:presLayoutVars>
      </dgm:prSet>
      <dgm:spPr/>
      <dgm:t>
        <a:bodyPr/>
        <a:lstStyle/>
        <a:p>
          <a:endParaRPr lang="tr-TR"/>
        </a:p>
      </dgm:t>
    </dgm:pt>
    <dgm:pt modelId="{670B761B-63F7-4CAA-A586-CFFDD598B2BD}" type="pres">
      <dgm:prSet presAssocID="{057CB6C8-8C7E-4557-8328-BA4DD735D4E9}" presName="negSibTrans" presStyleCnt="0"/>
      <dgm:spPr/>
    </dgm:pt>
    <dgm:pt modelId="{8D7B4A21-3485-46D9-BAF5-44F5AA98B8AD}" type="pres">
      <dgm:prSet presAssocID="{1F153C86-B1B4-401F-B202-55CC03DAC16C}" presName="composite" presStyleCnt="0"/>
      <dgm:spPr/>
    </dgm:pt>
    <dgm:pt modelId="{B9313774-A667-42B5-A6A1-ADA0BB903D98}" type="pres">
      <dgm:prSet presAssocID="{1F153C86-B1B4-401F-B202-55CC03DAC16C}" presName="Child" presStyleLbl="revTx" presStyleIdx="1" presStyleCnt="8" custScaleX="118024" custScaleY="135238" custLinFactNeighborX="4541" custLinFactNeighborY="17531">
        <dgm:presLayoutVars>
          <dgm:chMax val="0"/>
          <dgm:chPref val="0"/>
          <dgm:bulletEnabled val="1"/>
        </dgm:presLayoutVars>
      </dgm:prSet>
      <dgm:spPr/>
      <dgm:t>
        <a:bodyPr/>
        <a:lstStyle/>
        <a:p>
          <a:endParaRPr lang="tr-TR"/>
        </a:p>
      </dgm:t>
    </dgm:pt>
    <dgm:pt modelId="{1BF90A90-BEAE-4AE8-95B7-2A5366F01A3F}" type="pres">
      <dgm:prSet presAssocID="{FC7B8515-F694-4E26-9E85-DE6352A52F03}" presName="sibTrans" presStyleCnt="0"/>
      <dgm:spPr/>
    </dgm:pt>
    <dgm:pt modelId="{D0A5A2B1-F423-4148-92B6-9F12A440E3A1}" type="pres">
      <dgm:prSet presAssocID="{020DF91A-AE30-4F17-B7BF-C362C0284B33}" presName="ParentComposite" presStyleCnt="0"/>
      <dgm:spPr/>
    </dgm:pt>
    <dgm:pt modelId="{858C1CE5-D85D-4DC7-9732-2CFFA1F93F5C}" type="pres">
      <dgm:prSet presAssocID="{020DF91A-AE30-4F17-B7BF-C362C0284B33}" presName="Chord" presStyleLbl="bgShp" presStyleIdx="1" presStyleCnt="4"/>
      <dgm:spPr/>
    </dgm:pt>
    <dgm:pt modelId="{A61C57BF-AE0B-445B-8A45-92FB8BFC669E}" type="pres">
      <dgm:prSet presAssocID="{020DF91A-AE30-4F17-B7BF-C362C0284B33}" presName="Pie" presStyleLbl="alignNode1" presStyleIdx="1" presStyleCnt="4"/>
      <dgm:spPr/>
    </dgm:pt>
    <dgm:pt modelId="{0BF2B0B6-2F33-43C1-8620-83B211CD6447}" type="pres">
      <dgm:prSet presAssocID="{020DF91A-AE30-4F17-B7BF-C362C0284B33}" presName="Parent" presStyleLbl="revTx" presStyleIdx="2" presStyleCnt="8">
        <dgm:presLayoutVars>
          <dgm:chMax val="1"/>
          <dgm:chPref val="1"/>
          <dgm:bulletEnabled val="1"/>
        </dgm:presLayoutVars>
      </dgm:prSet>
      <dgm:spPr/>
      <dgm:t>
        <a:bodyPr/>
        <a:lstStyle/>
        <a:p>
          <a:endParaRPr lang="tr-TR"/>
        </a:p>
      </dgm:t>
    </dgm:pt>
    <dgm:pt modelId="{33B9DD53-C221-4995-8D95-72C960C0F96E}" type="pres">
      <dgm:prSet presAssocID="{FD543D5A-B98B-465F-8233-CB0F17AE86F3}" presName="negSibTrans" presStyleCnt="0"/>
      <dgm:spPr/>
    </dgm:pt>
    <dgm:pt modelId="{6B9A6976-C049-472C-824B-DB27D7057161}" type="pres">
      <dgm:prSet presAssocID="{020DF91A-AE30-4F17-B7BF-C362C0284B33}" presName="composite" presStyleCnt="0"/>
      <dgm:spPr/>
    </dgm:pt>
    <dgm:pt modelId="{E5F11F4B-29EE-4A85-AE51-02C266012925}" type="pres">
      <dgm:prSet presAssocID="{020DF91A-AE30-4F17-B7BF-C362C0284B33}" presName="Child" presStyleLbl="revTx" presStyleIdx="3" presStyleCnt="8">
        <dgm:presLayoutVars>
          <dgm:chMax val="0"/>
          <dgm:chPref val="0"/>
          <dgm:bulletEnabled val="1"/>
        </dgm:presLayoutVars>
      </dgm:prSet>
      <dgm:spPr/>
      <dgm:t>
        <a:bodyPr/>
        <a:lstStyle/>
        <a:p>
          <a:endParaRPr lang="tr-TR"/>
        </a:p>
      </dgm:t>
    </dgm:pt>
    <dgm:pt modelId="{4EDA6B45-CC8D-487B-AA51-BC8D7C397AF2}" type="pres">
      <dgm:prSet presAssocID="{163691FA-F127-433D-ADD7-59FF89C12CA4}" presName="sibTrans" presStyleCnt="0"/>
      <dgm:spPr/>
    </dgm:pt>
    <dgm:pt modelId="{B7086849-87C4-4D8F-B89D-F9F2751A12AE}" type="pres">
      <dgm:prSet presAssocID="{2D90F654-6A2C-47E0-A8C5-D677490C5B67}" presName="ParentComposite" presStyleCnt="0"/>
      <dgm:spPr/>
    </dgm:pt>
    <dgm:pt modelId="{EA2F90D6-C19D-414B-AC52-99C8473A16CE}" type="pres">
      <dgm:prSet presAssocID="{2D90F654-6A2C-47E0-A8C5-D677490C5B67}" presName="Chord" presStyleLbl="bgShp" presStyleIdx="2" presStyleCnt="4"/>
      <dgm:spPr/>
    </dgm:pt>
    <dgm:pt modelId="{0D8E6870-9E16-43BC-AD97-3866995A29F3}" type="pres">
      <dgm:prSet presAssocID="{2D90F654-6A2C-47E0-A8C5-D677490C5B67}" presName="Pie" presStyleLbl="alignNode1" presStyleIdx="2" presStyleCnt="4"/>
      <dgm:spPr/>
    </dgm:pt>
    <dgm:pt modelId="{81B81431-FE16-422B-8B1A-F4649B8EEF9A}" type="pres">
      <dgm:prSet presAssocID="{2D90F654-6A2C-47E0-A8C5-D677490C5B67}" presName="Parent" presStyleLbl="revTx" presStyleIdx="4" presStyleCnt="8">
        <dgm:presLayoutVars>
          <dgm:chMax val="1"/>
          <dgm:chPref val="1"/>
          <dgm:bulletEnabled val="1"/>
        </dgm:presLayoutVars>
      </dgm:prSet>
      <dgm:spPr/>
      <dgm:t>
        <a:bodyPr/>
        <a:lstStyle/>
        <a:p>
          <a:endParaRPr lang="tr-TR"/>
        </a:p>
      </dgm:t>
    </dgm:pt>
    <dgm:pt modelId="{43940B07-A3BF-4148-BF4A-480C568C96EB}" type="pres">
      <dgm:prSet presAssocID="{774EF02B-38FC-4B65-9E68-3395F150B42C}" presName="negSibTrans" presStyleCnt="0"/>
      <dgm:spPr/>
    </dgm:pt>
    <dgm:pt modelId="{32C97251-C110-4DD3-95D4-C32A26474F0B}" type="pres">
      <dgm:prSet presAssocID="{2D90F654-6A2C-47E0-A8C5-D677490C5B67}" presName="composite" presStyleCnt="0"/>
      <dgm:spPr/>
    </dgm:pt>
    <dgm:pt modelId="{621BFB11-0630-41D2-8E05-331279F54516}" type="pres">
      <dgm:prSet presAssocID="{2D90F654-6A2C-47E0-A8C5-D677490C5B67}" presName="Child" presStyleLbl="revTx" presStyleIdx="5" presStyleCnt="8">
        <dgm:presLayoutVars>
          <dgm:chMax val="0"/>
          <dgm:chPref val="0"/>
          <dgm:bulletEnabled val="1"/>
        </dgm:presLayoutVars>
      </dgm:prSet>
      <dgm:spPr/>
      <dgm:t>
        <a:bodyPr/>
        <a:lstStyle/>
        <a:p>
          <a:endParaRPr lang="tr-TR"/>
        </a:p>
      </dgm:t>
    </dgm:pt>
    <dgm:pt modelId="{F778DAA5-3DCE-415A-BB31-1CE9C7370C53}" type="pres">
      <dgm:prSet presAssocID="{4DF73A48-67FA-4742-8215-9AD523C3652B}" presName="sibTrans" presStyleCnt="0"/>
      <dgm:spPr/>
    </dgm:pt>
    <dgm:pt modelId="{382379B8-B0D8-44D8-9348-107BE7655264}" type="pres">
      <dgm:prSet presAssocID="{4F61E533-4554-4439-A6E6-EE4489337183}" presName="ParentComposite" presStyleCnt="0"/>
      <dgm:spPr/>
    </dgm:pt>
    <dgm:pt modelId="{5EF3159A-CAA7-4617-A983-6F5760FAED83}" type="pres">
      <dgm:prSet presAssocID="{4F61E533-4554-4439-A6E6-EE4489337183}" presName="Chord" presStyleLbl="bgShp" presStyleIdx="3" presStyleCnt="4"/>
      <dgm:spPr/>
    </dgm:pt>
    <dgm:pt modelId="{E16B64B6-B72E-442B-B9E6-D84126FB1967}" type="pres">
      <dgm:prSet presAssocID="{4F61E533-4554-4439-A6E6-EE4489337183}" presName="Pie" presStyleLbl="alignNode1" presStyleIdx="3" presStyleCnt="4"/>
      <dgm:spPr/>
    </dgm:pt>
    <dgm:pt modelId="{DC69DA36-55BB-474F-8F81-DD80125D8455}" type="pres">
      <dgm:prSet presAssocID="{4F61E533-4554-4439-A6E6-EE4489337183}" presName="Parent" presStyleLbl="revTx" presStyleIdx="6" presStyleCnt="8">
        <dgm:presLayoutVars>
          <dgm:chMax val="1"/>
          <dgm:chPref val="1"/>
          <dgm:bulletEnabled val="1"/>
        </dgm:presLayoutVars>
      </dgm:prSet>
      <dgm:spPr/>
      <dgm:t>
        <a:bodyPr/>
        <a:lstStyle/>
        <a:p>
          <a:endParaRPr lang="tr-TR"/>
        </a:p>
      </dgm:t>
    </dgm:pt>
    <dgm:pt modelId="{C590F2E3-29A4-4130-9268-6D9348EC9913}" type="pres">
      <dgm:prSet presAssocID="{AD68DAD2-60BB-4943-915B-54917776291E}" presName="negSibTrans" presStyleCnt="0"/>
      <dgm:spPr/>
    </dgm:pt>
    <dgm:pt modelId="{42FBD4D7-957E-409F-A447-1691800F9D00}" type="pres">
      <dgm:prSet presAssocID="{4F61E533-4554-4439-A6E6-EE4489337183}" presName="composite" presStyleCnt="0"/>
      <dgm:spPr/>
    </dgm:pt>
    <dgm:pt modelId="{5A3C42F5-8CF6-42C6-830E-AE0DB2FD2233}" type="pres">
      <dgm:prSet presAssocID="{4F61E533-4554-4439-A6E6-EE4489337183}" presName="Child" presStyleLbl="revTx" presStyleIdx="7" presStyleCnt="8" custScaleX="106383" custScaleY="101880">
        <dgm:presLayoutVars>
          <dgm:chMax val="0"/>
          <dgm:chPref val="0"/>
          <dgm:bulletEnabled val="1"/>
        </dgm:presLayoutVars>
      </dgm:prSet>
      <dgm:spPr/>
      <dgm:t>
        <a:bodyPr/>
        <a:lstStyle/>
        <a:p>
          <a:endParaRPr lang="tr-TR"/>
        </a:p>
      </dgm:t>
    </dgm:pt>
  </dgm:ptLst>
  <dgm:cxnLst>
    <dgm:cxn modelId="{D495BFEE-5A7F-48A6-90B9-EEE94F2BB886}" type="presOf" srcId="{5B8500CB-9DF4-4739-8820-76996B052F09}" destId="{621BFB11-0630-41D2-8E05-331279F54516}" srcOrd="0" destOrd="0" presId="urn:microsoft.com/office/officeart/2009/3/layout/PieProcess"/>
    <dgm:cxn modelId="{F7E22B57-F696-4DE3-A015-FAFE8E23ECC8}" type="presOf" srcId="{B34F5210-200A-42EC-ADFF-F1ED248B7063}" destId="{94D0364F-F432-4A5B-A802-E7BE7F145FE2}" srcOrd="0" destOrd="0" presId="urn:microsoft.com/office/officeart/2009/3/layout/PieProcess"/>
    <dgm:cxn modelId="{FFA6EDE0-C3BF-442C-8653-268825DD29A5}" srcId="{B34F5210-200A-42EC-ADFF-F1ED248B7063}" destId="{4F61E533-4554-4439-A6E6-EE4489337183}" srcOrd="3" destOrd="0" parTransId="{700B023D-4BC8-4A25-8C19-3D5718EEED62}" sibTransId="{DAC9ED36-98D3-41D5-BE4C-877E76C705DA}"/>
    <dgm:cxn modelId="{B151D46A-70E8-4A72-9778-A849FB014032}" srcId="{B34F5210-200A-42EC-ADFF-F1ED248B7063}" destId="{020DF91A-AE30-4F17-B7BF-C362C0284B33}" srcOrd="1" destOrd="0" parTransId="{C2BC76FE-0A81-4BF4-B9DD-B059C386255D}" sibTransId="{163691FA-F127-433D-ADD7-59FF89C12CA4}"/>
    <dgm:cxn modelId="{5E6D2CF2-EFDE-4B90-B31C-6E7E4C5E9E2D}" srcId="{1F153C86-B1B4-401F-B202-55CC03DAC16C}" destId="{750FD426-03A7-4694-B016-1C5322C2E30A}" srcOrd="0" destOrd="0" parTransId="{7C0AE803-9C5C-48D8-AE8D-7A156FC640A9}" sibTransId="{057CB6C8-8C7E-4557-8328-BA4DD735D4E9}"/>
    <dgm:cxn modelId="{5408A149-4A05-4BB9-BCE5-68CE5957AA0B}" srcId="{B34F5210-200A-42EC-ADFF-F1ED248B7063}" destId="{2D90F654-6A2C-47E0-A8C5-D677490C5B67}" srcOrd="2" destOrd="0" parTransId="{83501643-B864-4354-85DE-EB0FABF0A264}" sibTransId="{4DF73A48-67FA-4742-8215-9AD523C3652B}"/>
    <dgm:cxn modelId="{22F766E9-6F2E-4B6D-A79B-E7BD694DD1A5}" srcId="{B34F5210-200A-42EC-ADFF-F1ED248B7063}" destId="{1F153C86-B1B4-401F-B202-55CC03DAC16C}" srcOrd="0" destOrd="0" parTransId="{5A5535CC-A2A1-40BB-BD2F-72F965360C80}" sibTransId="{FC7B8515-F694-4E26-9E85-DE6352A52F03}"/>
    <dgm:cxn modelId="{B36AA10E-0079-47EB-AAEB-8803C10A71EE}" type="presOf" srcId="{020DF91A-AE30-4F17-B7BF-C362C0284B33}" destId="{0BF2B0B6-2F33-43C1-8620-83B211CD6447}" srcOrd="0" destOrd="0" presId="urn:microsoft.com/office/officeart/2009/3/layout/PieProcess"/>
    <dgm:cxn modelId="{EEF63460-EAA6-4C39-A89B-0EE421B476CD}" type="presOf" srcId="{750FD426-03A7-4694-B016-1C5322C2E30A}" destId="{B9313774-A667-42B5-A6A1-ADA0BB903D98}" srcOrd="0" destOrd="0" presId="urn:microsoft.com/office/officeart/2009/3/layout/PieProcess"/>
    <dgm:cxn modelId="{259ADC8B-D4E4-4647-95F1-037C5E30EC7F}" srcId="{4F61E533-4554-4439-A6E6-EE4489337183}" destId="{DEE35E3D-9BB1-4E7D-8DC8-D6F6E749151C}" srcOrd="0" destOrd="0" parTransId="{6262B680-B5CD-49F6-A932-1C33A82D186C}" sibTransId="{AD68DAD2-60BB-4943-915B-54917776291E}"/>
    <dgm:cxn modelId="{AECA0ECA-C5FF-4312-A87F-AA8E1AD0BCC5}" type="presOf" srcId="{DEE35E3D-9BB1-4E7D-8DC8-D6F6E749151C}" destId="{5A3C42F5-8CF6-42C6-830E-AE0DB2FD2233}" srcOrd="0" destOrd="0" presId="urn:microsoft.com/office/officeart/2009/3/layout/PieProcess"/>
    <dgm:cxn modelId="{4EFABA92-C990-4886-BF86-4917A8095872}" type="presOf" srcId="{1F153C86-B1B4-401F-B202-55CC03DAC16C}" destId="{E7122B8B-C70C-4114-AF1D-747D623BF922}" srcOrd="0" destOrd="0" presId="urn:microsoft.com/office/officeart/2009/3/layout/PieProcess"/>
    <dgm:cxn modelId="{5E495488-B782-4B03-858C-B605ACFA0A2C}" type="presOf" srcId="{4F61E533-4554-4439-A6E6-EE4489337183}" destId="{DC69DA36-55BB-474F-8F81-DD80125D8455}" srcOrd="0" destOrd="0" presId="urn:microsoft.com/office/officeart/2009/3/layout/PieProcess"/>
    <dgm:cxn modelId="{EA36C940-429C-4AB4-8882-45169DF33614}" type="presOf" srcId="{DAA9C2E4-F025-492E-B58F-107E12211CE5}" destId="{E5F11F4B-29EE-4A85-AE51-02C266012925}" srcOrd="0" destOrd="0" presId="urn:microsoft.com/office/officeart/2009/3/layout/PieProcess"/>
    <dgm:cxn modelId="{EBCF03E2-47F4-49E7-8041-1B253BF63B41}" srcId="{020DF91A-AE30-4F17-B7BF-C362C0284B33}" destId="{DAA9C2E4-F025-492E-B58F-107E12211CE5}" srcOrd="0" destOrd="0" parTransId="{198F36FB-1CB4-4372-8691-B0864D1AF789}" sibTransId="{FD543D5A-B98B-465F-8233-CB0F17AE86F3}"/>
    <dgm:cxn modelId="{7935D8BE-0441-423A-9696-7725FEA33E66}" type="presOf" srcId="{2D90F654-6A2C-47E0-A8C5-D677490C5B67}" destId="{81B81431-FE16-422B-8B1A-F4649B8EEF9A}" srcOrd="0" destOrd="0" presId="urn:microsoft.com/office/officeart/2009/3/layout/PieProcess"/>
    <dgm:cxn modelId="{4C7576F1-C490-4E45-9E48-78FC960C0C5F}" srcId="{2D90F654-6A2C-47E0-A8C5-D677490C5B67}" destId="{5B8500CB-9DF4-4739-8820-76996B052F09}" srcOrd="0" destOrd="0" parTransId="{6C7FD28B-5AEC-49C2-8D06-9AC92AA7DC4C}" sibTransId="{774EF02B-38FC-4B65-9E68-3395F150B42C}"/>
    <dgm:cxn modelId="{392B005D-6B56-4811-8BC4-78631E7C5A7F}" type="presParOf" srcId="{94D0364F-F432-4A5B-A802-E7BE7F145FE2}" destId="{3570C1F1-3E5C-417E-80E3-C52030208DCB}" srcOrd="0" destOrd="0" presId="urn:microsoft.com/office/officeart/2009/3/layout/PieProcess"/>
    <dgm:cxn modelId="{C7C806BB-1B41-4E4B-9C5E-5B3CBB6E5B39}" type="presParOf" srcId="{3570C1F1-3E5C-417E-80E3-C52030208DCB}" destId="{73D60B4D-A8A0-40A7-98F4-31C854F6F559}" srcOrd="0" destOrd="0" presId="urn:microsoft.com/office/officeart/2009/3/layout/PieProcess"/>
    <dgm:cxn modelId="{DFC1C0EF-CC5B-4E03-B8C2-2890C5970F8A}" type="presParOf" srcId="{3570C1F1-3E5C-417E-80E3-C52030208DCB}" destId="{DC6BC5CB-DB42-484F-AE5A-05833592965B}" srcOrd="1" destOrd="0" presId="urn:microsoft.com/office/officeart/2009/3/layout/PieProcess"/>
    <dgm:cxn modelId="{08456EAE-6B03-4620-B84A-775C4871B31A}" type="presParOf" srcId="{3570C1F1-3E5C-417E-80E3-C52030208DCB}" destId="{E7122B8B-C70C-4114-AF1D-747D623BF922}" srcOrd="2" destOrd="0" presId="urn:microsoft.com/office/officeart/2009/3/layout/PieProcess"/>
    <dgm:cxn modelId="{27EE7824-D08D-4924-99C2-4A72F46BDCBA}" type="presParOf" srcId="{94D0364F-F432-4A5B-A802-E7BE7F145FE2}" destId="{670B761B-63F7-4CAA-A586-CFFDD598B2BD}" srcOrd="1" destOrd="0" presId="urn:microsoft.com/office/officeart/2009/3/layout/PieProcess"/>
    <dgm:cxn modelId="{0B1DB98E-731E-468C-8E69-2398E96344B1}" type="presParOf" srcId="{94D0364F-F432-4A5B-A802-E7BE7F145FE2}" destId="{8D7B4A21-3485-46D9-BAF5-44F5AA98B8AD}" srcOrd="2" destOrd="0" presId="urn:microsoft.com/office/officeart/2009/3/layout/PieProcess"/>
    <dgm:cxn modelId="{DF3B7986-504D-4B6C-B524-3CAAA34CF284}" type="presParOf" srcId="{8D7B4A21-3485-46D9-BAF5-44F5AA98B8AD}" destId="{B9313774-A667-42B5-A6A1-ADA0BB903D98}" srcOrd="0" destOrd="0" presId="urn:microsoft.com/office/officeart/2009/3/layout/PieProcess"/>
    <dgm:cxn modelId="{0764C24E-ABC3-4686-81EB-EA48AF7AFE04}" type="presParOf" srcId="{94D0364F-F432-4A5B-A802-E7BE7F145FE2}" destId="{1BF90A90-BEAE-4AE8-95B7-2A5366F01A3F}" srcOrd="3" destOrd="0" presId="urn:microsoft.com/office/officeart/2009/3/layout/PieProcess"/>
    <dgm:cxn modelId="{98B53213-3C91-41E0-8A53-3BF6669AB340}" type="presParOf" srcId="{94D0364F-F432-4A5B-A802-E7BE7F145FE2}" destId="{D0A5A2B1-F423-4148-92B6-9F12A440E3A1}" srcOrd="4" destOrd="0" presId="urn:microsoft.com/office/officeart/2009/3/layout/PieProcess"/>
    <dgm:cxn modelId="{CC034806-BEF1-414F-8BF1-3AB30D2C0261}" type="presParOf" srcId="{D0A5A2B1-F423-4148-92B6-9F12A440E3A1}" destId="{858C1CE5-D85D-4DC7-9732-2CFFA1F93F5C}" srcOrd="0" destOrd="0" presId="urn:microsoft.com/office/officeart/2009/3/layout/PieProcess"/>
    <dgm:cxn modelId="{D03A2AEA-50ED-458F-8C48-808BC5C3CD12}" type="presParOf" srcId="{D0A5A2B1-F423-4148-92B6-9F12A440E3A1}" destId="{A61C57BF-AE0B-445B-8A45-92FB8BFC669E}" srcOrd="1" destOrd="0" presId="urn:microsoft.com/office/officeart/2009/3/layout/PieProcess"/>
    <dgm:cxn modelId="{DE637391-7B6E-4D8F-86AB-5473B40A8567}" type="presParOf" srcId="{D0A5A2B1-F423-4148-92B6-9F12A440E3A1}" destId="{0BF2B0B6-2F33-43C1-8620-83B211CD6447}" srcOrd="2" destOrd="0" presId="urn:microsoft.com/office/officeart/2009/3/layout/PieProcess"/>
    <dgm:cxn modelId="{E2A9A2C7-5CC5-4E55-BFF7-27C58A70861A}" type="presParOf" srcId="{94D0364F-F432-4A5B-A802-E7BE7F145FE2}" destId="{33B9DD53-C221-4995-8D95-72C960C0F96E}" srcOrd="5" destOrd="0" presId="urn:microsoft.com/office/officeart/2009/3/layout/PieProcess"/>
    <dgm:cxn modelId="{ED35EBE0-7976-4667-9473-26879E48539B}" type="presParOf" srcId="{94D0364F-F432-4A5B-A802-E7BE7F145FE2}" destId="{6B9A6976-C049-472C-824B-DB27D7057161}" srcOrd="6" destOrd="0" presId="urn:microsoft.com/office/officeart/2009/3/layout/PieProcess"/>
    <dgm:cxn modelId="{A314BF39-C81D-40DD-A203-542F1018D9DF}" type="presParOf" srcId="{6B9A6976-C049-472C-824B-DB27D7057161}" destId="{E5F11F4B-29EE-4A85-AE51-02C266012925}" srcOrd="0" destOrd="0" presId="urn:microsoft.com/office/officeart/2009/3/layout/PieProcess"/>
    <dgm:cxn modelId="{FC3C2E76-4EE0-4C78-B33B-BA78C120CB5C}" type="presParOf" srcId="{94D0364F-F432-4A5B-A802-E7BE7F145FE2}" destId="{4EDA6B45-CC8D-487B-AA51-BC8D7C397AF2}" srcOrd="7" destOrd="0" presId="urn:microsoft.com/office/officeart/2009/3/layout/PieProcess"/>
    <dgm:cxn modelId="{01A0D280-3B8C-48C3-AD2F-2AA4D9FDA0DC}" type="presParOf" srcId="{94D0364F-F432-4A5B-A802-E7BE7F145FE2}" destId="{B7086849-87C4-4D8F-B89D-F9F2751A12AE}" srcOrd="8" destOrd="0" presId="urn:microsoft.com/office/officeart/2009/3/layout/PieProcess"/>
    <dgm:cxn modelId="{4B95E426-90EF-4D1B-A83C-626DA044F892}" type="presParOf" srcId="{B7086849-87C4-4D8F-B89D-F9F2751A12AE}" destId="{EA2F90D6-C19D-414B-AC52-99C8473A16CE}" srcOrd="0" destOrd="0" presId="urn:microsoft.com/office/officeart/2009/3/layout/PieProcess"/>
    <dgm:cxn modelId="{C05E273C-685C-4DFA-AB6C-9F909FE5225B}" type="presParOf" srcId="{B7086849-87C4-4D8F-B89D-F9F2751A12AE}" destId="{0D8E6870-9E16-43BC-AD97-3866995A29F3}" srcOrd="1" destOrd="0" presId="urn:microsoft.com/office/officeart/2009/3/layout/PieProcess"/>
    <dgm:cxn modelId="{5B63B939-3226-4A9D-B32E-FF2EA1DD6C4E}" type="presParOf" srcId="{B7086849-87C4-4D8F-B89D-F9F2751A12AE}" destId="{81B81431-FE16-422B-8B1A-F4649B8EEF9A}" srcOrd="2" destOrd="0" presId="urn:microsoft.com/office/officeart/2009/3/layout/PieProcess"/>
    <dgm:cxn modelId="{A39AA951-E6DC-4EFC-AB84-D5BD7BB008CD}" type="presParOf" srcId="{94D0364F-F432-4A5B-A802-E7BE7F145FE2}" destId="{43940B07-A3BF-4148-BF4A-480C568C96EB}" srcOrd="9" destOrd="0" presId="urn:microsoft.com/office/officeart/2009/3/layout/PieProcess"/>
    <dgm:cxn modelId="{B83CCAF7-0DEA-4C92-905B-AD7438576E71}" type="presParOf" srcId="{94D0364F-F432-4A5B-A802-E7BE7F145FE2}" destId="{32C97251-C110-4DD3-95D4-C32A26474F0B}" srcOrd="10" destOrd="0" presId="urn:microsoft.com/office/officeart/2009/3/layout/PieProcess"/>
    <dgm:cxn modelId="{DF1C1F81-FF1A-43B3-9971-A0D782B3F4A3}" type="presParOf" srcId="{32C97251-C110-4DD3-95D4-C32A26474F0B}" destId="{621BFB11-0630-41D2-8E05-331279F54516}" srcOrd="0" destOrd="0" presId="urn:microsoft.com/office/officeart/2009/3/layout/PieProcess"/>
    <dgm:cxn modelId="{64A5E32A-80FB-4C36-9059-7195C61FFBA9}" type="presParOf" srcId="{94D0364F-F432-4A5B-A802-E7BE7F145FE2}" destId="{F778DAA5-3DCE-415A-BB31-1CE9C7370C53}" srcOrd="11" destOrd="0" presId="urn:microsoft.com/office/officeart/2009/3/layout/PieProcess"/>
    <dgm:cxn modelId="{CB0C8868-DA88-4CAA-A81E-5360261E21B0}" type="presParOf" srcId="{94D0364F-F432-4A5B-A802-E7BE7F145FE2}" destId="{382379B8-B0D8-44D8-9348-107BE7655264}" srcOrd="12" destOrd="0" presId="urn:microsoft.com/office/officeart/2009/3/layout/PieProcess"/>
    <dgm:cxn modelId="{C840BE2A-1C78-4E0B-A053-7651F89F559A}" type="presParOf" srcId="{382379B8-B0D8-44D8-9348-107BE7655264}" destId="{5EF3159A-CAA7-4617-A983-6F5760FAED83}" srcOrd="0" destOrd="0" presId="urn:microsoft.com/office/officeart/2009/3/layout/PieProcess"/>
    <dgm:cxn modelId="{21F6706B-40AF-4AC0-BB25-7BF8C46B6934}" type="presParOf" srcId="{382379B8-B0D8-44D8-9348-107BE7655264}" destId="{E16B64B6-B72E-442B-B9E6-D84126FB1967}" srcOrd="1" destOrd="0" presId="urn:microsoft.com/office/officeart/2009/3/layout/PieProcess"/>
    <dgm:cxn modelId="{9172F166-4948-41C5-BFFE-1D2898D4BAC3}" type="presParOf" srcId="{382379B8-B0D8-44D8-9348-107BE7655264}" destId="{DC69DA36-55BB-474F-8F81-DD80125D8455}" srcOrd="2" destOrd="0" presId="urn:microsoft.com/office/officeart/2009/3/layout/PieProcess"/>
    <dgm:cxn modelId="{A5FBE239-BA7E-4877-8D70-D56D98CED28B}" type="presParOf" srcId="{94D0364F-F432-4A5B-A802-E7BE7F145FE2}" destId="{C590F2E3-29A4-4130-9268-6D9348EC9913}" srcOrd="13" destOrd="0" presId="urn:microsoft.com/office/officeart/2009/3/layout/PieProcess"/>
    <dgm:cxn modelId="{093F9F3F-B0F7-4F2D-A73C-61F639DC58C6}" type="presParOf" srcId="{94D0364F-F432-4A5B-A802-E7BE7F145FE2}" destId="{42FBD4D7-957E-409F-A447-1691800F9D00}" srcOrd="14" destOrd="0" presId="urn:microsoft.com/office/officeart/2009/3/layout/PieProcess"/>
    <dgm:cxn modelId="{AC128972-2CEF-454D-BFCD-99540500BC22}" type="presParOf" srcId="{42FBD4D7-957E-409F-A447-1691800F9D00}" destId="{5A3C42F5-8CF6-42C6-830E-AE0DB2FD2233}" srcOrd="0" destOrd="0" presId="urn:microsoft.com/office/officeart/2009/3/layout/Pie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5E2A907-1C78-46C7-92A8-27A4D1011ABF}" type="doc">
      <dgm:prSet loTypeId="urn:microsoft.com/office/officeart/2009/3/layout/RandomtoResultProcess" loCatId="process" qsTypeId="urn:microsoft.com/office/officeart/2005/8/quickstyle/simple2" qsCatId="simple" csTypeId="urn:microsoft.com/office/officeart/2005/8/colors/accent1_2" csCatId="accent1" phldr="1"/>
      <dgm:spPr/>
      <dgm:t>
        <a:bodyPr/>
        <a:lstStyle/>
        <a:p>
          <a:endParaRPr lang="tr-TR"/>
        </a:p>
      </dgm:t>
    </dgm:pt>
    <dgm:pt modelId="{52316251-D008-473B-96A5-5F22BC2E47D7}">
      <dgm:prSet custT="1"/>
      <dgm:spPr/>
      <dgm:t>
        <a:bodyPr/>
        <a:lstStyle/>
        <a:p>
          <a:pPr rtl="0"/>
          <a:r>
            <a:rPr lang="tr-TR" sz="2400" b="1" dirty="0" smtClean="0">
              <a:latin typeface="Comic Sans MS" panose="030F0702030302020204" pitchFamily="66" charset="0"/>
            </a:rPr>
            <a:t>Sinektik</a:t>
          </a:r>
          <a:endParaRPr lang="tr-TR" sz="2400" b="1" dirty="0">
            <a:latin typeface="Comic Sans MS" panose="030F0702030302020204" pitchFamily="66" charset="0"/>
          </a:endParaRPr>
        </a:p>
      </dgm:t>
    </dgm:pt>
    <dgm:pt modelId="{00A76C1A-E67C-40DC-9EA9-AE91FDDBFF56}" type="parTrans" cxnId="{D19E8D63-1FDD-4CF0-9337-B17B4247E37A}">
      <dgm:prSet/>
      <dgm:spPr/>
      <dgm:t>
        <a:bodyPr/>
        <a:lstStyle/>
        <a:p>
          <a:endParaRPr lang="tr-TR"/>
        </a:p>
      </dgm:t>
    </dgm:pt>
    <dgm:pt modelId="{7520864B-1FAF-4971-88EA-F903D34BFAC8}" type="sibTrans" cxnId="{D19E8D63-1FDD-4CF0-9337-B17B4247E37A}">
      <dgm:prSet/>
      <dgm:spPr/>
      <dgm:t>
        <a:bodyPr/>
        <a:lstStyle/>
        <a:p>
          <a:endParaRPr lang="tr-TR"/>
        </a:p>
      </dgm:t>
    </dgm:pt>
    <dgm:pt modelId="{1F7693C9-CD1B-492D-8226-8C77914E4469}">
      <dgm:prSet custT="1"/>
      <dgm:spPr/>
      <dgm:t>
        <a:bodyPr/>
        <a:lstStyle/>
        <a:p>
          <a:pPr rtl="0"/>
          <a:r>
            <a:rPr lang="tr-TR" sz="1200" dirty="0" smtClean="0"/>
            <a:t>Birbiriyle alakasız parçaları bir araya getirme anlamı taşıyan kelime, temelinde fikirleri başka bir ortama aktarma olan analojiye dayanmaktadır. Doğrudan, Kişisel ve </a:t>
          </a:r>
          <a:r>
            <a:rPr lang="tr-TR" sz="1200" dirty="0" err="1" smtClean="0"/>
            <a:t>Fantezik</a:t>
          </a:r>
          <a:r>
            <a:rPr lang="tr-TR" sz="1200" dirty="0" smtClean="0"/>
            <a:t> Analoji çeşitlerini içermektedir.</a:t>
          </a:r>
          <a:endParaRPr lang="tr-TR" sz="1200" dirty="0"/>
        </a:p>
      </dgm:t>
    </dgm:pt>
    <dgm:pt modelId="{F3BE77DB-A9D1-4099-AE08-651BB21A2F56}" type="parTrans" cxnId="{4D694850-6F04-4222-9063-1FF8E72FE541}">
      <dgm:prSet/>
      <dgm:spPr/>
      <dgm:t>
        <a:bodyPr/>
        <a:lstStyle/>
        <a:p>
          <a:endParaRPr lang="tr-TR"/>
        </a:p>
      </dgm:t>
    </dgm:pt>
    <dgm:pt modelId="{1BED2D3F-03FC-4D14-9E5E-550B96E2A411}" type="sibTrans" cxnId="{4D694850-6F04-4222-9063-1FF8E72FE541}">
      <dgm:prSet/>
      <dgm:spPr/>
      <dgm:t>
        <a:bodyPr/>
        <a:lstStyle/>
        <a:p>
          <a:endParaRPr lang="tr-TR"/>
        </a:p>
      </dgm:t>
    </dgm:pt>
    <dgm:pt modelId="{090C33E5-3FE5-4059-B494-CC8322C8C806}">
      <dgm:prSet custT="1"/>
      <dgm:spPr/>
      <dgm:t>
        <a:bodyPr/>
        <a:lstStyle/>
        <a:p>
          <a:pPr rtl="0"/>
          <a:r>
            <a:rPr lang="tr-TR" sz="2400" b="1" dirty="0" smtClean="0">
              <a:latin typeface="Comic Sans MS" panose="030F0702030302020204" pitchFamily="66" charset="0"/>
            </a:rPr>
            <a:t>Arkası Yarın</a:t>
          </a:r>
          <a:endParaRPr lang="tr-TR" sz="2400" b="1" dirty="0">
            <a:latin typeface="Comic Sans MS" panose="030F0702030302020204" pitchFamily="66" charset="0"/>
          </a:endParaRPr>
        </a:p>
      </dgm:t>
    </dgm:pt>
    <dgm:pt modelId="{9A6636A9-7DC4-4272-A299-405D1BDC8221}" type="parTrans" cxnId="{26542BE8-D7C4-4C36-A3C2-CC477B7D73E8}">
      <dgm:prSet/>
      <dgm:spPr/>
      <dgm:t>
        <a:bodyPr/>
        <a:lstStyle/>
        <a:p>
          <a:endParaRPr lang="tr-TR"/>
        </a:p>
      </dgm:t>
    </dgm:pt>
    <dgm:pt modelId="{325ECB9A-E378-4E01-BC4F-DEE6BC656242}" type="sibTrans" cxnId="{26542BE8-D7C4-4C36-A3C2-CC477B7D73E8}">
      <dgm:prSet/>
      <dgm:spPr/>
      <dgm:t>
        <a:bodyPr/>
        <a:lstStyle/>
        <a:p>
          <a:endParaRPr lang="tr-TR"/>
        </a:p>
      </dgm:t>
    </dgm:pt>
    <dgm:pt modelId="{83E68202-36DE-4F84-BD7B-EF90DA79BE3E}">
      <dgm:prSet custT="1"/>
      <dgm:spPr/>
      <dgm:t>
        <a:bodyPr/>
        <a:lstStyle/>
        <a:p>
          <a:pPr rtl="0"/>
          <a:r>
            <a:rPr lang="tr-TR" sz="1200" dirty="0" smtClean="0"/>
            <a:t>Öğrencilerin yarım bir hikaye yada filmi tamamlamaları şeklinde uygulanan teknik öğrencilerin yaratıcı düşünme becerilerini geliştirmektedir.</a:t>
          </a:r>
          <a:endParaRPr lang="tr-TR" sz="1200" dirty="0"/>
        </a:p>
      </dgm:t>
    </dgm:pt>
    <dgm:pt modelId="{7AC1E970-C905-4015-AA2E-CAEAD0101DA3}" type="parTrans" cxnId="{99856A6B-E8D2-4441-99A0-DC41A3F2E421}">
      <dgm:prSet/>
      <dgm:spPr/>
      <dgm:t>
        <a:bodyPr/>
        <a:lstStyle/>
        <a:p>
          <a:endParaRPr lang="tr-TR"/>
        </a:p>
      </dgm:t>
    </dgm:pt>
    <dgm:pt modelId="{4F79FB03-CC16-4DB3-A213-6A9D18FB3EDE}" type="sibTrans" cxnId="{99856A6B-E8D2-4441-99A0-DC41A3F2E421}">
      <dgm:prSet/>
      <dgm:spPr/>
      <dgm:t>
        <a:bodyPr/>
        <a:lstStyle/>
        <a:p>
          <a:endParaRPr lang="tr-TR"/>
        </a:p>
      </dgm:t>
    </dgm:pt>
    <dgm:pt modelId="{686FF156-1214-41CA-B6D4-1D49A5E183A9}">
      <dgm:prSet custT="1"/>
      <dgm:spPr/>
      <dgm:t>
        <a:bodyPr/>
        <a:lstStyle/>
        <a:p>
          <a:pPr rtl="0"/>
          <a:r>
            <a:rPr lang="tr-TR" sz="2400" b="1" dirty="0" smtClean="0">
              <a:latin typeface="Comic Sans MS" panose="030F0702030302020204" pitchFamily="66" charset="0"/>
            </a:rPr>
            <a:t>Analoji</a:t>
          </a:r>
          <a:endParaRPr lang="tr-TR" sz="2400" b="1" dirty="0">
            <a:latin typeface="Comic Sans MS" panose="030F0702030302020204" pitchFamily="66" charset="0"/>
          </a:endParaRPr>
        </a:p>
      </dgm:t>
    </dgm:pt>
    <dgm:pt modelId="{95B05E7C-4B65-4C0D-BE64-A483CC39D531}" type="parTrans" cxnId="{4D0BBCE4-9BBF-4CD7-920B-F328A9DE6BD7}">
      <dgm:prSet/>
      <dgm:spPr/>
      <dgm:t>
        <a:bodyPr/>
        <a:lstStyle/>
        <a:p>
          <a:endParaRPr lang="tr-TR"/>
        </a:p>
      </dgm:t>
    </dgm:pt>
    <dgm:pt modelId="{24A3DED7-BB64-40B2-B476-BD90D116F9E5}" type="sibTrans" cxnId="{4D0BBCE4-9BBF-4CD7-920B-F328A9DE6BD7}">
      <dgm:prSet/>
      <dgm:spPr/>
      <dgm:t>
        <a:bodyPr/>
        <a:lstStyle/>
        <a:p>
          <a:endParaRPr lang="tr-TR"/>
        </a:p>
      </dgm:t>
    </dgm:pt>
    <dgm:pt modelId="{0B948CF3-172B-448E-94ED-E68F80DD9F97}">
      <dgm:prSet custT="1"/>
      <dgm:spPr/>
      <dgm:t>
        <a:bodyPr/>
        <a:lstStyle/>
        <a:p>
          <a:pPr rtl="0"/>
          <a:r>
            <a:rPr lang="tr-TR" sz="1200" dirty="0" smtClean="0"/>
            <a:t>Bilinmeyen bir şey ile bilinen bir şey arasında benzerlik ilişkileri kurarak bilinmeyeni anlamadır. Teknik, anlaşılması zor soyut kavramların somut hale getirilmesi, bilimsel kavramların öğretilmesi ve kavram yanılgılarını belirleme ve giderme, öğrencilerin düşünme yeteneklerini geliştirmede etkilidir.</a:t>
          </a:r>
          <a:endParaRPr lang="tr-TR" sz="1200" dirty="0"/>
        </a:p>
      </dgm:t>
    </dgm:pt>
    <dgm:pt modelId="{8ED0E474-6525-4704-AA48-125ACC34E748}" type="parTrans" cxnId="{F85270A9-92BD-494F-855F-BDF70701D5EA}">
      <dgm:prSet/>
      <dgm:spPr/>
      <dgm:t>
        <a:bodyPr/>
        <a:lstStyle/>
        <a:p>
          <a:endParaRPr lang="tr-TR"/>
        </a:p>
      </dgm:t>
    </dgm:pt>
    <dgm:pt modelId="{E9923090-7EFC-49C5-B279-7FA3383382B3}" type="sibTrans" cxnId="{F85270A9-92BD-494F-855F-BDF70701D5EA}">
      <dgm:prSet/>
      <dgm:spPr/>
      <dgm:t>
        <a:bodyPr/>
        <a:lstStyle/>
        <a:p>
          <a:endParaRPr lang="tr-TR"/>
        </a:p>
      </dgm:t>
    </dgm:pt>
    <dgm:pt modelId="{B7658698-7F69-4948-B2A9-363515512522}">
      <dgm:prSet custT="1"/>
      <dgm:spPr/>
      <dgm:t>
        <a:bodyPr/>
        <a:lstStyle/>
        <a:p>
          <a:pPr rtl="0"/>
          <a:r>
            <a:rPr lang="tr-TR" sz="2000" b="1" dirty="0" smtClean="0">
              <a:solidFill>
                <a:schemeClr val="tx1"/>
              </a:solidFill>
              <a:latin typeface="Comic Sans MS" panose="030F0702030302020204" pitchFamily="66" charset="0"/>
            </a:rPr>
            <a:t>Öykü Oluşturma</a:t>
          </a:r>
          <a:endParaRPr lang="tr-TR" sz="2000" b="1" dirty="0">
            <a:solidFill>
              <a:schemeClr val="tx1"/>
            </a:solidFill>
            <a:latin typeface="Comic Sans MS" panose="030F0702030302020204" pitchFamily="66" charset="0"/>
          </a:endParaRPr>
        </a:p>
      </dgm:t>
    </dgm:pt>
    <dgm:pt modelId="{FCB06926-307E-4B2E-8EB0-517A9494D8B7}" type="parTrans" cxnId="{4C1E5A90-C2A4-4AA4-8188-8B6FEBFDC626}">
      <dgm:prSet/>
      <dgm:spPr/>
      <dgm:t>
        <a:bodyPr/>
        <a:lstStyle/>
        <a:p>
          <a:endParaRPr lang="tr-TR"/>
        </a:p>
      </dgm:t>
    </dgm:pt>
    <dgm:pt modelId="{A6BD441D-E7B6-4684-AA1E-F38E6E6BAB67}" type="sibTrans" cxnId="{4C1E5A90-C2A4-4AA4-8188-8B6FEBFDC626}">
      <dgm:prSet/>
      <dgm:spPr/>
      <dgm:t>
        <a:bodyPr/>
        <a:lstStyle/>
        <a:p>
          <a:endParaRPr lang="tr-TR"/>
        </a:p>
      </dgm:t>
    </dgm:pt>
    <dgm:pt modelId="{6699F901-1A0E-46C6-9D78-C7428CF154C7}">
      <dgm:prSet custT="1"/>
      <dgm:spPr/>
      <dgm:t>
        <a:bodyPr/>
        <a:lstStyle/>
        <a:p>
          <a:pPr rtl="0"/>
          <a:r>
            <a:rPr lang="tr-TR" sz="1200" dirty="0" smtClean="0"/>
            <a:t>Öğrencilerin belirlenmiş bir konu üzerinde yazılı çalışmalar yapmasıdır. Bu teknik kısa cümleler, resim, fotoğraf, karikatür veya gazete haberi üzerine öykü oluşturma ya da eksik bırakılmış öykünün tamamlanması şeklinde yapılabilir. 3-5 kişilik gruplara ayrılan öğrenciler 15-20 dakikalık sürelerde oluşturdukları öyküleri sınıfla paylaşır ve değerlendirir.</a:t>
          </a:r>
          <a:endParaRPr lang="tr-TR" sz="1200" dirty="0"/>
        </a:p>
      </dgm:t>
    </dgm:pt>
    <dgm:pt modelId="{FDBE6DFB-09BC-4F3F-821E-9A8809FADEFC}" type="parTrans" cxnId="{62BA330F-981A-40A5-A4AF-5ACB6B6BBC12}">
      <dgm:prSet/>
      <dgm:spPr/>
      <dgm:t>
        <a:bodyPr/>
        <a:lstStyle/>
        <a:p>
          <a:endParaRPr lang="tr-TR"/>
        </a:p>
      </dgm:t>
    </dgm:pt>
    <dgm:pt modelId="{D437419B-EBD1-496B-BBE5-6A2C4A416EE2}" type="sibTrans" cxnId="{62BA330F-981A-40A5-A4AF-5ACB6B6BBC12}">
      <dgm:prSet/>
      <dgm:spPr/>
      <dgm:t>
        <a:bodyPr/>
        <a:lstStyle/>
        <a:p>
          <a:endParaRPr lang="tr-TR"/>
        </a:p>
      </dgm:t>
    </dgm:pt>
    <dgm:pt modelId="{82A5B3FC-724C-43C7-A503-A0F764ED4B5E}" type="pres">
      <dgm:prSet presAssocID="{A5E2A907-1C78-46C7-92A8-27A4D1011ABF}" presName="Name0" presStyleCnt="0">
        <dgm:presLayoutVars>
          <dgm:dir/>
          <dgm:animOne val="branch"/>
          <dgm:animLvl val="lvl"/>
        </dgm:presLayoutVars>
      </dgm:prSet>
      <dgm:spPr/>
      <dgm:t>
        <a:bodyPr/>
        <a:lstStyle/>
        <a:p>
          <a:endParaRPr lang="tr-TR"/>
        </a:p>
      </dgm:t>
    </dgm:pt>
    <dgm:pt modelId="{3C182931-1A3A-4402-919B-86CC5C063DFF}" type="pres">
      <dgm:prSet presAssocID="{52316251-D008-473B-96A5-5F22BC2E47D7}" presName="chaos" presStyleCnt="0"/>
      <dgm:spPr/>
    </dgm:pt>
    <dgm:pt modelId="{23A4B699-3FAC-4EAA-8475-2817418EF63C}" type="pres">
      <dgm:prSet presAssocID="{52316251-D008-473B-96A5-5F22BC2E47D7}" presName="parTx1" presStyleLbl="revTx" presStyleIdx="0" presStyleCnt="7"/>
      <dgm:spPr/>
      <dgm:t>
        <a:bodyPr/>
        <a:lstStyle/>
        <a:p>
          <a:endParaRPr lang="tr-TR"/>
        </a:p>
      </dgm:t>
    </dgm:pt>
    <dgm:pt modelId="{2BCD25C8-CFFF-4AD9-BD9F-9CFB40E599EA}" type="pres">
      <dgm:prSet presAssocID="{52316251-D008-473B-96A5-5F22BC2E47D7}" presName="desTx1" presStyleLbl="revTx" presStyleIdx="1" presStyleCnt="7" custScaleX="100359" custScaleY="209015" custLinFactNeighborX="2311" custLinFactNeighborY="77462">
        <dgm:presLayoutVars>
          <dgm:bulletEnabled val="1"/>
        </dgm:presLayoutVars>
      </dgm:prSet>
      <dgm:spPr/>
      <dgm:t>
        <a:bodyPr/>
        <a:lstStyle/>
        <a:p>
          <a:endParaRPr lang="tr-TR"/>
        </a:p>
      </dgm:t>
    </dgm:pt>
    <dgm:pt modelId="{5398B388-A850-4CD7-8B0B-BCE8D02EBC3A}" type="pres">
      <dgm:prSet presAssocID="{52316251-D008-473B-96A5-5F22BC2E47D7}" presName="c1" presStyleLbl="node1" presStyleIdx="0" presStyleCnt="19"/>
      <dgm:spPr/>
    </dgm:pt>
    <dgm:pt modelId="{21BC801E-CC25-404C-AEDC-1FDB6CA2B71C}" type="pres">
      <dgm:prSet presAssocID="{52316251-D008-473B-96A5-5F22BC2E47D7}" presName="c2" presStyleLbl="node1" presStyleIdx="1" presStyleCnt="19"/>
      <dgm:spPr/>
    </dgm:pt>
    <dgm:pt modelId="{3DCC673A-BE13-407D-BCDC-B7DD95C096F1}" type="pres">
      <dgm:prSet presAssocID="{52316251-D008-473B-96A5-5F22BC2E47D7}" presName="c3" presStyleLbl="node1" presStyleIdx="2" presStyleCnt="19"/>
      <dgm:spPr/>
    </dgm:pt>
    <dgm:pt modelId="{2D43F56F-F3BB-4764-B7A8-032C57D2B2BB}" type="pres">
      <dgm:prSet presAssocID="{52316251-D008-473B-96A5-5F22BC2E47D7}" presName="c4" presStyleLbl="node1" presStyleIdx="3" presStyleCnt="19"/>
      <dgm:spPr/>
    </dgm:pt>
    <dgm:pt modelId="{C28E224F-C1EA-4493-A0CC-972CD4F053B9}" type="pres">
      <dgm:prSet presAssocID="{52316251-D008-473B-96A5-5F22BC2E47D7}" presName="c5" presStyleLbl="node1" presStyleIdx="4" presStyleCnt="19"/>
      <dgm:spPr/>
    </dgm:pt>
    <dgm:pt modelId="{570B6567-782F-48A2-8FDE-A636AFB76BAE}" type="pres">
      <dgm:prSet presAssocID="{52316251-D008-473B-96A5-5F22BC2E47D7}" presName="c6" presStyleLbl="node1" presStyleIdx="5" presStyleCnt="19"/>
      <dgm:spPr/>
    </dgm:pt>
    <dgm:pt modelId="{EE40505B-1626-48CF-875B-4AF522E3336C}" type="pres">
      <dgm:prSet presAssocID="{52316251-D008-473B-96A5-5F22BC2E47D7}" presName="c7" presStyleLbl="node1" presStyleIdx="6" presStyleCnt="19"/>
      <dgm:spPr/>
    </dgm:pt>
    <dgm:pt modelId="{45067740-C39C-4EEA-8D22-6B3E79FCFB48}" type="pres">
      <dgm:prSet presAssocID="{52316251-D008-473B-96A5-5F22BC2E47D7}" presName="c8" presStyleLbl="node1" presStyleIdx="7" presStyleCnt="19"/>
      <dgm:spPr/>
    </dgm:pt>
    <dgm:pt modelId="{D9F572BA-DC1A-4177-AA2D-BE96445BCB2C}" type="pres">
      <dgm:prSet presAssocID="{52316251-D008-473B-96A5-5F22BC2E47D7}" presName="c9" presStyleLbl="node1" presStyleIdx="8" presStyleCnt="19"/>
      <dgm:spPr/>
    </dgm:pt>
    <dgm:pt modelId="{29856E67-786D-48D5-9B64-31FDE95AA5E8}" type="pres">
      <dgm:prSet presAssocID="{52316251-D008-473B-96A5-5F22BC2E47D7}" presName="c10" presStyleLbl="node1" presStyleIdx="9" presStyleCnt="19"/>
      <dgm:spPr/>
    </dgm:pt>
    <dgm:pt modelId="{2F1B359C-1A67-4192-A75A-F8823B17EB9E}" type="pres">
      <dgm:prSet presAssocID="{52316251-D008-473B-96A5-5F22BC2E47D7}" presName="c11" presStyleLbl="node1" presStyleIdx="10" presStyleCnt="19"/>
      <dgm:spPr/>
    </dgm:pt>
    <dgm:pt modelId="{D2D953CA-6695-4E33-9976-A1BD550C51FF}" type="pres">
      <dgm:prSet presAssocID="{52316251-D008-473B-96A5-5F22BC2E47D7}" presName="c12" presStyleLbl="node1" presStyleIdx="11" presStyleCnt="19"/>
      <dgm:spPr/>
    </dgm:pt>
    <dgm:pt modelId="{6CEA836C-C3C5-4AC9-BCB0-977830F433BD}" type="pres">
      <dgm:prSet presAssocID="{52316251-D008-473B-96A5-5F22BC2E47D7}" presName="c13" presStyleLbl="node1" presStyleIdx="12" presStyleCnt="19"/>
      <dgm:spPr/>
    </dgm:pt>
    <dgm:pt modelId="{569B6441-9D77-4348-9492-3D0B93F53CB2}" type="pres">
      <dgm:prSet presAssocID="{52316251-D008-473B-96A5-5F22BC2E47D7}" presName="c14" presStyleLbl="node1" presStyleIdx="13" presStyleCnt="19"/>
      <dgm:spPr/>
    </dgm:pt>
    <dgm:pt modelId="{FEE0D96E-3B8B-498E-8768-93DA844F2CDB}" type="pres">
      <dgm:prSet presAssocID="{52316251-D008-473B-96A5-5F22BC2E47D7}" presName="c15" presStyleLbl="node1" presStyleIdx="14" presStyleCnt="19"/>
      <dgm:spPr/>
    </dgm:pt>
    <dgm:pt modelId="{6FE4253F-FB93-42FA-AEC8-87B703DD7D6C}" type="pres">
      <dgm:prSet presAssocID="{52316251-D008-473B-96A5-5F22BC2E47D7}" presName="c16" presStyleLbl="node1" presStyleIdx="15" presStyleCnt="19"/>
      <dgm:spPr/>
    </dgm:pt>
    <dgm:pt modelId="{2782E4F7-A10B-4335-ABDA-3BDA6A80DA8A}" type="pres">
      <dgm:prSet presAssocID="{52316251-D008-473B-96A5-5F22BC2E47D7}" presName="c17" presStyleLbl="node1" presStyleIdx="16" presStyleCnt="19"/>
      <dgm:spPr/>
    </dgm:pt>
    <dgm:pt modelId="{A0729ACF-9D67-4DF6-92CD-C358FFAF4D16}" type="pres">
      <dgm:prSet presAssocID="{52316251-D008-473B-96A5-5F22BC2E47D7}" presName="c18" presStyleLbl="node1" presStyleIdx="17" presStyleCnt="19"/>
      <dgm:spPr/>
    </dgm:pt>
    <dgm:pt modelId="{3AE86C64-60C2-4E90-B4ED-184A86EEA52F}" type="pres">
      <dgm:prSet presAssocID="{7520864B-1FAF-4971-88EA-F903D34BFAC8}" presName="chevronComposite1" presStyleCnt="0"/>
      <dgm:spPr/>
    </dgm:pt>
    <dgm:pt modelId="{6B8770C8-9D3B-4EB0-99AE-85C65D5C3C6E}" type="pres">
      <dgm:prSet presAssocID="{7520864B-1FAF-4971-88EA-F903D34BFAC8}" presName="chevron1" presStyleLbl="sibTrans2D1" presStyleIdx="0" presStyleCnt="3"/>
      <dgm:spPr/>
    </dgm:pt>
    <dgm:pt modelId="{CF395487-1B9A-4175-B4A8-D20B0B9CC52A}" type="pres">
      <dgm:prSet presAssocID="{7520864B-1FAF-4971-88EA-F903D34BFAC8}" presName="spChevron1" presStyleCnt="0"/>
      <dgm:spPr/>
    </dgm:pt>
    <dgm:pt modelId="{A2BD345E-96F9-4E31-8C4B-73CBD1317428}" type="pres">
      <dgm:prSet presAssocID="{090C33E5-3FE5-4059-B494-CC8322C8C806}" presName="middle" presStyleCnt="0"/>
      <dgm:spPr/>
    </dgm:pt>
    <dgm:pt modelId="{9C3DC7C3-F2CD-41AD-BACE-4DA991D1A904}" type="pres">
      <dgm:prSet presAssocID="{090C33E5-3FE5-4059-B494-CC8322C8C806}" presName="parTxMid" presStyleLbl="revTx" presStyleIdx="2" presStyleCnt="7"/>
      <dgm:spPr/>
      <dgm:t>
        <a:bodyPr/>
        <a:lstStyle/>
        <a:p>
          <a:endParaRPr lang="tr-TR"/>
        </a:p>
      </dgm:t>
    </dgm:pt>
    <dgm:pt modelId="{B0130AA3-176F-4DD7-B9F3-A6E8D6525895}" type="pres">
      <dgm:prSet presAssocID="{090C33E5-3FE5-4059-B494-CC8322C8C806}" presName="desTxMid" presStyleLbl="revTx" presStyleIdx="3" presStyleCnt="7" custScaleY="162464">
        <dgm:presLayoutVars>
          <dgm:bulletEnabled val="1"/>
        </dgm:presLayoutVars>
      </dgm:prSet>
      <dgm:spPr/>
      <dgm:t>
        <a:bodyPr/>
        <a:lstStyle/>
        <a:p>
          <a:endParaRPr lang="tr-TR"/>
        </a:p>
      </dgm:t>
    </dgm:pt>
    <dgm:pt modelId="{25907F10-E379-4909-924B-0F444B1C9395}" type="pres">
      <dgm:prSet presAssocID="{090C33E5-3FE5-4059-B494-CC8322C8C806}" presName="spMid" presStyleCnt="0"/>
      <dgm:spPr/>
    </dgm:pt>
    <dgm:pt modelId="{33BE47DE-7851-453D-A8E6-F700517771EC}" type="pres">
      <dgm:prSet presAssocID="{325ECB9A-E378-4E01-BC4F-DEE6BC656242}" presName="chevronComposite1" presStyleCnt="0"/>
      <dgm:spPr/>
    </dgm:pt>
    <dgm:pt modelId="{1B1F28DB-19A4-4DBB-8EA2-521DF0182F7A}" type="pres">
      <dgm:prSet presAssocID="{325ECB9A-E378-4E01-BC4F-DEE6BC656242}" presName="chevron1" presStyleLbl="sibTrans2D1" presStyleIdx="1" presStyleCnt="3"/>
      <dgm:spPr/>
    </dgm:pt>
    <dgm:pt modelId="{E1C74D77-B478-451A-A541-551F7738E9D4}" type="pres">
      <dgm:prSet presAssocID="{325ECB9A-E378-4E01-BC4F-DEE6BC656242}" presName="spChevron1" presStyleCnt="0"/>
      <dgm:spPr/>
    </dgm:pt>
    <dgm:pt modelId="{623D05D6-FE24-4473-B1C9-8C40F75485CD}" type="pres">
      <dgm:prSet presAssocID="{686FF156-1214-41CA-B6D4-1D49A5E183A9}" presName="middle" presStyleCnt="0"/>
      <dgm:spPr/>
    </dgm:pt>
    <dgm:pt modelId="{A9925C18-DEAD-4665-9567-39DF5B984F98}" type="pres">
      <dgm:prSet presAssocID="{686FF156-1214-41CA-B6D4-1D49A5E183A9}" presName="parTxMid" presStyleLbl="revTx" presStyleIdx="4" presStyleCnt="7"/>
      <dgm:spPr/>
      <dgm:t>
        <a:bodyPr/>
        <a:lstStyle/>
        <a:p>
          <a:endParaRPr lang="tr-TR"/>
        </a:p>
      </dgm:t>
    </dgm:pt>
    <dgm:pt modelId="{DC860B03-3397-445F-B153-ADE14189672E}" type="pres">
      <dgm:prSet presAssocID="{686FF156-1214-41CA-B6D4-1D49A5E183A9}" presName="desTxMid" presStyleLbl="revTx" presStyleIdx="5" presStyleCnt="7" custScaleX="107169" custScaleY="220212">
        <dgm:presLayoutVars>
          <dgm:bulletEnabled val="1"/>
        </dgm:presLayoutVars>
      </dgm:prSet>
      <dgm:spPr/>
      <dgm:t>
        <a:bodyPr/>
        <a:lstStyle/>
        <a:p>
          <a:endParaRPr lang="tr-TR"/>
        </a:p>
      </dgm:t>
    </dgm:pt>
    <dgm:pt modelId="{D33E8ABF-6C6B-453F-93AE-4D08C7371E69}" type="pres">
      <dgm:prSet presAssocID="{686FF156-1214-41CA-B6D4-1D49A5E183A9}" presName="spMid" presStyleCnt="0"/>
      <dgm:spPr/>
    </dgm:pt>
    <dgm:pt modelId="{E799578A-1F49-4DBC-8311-9D5EB9B80F07}" type="pres">
      <dgm:prSet presAssocID="{24A3DED7-BB64-40B2-B476-BD90D116F9E5}" presName="chevronComposite1" presStyleCnt="0"/>
      <dgm:spPr/>
    </dgm:pt>
    <dgm:pt modelId="{373B1DEB-EB20-4564-AA24-CC4B8A0EFEEE}" type="pres">
      <dgm:prSet presAssocID="{24A3DED7-BB64-40B2-B476-BD90D116F9E5}" presName="chevron1" presStyleLbl="sibTrans2D1" presStyleIdx="2" presStyleCnt="3"/>
      <dgm:spPr/>
    </dgm:pt>
    <dgm:pt modelId="{247162D6-3DFD-473A-A667-163E6A4B631F}" type="pres">
      <dgm:prSet presAssocID="{24A3DED7-BB64-40B2-B476-BD90D116F9E5}" presName="spChevron1" presStyleCnt="0"/>
      <dgm:spPr/>
    </dgm:pt>
    <dgm:pt modelId="{58EE8DDD-17EA-4F17-BFAB-9A51A90929EC}" type="pres">
      <dgm:prSet presAssocID="{B7658698-7F69-4948-B2A9-363515512522}" presName="last" presStyleCnt="0"/>
      <dgm:spPr/>
    </dgm:pt>
    <dgm:pt modelId="{FBFC6EAC-372F-473B-808B-1C472DA65A25}" type="pres">
      <dgm:prSet presAssocID="{B7658698-7F69-4948-B2A9-363515512522}" presName="circleTx" presStyleLbl="node1" presStyleIdx="18" presStyleCnt="19" custScaleX="133294" custLinFactNeighborX="3368" custLinFactNeighborY="-12788"/>
      <dgm:spPr/>
      <dgm:t>
        <a:bodyPr/>
        <a:lstStyle/>
        <a:p>
          <a:endParaRPr lang="tr-TR"/>
        </a:p>
      </dgm:t>
    </dgm:pt>
    <dgm:pt modelId="{50FFCA3C-736E-415C-9B17-98A6185D8332}" type="pres">
      <dgm:prSet presAssocID="{B7658698-7F69-4948-B2A9-363515512522}" presName="desTxN" presStyleLbl="revTx" presStyleIdx="6" presStyleCnt="7" custScaleX="111596" custScaleY="308513" custLinFactNeighborX="-3188" custLinFactNeighborY="64919">
        <dgm:presLayoutVars>
          <dgm:bulletEnabled val="1"/>
        </dgm:presLayoutVars>
      </dgm:prSet>
      <dgm:spPr/>
      <dgm:t>
        <a:bodyPr/>
        <a:lstStyle/>
        <a:p>
          <a:endParaRPr lang="tr-TR"/>
        </a:p>
      </dgm:t>
    </dgm:pt>
    <dgm:pt modelId="{E78BB343-51D9-4F2C-AA34-36CC9883C75D}" type="pres">
      <dgm:prSet presAssocID="{B7658698-7F69-4948-B2A9-363515512522}" presName="spN" presStyleCnt="0"/>
      <dgm:spPr/>
    </dgm:pt>
  </dgm:ptLst>
  <dgm:cxnLst>
    <dgm:cxn modelId="{62BA330F-981A-40A5-A4AF-5ACB6B6BBC12}" srcId="{B7658698-7F69-4948-B2A9-363515512522}" destId="{6699F901-1A0E-46C6-9D78-C7428CF154C7}" srcOrd="0" destOrd="0" parTransId="{FDBE6DFB-09BC-4F3F-821E-9A8809FADEFC}" sibTransId="{D437419B-EBD1-496B-BBE5-6A2C4A416EE2}"/>
    <dgm:cxn modelId="{4D694850-6F04-4222-9063-1FF8E72FE541}" srcId="{52316251-D008-473B-96A5-5F22BC2E47D7}" destId="{1F7693C9-CD1B-492D-8226-8C77914E4469}" srcOrd="0" destOrd="0" parTransId="{F3BE77DB-A9D1-4099-AE08-651BB21A2F56}" sibTransId="{1BED2D3F-03FC-4D14-9E5E-550B96E2A411}"/>
    <dgm:cxn modelId="{52850FAE-7C18-434E-B8AE-B21F7C17DDDE}" type="presOf" srcId="{52316251-D008-473B-96A5-5F22BC2E47D7}" destId="{23A4B699-3FAC-4EAA-8475-2817418EF63C}" srcOrd="0" destOrd="0" presId="urn:microsoft.com/office/officeart/2009/3/layout/RandomtoResultProcess"/>
    <dgm:cxn modelId="{CC8477CD-3C5F-4368-9E5E-8392B24B8CF3}" type="presOf" srcId="{6699F901-1A0E-46C6-9D78-C7428CF154C7}" destId="{50FFCA3C-736E-415C-9B17-98A6185D8332}" srcOrd="0" destOrd="0" presId="urn:microsoft.com/office/officeart/2009/3/layout/RandomtoResultProcess"/>
    <dgm:cxn modelId="{D19E8D63-1FDD-4CF0-9337-B17B4247E37A}" srcId="{A5E2A907-1C78-46C7-92A8-27A4D1011ABF}" destId="{52316251-D008-473B-96A5-5F22BC2E47D7}" srcOrd="0" destOrd="0" parTransId="{00A76C1A-E67C-40DC-9EA9-AE91FDDBFF56}" sibTransId="{7520864B-1FAF-4971-88EA-F903D34BFAC8}"/>
    <dgm:cxn modelId="{29CA96F1-12DA-46A2-81E7-0E17562DD96B}" type="presOf" srcId="{1F7693C9-CD1B-492D-8226-8C77914E4469}" destId="{2BCD25C8-CFFF-4AD9-BD9F-9CFB40E599EA}" srcOrd="0" destOrd="0" presId="urn:microsoft.com/office/officeart/2009/3/layout/RandomtoResultProcess"/>
    <dgm:cxn modelId="{F85270A9-92BD-494F-855F-BDF70701D5EA}" srcId="{686FF156-1214-41CA-B6D4-1D49A5E183A9}" destId="{0B948CF3-172B-448E-94ED-E68F80DD9F97}" srcOrd="0" destOrd="0" parTransId="{8ED0E474-6525-4704-AA48-125ACC34E748}" sibTransId="{E9923090-7EFC-49C5-B279-7FA3383382B3}"/>
    <dgm:cxn modelId="{99856A6B-E8D2-4441-99A0-DC41A3F2E421}" srcId="{090C33E5-3FE5-4059-B494-CC8322C8C806}" destId="{83E68202-36DE-4F84-BD7B-EF90DA79BE3E}" srcOrd="0" destOrd="0" parTransId="{7AC1E970-C905-4015-AA2E-CAEAD0101DA3}" sibTransId="{4F79FB03-CC16-4DB3-A213-6A9D18FB3EDE}"/>
    <dgm:cxn modelId="{4D0BBCE4-9BBF-4CD7-920B-F328A9DE6BD7}" srcId="{A5E2A907-1C78-46C7-92A8-27A4D1011ABF}" destId="{686FF156-1214-41CA-B6D4-1D49A5E183A9}" srcOrd="2" destOrd="0" parTransId="{95B05E7C-4B65-4C0D-BE64-A483CC39D531}" sibTransId="{24A3DED7-BB64-40B2-B476-BD90D116F9E5}"/>
    <dgm:cxn modelId="{E123F7B6-A40B-45F7-A4E6-9EF68C81B55A}" type="presOf" srcId="{0B948CF3-172B-448E-94ED-E68F80DD9F97}" destId="{DC860B03-3397-445F-B153-ADE14189672E}" srcOrd="0" destOrd="0" presId="urn:microsoft.com/office/officeart/2009/3/layout/RandomtoResultProcess"/>
    <dgm:cxn modelId="{5D844C85-8A9E-43C4-B06A-70AA3B2459B7}" type="presOf" srcId="{090C33E5-3FE5-4059-B494-CC8322C8C806}" destId="{9C3DC7C3-F2CD-41AD-BACE-4DA991D1A904}" srcOrd="0" destOrd="0" presId="urn:microsoft.com/office/officeart/2009/3/layout/RandomtoResultProcess"/>
    <dgm:cxn modelId="{4DF478B7-F890-4C72-B507-3757B40E1AD9}" type="presOf" srcId="{83E68202-36DE-4F84-BD7B-EF90DA79BE3E}" destId="{B0130AA3-176F-4DD7-B9F3-A6E8D6525895}" srcOrd="0" destOrd="0" presId="urn:microsoft.com/office/officeart/2009/3/layout/RandomtoResultProcess"/>
    <dgm:cxn modelId="{6BF6933B-AAC3-479F-9134-F39BC5ACEAA7}" type="presOf" srcId="{686FF156-1214-41CA-B6D4-1D49A5E183A9}" destId="{A9925C18-DEAD-4665-9567-39DF5B984F98}" srcOrd="0" destOrd="0" presId="urn:microsoft.com/office/officeart/2009/3/layout/RandomtoResultProcess"/>
    <dgm:cxn modelId="{D9E93339-2341-4B19-A6E8-ABED2FCA3FB5}" type="presOf" srcId="{B7658698-7F69-4948-B2A9-363515512522}" destId="{FBFC6EAC-372F-473B-808B-1C472DA65A25}" srcOrd="0" destOrd="0" presId="urn:microsoft.com/office/officeart/2009/3/layout/RandomtoResultProcess"/>
    <dgm:cxn modelId="{E9A1866B-8AAD-4328-B99D-FDA67DCB9060}" type="presOf" srcId="{A5E2A907-1C78-46C7-92A8-27A4D1011ABF}" destId="{82A5B3FC-724C-43C7-A503-A0F764ED4B5E}" srcOrd="0" destOrd="0" presId="urn:microsoft.com/office/officeart/2009/3/layout/RandomtoResultProcess"/>
    <dgm:cxn modelId="{4C1E5A90-C2A4-4AA4-8188-8B6FEBFDC626}" srcId="{A5E2A907-1C78-46C7-92A8-27A4D1011ABF}" destId="{B7658698-7F69-4948-B2A9-363515512522}" srcOrd="3" destOrd="0" parTransId="{FCB06926-307E-4B2E-8EB0-517A9494D8B7}" sibTransId="{A6BD441D-E7B6-4684-AA1E-F38E6E6BAB67}"/>
    <dgm:cxn modelId="{26542BE8-D7C4-4C36-A3C2-CC477B7D73E8}" srcId="{A5E2A907-1C78-46C7-92A8-27A4D1011ABF}" destId="{090C33E5-3FE5-4059-B494-CC8322C8C806}" srcOrd="1" destOrd="0" parTransId="{9A6636A9-7DC4-4272-A299-405D1BDC8221}" sibTransId="{325ECB9A-E378-4E01-BC4F-DEE6BC656242}"/>
    <dgm:cxn modelId="{63EE8E46-6BFB-4C83-A40B-51470B906C11}" type="presParOf" srcId="{82A5B3FC-724C-43C7-A503-A0F764ED4B5E}" destId="{3C182931-1A3A-4402-919B-86CC5C063DFF}" srcOrd="0" destOrd="0" presId="urn:microsoft.com/office/officeart/2009/3/layout/RandomtoResultProcess"/>
    <dgm:cxn modelId="{71AABFA0-4D86-4204-A9DD-DA3C5C02108E}" type="presParOf" srcId="{3C182931-1A3A-4402-919B-86CC5C063DFF}" destId="{23A4B699-3FAC-4EAA-8475-2817418EF63C}" srcOrd="0" destOrd="0" presId="urn:microsoft.com/office/officeart/2009/3/layout/RandomtoResultProcess"/>
    <dgm:cxn modelId="{F69D84A0-7808-4D9A-9D74-262CA9EC0700}" type="presParOf" srcId="{3C182931-1A3A-4402-919B-86CC5C063DFF}" destId="{2BCD25C8-CFFF-4AD9-BD9F-9CFB40E599EA}" srcOrd="1" destOrd="0" presId="urn:microsoft.com/office/officeart/2009/3/layout/RandomtoResultProcess"/>
    <dgm:cxn modelId="{623E0A94-54FE-494F-B520-EA69698B1E1C}" type="presParOf" srcId="{3C182931-1A3A-4402-919B-86CC5C063DFF}" destId="{5398B388-A850-4CD7-8B0B-BCE8D02EBC3A}" srcOrd="2" destOrd="0" presId="urn:microsoft.com/office/officeart/2009/3/layout/RandomtoResultProcess"/>
    <dgm:cxn modelId="{1090C9A5-F1F7-4EAD-830A-6D0064DA6A38}" type="presParOf" srcId="{3C182931-1A3A-4402-919B-86CC5C063DFF}" destId="{21BC801E-CC25-404C-AEDC-1FDB6CA2B71C}" srcOrd="3" destOrd="0" presId="urn:microsoft.com/office/officeart/2009/3/layout/RandomtoResultProcess"/>
    <dgm:cxn modelId="{54CA0852-24E6-4E1F-9DBE-3F59763206FA}" type="presParOf" srcId="{3C182931-1A3A-4402-919B-86CC5C063DFF}" destId="{3DCC673A-BE13-407D-BCDC-B7DD95C096F1}" srcOrd="4" destOrd="0" presId="urn:microsoft.com/office/officeart/2009/3/layout/RandomtoResultProcess"/>
    <dgm:cxn modelId="{30909B39-03E8-4AB5-A1ED-1054DDCA151F}" type="presParOf" srcId="{3C182931-1A3A-4402-919B-86CC5C063DFF}" destId="{2D43F56F-F3BB-4764-B7A8-032C57D2B2BB}" srcOrd="5" destOrd="0" presId="urn:microsoft.com/office/officeart/2009/3/layout/RandomtoResultProcess"/>
    <dgm:cxn modelId="{2A870055-540B-4270-A577-742D720513C4}" type="presParOf" srcId="{3C182931-1A3A-4402-919B-86CC5C063DFF}" destId="{C28E224F-C1EA-4493-A0CC-972CD4F053B9}" srcOrd="6" destOrd="0" presId="urn:microsoft.com/office/officeart/2009/3/layout/RandomtoResultProcess"/>
    <dgm:cxn modelId="{F9835E01-EBD2-4C01-AEEC-8894141DFFBB}" type="presParOf" srcId="{3C182931-1A3A-4402-919B-86CC5C063DFF}" destId="{570B6567-782F-48A2-8FDE-A636AFB76BAE}" srcOrd="7" destOrd="0" presId="urn:microsoft.com/office/officeart/2009/3/layout/RandomtoResultProcess"/>
    <dgm:cxn modelId="{845A62F4-AFA7-466F-B8A9-7FB42715F4B1}" type="presParOf" srcId="{3C182931-1A3A-4402-919B-86CC5C063DFF}" destId="{EE40505B-1626-48CF-875B-4AF522E3336C}" srcOrd="8" destOrd="0" presId="urn:microsoft.com/office/officeart/2009/3/layout/RandomtoResultProcess"/>
    <dgm:cxn modelId="{7292CDB9-E708-4823-B2B5-C4CE70720BA9}" type="presParOf" srcId="{3C182931-1A3A-4402-919B-86CC5C063DFF}" destId="{45067740-C39C-4EEA-8D22-6B3E79FCFB48}" srcOrd="9" destOrd="0" presId="urn:microsoft.com/office/officeart/2009/3/layout/RandomtoResultProcess"/>
    <dgm:cxn modelId="{C2FA219F-31F7-4E95-8442-9D871BDD4948}" type="presParOf" srcId="{3C182931-1A3A-4402-919B-86CC5C063DFF}" destId="{D9F572BA-DC1A-4177-AA2D-BE96445BCB2C}" srcOrd="10" destOrd="0" presId="urn:microsoft.com/office/officeart/2009/3/layout/RandomtoResultProcess"/>
    <dgm:cxn modelId="{1BE8730A-2C4D-4403-A0C2-6F7CAAC319C8}" type="presParOf" srcId="{3C182931-1A3A-4402-919B-86CC5C063DFF}" destId="{29856E67-786D-48D5-9B64-31FDE95AA5E8}" srcOrd="11" destOrd="0" presId="urn:microsoft.com/office/officeart/2009/3/layout/RandomtoResultProcess"/>
    <dgm:cxn modelId="{4C19C345-AAAA-4DA3-A3A3-9893F012F2E4}" type="presParOf" srcId="{3C182931-1A3A-4402-919B-86CC5C063DFF}" destId="{2F1B359C-1A67-4192-A75A-F8823B17EB9E}" srcOrd="12" destOrd="0" presId="urn:microsoft.com/office/officeart/2009/3/layout/RandomtoResultProcess"/>
    <dgm:cxn modelId="{12B27C06-21D5-4643-A539-7E1B8F1AEE6E}" type="presParOf" srcId="{3C182931-1A3A-4402-919B-86CC5C063DFF}" destId="{D2D953CA-6695-4E33-9976-A1BD550C51FF}" srcOrd="13" destOrd="0" presId="urn:microsoft.com/office/officeart/2009/3/layout/RandomtoResultProcess"/>
    <dgm:cxn modelId="{B9909011-613B-47AE-81D9-2A145F735DA1}" type="presParOf" srcId="{3C182931-1A3A-4402-919B-86CC5C063DFF}" destId="{6CEA836C-C3C5-4AC9-BCB0-977830F433BD}" srcOrd="14" destOrd="0" presId="urn:microsoft.com/office/officeart/2009/3/layout/RandomtoResultProcess"/>
    <dgm:cxn modelId="{59046169-13EB-4481-BF3A-49F8F9B9B068}" type="presParOf" srcId="{3C182931-1A3A-4402-919B-86CC5C063DFF}" destId="{569B6441-9D77-4348-9492-3D0B93F53CB2}" srcOrd="15" destOrd="0" presId="urn:microsoft.com/office/officeart/2009/3/layout/RandomtoResultProcess"/>
    <dgm:cxn modelId="{23BFCA33-0467-4BCE-8390-56ED26F6F96D}" type="presParOf" srcId="{3C182931-1A3A-4402-919B-86CC5C063DFF}" destId="{FEE0D96E-3B8B-498E-8768-93DA844F2CDB}" srcOrd="16" destOrd="0" presId="urn:microsoft.com/office/officeart/2009/3/layout/RandomtoResultProcess"/>
    <dgm:cxn modelId="{62EF8F50-C3B7-400B-BA52-C21B26FEDFE5}" type="presParOf" srcId="{3C182931-1A3A-4402-919B-86CC5C063DFF}" destId="{6FE4253F-FB93-42FA-AEC8-87B703DD7D6C}" srcOrd="17" destOrd="0" presId="urn:microsoft.com/office/officeart/2009/3/layout/RandomtoResultProcess"/>
    <dgm:cxn modelId="{671E754B-401E-4F72-A84B-B4B073F43DB0}" type="presParOf" srcId="{3C182931-1A3A-4402-919B-86CC5C063DFF}" destId="{2782E4F7-A10B-4335-ABDA-3BDA6A80DA8A}" srcOrd="18" destOrd="0" presId="urn:microsoft.com/office/officeart/2009/3/layout/RandomtoResultProcess"/>
    <dgm:cxn modelId="{8359FCFE-A301-4A8B-8452-820AE3061ECB}" type="presParOf" srcId="{3C182931-1A3A-4402-919B-86CC5C063DFF}" destId="{A0729ACF-9D67-4DF6-92CD-C358FFAF4D16}" srcOrd="19" destOrd="0" presId="urn:microsoft.com/office/officeart/2009/3/layout/RandomtoResultProcess"/>
    <dgm:cxn modelId="{C36CD2C9-2B80-4AF3-A0CA-8A8E0F4E23A6}" type="presParOf" srcId="{82A5B3FC-724C-43C7-A503-A0F764ED4B5E}" destId="{3AE86C64-60C2-4E90-B4ED-184A86EEA52F}" srcOrd="1" destOrd="0" presId="urn:microsoft.com/office/officeart/2009/3/layout/RandomtoResultProcess"/>
    <dgm:cxn modelId="{C496C18C-C277-4F55-AA55-29CD54D940CC}" type="presParOf" srcId="{3AE86C64-60C2-4E90-B4ED-184A86EEA52F}" destId="{6B8770C8-9D3B-4EB0-99AE-85C65D5C3C6E}" srcOrd="0" destOrd="0" presId="urn:microsoft.com/office/officeart/2009/3/layout/RandomtoResultProcess"/>
    <dgm:cxn modelId="{48AD7A9A-B1ED-4515-BE8C-87B0B5C24057}" type="presParOf" srcId="{3AE86C64-60C2-4E90-B4ED-184A86EEA52F}" destId="{CF395487-1B9A-4175-B4A8-D20B0B9CC52A}" srcOrd="1" destOrd="0" presId="urn:microsoft.com/office/officeart/2009/3/layout/RandomtoResultProcess"/>
    <dgm:cxn modelId="{0492A80D-F995-4034-BFE0-C27AE417B645}" type="presParOf" srcId="{82A5B3FC-724C-43C7-A503-A0F764ED4B5E}" destId="{A2BD345E-96F9-4E31-8C4B-73CBD1317428}" srcOrd="2" destOrd="0" presId="urn:microsoft.com/office/officeart/2009/3/layout/RandomtoResultProcess"/>
    <dgm:cxn modelId="{1404C1F8-C256-42D3-A26A-02276D109C44}" type="presParOf" srcId="{A2BD345E-96F9-4E31-8C4B-73CBD1317428}" destId="{9C3DC7C3-F2CD-41AD-BACE-4DA991D1A904}" srcOrd="0" destOrd="0" presId="urn:microsoft.com/office/officeart/2009/3/layout/RandomtoResultProcess"/>
    <dgm:cxn modelId="{C278300E-F0CA-46DD-85C1-7C4035232E7D}" type="presParOf" srcId="{A2BD345E-96F9-4E31-8C4B-73CBD1317428}" destId="{B0130AA3-176F-4DD7-B9F3-A6E8D6525895}" srcOrd="1" destOrd="0" presId="urn:microsoft.com/office/officeart/2009/3/layout/RandomtoResultProcess"/>
    <dgm:cxn modelId="{EDC374BC-4C6C-4084-9402-68874F5859E8}" type="presParOf" srcId="{A2BD345E-96F9-4E31-8C4B-73CBD1317428}" destId="{25907F10-E379-4909-924B-0F444B1C9395}" srcOrd="2" destOrd="0" presId="urn:microsoft.com/office/officeart/2009/3/layout/RandomtoResultProcess"/>
    <dgm:cxn modelId="{0AA4CCD0-5A62-4879-B47E-7F509AF93588}" type="presParOf" srcId="{82A5B3FC-724C-43C7-A503-A0F764ED4B5E}" destId="{33BE47DE-7851-453D-A8E6-F700517771EC}" srcOrd="3" destOrd="0" presId="urn:microsoft.com/office/officeart/2009/3/layout/RandomtoResultProcess"/>
    <dgm:cxn modelId="{AB2960C3-EC14-4E51-ABEA-70A9D0E2033D}" type="presParOf" srcId="{33BE47DE-7851-453D-A8E6-F700517771EC}" destId="{1B1F28DB-19A4-4DBB-8EA2-521DF0182F7A}" srcOrd="0" destOrd="0" presId="urn:microsoft.com/office/officeart/2009/3/layout/RandomtoResultProcess"/>
    <dgm:cxn modelId="{5AA2F69A-1217-4E49-AA0C-C236CCC064E1}" type="presParOf" srcId="{33BE47DE-7851-453D-A8E6-F700517771EC}" destId="{E1C74D77-B478-451A-A541-551F7738E9D4}" srcOrd="1" destOrd="0" presId="urn:microsoft.com/office/officeart/2009/3/layout/RandomtoResultProcess"/>
    <dgm:cxn modelId="{789D4707-DFBA-4D63-953C-6A8D146DC041}" type="presParOf" srcId="{82A5B3FC-724C-43C7-A503-A0F764ED4B5E}" destId="{623D05D6-FE24-4473-B1C9-8C40F75485CD}" srcOrd="4" destOrd="0" presId="urn:microsoft.com/office/officeart/2009/3/layout/RandomtoResultProcess"/>
    <dgm:cxn modelId="{62D95497-4F93-4206-9BC6-EED31E7A91BC}" type="presParOf" srcId="{623D05D6-FE24-4473-B1C9-8C40F75485CD}" destId="{A9925C18-DEAD-4665-9567-39DF5B984F98}" srcOrd="0" destOrd="0" presId="urn:microsoft.com/office/officeart/2009/3/layout/RandomtoResultProcess"/>
    <dgm:cxn modelId="{F30D087F-5362-4C9E-8863-8F39D6479EF3}" type="presParOf" srcId="{623D05D6-FE24-4473-B1C9-8C40F75485CD}" destId="{DC860B03-3397-445F-B153-ADE14189672E}" srcOrd="1" destOrd="0" presId="urn:microsoft.com/office/officeart/2009/3/layout/RandomtoResultProcess"/>
    <dgm:cxn modelId="{0DB52571-B3B4-4640-9123-EE2A533AFC9D}" type="presParOf" srcId="{623D05D6-FE24-4473-B1C9-8C40F75485CD}" destId="{D33E8ABF-6C6B-453F-93AE-4D08C7371E69}" srcOrd="2" destOrd="0" presId="urn:microsoft.com/office/officeart/2009/3/layout/RandomtoResultProcess"/>
    <dgm:cxn modelId="{4CC0FF85-571F-42F3-AA6E-A0A22E927AA7}" type="presParOf" srcId="{82A5B3FC-724C-43C7-A503-A0F764ED4B5E}" destId="{E799578A-1F49-4DBC-8311-9D5EB9B80F07}" srcOrd="5" destOrd="0" presId="urn:microsoft.com/office/officeart/2009/3/layout/RandomtoResultProcess"/>
    <dgm:cxn modelId="{43CF8A05-5FDF-4A0C-8BB5-2FA7BD9BCCB3}" type="presParOf" srcId="{E799578A-1F49-4DBC-8311-9D5EB9B80F07}" destId="{373B1DEB-EB20-4564-AA24-CC4B8A0EFEEE}" srcOrd="0" destOrd="0" presId="urn:microsoft.com/office/officeart/2009/3/layout/RandomtoResultProcess"/>
    <dgm:cxn modelId="{2648771A-57EC-40C9-8C6E-2BFDC9C3E61A}" type="presParOf" srcId="{E799578A-1F49-4DBC-8311-9D5EB9B80F07}" destId="{247162D6-3DFD-473A-A667-163E6A4B631F}" srcOrd="1" destOrd="0" presId="urn:microsoft.com/office/officeart/2009/3/layout/RandomtoResultProcess"/>
    <dgm:cxn modelId="{A70F7E3B-78F2-4557-9549-B179F8B54064}" type="presParOf" srcId="{82A5B3FC-724C-43C7-A503-A0F764ED4B5E}" destId="{58EE8DDD-17EA-4F17-BFAB-9A51A90929EC}" srcOrd="6" destOrd="0" presId="urn:microsoft.com/office/officeart/2009/3/layout/RandomtoResultProcess"/>
    <dgm:cxn modelId="{30FE69B1-67C9-4623-B0F7-666DE6AF56C2}" type="presParOf" srcId="{58EE8DDD-17EA-4F17-BFAB-9A51A90929EC}" destId="{FBFC6EAC-372F-473B-808B-1C472DA65A25}" srcOrd="0" destOrd="0" presId="urn:microsoft.com/office/officeart/2009/3/layout/RandomtoResultProcess"/>
    <dgm:cxn modelId="{4AFE99C1-A49B-4A6A-88D2-7FB2CBC88B7E}" type="presParOf" srcId="{58EE8DDD-17EA-4F17-BFAB-9A51A90929EC}" destId="{50FFCA3C-736E-415C-9B17-98A6185D8332}" srcOrd="1" destOrd="0" presId="urn:microsoft.com/office/officeart/2009/3/layout/RandomtoResultProcess"/>
    <dgm:cxn modelId="{CF45C8B5-3FF7-42CC-BAD2-D789D501826D}" type="presParOf" srcId="{58EE8DDD-17EA-4F17-BFAB-9A51A90929EC}" destId="{E78BB343-51D9-4F2C-AA34-36CC9883C75D}" srcOrd="2" destOrd="0" presId="urn:microsoft.com/office/officeart/2009/3/layout/RandomtoResult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0ED623E-2251-4A5F-97E0-758C60E0B969}" type="doc">
      <dgm:prSet loTypeId="urn:microsoft.com/office/officeart/2008/layout/TitlePictureLineup" loCatId="picture" qsTypeId="urn:microsoft.com/office/officeart/2005/8/quickstyle/simple5" qsCatId="simple" csTypeId="urn:microsoft.com/office/officeart/2005/8/colors/colorful4" csCatId="colorful" phldr="1"/>
      <dgm:spPr/>
      <dgm:t>
        <a:bodyPr/>
        <a:lstStyle/>
        <a:p>
          <a:endParaRPr lang="tr-TR"/>
        </a:p>
      </dgm:t>
    </dgm:pt>
    <dgm:pt modelId="{D9CAE907-35AF-4058-915E-1C8F9A1EB714}">
      <dgm:prSet custT="1"/>
      <dgm:spPr/>
      <dgm:t>
        <a:bodyPr/>
        <a:lstStyle/>
        <a:p>
          <a:pPr rtl="0"/>
          <a:r>
            <a:rPr lang="tr-TR" sz="2000" b="1" dirty="0" smtClean="0">
              <a:latin typeface="Comic Sans MS" panose="030F0702030302020204" pitchFamily="66" charset="0"/>
            </a:rPr>
            <a:t>At Nalı</a:t>
          </a:r>
          <a:endParaRPr lang="tr-TR" sz="2000" b="1" dirty="0">
            <a:latin typeface="Comic Sans MS" panose="030F0702030302020204" pitchFamily="66" charset="0"/>
          </a:endParaRPr>
        </a:p>
      </dgm:t>
    </dgm:pt>
    <dgm:pt modelId="{8E5F7BA1-1248-4F47-ADA7-0D7BB53097CD}" type="parTrans" cxnId="{83CBA828-C640-4E3E-8B87-F2551C40D0CE}">
      <dgm:prSet/>
      <dgm:spPr/>
      <dgm:t>
        <a:bodyPr/>
        <a:lstStyle/>
        <a:p>
          <a:endParaRPr lang="tr-TR"/>
        </a:p>
      </dgm:t>
    </dgm:pt>
    <dgm:pt modelId="{84BD9439-56E7-4D81-AB91-AFD9048ABF4B}" type="sibTrans" cxnId="{83CBA828-C640-4E3E-8B87-F2551C40D0CE}">
      <dgm:prSet/>
      <dgm:spPr/>
      <dgm:t>
        <a:bodyPr/>
        <a:lstStyle/>
        <a:p>
          <a:endParaRPr lang="tr-TR"/>
        </a:p>
      </dgm:t>
    </dgm:pt>
    <dgm:pt modelId="{74D24C86-34EC-44BC-8DC6-E0BBE1AC5A0F}">
      <dgm:prSet custT="1"/>
      <dgm:spPr/>
      <dgm:t>
        <a:bodyPr/>
        <a:lstStyle/>
        <a:p>
          <a:pPr rtl="0"/>
          <a:endParaRPr lang="tr-TR" sz="1400" dirty="0" smtClean="0"/>
        </a:p>
        <a:p>
          <a:pPr rtl="0"/>
          <a:r>
            <a:rPr lang="tr-TR" sz="1400" dirty="0" smtClean="0"/>
            <a:t>Bir öğretim  tekniğinden çok sınıf oturma düzenidir. At nalı biçiminde oturan öğrencilere verilen problemin (görüş alışverişinde de bulunularak) tartışılmasıdır.</a:t>
          </a:r>
          <a:endParaRPr lang="tr-TR" sz="1400" dirty="0"/>
        </a:p>
      </dgm:t>
    </dgm:pt>
    <dgm:pt modelId="{63719453-9BF5-4969-8959-53E77FABAB1C}" type="parTrans" cxnId="{BF694207-986D-4FA9-A28E-3CF6DDE3CD9A}">
      <dgm:prSet/>
      <dgm:spPr/>
      <dgm:t>
        <a:bodyPr/>
        <a:lstStyle/>
        <a:p>
          <a:endParaRPr lang="tr-TR"/>
        </a:p>
      </dgm:t>
    </dgm:pt>
    <dgm:pt modelId="{6F976893-3BB8-4E0B-BC99-0B831017CFC8}" type="sibTrans" cxnId="{BF694207-986D-4FA9-A28E-3CF6DDE3CD9A}">
      <dgm:prSet/>
      <dgm:spPr/>
      <dgm:t>
        <a:bodyPr/>
        <a:lstStyle/>
        <a:p>
          <a:endParaRPr lang="tr-TR"/>
        </a:p>
      </dgm:t>
    </dgm:pt>
    <dgm:pt modelId="{B5D23DFB-94BE-4B2F-B619-1D75ED12D9A2}">
      <dgm:prSet custT="1"/>
      <dgm:spPr/>
      <dgm:t>
        <a:bodyPr/>
        <a:lstStyle/>
        <a:p>
          <a:pPr rtl="0"/>
          <a:r>
            <a:rPr lang="tr-TR" sz="2000" b="1" smtClean="0">
              <a:latin typeface="Comic Sans MS" panose="030F0702030302020204" pitchFamily="66" charset="0"/>
            </a:rPr>
            <a:t>Argümantasyon</a:t>
          </a:r>
          <a:endParaRPr lang="tr-TR" sz="2000" b="1" dirty="0">
            <a:latin typeface="Comic Sans MS" panose="030F0702030302020204" pitchFamily="66" charset="0"/>
          </a:endParaRPr>
        </a:p>
      </dgm:t>
    </dgm:pt>
    <dgm:pt modelId="{A1092D70-D8F6-45D0-855C-301CFE237E6D}" type="parTrans" cxnId="{0EA1FBFE-A344-4CCB-B7AB-A0A3E9DA08B2}">
      <dgm:prSet/>
      <dgm:spPr/>
      <dgm:t>
        <a:bodyPr/>
        <a:lstStyle/>
        <a:p>
          <a:endParaRPr lang="tr-TR"/>
        </a:p>
      </dgm:t>
    </dgm:pt>
    <dgm:pt modelId="{6F25EFBC-DB62-49B4-9ADA-F797075DF942}" type="sibTrans" cxnId="{0EA1FBFE-A344-4CCB-B7AB-A0A3E9DA08B2}">
      <dgm:prSet/>
      <dgm:spPr/>
      <dgm:t>
        <a:bodyPr/>
        <a:lstStyle/>
        <a:p>
          <a:endParaRPr lang="tr-TR"/>
        </a:p>
      </dgm:t>
    </dgm:pt>
    <dgm:pt modelId="{CA5C8EC9-02D2-48D7-8A5B-E232B304580F}">
      <dgm:prSet custT="1"/>
      <dgm:spPr/>
      <dgm:t>
        <a:bodyPr/>
        <a:lstStyle/>
        <a:p>
          <a:pPr rtl="0"/>
          <a:endParaRPr lang="tr-TR" sz="1400" dirty="0" smtClean="0"/>
        </a:p>
        <a:p>
          <a:pPr rtl="0"/>
          <a:r>
            <a:rPr lang="tr-TR" sz="1400" dirty="0" smtClean="0"/>
            <a:t>Bir fikri, düşünceyi veya hipotezi deliller ve ispatlar kullanarak savunma ve açıklamadır. Bu teknik ile öğrenciler bir konu hakkındaki düşüncelerini başkalarına inandırabilmek için değerlendirir ve arındırır.</a:t>
          </a:r>
          <a:endParaRPr lang="tr-TR" sz="1400" dirty="0"/>
        </a:p>
      </dgm:t>
    </dgm:pt>
    <dgm:pt modelId="{ACC6CCFF-30AE-4332-97D8-25A3699A1B0A}" type="parTrans" cxnId="{D9FA74C3-A231-4D5C-8F3F-3593C86961E7}">
      <dgm:prSet/>
      <dgm:spPr/>
      <dgm:t>
        <a:bodyPr/>
        <a:lstStyle/>
        <a:p>
          <a:endParaRPr lang="tr-TR"/>
        </a:p>
      </dgm:t>
    </dgm:pt>
    <dgm:pt modelId="{07271518-D689-4A7B-B814-6E6E4B91A2F8}" type="sibTrans" cxnId="{D9FA74C3-A231-4D5C-8F3F-3593C86961E7}">
      <dgm:prSet/>
      <dgm:spPr/>
      <dgm:t>
        <a:bodyPr/>
        <a:lstStyle/>
        <a:p>
          <a:endParaRPr lang="tr-TR"/>
        </a:p>
      </dgm:t>
    </dgm:pt>
    <dgm:pt modelId="{E910C176-EBC6-49E9-A7FA-32172827656C}">
      <dgm:prSet custT="1"/>
      <dgm:spPr/>
      <dgm:t>
        <a:bodyPr/>
        <a:lstStyle/>
        <a:p>
          <a:pPr rtl="0"/>
          <a:r>
            <a:rPr lang="tr-TR" sz="2000" b="1" dirty="0" smtClean="0">
              <a:latin typeface="Comic Sans MS" panose="030F0702030302020204" pitchFamily="66" charset="0"/>
            </a:rPr>
            <a:t>Güç Alanı Analizi</a:t>
          </a:r>
          <a:endParaRPr lang="tr-TR" sz="2000" b="1" dirty="0">
            <a:latin typeface="Comic Sans MS" panose="030F0702030302020204" pitchFamily="66" charset="0"/>
          </a:endParaRPr>
        </a:p>
      </dgm:t>
    </dgm:pt>
    <dgm:pt modelId="{16DD1678-9D99-47C2-8E2B-DAEED87452CE}" type="parTrans" cxnId="{A3FAAB72-A49D-4333-B74B-6725BAE1F049}">
      <dgm:prSet/>
      <dgm:spPr/>
      <dgm:t>
        <a:bodyPr/>
        <a:lstStyle/>
        <a:p>
          <a:endParaRPr lang="tr-TR"/>
        </a:p>
      </dgm:t>
    </dgm:pt>
    <dgm:pt modelId="{040E85FF-9C77-406A-A3DF-5470F94AF4CC}" type="sibTrans" cxnId="{A3FAAB72-A49D-4333-B74B-6725BAE1F049}">
      <dgm:prSet/>
      <dgm:spPr/>
      <dgm:t>
        <a:bodyPr/>
        <a:lstStyle/>
        <a:p>
          <a:endParaRPr lang="tr-TR"/>
        </a:p>
      </dgm:t>
    </dgm:pt>
    <dgm:pt modelId="{15766777-3954-462A-A8C6-53446F8DE5B1}">
      <dgm:prSet custT="1"/>
      <dgm:spPr/>
      <dgm:t>
        <a:bodyPr/>
        <a:lstStyle/>
        <a:p>
          <a:pPr rtl="0"/>
          <a:endParaRPr lang="tr-TR" sz="1400" dirty="0" smtClean="0"/>
        </a:p>
        <a:p>
          <a:pPr rtl="0"/>
          <a:r>
            <a:rPr lang="tr-TR" sz="1400" dirty="0" smtClean="0"/>
            <a:t>Problem çözümünü destekleyici ve engelleyici faktörlerin belirlenmesi esasına dayanan bir tekniktir.</a:t>
          </a:r>
          <a:endParaRPr lang="tr-TR" sz="1400" dirty="0"/>
        </a:p>
      </dgm:t>
    </dgm:pt>
    <dgm:pt modelId="{7D3A892F-462E-403E-B583-82C3E2DB0BAD}" type="parTrans" cxnId="{73FFB051-C60A-4A90-9FA8-ACEB7E880438}">
      <dgm:prSet/>
      <dgm:spPr/>
      <dgm:t>
        <a:bodyPr/>
        <a:lstStyle/>
        <a:p>
          <a:endParaRPr lang="tr-TR"/>
        </a:p>
      </dgm:t>
    </dgm:pt>
    <dgm:pt modelId="{51E69DDF-B299-4AB6-AAE0-86EB5151CE65}" type="sibTrans" cxnId="{73FFB051-C60A-4A90-9FA8-ACEB7E880438}">
      <dgm:prSet/>
      <dgm:spPr/>
      <dgm:t>
        <a:bodyPr/>
        <a:lstStyle/>
        <a:p>
          <a:endParaRPr lang="tr-TR"/>
        </a:p>
      </dgm:t>
    </dgm:pt>
    <dgm:pt modelId="{A7105697-F2A1-4945-B680-FD63F4300302}">
      <dgm:prSet custT="1"/>
      <dgm:spPr/>
      <dgm:t>
        <a:bodyPr/>
        <a:lstStyle/>
        <a:p>
          <a:pPr rtl="0"/>
          <a:r>
            <a:rPr lang="tr-TR" sz="2000" b="1" dirty="0" smtClean="0">
              <a:latin typeface="Comic Sans MS" panose="030F0702030302020204" pitchFamily="66" charset="0"/>
            </a:rPr>
            <a:t>Bilişsel Çıraklık</a:t>
          </a:r>
          <a:endParaRPr lang="tr-TR" sz="2000" b="1" dirty="0">
            <a:latin typeface="Comic Sans MS" panose="030F0702030302020204" pitchFamily="66" charset="0"/>
          </a:endParaRPr>
        </a:p>
      </dgm:t>
    </dgm:pt>
    <dgm:pt modelId="{E2EAF031-310F-4E10-ADAF-30E9DD0D1B5D}" type="parTrans" cxnId="{82816842-328D-4708-B5CD-8B1216561108}">
      <dgm:prSet/>
      <dgm:spPr/>
      <dgm:t>
        <a:bodyPr/>
        <a:lstStyle/>
        <a:p>
          <a:endParaRPr lang="tr-TR"/>
        </a:p>
      </dgm:t>
    </dgm:pt>
    <dgm:pt modelId="{2787489C-92D2-4347-8DE7-20C9E1D1C166}" type="sibTrans" cxnId="{82816842-328D-4708-B5CD-8B1216561108}">
      <dgm:prSet/>
      <dgm:spPr/>
      <dgm:t>
        <a:bodyPr/>
        <a:lstStyle/>
        <a:p>
          <a:endParaRPr lang="tr-TR"/>
        </a:p>
      </dgm:t>
    </dgm:pt>
    <dgm:pt modelId="{3A511CE5-E164-4CDC-BFBA-1E2C67C8E192}">
      <dgm:prSet custT="1"/>
      <dgm:spPr/>
      <dgm:t>
        <a:bodyPr/>
        <a:lstStyle/>
        <a:p>
          <a:pPr rtl="0"/>
          <a:endParaRPr lang="tr-TR" sz="1400" dirty="0" smtClean="0"/>
        </a:p>
        <a:p>
          <a:pPr rtl="0"/>
          <a:r>
            <a:rPr lang="tr-TR" sz="1400" dirty="0" smtClean="0"/>
            <a:t>Öğrencinin bir uzmanı gözlemleyerek yada onun desteğini alarak bir işi kendi başına yapabilmesi ile gerçekleşen öğrenme sürecidir.</a:t>
          </a:r>
          <a:endParaRPr lang="tr-TR" sz="1400" dirty="0"/>
        </a:p>
      </dgm:t>
    </dgm:pt>
    <dgm:pt modelId="{AB0C847A-C630-4E41-A893-296BE0ACEA63}" type="parTrans" cxnId="{4DBD7700-5E8E-443C-9120-98404F160779}">
      <dgm:prSet/>
      <dgm:spPr/>
      <dgm:t>
        <a:bodyPr/>
        <a:lstStyle/>
        <a:p>
          <a:endParaRPr lang="tr-TR"/>
        </a:p>
      </dgm:t>
    </dgm:pt>
    <dgm:pt modelId="{56D053FC-05A8-43CB-A698-AB1049018C87}" type="sibTrans" cxnId="{4DBD7700-5E8E-443C-9120-98404F160779}">
      <dgm:prSet/>
      <dgm:spPr/>
      <dgm:t>
        <a:bodyPr/>
        <a:lstStyle/>
        <a:p>
          <a:endParaRPr lang="tr-TR"/>
        </a:p>
      </dgm:t>
    </dgm:pt>
    <dgm:pt modelId="{841CE181-0627-4035-85EB-91488C419C82}" type="pres">
      <dgm:prSet presAssocID="{30ED623E-2251-4A5F-97E0-758C60E0B969}" presName="Name0" presStyleCnt="0">
        <dgm:presLayoutVars>
          <dgm:dir/>
        </dgm:presLayoutVars>
      </dgm:prSet>
      <dgm:spPr/>
      <dgm:t>
        <a:bodyPr/>
        <a:lstStyle/>
        <a:p>
          <a:endParaRPr lang="tr-TR"/>
        </a:p>
      </dgm:t>
    </dgm:pt>
    <dgm:pt modelId="{43572CBA-7717-4FBB-905F-F4ABC889C050}" type="pres">
      <dgm:prSet presAssocID="{D9CAE907-35AF-4058-915E-1C8F9A1EB714}" presName="composite" presStyleCnt="0"/>
      <dgm:spPr/>
    </dgm:pt>
    <dgm:pt modelId="{6B346306-AD45-452C-B653-B71A3F60C838}" type="pres">
      <dgm:prSet presAssocID="{D9CAE907-35AF-4058-915E-1C8F9A1EB714}" presName="Accent" presStyleLbl="alignAcc1" presStyleIdx="0" presStyleCnt="4"/>
      <dgm:spPr/>
    </dgm:pt>
    <dgm:pt modelId="{A36621A5-1862-49A3-B6CB-37FB9DDD14C5}" type="pres">
      <dgm:prSet presAssocID="{D9CAE907-35AF-4058-915E-1C8F9A1EB714}" presName="Image"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dgm:spPr>
    </dgm:pt>
    <dgm:pt modelId="{5D675392-1234-4952-9868-B517D86D696C}" type="pres">
      <dgm:prSet presAssocID="{D9CAE907-35AF-4058-915E-1C8F9A1EB714}" presName="Child" presStyleLbl="revTx" presStyleIdx="0" presStyleCnt="4" custScaleY="138867" custLinFactNeighborX="2714" custLinFactNeighborY="23070">
        <dgm:presLayoutVars>
          <dgm:bulletEnabled val="1"/>
        </dgm:presLayoutVars>
      </dgm:prSet>
      <dgm:spPr/>
      <dgm:t>
        <a:bodyPr/>
        <a:lstStyle/>
        <a:p>
          <a:endParaRPr lang="tr-TR"/>
        </a:p>
      </dgm:t>
    </dgm:pt>
    <dgm:pt modelId="{41DD7EC9-B27E-4A8C-BF19-07D8C1352A93}" type="pres">
      <dgm:prSet presAssocID="{D9CAE907-35AF-4058-915E-1C8F9A1EB714}" presName="Parent" presStyleLbl="alignNode1" presStyleIdx="0" presStyleCnt="4" custScaleX="99787" custScaleY="151934" custLinFactNeighborX="3664" custLinFactNeighborY="-17130">
        <dgm:presLayoutVars>
          <dgm:bulletEnabled val="1"/>
        </dgm:presLayoutVars>
      </dgm:prSet>
      <dgm:spPr/>
      <dgm:t>
        <a:bodyPr/>
        <a:lstStyle/>
        <a:p>
          <a:endParaRPr lang="tr-TR"/>
        </a:p>
      </dgm:t>
    </dgm:pt>
    <dgm:pt modelId="{8C88E490-88C9-4E51-8691-40B81A4F4015}" type="pres">
      <dgm:prSet presAssocID="{84BD9439-56E7-4D81-AB91-AFD9048ABF4B}" presName="sibTrans" presStyleCnt="0"/>
      <dgm:spPr/>
    </dgm:pt>
    <dgm:pt modelId="{733E8520-3534-4BA9-ADB5-DE77E2508268}" type="pres">
      <dgm:prSet presAssocID="{B5D23DFB-94BE-4B2F-B619-1D75ED12D9A2}" presName="composite" presStyleCnt="0"/>
      <dgm:spPr/>
    </dgm:pt>
    <dgm:pt modelId="{63B6AB29-2C80-41E2-959F-91F5D52567DA}" type="pres">
      <dgm:prSet presAssocID="{B5D23DFB-94BE-4B2F-B619-1D75ED12D9A2}" presName="Accent" presStyleLbl="alignAcc1" presStyleIdx="1" presStyleCnt="4"/>
      <dgm:spPr/>
    </dgm:pt>
    <dgm:pt modelId="{55786EE3-EB00-42B1-B7C2-FBCE8CE1E54C}" type="pres">
      <dgm:prSet presAssocID="{B5D23DFB-94BE-4B2F-B619-1D75ED12D9A2}" presName="Image"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l="-77000" r="-77000"/>
          </a:stretch>
        </a:blipFill>
      </dgm:spPr>
    </dgm:pt>
    <dgm:pt modelId="{D5126271-5198-49EF-ABAE-555CEE8050E7}" type="pres">
      <dgm:prSet presAssocID="{B5D23DFB-94BE-4B2F-B619-1D75ED12D9A2}" presName="Child" presStyleLbl="revTx" presStyleIdx="1" presStyleCnt="4" custScaleX="131765" custScaleY="115157" custLinFactNeighborX="14301" custLinFactNeighborY="1277">
        <dgm:presLayoutVars>
          <dgm:bulletEnabled val="1"/>
        </dgm:presLayoutVars>
      </dgm:prSet>
      <dgm:spPr/>
      <dgm:t>
        <a:bodyPr/>
        <a:lstStyle/>
        <a:p>
          <a:endParaRPr lang="tr-TR"/>
        </a:p>
      </dgm:t>
    </dgm:pt>
    <dgm:pt modelId="{A3B83B0C-0DA5-4ECD-8D4F-85389D80F973}" type="pres">
      <dgm:prSet presAssocID="{B5D23DFB-94BE-4B2F-B619-1D75ED12D9A2}" presName="Parent" presStyleLbl="alignNode1" presStyleIdx="1" presStyleCnt="4" custScaleX="111500" custScaleY="208258" custLinFactNeighborX="9796" custLinFactNeighborY="-22694">
        <dgm:presLayoutVars>
          <dgm:bulletEnabled val="1"/>
        </dgm:presLayoutVars>
      </dgm:prSet>
      <dgm:spPr/>
      <dgm:t>
        <a:bodyPr/>
        <a:lstStyle/>
        <a:p>
          <a:endParaRPr lang="tr-TR"/>
        </a:p>
      </dgm:t>
    </dgm:pt>
    <dgm:pt modelId="{F04DC09B-191C-4B91-930C-51719D562F70}" type="pres">
      <dgm:prSet presAssocID="{6F25EFBC-DB62-49B4-9ADA-F797075DF942}" presName="sibTrans" presStyleCnt="0"/>
      <dgm:spPr/>
    </dgm:pt>
    <dgm:pt modelId="{31C66FA3-9AA1-4E16-83B9-082DC2619F1B}" type="pres">
      <dgm:prSet presAssocID="{E910C176-EBC6-49E9-A7FA-32172827656C}" presName="composite" presStyleCnt="0"/>
      <dgm:spPr/>
    </dgm:pt>
    <dgm:pt modelId="{8CADFFA8-EA03-4004-A448-CCF847EDD2A1}" type="pres">
      <dgm:prSet presAssocID="{E910C176-EBC6-49E9-A7FA-32172827656C}" presName="Accent" presStyleLbl="alignAcc1" presStyleIdx="2" presStyleCnt="4"/>
      <dgm:spPr/>
    </dgm:pt>
    <dgm:pt modelId="{1E69352D-F432-4E7C-8DC7-E7D682558C7E}" type="pres">
      <dgm:prSet presAssocID="{E910C176-EBC6-49E9-A7FA-32172827656C}" presName="Image" presStyleLbl="node1" presStyleIdx="2" presStyleCnt="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50000" r="-50000"/>
          </a:stretch>
        </a:blipFill>
      </dgm:spPr>
    </dgm:pt>
    <dgm:pt modelId="{79445555-78EE-4AC7-825E-DB54E3FC3709}" type="pres">
      <dgm:prSet presAssocID="{E910C176-EBC6-49E9-A7FA-32172827656C}" presName="Child" presStyleLbl="revTx" presStyleIdx="2" presStyleCnt="4">
        <dgm:presLayoutVars>
          <dgm:bulletEnabled val="1"/>
        </dgm:presLayoutVars>
      </dgm:prSet>
      <dgm:spPr/>
      <dgm:t>
        <a:bodyPr/>
        <a:lstStyle/>
        <a:p>
          <a:endParaRPr lang="tr-TR"/>
        </a:p>
      </dgm:t>
    </dgm:pt>
    <dgm:pt modelId="{A43BD026-93FE-4CB1-AE53-18BC383E5B59}" type="pres">
      <dgm:prSet presAssocID="{E910C176-EBC6-49E9-A7FA-32172827656C}" presName="Parent" presStyleLbl="alignNode1" presStyleIdx="2" presStyleCnt="4" custScaleX="99285" custScaleY="239206" custLinFactNeighborX="3786" custLinFactNeighborY="-42604">
        <dgm:presLayoutVars>
          <dgm:bulletEnabled val="1"/>
        </dgm:presLayoutVars>
      </dgm:prSet>
      <dgm:spPr/>
      <dgm:t>
        <a:bodyPr/>
        <a:lstStyle/>
        <a:p>
          <a:endParaRPr lang="tr-TR"/>
        </a:p>
      </dgm:t>
    </dgm:pt>
    <dgm:pt modelId="{2125A0D2-C2ED-45ED-8A7E-0A64D0409D87}" type="pres">
      <dgm:prSet presAssocID="{040E85FF-9C77-406A-A3DF-5470F94AF4CC}" presName="sibTrans" presStyleCnt="0"/>
      <dgm:spPr/>
    </dgm:pt>
    <dgm:pt modelId="{F5D232B9-E627-4EBB-A50E-3272FBED37CA}" type="pres">
      <dgm:prSet presAssocID="{A7105697-F2A1-4945-B680-FD63F4300302}" presName="composite" presStyleCnt="0"/>
      <dgm:spPr/>
    </dgm:pt>
    <dgm:pt modelId="{B6EA74A5-CD33-41AA-89D0-E170918D97D8}" type="pres">
      <dgm:prSet presAssocID="{A7105697-F2A1-4945-B680-FD63F4300302}" presName="Accent" presStyleLbl="alignAcc1" presStyleIdx="3" presStyleCnt="4"/>
      <dgm:spPr/>
    </dgm:pt>
    <dgm:pt modelId="{FEF2E089-9AF2-45FE-8275-C8538B185B4F}" type="pres">
      <dgm:prSet presAssocID="{A7105697-F2A1-4945-B680-FD63F4300302}" presName="Image" presStyleLbl="nod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14000" r="-14000"/>
          </a:stretch>
        </a:blipFill>
      </dgm:spPr>
    </dgm:pt>
    <dgm:pt modelId="{25BC8E26-2146-410A-916A-665447A9CB45}" type="pres">
      <dgm:prSet presAssocID="{A7105697-F2A1-4945-B680-FD63F4300302}" presName="Child" presStyleLbl="revTx" presStyleIdx="3" presStyleCnt="4" custScaleY="111840">
        <dgm:presLayoutVars>
          <dgm:bulletEnabled val="1"/>
        </dgm:presLayoutVars>
      </dgm:prSet>
      <dgm:spPr/>
      <dgm:t>
        <a:bodyPr/>
        <a:lstStyle/>
        <a:p>
          <a:endParaRPr lang="tr-TR"/>
        </a:p>
      </dgm:t>
    </dgm:pt>
    <dgm:pt modelId="{7F6E64F6-27E5-4D49-A0D0-D9541FC684D1}" type="pres">
      <dgm:prSet presAssocID="{A7105697-F2A1-4945-B680-FD63F4300302}" presName="Parent" presStyleLbl="alignNode1" presStyleIdx="3" presStyleCnt="4" custScaleX="103040" custScaleY="218421" custLinFactNeighborX="3603" custLinFactNeighborY="-22694">
        <dgm:presLayoutVars>
          <dgm:bulletEnabled val="1"/>
        </dgm:presLayoutVars>
      </dgm:prSet>
      <dgm:spPr/>
      <dgm:t>
        <a:bodyPr/>
        <a:lstStyle/>
        <a:p>
          <a:endParaRPr lang="tr-TR"/>
        </a:p>
      </dgm:t>
    </dgm:pt>
  </dgm:ptLst>
  <dgm:cxnLst>
    <dgm:cxn modelId="{3EDB8B8F-92DA-47D2-9C37-0655BC28788B}" type="presOf" srcId="{74D24C86-34EC-44BC-8DC6-E0BBE1AC5A0F}" destId="{5D675392-1234-4952-9868-B517D86D696C}" srcOrd="0" destOrd="0" presId="urn:microsoft.com/office/officeart/2008/layout/TitlePictureLineup"/>
    <dgm:cxn modelId="{B61EAA9F-1D49-4C2A-BC9A-75977B7EF7FF}" type="presOf" srcId="{30ED623E-2251-4A5F-97E0-758C60E0B969}" destId="{841CE181-0627-4035-85EB-91488C419C82}" srcOrd="0" destOrd="0" presId="urn:microsoft.com/office/officeart/2008/layout/TitlePictureLineup"/>
    <dgm:cxn modelId="{6C215669-CB7E-4B35-8133-4354B318C883}" type="presOf" srcId="{3A511CE5-E164-4CDC-BFBA-1E2C67C8E192}" destId="{25BC8E26-2146-410A-916A-665447A9CB45}" srcOrd="0" destOrd="0" presId="urn:microsoft.com/office/officeart/2008/layout/TitlePictureLineup"/>
    <dgm:cxn modelId="{C63920C0-4276-4BDA-865B-0BF5733723CF}" type="presOf" srcId="{B5D23DFB-94BE-4B2F-B619-1D75ED12D9A2}" destId="{A3B83B0C-0DA5-4ECD-8D4F-85389D80F973}" srcOrd="0" destOrd="0" presId="urn:microsoft.com/office/officeart/2008/layout/TitlePictureLineup"/>
    <dgm:cxn modelId="{73FFB051-C60A-4A90-9FA8-ACEB7E880438}" srcId="{E910C176-EBC6-49E9-A7FA-32172827656C}" destId="{15766777-3954-462A-A8C6-53446F8DE5B1}" srcOrd="0" destOrd="0" parTransId="{7D3A892F-462E-403E-B583-82C3E2DB0BAD}" sibTransId="{51E69DDF-B299-4AB6-AAE0-86EB5151CE65}"/>
    <dgm:cxn modelId="{161690F2-180B-4DD6-A71C-2B2E520E179F}" type="presOf" srcId="{15766777-3954-462A-A8C6-53446F8DE5B1}" destId="{79445555-78EE-4AC7-825E-DB54E3FC3709}" srcOrd="0" destOrd="0" presId="urn:microsoft.com/office/officeart/2008/layout/TitlePictureLineup"/>
    <dgm:cxn modelId="{BF694207-986D-4FA9-A28E-3CF6DDE3CD9A}" srcId="{D9CAE907-35AF-4058-915E-1C8F9A1EB714}" destId="{74D24C86-34EC-44BC-8DC6-E0BBE1AC5A0F}" srcOrd="0" destOrd="0" parTransId="{63719453-9BF5-4969-8959-53E77FABAB1C}" sibTransId="{6F976893-3BB8-4E0B-BC99-0B831017CFC8}"/>
    <dgm:cxn modelId="{2EE52116-7EF7-40B0-B70A-6CF23A10B404}" type="presOf" srcId="{D9CAE907-35AF-4058-915E-1C8F9A1EB714}" destId="{41DD7EC9-B27E-4A8C-BF19-07D8C1352A93}" srcOrd="0" destOrd="0" presId="urn:microsoft.com/office/officeart/2008/layout/TitlePictureLineup"/>
    <dgm:cxn modelId="{82816842-328D-4708-B5CD-8B1216561108}" srcId="{30ED623E-2251-4A5F-97E0-758C60E0B969}" destId="{A7105697-F2A1-4945-B680-FD63F4300302}" srcOrd="3" destOrd="0" parTransId="{E2EAF031-310F-4E10-ADAF-30E9DD0D1B5D}" sibTransId="{2787489C-92D2-4347-8DE7-20C9E1D1C166}"/>
    <dgm:cxn modelId="{D9FA74C3-A231-4D5C-8F3F-3593C86961E7}" srcId="{B5D23DFB-94BE-4B2F-B619-1D75ED12D9A2}" destId="{CA5C8EC9-02D2-48D7-8A5B-E232B304580F}" srcOrd="0" destOrd="0" parTransId="{ACC6CCFF-30AE-4332-97D8-25A3699A1B0A}" sibTransId="{07271518-D689-4A7B-B814-6E6E4B91A2F8}"/>
    <dgm:cxn modelId="{D55E2711-A99E-4EC4-8AB9-0A383C62237B}" type="presOf" srcId="{E910C176-EBC6-49E9-A7FA-32172827656C}" destId="{A43BD026-93FE-4CB1-AE53-18BC383E5B59}" srcOrd="0" destOrd="0" presId="urn:microsoft.com/office/officeart/2008/layout/TitlePictureLineup"/>
    <dgm:cxn modelId="{0EA1FBFE-A344-4CCB-B7AB-A0A3E9DA08B2}" srcId="{30ED623E-2251-4A5F-97E0-758C60E0B969}" destId="{B5D23DFB-94BE-4B2F-B619-1D75ED12D9A2}" srcOrd="1" destOrd="0" parTransId="{A1092D70-D8F6-45D0-855C-301CFE237E6D}" sibTransId="{6F25EFBC-DB62-49B4-9ADA-F797075DF942}"/>
    <dgm:cxn modelId="{A3FAAB72-A49D-4333-B74B-6725BAE1F049}" srcId="{30ED623E-2251-4A5F-97E0-758C60E0B969}" destId="{E910C176-EBC6-49E9-A7FA-32172827656C}" srcOrd="2" destOrd="0" parTransId="{16DD1678-9D99-47C2-8E2B-DAEED87452CE}" sibTransId="{040E85FF-9C77-406A-A3DF-5470F94AF4CC}"/>
    <dgm:cxn modelId="{83CBA828-C640-4E3E-8B87-F2551C40D0CE}" srcId="{30ED623E-2251-4A5F-97E0-758C60E0B969}" destId="{D9CAE907-35AF-4058-915E-1C8F9A1EB714}" srcOrd="0" destOrd="0" parTransId="{8E5F7BA1-1248-4F47-ADA7-0D7BB53097CD}" sibTransId="{84BD9439-56E7-4D81-AB91-AFD9048ABF4B}"/>
    <dgm:cxn modelId="{B25CE850-D37B-4AC6-AF22-B050861EAE54}" type="presOf" srcId="{CA5C8EC9-02D2-48D7-8A5B-E232B304580F}" destId="{D5126271-5198-49EF-ABAE-555CEE8050E7}" srcOrd="0" destOrd="0" presId="urn:microsoft.com/office/officeart/2008/layout/TitlePictureLineup"/>
    <dgm:cxn modelId="{34832C14-5AB0-44FC-A92D-8C01436C1477}" type="presOf" srcId="{A7105697-F2A1-4945-B680-FD63F4300302}" destId="{7F6E64F6-27E5-4D49-A0D0-D9541FC684D1}" srcOrd="0" destOrd="0" presId="urn:microsoft.com/office/officeart/2008/layout/TitlePictureLineup"/>
    <dgm:cxn modelId="{4DBD7700-5E8E-443C-9120-98404F160779}" srcId="{A7105697-F2A1-4945-B680-FD63F4300302}" destId="{3A511CE5-E164-4CDC-BFBA-1E2C67C8E192}" srcOrd="0" destOrd="0" parTransId="{AB0C847A-C630-4E41-A893-296BE0ACEA63}" sibTransId="{56D053FC-05A8-43CB-A698-AB1049018C87}"/>
    <dgm:cxn modelId="{9B8D7B2A-5060-4002-A489-EA1831B1B888}" type="presParOf" srcId="{841CE181-0627-4035-85EB-91488C419C82}" destId="{43572CBA-7717-4FBB-905F-F4ABC889C050}" srcOrd="0" destOrd="0" presId="urn:microsoft.com/office/officeart/2008/layout/TitlePictureLineup"/>
    <dgm:cxn modelId="{6192A0AD-8214-48AB-A098-892FB6CD5573}" type="presParOf" srcId="{43572CBA-7717-4FBB-905F-F4ABC889C050}" destId="{6B346306-AD45-452C-B653-B71A3F60C838}" srcOrd="0" destOrd="0" presId="urn:microsoft.com/office/officeart/2008/layout/TitlePictureLineup"/>
    <dgm:cxn modelId="{B975D7C6-5D26-49CE-833D-C5B513DBBCF8}" type="presParOf" srcId="{43572CBA-7717-4FBB-905F-F4ABC889C050}" destId="{A36621A5-1862-49A3-B6CB-37FB9DDD14C5}" srcOrd="1" destOrd="0" presId="urn:microsoft.com/office/officeart/2008/layout/TitlePictureLineup"/>
    <dgm:cxn modelId="{E28FDBF9-1FA4-47B1-A690-CF4F80B1A238}" type="presParOf" srcId="{43572CBA-7717-4FBB-905F-F4ABC889C050}" destId="{5D675392-1234-4952-9868-B517D86D696C}" srcOrd="2" destOrd="0" presId="urn:microsoft.com/office/officeart/2008/layout/TitlePictureLineup"/>
    <dgm:cxn modelId="{28C0C767-31BB-44F6-B8B0-8605FAF2E102}" type="presParOf" srcId="{43572CBA-7717-4FBB-905F-F4ABC889C050}" destId="{41DD7EC9-B27E-4A8C-BF19-07D8C1352A93}" srcOrd="3" destOrd="0" presId="urn:microsoft.com/office/officeart/2008/layout/TitlePictureLineup"/>
    <dgm:cxn modelId="{8F8B2A13-7BF1-4C79-85D9-B11BEE4EB7EA}" type="presParOf" srcId="{841CE181-0627-4035-85EB-91488C419C82}" destId="{8C88E490-88C9-4E51-8691-40B81A4F4015}" srcOrd="1" destOrd="0" presId="urn:microsoft.com/office/officeart/2008/layout/TitlePictureLineup"/>
    <dgm:cxn modelId="{49F16167-B9B7-497B-912B-B8CE04185D0C}" type="presParOf" srcId="{841CE181-0627-4035-85EB-91488C419C82}" destId="{733E8520-3534-4BA9-ADB5-DE77E2508268}" srcOrd="2" destOrd="0" presId="urn:microsoft.com/office/officeart/2008/layout/TitlePictureLineup"/>
    <dgm:cxn modelId="{80CB4AA7-68CA-434D-BEC8-A1C253F80DC4}" type="presParOf" srcId="{733E8520-3534-4BA9-ADB5-DE77E2508268}" destId="{63B6AB29-2C80-41E2-959F-91F5D52567DA}" srcOrd="0" destOrd="0" presId="urn:microsoft.com/office/officeart/2008/layout/TitlePictureLineup"/>
    <dgm:cxn modelId="{28ACE509-CF3B-427F-90CF-AF980658F6BD}" type="presParOf" srcId="{733E8520-3534-4BA9-ADB5-DE77E2508268}" destId="{55786EE3-EB00-42B1-B7C2-FBCE8CE1E54C}" srcOrd="1" destOrd="0" presId="urn:microsoft.com/office/officeart/2008/layout/TitlePictureLineup"/>
    <dgm:cxn modelId="{05093E5B-BBDE-4AB4-9594-C86FF4847337}" type="presParOf" srcId="{733E8520-3534-4BA9-ADB5-DE77E2508268}" destId="{D5126271-5198-49EF-ABAE-555CEE8050E7}" srcOrd="2" destOrd="0" presId="urn:microsoft.com/office/officeart/2008/layout/TitlePictureLineup"/>
    <dgm:cxn modelId="{A56A55EC-1208-4124-8F82-D9635654F6B7}" type="presParOf" srcId="{733E8520-3534-4BA9-ADB5-DE77E2508268}" destId="{A3B83B0C-0DA5-4ECD-8D4F-85389D80F973}" srcOrd="3" destOrd="0" presId="urn:microsoft.com/office/officeart/2008/layout/TitlePictureLineup"/>
    <dgm:cxn modelId="{9D4BD4C7-6ADF-4CFC-BC33-98E95FBBD714}" type="presParOf" srcId="{841CE181-0627-4035-85EB-91488C419C82}" destId="{F04DC09B-191C-4B91-930C-51719D562F70}" srcOrd="3" destOrd="0" presId="urn:microsoft.com/office/officeart/2008/layout/TitlePictureLineup"/>
    <dgm:cxn modelId="{9C8CB677-2DA5-4FFB-BCD4-18C836B25405}" type="presParOf" srcId="{841CE181-0627-4035-85EB-91488C419C82}" destId="{31C66FA3-9AA1-4E16-83B9-082DC2619F1B}" srcOrd="4" destOrd="0" presId="urn:microsoft.com/office/officeart/2008/layout/TitlePictureLineup"/>
    <dgm:cxn modelId="{786F321B-6462-4738-8020-16EA096A8ED8}" type="presParOf" srcId="{31C66FA3-9AA1-4E16-83B9-082DC2619F1B}" destId="{8CADFFA8-EA03-4004-A448-CCF847EDD2A1}" srcOrd="0" destOrd="0" presId="urn:microsoft.com/office/officeart/2008/layout/TitlePictureLineup"/>
    <dgm:cxn modelId="{9C2E48EA-53F3-48B3-9EAE-059F0A5BD897}" type="presParOf" srcId="{31C66FA3-9AA1-4E16-83B9-082DC2619F1B}" destId="{1E69352D-F432-4E7C-8DC7-E7D682558C7E}" srcOrd="1" destOrd="0" presId="urn:microsoft.com/office/officeart/2008/layout/TitlePictureLineup"/>
    <dgm:cxn modelId="{7583A1FD-F4C4-4176-AF00-31F116247400}" type="presParOf" srcId="{31C66FA3-9AA1-4E16-83B9-082DC2619F1B}" destId="{79445555-78EE-4AC7-825E-DB54E3FC3709}" srcOrd="2" destOrd="0" presId="urn:microsoft.com/office/officeart/2008/layout/TitlePictureLineup"/>
    <dgm:cxn modelId="{F3D0ED84-F457-47B1-B1A2-54960AFBCF41}" type="presParOf" srcId="{31C66FA3-9AA1-4E16-83B9-082DC2619F1B}" destId="{A43BD026-93FE-4CB1-AE53-18BC383E5B59}" srcOrd="3" destOrd="0" presId="urn:microsoft.com/office/officeart/2008/layout/TitlePictureLineup"/>
    <dgm:cxn modelId="{FC8AF0FF-C282-40D8-9EEB-6D9273B90695}" type="presParOf" srcId="{841CE181-0627-4035-85EB-91488C419C82}" destId="{2125A0D2-C2ED-45ED-8A7E-0A64D0409D87}" srcOrd="5" destOrd="0" presId="urn:microsoft.com/office/officeart/2008/layout/TitlePictureLineup"/>
    <dgm:cxn modelId="{C52C110A-811A-4D98-8FC2-1DAF2DFFB314}" type="presParOf" srcId="{841CE181-0627-4035-85EB-91488C419C82}" destId="{F5D232B9-E627-4EBB-A50E-3272FBED37CA}" srcOrd="6" destOrd="0" presId="urn:microsoft.com/office/officeart/2008/layout/TitlePictureLineup"/>
    <dgm:cxn modelId="{FB83135C-6BEB-4D93-BCEF-261F1C3DEF94}" type="presParOf" srcId="{F5D232B9-E627-4EBB-A50E-3272FBED37CA}" destId="{B6EA74A5-CD33-41AA-89D0-E170918D97D8}" srcOrd="0" destOrd="0" presId="urn:microsoft.com/office/officeart/2008/layout/TitlePictureLineup"/>
    <dgm:cxn modelId="{6C80A9EC-FC45-4D26-A78E-B228EA0CB52C}" type="presParOf" srcId="{F5D232B9-E627-4EBB-A50E-3272FBED37CA}" destId="{FEF2E089-9AF2-45FE-8275-C8538B185B4F}" srcOrd="1" destOrd="0" presId="urn:microsoft.com/office/officeart/2008/layout/TitlePictureLineup"/>
    <dgm:cxn modelId="{845DE71B-7B12-4173-A13F-1E20713D55FF}" type="presParOf" srcId="{F5D232B9-E627-4EBB-A50E-3272FBED37CA}" destId="{25BC8E26-2146-410A-916A-665447A9CB45}" srcOrd="2" destOrd="0" presId="urn:microsoft.com/office/officeart/2008/layout/TitlePictureLineup"/>
    <dgm:cxn modelId="{BCD6E378-33ED-412E-BD8D-1DD0CBA78763}" type="presParOf" srcId="{F5D232B9-E627-4EBB-A50E-3272FBED37CA}" destId="{7F6E64F6-27E5-4D49-A0D0-D9541FC684D1}" srcOrd="3" destOrd="0" presId="urn:microsoft.com/office/officeart/2008/layout/TitlePictureLineup"/>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81BB18F-BBA4-4396-B8C4-BFD721757CE8}" type="doc">
      <dgm:prSet loTypeId="urn:microsoft.com/office/officeart/2008/layout/LinedList" loCatId="list" qsTypeId="urn:microsoft.com/office/officeart/2005/8/quickstyle/simple2" qsCatId="simple" csTypeId="urn:microsoft.com/office/officeart/2005/8/colors/accent5_1" csCatId="accent5" phldr="1"/>
      <dgm:spPr/>
      <dgm:t>
        <a:bodyPr/>
        <a:lstStyle/>
        <a:p>
          <a:endParaRPr lang="tr-TR"/>
        </a:p>
      </dgm:t>
    </dgm:pt>
    <dgm:pt modelId="{C2353BB3-450A-4E31-B649-D6984F95E877}">
      <dgm:prSet custT="1"/>
      <dgm:spPr/>
      <dgm:t>
        <a:bodyPr/>
        <a:lstStyle/>
        <a:p>
          <a:pPr rtl="0"/>
          <a:r>
            <a:rPr lang="tr-TR" sz="2000" b="1" dirty="0" smtClean="0">
              <a:latin typeface="Comic Sans MS" panose="030F0702030302020204" pitchFamily="66" charset="0"/>
            </a:rPr>
            <a:t> Ekiple Öğretim</a:t>
          </a:r>
          <a:endParaRPr lang="tr-TR" sz="2000" dirty="0">
            <a:latin typeface="Comic Sans MS" panose="030F0702030302020204" pitchFamily="66" charset="0"/>
          </a:endParaRPr>
        </a:p>
      </dgm:t>
    </dgm:pt>
    <dgm:pt modelId="{D9591419-5026-41F6-AA01-1A2D5386D36C}" type="parTrans" cxnId="{B8949C41-5136-4DA2-8A73-C8529AB6F670}">
      <dgm:prSet/>
      <dgm:spPr/>
      <dgm:t>
        <a:bodyPr/>
        <a:lstStyle/>
        <a:p>
          <a:endParaRPr lang="tr-TR"/>
        </a:p>
      </dgm:t>
    </dgm:pt>
    <dgm:pt modelId="{1971F544-C091-4253-B133-8CFF70859A85}" type="sibTrans" cxnId="{B8949C41-5136-4DA2-8A73-C8529AB6F670}">
      <dgm:prSet/>
      <dgm:spPr/>
      <dgm:t>
        <a:bodyPr/>
        <a:lstStyle/>
        <a:p>
          <a:endParaRPr lang="tr-TR"/>
        </a:p>
      </dgm:t>
    </dgm:pt>
    <dgm:pt modelId="{F54E3D4C-90A9-4323-854B-B754773E836A}">
      <dgm:prSet custT="1"/>
      <dgm:spPr/>
      <dgm:t>
        <a:bodyPr/>
        <a:lstStyle/>
        <a:p>
          <a:pPr rtl="0"/>
          <a:r>
            <a:rPr lang="tr-TR" sz="1600" dirty="0" smtClean="0">
              <a:latin typeface="Comic Sans MS" panose="030F0702030302020204" pitchFamily="66" charset="0"/>
            </a:rPr>
            <a:t> İki yada daha fazla öğretmenin eşgüdümünde gerçekleşen öğretme sürecidir.</a:t>
          </a:r>
          <a:endParaRPr lang="tr-TR" sz="1600" dirty="0">
            <a:latin typeface="Comic Sans MS" panose="030F0702030302020204" pitchFamily="66" charset="0"/>
          </a:endParaRPr>
        </a:p>
      </dgm:t>
    </dgm:pt>
    <dgm:pt modelId="{70CA23EF-D005-4ABF-99AD-7BEB914B4BC7}" type="parTrans" cxnId="{3A4EEC99-831B-4A9B-8D6E-3F9A8371DCDA}">
      <dgm:prSet/>
      <dgm:spPr/>
      <dgm:t>
        <a:bodyPr/>
        <a:lstStyle/>
        <a:p>
          <a:endParaRPr lang="tr-TR"/>
        </a:p>
      </dgm:t>
    </dgm:pt>
    <dgm:pt modelId="{0417489D-BE6B-4BCD-9FDE-75B24D5D1C66}" type="sibTrans" cxnId="{3A4EEC99-831B-4A9B-8D6E-3F9A8371DCDA}">
      <dgm:prSet/>
      <dgm:spPr/>
      <dgm:t>
        <a:bodyPr/>
        <a:lstStyle/>
        <a:p>
          <a:endParaRPr lang="tr-TR"/>
        </a:p>
      </dgm:t>
    </dgm:pt>
    <dgm:pt modelId="{CEDB05A4-E200-457E-A2F7-5AA2D5D24E93}">
      <dgm:prSet custT="1"/>
      <dgm:spPr/>
      <dgm:t>
        <a:bodyPr/>
        <a:lstStyle/>
        <a:p>
          <a:pPr rtl="0"/>
          <a:r>
            <a:rPr lang="tr-TR" sz="2000" b="1" dirty="0" smtClean="0">
              <a:latin typeface="Comic Sans MS" panose="030F0702030302020204" pitchFamily="66" charset="0"/>
            </a:rPr>
            <a:t>Buzkıran</a:t>
          </a:r>
          <a:endParaRPr lang="tr-TR" sz="2000" dirty="0">
            <a:latin typeface="Comic Sans MS" panose="030F0702030302020204" pitchFamily="66" charset="0"/>
          </a:endParaRPr>
        </a:p>
      </dgm:t>
    </dgm:pt>
    <dgm:pt modelId="{CADF66E5-BBD3-41D8-AC24-4B7E23C82654}" type="parTrans" cxnId="{66DD9E53-7777-40A2-AC4A-FEC54751BD32}">
      <dgm:prSet/>
      <dgm:spPr/>
      <dgm:t>
        <a:bodyPr/>
        <a:lstStyle/>
        <a:p>
          <a:endParaRPr lang="tr-TR"/>
        </a:p>
      </dgm:t>
    </dgm:pt>
    <dgm:pt modelId="{0123A558-4264-4889-A043-EB3E38A725BF}" type="sibTrans" cxnId="{66DD9E53-7777-40A2-AC4A-FEC54751BD32}">
      <dgm:prSet/>
      <dgm:spPr/>
      <dgm:t>
        <a:bodyPr/>
        <a:lstStyle/>
        <a:p>
          <a:endParaRPr lang="tr-TR"/>
        </a:p>
      </dgm:t>
    </dgm:pt>
    <dgm:pt modelId="{7C282BEA-DEDD-4727-AC11-8D1D4A209895}">
      <dgm:prSet custT="1"/>
      <dgm:spPr/>
      <dgm:t>
        <a:bodyPr/>
        <a:lstStyle/>
        <a:p>
          <a:pPr rtl="0"/>
          <a:r>
            <a:rPr lang="tr-TR" sz="1600" dirty="0" smtClean="0">
              <a:latin typeface="Comic Sans MS" panose="030F0702030302020204" pitchFamily="66" charset="0"/>
            </a:rPr>
            <a:t>Sınıf yönetiminde oryantasyon amaçlı kullanılan teknikte, çalışma gruplarına ayrılan öğrencilerden birbirini yakından tanıyacakları sorular belirlemeleri istenir. Hazırlanan sorular öğretmen tarafından denetlendikten sonra süreç başlatılır ve grupta tartışmalı konuların çözüme kavuşturulması istenir.</a:t>
          </a:r>
          <a:endParaRPr lang="tr-TR" sz="1600" dirty="0">
            <a:latin typeface="Comic Sans MS" panose="030F0702030302020204" pitchFamily="66" charset="0"/>
          </a:endParaRPr>
        </a:p>
      </dgm:t>
    </dgm:pt>
    <dgm:pt modelId="{D1A9454D-71AB-4D8B-9045-21A90A115AC1}" type="parTrans" cxnId="{9FAE8DCF-8747-4928-8197-18E6F981D4F8}">
      <dgm:prSet/>
      <dgm:spPr/>
      <dgm:t>
        <a:bodyPr/>
        <a:lstStyle/>
        <a:p>
          <a:endParaRPr lang="tr-TR"/>
        </a:p>
      </dgm:t>
    </dgm:pt>
    <dgm:pt modelId="{8E18C086-315A-4E4A-AD64-F83FCBECDFD0}" type="sibTrans" cxnId="{9FAE8DCF-8747-4928-8197-18E6F981D4F8}">
      <dgm:prSet/>
      <dgm:spPr/>
      <dgm:t>
        <a:bodyPr/>
        <a:lstStyle/>
        <a:p>
          <a:endParaRPr lang="tr-TR"/>
        </a:p>
      </dgm:t>
    </dgm:pt>
    <dgm:pt modelId="{C4E3917C-13D6-4B9D-BFEE-5C63F3C64B0D}">
      <dgm:prSet custT="1"/>
      <dgm:spPr/>
      <dgm:t>
        <a:bodyPr/>
        <a:lstStyle/>
        <a:p>
          <a:pPr rtl="0"/>
          <a:r>
            <a:rPr lang="tr-TR" sz="1800" b="1" dirty="0" smtClean="0">
              <a:latin typeface="Comic Sans MS" panose="030F0702030302020204" pitchFamily="66" charset="0"/>
            </a:rPr>
            <a:t>Burada Herkes Öğretmen</a:t>
          </a:r>
          <a:endParaRPr lang="tr-TR" sz="1800" dirty="0">
            <a:latin typeface="Comic Sans MS" panose="030F0702030302020204" pitchFamily="66" charset="0"/>
          </a:endParaRPr>
        </a:p>
      </dgm:t>
    </dgm:pt>
    <dgm:pt modelId="{29AC0B28-AA00-4FA3-805B-7E89024411B0}" type="parTrans" cxnId="{3E8DD240-363D-4858-8C08-9C67806776B0}">
      <dgm:prSet/>
      <dgm:spPr/>
      <dgm:t>
        <a:bodyPr/>
        <a:lstStyle/>
        <a:p>
          <a:endParaRPr lang="tr-TR"/>
        </a:p>
      </dgm:t>
    </dgm:pt>
    <dgm:pt modelId="{02C43589-2D17-44E8-B2BC-8256A931CB19}" type="sibTrans" cxnId="{3E8DD240-363D-4858-8C08-9C67806776B0}">
      <dgm:prSet/>
      <dgm:spPr/>
      <dgm:t>
        <a:bodyPr/>
        <a:lstStyle/>
        <a:p>
          <a:endParaRPr lang="tr-TR"/>
        </a:p>
      </dgm:t>
    </dgm:pt>
    <dgm:pt modelId="{5CA245A8-65A7-4E79-96BF-97B8ECC700EB}">
      <dgm:prSet custT="1"/>
      <dgm:spPr/>
      <dgm:t>
        <a:bodyPr/>
        <a:lstStyle/>
        <a:p>
          <a:pPr rtl="0"/>
          <a:r>
            <a:rPr lang="tr-TR" sz="1600" dirty="0" smtClean="0">
              <a:latin typeface="Comic Sans MS" panose="030F0702030302020204" pitchFamily="66" charset="0"/>
            </a:rPr>
            <a:t>Öğrencilere dağıtılan kart/kağıttaki konuyu gözden geçirerek, sorulmasını istedikleri soru yada tartışmak istedikleri noktayı yazmaları istenir. Toplanıp karıştırılan kartların yeniden dağıtılması ve öğrencinin aldığı karttaki konu/soruyu araştırarak sınıfa sunması ile gerçekleşir. </a:t>
          </a:r>
          <a:endParaRPr lang="tr-TR" sz="1600" dirty="0">
            <a:latin typeface="Comic Sans MS" panose="030F0702030302020204" pitchFamily="66" charset="0"/>
          </a:endParaRPr>
        </a:p>
      </dgm:t>
    </dgm:pt>
    <dgm:pt modelId="{9974ED91-AD4F-44CA-867B-25AC2C81F8EC}" type="parTrans" cxnId="{1055A2E5-0036-4423-890B-86962976E62A}">
      <dgm:prSet/>
      <dgm:spPr/>
      <dgm:t>
        <a:bodyPr/>
        <a:lstStyle/>
        <a:p>
          <a:endParaRPr lang="tr-TR"/>
        </a:p>
      </dgm:t>
    </dgm:pt>
    <dgm:pt modelId="{F97E721E-3FEA-4AAF-8FE7-B82936119DCF}" type="sibTrans" cxnId="{1055A2E5-0036-4423-890B-86962976E62A}">
      <dgm:prSet/>
      <dgm:spPr/>
      <dgm:t>
        <a:bodyPr/>
        <a:lstStyle/>
        <a:p>
          <a:endParaRPr lang="tr-TR"/>
        </a:p>
      </dgm:t>
    </dgm:pt>
    <dgm:pt modelId="{F7FDF7E7-A1B1-4E18-9729-1447FEE584F8}">
      <dgm:prSet custT="1"/>
      <dgm:spPr/>
      <dgm:t>
        <a:bodyPr/>
        <a:lstStyle/>
        <a:p>
          <a:pPr rtl="0"/>
          <a:r>
            <a:rPr lang="tr-TR" sz="2000" b="1" dirty="0" smtClean="0">
              <a:latin typeface="Comic Sans MS" panose="030F0702030302020204" pitchFamily="66" charset="0"/>
            </a:rPr>
            <a:t>Öğrenme Galerisi</a:t>
          </a:r>
          <a:endParaRPr lang="tr-TR" sz="2000" dirty="0">
            <a:latin typeface="Comic Sans MS" panose="030F0702030302020204" pitchFamily="66" charset="0"/>
          </a:endParaRPr>
        </a:p>
      </dgm:t>
    </dgm:pt>
    <dgm:pt modelId="{C91CE56A-183F-4FE1-A806-3F1B7F2E96A1}" type="parTrans" cxnId="{661F2682-AAB0-4D4B-B0F0-4D3AA593524C}">
      <dgm:prSet/>
      <dgm:spPr/>
      <dgm:t>
        <a:bodyPr/>
        <a:lstStyle/>
        <a:p>
          <a:endParaRPr lang="tr-TR"/>
        </a:p>
      </dgm:t>
    </dgm:pt>
    <dgm:pt modelId="{385B2FC7-A9DD-4001-8E71-664688D27B16}" type="sibTrans" cxnId="{661F2682-AAB0-4D4B-B0F0-4D3AA593524C}">
      <dgm:prSet/>
      <dgm:spPr/>
      <dgm:t>
        <a:bodyPr/>
        <a:lstStyle/>
        <a:p>
          <a:endParaRPr lang="tr-TR"/>
        </a:p>
      </dgm:t>
    </dgm:pt>
    <dgm:pt modelId="{DC9308BD-C2A3-4D8E-96CC-D26761434AE0}">
      <dgm:prSet custT="1"/>
      <dgm:spPr/>
      <dgm:t>
        <a:bodyPr/>
        <a:lstStyle/>
        <a:p>
          <a:pPr rtl="0"/>
          <a:r>
            <a:rPr lang="tr-TR" sz="1600" dirty="0" smtClean="0">
              <a:latin typeface="Comic Sans MS" panose="030F0702030302020204" pitchFamily="66" charset="0"/>
            </a:rPr>
            <a:t>2-4 kişilik gruplara ayrılan öğrencilerin öğrendiklerinin listelenmesi ve duvara asılması sonrasında listelerin incelenmesi ve öğrenmelerin değerlendirilmesi esasına dayanan tekniktir.</a:t>
          </a:r>
          <a:endParaRPr lang="tr-TR" sz="1600" dirty="0">
            <a:latin typeface="Comic Sans MS" panose="030F0702030302020204" pitchFamily="66" charset="0"/>
          </a:endParaRPr>
        </a:p>
      </dgm:t>
    </dgm:pt>
    <dgm:pt modelId="{08A19FA8-C70F-4740-ABA7-D964D5449100}" type="parTrans" cxnId="{AA840405-F590-4C11-8CEB-8E79DB6E0AA9}">
      <dgm:prSet/>
      <dgm:spPr/>
      <dgm:t>
        <a:bodyPr/>
        <a:lstStyle/>
        <a:p>
          <a:endParaRPr lang="tr-TR"/>
        </a:p>
      </dgm:t>
    </dgm:pt>
    <dgm:pt modelId="{D835E4AD-2169-4F38-9948-7C63FE590D61}" type="sibTrans" cxnId="{AA840405-F590-4C11-8CEB-8E79DB6E0AA9}">
      <dgm:prSet/>
      <dgm:spPr/>
      <dgm:t>
        <a:bodyPr/>
        <a:lstStyle/>
        <a:p>
          <a:endParaRPr lang="tr-TR"/>
        </a:p>
      </dgm:t>
    </dgm:pt>
    <dgm:pt modelId="{4E7394A8-9864-4F1D-968D-40EC4A59CDF1}" type="pres">
      <dgm:prSet presAssocID="{981BB18F-BBA4-4396-B8C4-BFD721757CE8}" presName="vert0" presStyleCnt="0">
        <dgm:presLayoutVars>
          <dgm:dir/>
          <dgm:animOne val="branch"/>
          <dgm:animLvl val="lvl"/>
        </dgm:presLayoutVars>
      </dgm:prSet>
      <dgm:spPr/>
      <dgm:t>
        <a:bodyPr/>
        <a:lstStyle/>
        <a:p>
          <a:endParaRPr lang="tr-TR"/>
        </a:p>
      </dgm:t>
    </dgm:pt>
    <dgm:pt modelId="{1AFAED0B-FFFC-4478-9B0E-60C2F144B4D4}" type="pres">
      <dgm:prSet presAssocID="{C2353BB3-450A-4E31-B649-D6984F95E877}" presName="thickLine" presStyleLbl="alignNode1" presStyleIdx="0" presStyleCnt="4"/>
      <dgm:spPr/>
    </dgm:pt>
    <dgm:pt modelId="{76738E77-5061-4F59-91C7-8AE6C78F885C}" type="pres">
      <dgm:prSet presAssocID="{C2353BB3-450A-4E31-B649-D6984F95E877}" presName="horz1" presStyleCnt="0"/>
      <dgm:spPr/>
    </dgm:pt>
    <dgm:pt modelId="{758B1F2C-1C3A-44A5-8FCD-804D00CD92FC}" type="pres">
      <dgm:prSet presAssocID="{C2353BB3-450A-4E31-B649-D6984F95E877}" presName="tx1" presStyleLbl="revTx" presStyleIdx="0" presStyleCnt="8"/>
      <dgm:spPr/>
      <dgm:t>
        <a:bodyPr/>
        <a:lstStyle/>
        <a:p>
          <a:endParaRPr lang="tr-TR"/>
        </a:p>
      </dgm:t>
    </dgm:pt>
    <dgm:pt modelId="{83FC6BE1-8B7F-4CCD-8898-E29C8AA6F9DF}" type="pres">
      <dgm:prSet presAssocID="{C2353BB3-450A-4E31-B649-D6984F95E877}" presName="vert1" presStyleCnt="0"/>
      <dgm:spPr/>
    </dgm:pt>
    <dgm:pt modelId="{4965F551-CD14-499F-8A0B-0C352108E9DB}" type="pres">
      <dgm:prSet presAssocID="{F54E3D4C-90A9-4323-854B-B754773E836A}" presName="vertSpace2a" presStyleCnt="0"/>
      <dgm:spPr/>
    </dgm:pt>
    <dgm:pt modelId="{3D3AE100-D447-4D64-A4C2-AEC6E1B7BCCD}" type="pres">
      <dgm:prSet presAssocID="{F54E3D4C-90A9-4323-854B-B754773E836A}" presName="horz2" presStyleCnt="0"/>
      <dgm:spPr/>
    </dgm:pt>
    <dgm:pt modelId="{ECEA4190-A013-4FF5-B376-CF9667C185DC}" type="pres">
      <dgm:prSet presAssocID="{F54E3D4C-90A9-4323-854B-B754773E836A}" presName="horzSpace2" presStyleCnt="0"/>
      <dgm:spPr/>
    </dgm:pt>
    <dgm:pt modelId="{047BB857-3EB4-4DC1-9AB1-FF57FE7AAAEE}" type="pres">
      <dgm:prSet presAssocID="{F54E3D4C-90A9-4323-854B-B754773E836A}" presName="tx2" presStyleLbl="revTx" presStyleIdx="1" presStyleCnt="8"/>
      <dgm:spPr/>
      <dgm:t>
        <a:bodyPr/>
        <a:lstStyle/>
        <a:p>
          <a:endParaRPr lang="tr-TR"/>
        </a:p>
      </dgm:t>
    </dgm:pt>
    <dgm:pt modelId="{FB77F693-A8A0-49BB-8317-7BB8A663E5C1}" type="pres">
      <dgm:prSet presAssocID="{F54E3D4C-90A9-4323-854B-B754773E836A}" presName="vert2" presStyleCnt="0"/>
      <dgm:spPr/>
    </dgm:pt>
    <dgm:pt modelId="{452AF3BF-DD08-4533-ADD3-CF9F542AF965}" type="pres">
      <dgm:prSet presAssocID="{F54E3D4C-90A9-4323-854B-B754773E836A}" presName="thinLine2b" presStyleLbl="callout" presStyleIdx="0" presStyleCnt="4"/>
      <dgm:spPr/>
    </dgm:pt>
    <dgm:pt modelId="{149C104D-3D00-4262-B98E-B8952B1C85BE}" type="pres">
      <dgm:prSet presAssocID="{F54E3D4C-90A9-4323-854B-B754773E836A}" presName="vertSpace2b" presStyleCnt="0"/>
      <dgm:spPr/>
    </dgm:pt>
    <dgm:pt modelId="{07AC600A-B5FF-49E3-B60D-4058920D1707}" type="pres">
      <dgm:prSet presAssocID="{CEDB05A4-E200-457E-A2F7-5AA2D5D24E93}" presName="thickLine" presStyleLbl="alignNode1" presStyleIdx="1" presStyleCnt="4"/>
      <dgm:spPr/>
    </dgm:pt>
    <dgm:pt modelId="{B1125635-B547-4039-B3E8-28D3D8A61BE1}" type="pres">
      <dgm:prSet presAssocID="{CEDB05A4-E200-457E-A2F7-5AA2D5D24E93}" presName="horz1" presStyleCnt="0"/>
      <dgm:spPr/>
    </dgm:pt>
    <dgm:pt modelId="{9A5CA026-D898-4F08-926D-A91AFE66A12E}" type="pres">
      <dgm:prSet presAssocID="{CEDB05A4-E200-457E-A2F7-5AA2D5D24E93}" presName="tx1" presStyleLbl="revTx" presStyleIdx="2" presStyleCnt="8"/>
      <dgm:spPr/>
      <dgm:t>
        <a:bodyPr/>
        <a:lstStyle/>
        <a:p>
          <a:endParaRPr lang="tr-TR"/>
        </a:p>
      </dgm:t>
    </dgm:pt>
    <dgm:pt modelId="{2648981E-332F-4AEA-A8F8-CA03E23131CD}" type="pres">
      <dgm:prSet presAssocID="{CEDB05A4-E200-457E-A2F7-5AA2D5D24E93}" presName="vert1" presStyleCnt="0"/>
      <dgm:spPr/>
    </dgm:pt>
    <dgm:pt modelId="{261284D1-79A4-40BB-B802-2081B8A05AAA}" type="pres">
      <dgm:prSet presAssocID="{7C282BEA-DEDD-4727-AC11-8D1D4A209895}" presName="vertSpace2a" presStyleCnt="0"/>
      <dgm:spPr/>
    </dgm:pt>
    <dgm:pt modelId="{07FB2AD2-30F1-4AA1-869F-8B2DAA62E988}" type="pres">
      <dgm:prSet presAssocID="{7C282BEA-DEDD-4727-AC11-8D1D4A209895}" presName="horz2" presStyleCnt="0"/>
      <dgm:spPr/>
    </dgm:pt>
    <dgm:pt modelId="{C32A1536-A2CF-481E-A811-38727B4BB988}" type="pres">
      <dgm:prSet presAssocID="{7C282BEA-DEDD-4727-AC11-8D1D4A209895}" presName="horzSpace2" presStyleCnt="0"/>
      <dgm:spPr/>
    </dgm:pt>
    <dgm:pt modelId="{832BC71D-EF77-4B01-8ABB-C2110427F6D6}" type="pres">
      <dgm:prSet presAssocID="{7C282BEA-DEDD-4727-AC11-8D1D4A209895}" presName="tx2" presStyleLbl="revTx" presStyleIdx="3" presStyleCnt="8"/>
      <dgm:spPr/>
      <dgm:t>
        <a:bodyPr/>
        <a:lstStyle/>
        <a:p>
          <a:endParaRPr lang="tr-TR"/>
        </a:p>
      </dgm:t>
    </dgm:pt>
    <dgm:pt modelId="{0CD290A1-FBA5-45FC-B6D7-D7D99AF78541}" type="pres">
      <dgm:prSet presAssocID="{7C282BEA-DEDD-4727-AC11-8D1D4A209895}" presName="vert2" presStyleCnt="0"/>
      <dgm:spPr/>
    </dgm:pt>
    <dgm:pt modelId="{F6385128-0E7E-4F56-A53A-AC012039945D}" type="pres">
      <dgm:prSet presAssocID="{7C282BEA-DEDD-4727-AC11-8D1D4A209895}" presName="thinLine2b" presStyleLbl="callout" presStyleIdx="1" presStyleCnt="4"/>
      <dgm:spPr/>
    </dgm:pt>
    <dgm:pt modelId="{0A3417E1-CCFD-460F-86D2-8B136C8EEC15}" type="pres">
      <dgm:prSet presAssocID="{7C282BEA-DEDD-4727-AC11-8D1D4A209895}" presName="vertSpace2b" presStyleCnt="0"/>
      <dgm:spPr/>
    </dgm:pt>
    <dgm:pt modelId="{4E0B592B-0578-4728-A854-112763979FC5}" type="pres">
      <dgm:prSet presAssocID="{C4E3917C-13D6-4B9D-BFEE-5C63F3C64B0D}" presName="thickLine" presStyleLbl="alignNode1" presStyleIdx="2" presStyleCnt="4"/>
      <dgm:spPr/>
    </dgm:pt>
    <dgm:pt modelId="{F05C0E2E-AED4-44DB-89FD-ED09688633B1}" type="pres">
      <dgm:prSet presAssocID="{C4E3917C-13D6-4B9D-BFEE-5C63F3C64B0D}" presName="horz1" presStyleCnt="0"/>
      <dgm:spPr/>
    </dgm:pt>
    <dgm:pt modelId="{34DCDCB1-0332-4E11-A70E-6091D47AACED}" type="pres">
      <dgm:prSet presAssocID="{C4E3917C-13D6-4B9D-BFEE-5C63F3C64B0D}" presName="tx1" presStyleLbl="revTx" presStyleIdx="4" presStyleCnt="8"/>
      <dgm:spPr/>
      <dgm:t>
        <a:bodyPr/>
        <a:lstStyle/>
        <a:p>
          <a:endParaRPr lang="tr-TR"/>
        </a:p>
      </dgm:t>
    </dgm:pt>
    <dgm:pt modelId="{225555B4-43E3-417E-9128-B6048A4749DF}" type="pres">
      <dgm:prSet presAssocID="{C4E3917C-13D6-4B9D-BFEE-5C63F3C64B0D}" presName="vert1" presStyleCnt="0"/>
      <dgm:spPr/>
    </dgm:pt>
    <dgm:pt modelId="{4CBA2B56-C490-4751-936C-474C5FF47A0F}" type="pres">
      <dgm:prSet presAssocID="{5CA245A8-65A7-4E79-96BF-97B8ECC700EB}" presName="vertSpace2a" presStyleCnt="0"/>
      <dgm:spPr/>
    </dgm:pt>
    <dgm:pt modelId="{217E2902-0670-4CCA-AD3A-2267D75646AA}" type="pres">
      <dgm:prSet presAssocID="{5CA245A8-65A7-4E79-96BF-97B8ECC700EB}" presName="horz2" presStyleCnt="0"/>
      <dgm:spPr/>
    </dgm:pt>
    <dgm:pt modelId="{811D506B-744D-4851-A65A-45595436E786}" type="pres">
      <dgm:prSet presAssocID="{5CA245A8-65A7-4E79-96BF-97B8ECC700EB}" presName="horzSpace2" presStyleCnt="0"/>
      <dgm:spPr/>
    </dgm:pt>
    <dgm:pt modelId="{ECBAF6FF-5B2C-4C44-A46B-DB29D61D863A}" type="pres">
      <dgm:prSet presAssocID="{5CA245A8-65A7-4E79-96BF-97B8ECC700EB}" presName="tx2" presStyleLbl="revTx" presStyleIdx="5" presStyleCnt="8"/>
      <dgm:spPr/>
      <dgm:t>
        <a:bodyPr/>
        <a:lstStyle/>
        <a:p>
          <a:endParaRPr lang="tr-TR"/>
        </a:p>
      </dgm:t>
    </dgm:pt>
    <dgm:pt modelId="{959E321E-DBCE-40A1-B23C-A4CCA9BE032C}" type="pres">
      <dgm:prSet presAssocID="{5CA245A8-65A7-4E79-96BF-97B8ECC700EB}" presName="vert2" presStyleCnt="0"/>
      <dgm:spPr/>
    </dgm:pt>
    <dgm:pt modelId="{8238547B-FF94-437F-ABE3-C7C576077798}" type="pres">
      <dgm:prSet presAssocID="{5CA245A8-65A7-4E79-96BF-97B8ECC700EB}" presName="thinLine2b" presStyleLbl="callout" presStyleIdx="2" presStyleCnt="4"/>
      <dgm:spPr/>
    </dgm:pt>
    <dgm:pt modelId="{57CC26B7-FB6D-4B6C-BBD4-01A252D56AD7}" type="pres">
      <dgm:prSet presAssocID="{5CA245A8-65A7-4E79-96BF-97B8ECC700EB}" presName="vertSpace2b" presStyleCnt="0"/>
      <dgm:spPr/>
    </dgm:pt>
    <dgm:pt modelId="{4E6AD531-DABC-444B-A46D-0A6D8B9957D2}" type="pres">
      <dgm:prSet presAssocID="{F7FDF7E7-A1B1-4E18-9729-1447FEE584F8}" presName="thickLine" presStyleLbl="alignNode1" presStyleIdx="3" presStyleCnt="4"/>
      <dgm:spPr/>
    </dgm:pt>
    <dgm:pt modelId="{19B975DA-5337-4437-A556-0706CCFF822C}" type="pres">
      <dgm:prSet presAssocID="{F7FDF7E7-A1B1-4E18-9729-1447FEE584F8}" presName="horz1" presStyleCnt="0"/>
      <dgm:spPr/>
    </dgm:pt>
    <dgm:pt modelId="{7E9DA21D-5085-4958-8DD4-0995326B8A50}" type="pres">
      <dgm:prSet presAssocID="{F7FDF7E7-A1B1-4E18-9729-1447FEE584F8}" presName="tx1" presStyleLbl="revTx" presStyleIdx="6" presStyleCnt="8"/>
      <dgm:spPr/>
      <dgm:t>
        <a:bodyPr/>
        <a:lstStyle/>
        <a:p>
          <a:endParaRPr lang="tr-TR"/>
        </a:p>
      </dgm:t>
    </dgm:pt>
    <dgm:pt modelId="{5B7E2210-042E-4C08-BE9F-D673F152B3BD}" type="pres">
      <dgm:prSet presAssocID="{F7FDF7E7-A1B1-4E18-9729-1447FEE584F8}" presName="vert1" presStyleCnt="0"/>
      <dgm:spPr/>
    </dgm:pt>
    <dgm:pt modelId="{E14E8A64-267F-4C46-A14F-2B0436B285CF}" type="pres">
      <dgm:prSet presAssocID="{DC9308BD-C2A3-4D8E-96CC-D26761434AE0}" presName="vertSpace2a" presStyleCnt="0"/>
      <dgm:spPr/>
    </dgm:pt>
    <dgm:pt modelId="{C0379C09-C830-4E6A-BCD4-7AE1C6AB265E}" type="pres">
      <dgm:prSet presAssocID="{DC9308BD-C2A3-4D8E-96CC-D26761434AE0}" presName="horz2" presStyleCnt="0"/>
      <dgm:spPr/>
    </dgm:pt>
    <dgm:pt modelId="{D1425D3F-9DCD-4DA3-8C54-6C84966072D2}" type="pres">
      <dgm:prSet presAssocID="{DC9308BD-C2A3-4D8E-96CC-D26761434AE0}" presName="horzSpace2" presStyleCnt="0"/>
      <dgm:spPr/>
    </dgm:pt>
    <dgm:pt modelId="{994CDC03-DE55-4579-A06F-AFBD00030C2D}" type="pres">
      <dgm:prSet presAssocID="{DC9308BD-C2A3-4D8E-96CC-D26761434AE0}" presName="tx2" presStyleLbl="revTx" presStyleIdx="7" presStyleCnt="8"/>
      <dgm:spPr/>
      <dgm:t>
        <a:bodyPr/>
        <a:lstStyle/>
        <a:p>
          <a:endParaRPr lang="tr-TR"/>
        </a:p>
      </dgm:t>
    </dgm:pt>
    <dgm:pt modelId="{C9854374-4D6E-4BFE-AAFF-F8E53A1E8E92}" type="pres">
      <dgm:prSet presAssocID="{DC9308BD-C2A3-4D8E-96CC-D26761434AE0}" presName="vert2" presStyleCnt="0"/>
      <dgm:spPr/>
    </dgm:pt>
    <dgm:pt modelId="{39220085-877A-493D-B33D-DCAE4836DB5D}" type="pres">
      <dgm:prSet presAssocID="{DC9308BD-C2A3-4D8E-96CC-D26761434AE0}" presName="thinLine2b" presStyleLbl="callout" presStyleIdx="3" presStyleCnt="4"/>
      <dgm:spPr/>
    </dgm:pt>
    <dgm:pt modelId="{AD4FE59D-8399-4D28-80DC-10E38E8B347F}" type="pres">
      <dgm:prSet presAssocID="{DC9308BD-C2A3-4D8E-96CC-D26761434AE0}" presName="vertSpace2b" presStyleCnt="0"/>
      <dgm:spPr/>
    </dgm:pt>
  </dgm:ptLst>
  <dgm:cxnLst>
    <dgm:cxn modelId="{1055A2E5-0036-4423-890B-86962976E62A}" srcId="{C4E3917C-13D6-4B9D-BFEE-5C63F3C64B0D}" destId="{5CA245A8-65A7-4E79-96BF-97B8ECC700EB}" srcOrd="0" destOrd="0" parTransId="{9974ED91-AD4F-44CA-867B-25AC2C81F8EC}" sibTransId="{F97E721E-3FEA-4AAF-8FE7-B82936119DCF}"/>
    <dgm:cxn modelId="{8BFDE789-FEEA-4F78-84D7-D5B3EF251C00}" type="presOf" srcId="{F7FDF7E7-A1B1-4E18-9729-1447FEE584F8}" destId="{7E9DA21D-5085-4958-8DD4-0995326B8A50}" srcOrd="0" destOrd="0" presId="urn:microsoft.com/office/officeart/2008/layout/LinedList"/>
    <dgm:cxn modelId="{4A1B70BE-9EE5-40F1-9787-BF987BEF1EBB}" type="presOf" srcId="{7C282BEA-DEDD-4727-AC11-8D1D4A209895}" destId="{832BC71D-EF77-4B01-8ABB-C2110427F6D6}" srcOrd="0" destOrd="0" presId="urn:microsoft.com/office/officeart/2008/layout/LinedList"/>
    <dgm:cxn modelId="{28929006-8652-4605-B426-64C8260F02FD}" type="presOf" srcId="{5CA245A8-65A7-4E79-96BF-97B8ECC700EB}" destId="{ECBAF6FF-5B2C-4C44-A46B-DB29D61D863A}" srcOrd="0" destOrd="0" presId="urn:microsoft.com/office/officeart/2008/layout/LinedList"/>
    <dgm:cxn modelId="{674D4DF5-7D06-4C54-9C6A-D15EFE4D2CBE}" type="presOf" srcId="{981BB18F-BBA4-4396-B8C4-BFD721757CE8}" destId="{4E7394A8-9864-4F1D-968D-40EC4A59CDF1}" srcOrd="0" destOrd="0" presId="urn:microsoft.com/office/officeart/2008/layout/LinedList"/>
    <dgm:cxn modelId="{661F2682-AAB0-4D4B-B0F0-4D3AA593524C}" srcId="{981BB18F-BBA4-4396-B8C4-BFD721757CE8}" destId="{F7FDF7E7-A1B1-4E18-9729-1447FEE584F8}" srcOrd="3" destOrd="0" parTransId="{C91CE56A-183F-4FE1-A806-3F1B7F2E96A1}" sibTransId="{385B2FC7-A9DD-4001-8E71-664688D27B16}"/>
    <dgm:cxn modelId="{66DD9E53-7777-40A2-AC4A-FEC54751BD32}" srcId="{981BB18F-BBA4-4396-B8C4-BFD721757CE8}" destId="{CEDB05A4-E200-457E-A2F7-5AA2D5D24E93}" srcOrd="1" destOrd="0" parTransId="{CADF66E5-BBD3-41D8-AC24-4B7E23C82654}" sibTransId="{0123A558-4264-4889-A043-EB3E38A725BF}"/>
    <dgm:cxn modelId="{9FAE8DCF-8747-4928-8197-18E6F981D4F8}" srcId="{CEDB05A4-E200-457E-A2F7-5AA2D5D24E93}" destId="{7C282BEA-DEDD-4727-AC11-8D1D4A209895}" srcOrd="0" destOrd="0" parTransId="{D1A9454D-71AB-4D8B-9045-21A90A115AC1}" sibTransId="{8E18C086-315A-4E4A-AD64-F83FCBECDFD0}"/>
    <dgm:cxn modelId="{8DA379A1-AC9F-47FC-959F-E6E6A71E9187}" type="presOf" srcId="{C4E3917C-13D6-4B9D-BFEE-5C63F3C64B0D}" destId="{34DCDCB1-0332-4E11-A70E-6091D47AACED}" srcOrd="0" destOrd="0" presId="urn:microsoft.com/office/officeart/2008/layout/LinedList"/>
    <dgm:cxn modelId="{20D0CCE1-DF46-47B0-AAB0-CDCF417468E1}" type="presOf" srcId="{DC9308BD-C2A3-4D8E-96CC-D26761434AE0}" destId="{994CDC03-DE55-4579-A06F-AFBD00030C2D}" srcOrd="0" destOrd="0" presId="urn:microsoft.com/office/officeart/2008/layout/LinedList"/>
    <dgm:cxn modelId="{3E8DD240-363D-4858-8C08-9C67806776B0}" srcId="{981BB18F-BBA4-4396-B8C4-BFD721757CE8}" destId="{C4E3917C-13D6-4B9D-BFEE-5C63F3C64B0D}" srcOrd="2" destOrd="0" parTransId="{29AC0B28-AA00-4FA3-805B-7E89024411B0}" sibTransId="{02C43589-2D17-44E8-B2BC-8256A931CB19}"/>
    <dgm:cxn modelId="{6F2F781C-1673-4ED4-B639-3303B77542C5}" type="presOf" srcId="{CEDB05A4-E200-457E-A2F7-5AA2D5D24E93}" destId="{9A5CA026-D898-4F08-926D-A91AFE66A12E}" srcOrd="0" destOrd="0" presId="urn:microsoft.com/office/officeart/2008/layout/LinedList"/>
    <dgm:cxn modelId="{3A4EEC99-831B-4A9B-8D6E-3F9A8371DCDA}" srcId="{C2353BB3-450A-4E31-B649-D6984F95E877}" destId="{F54E3D4C-90A9-4323-854B-B754773E836A}" srcOrd="0" destOrd="0" parTransId="{70CA23EF-D005-4ABF-99AD-7BEB914B4BC7}" sibTransId="{0417489D-BE6B-4BCD-9FDE-75B24D5D1C66}"/>
    <dgm:cxn modelId="{57B05A7F-B9BA-48FE-8041-C99F9FC1B50C}" type="presOf" srcId="{F54E3D4C-90A9-4323-854B-B754773E836A}" destId="{047BB857-3EB4-4DC1-9AB1-FF57FE7AAAEE}" srcOrd="0" destOrd="0" presId="urn:microsoft.com/office/officeart/2008/layout/LinedList"/>
    <dgm:cxn modelId="{003C596A-860A-4775-9F0F-A4BF4C01DC5B}" type="presOf" srcId="{C2353BB3-450A-4E31-B649-D6984F95E877}" destId="{758B1F2C-1C3A-44A5-8FCD-804D00CD92FC}" srcOrd="0" destOrd="0" presId="urn:microsoft.com/office/officeart/2008/layout/LinedList"/>
    <dgm:cxn modelId="{AA840405-F590-4C11-8CEB-8E79DB6E0AA9}" srcId="{F7FDF7E7-A1B1-4E18-9729-1447FEE584F8}" destId="{DC9308BD-C2A3-4D8E-96CC-D26761434AE0}" srcOrd="0" destOrd="0" parTransId="{08A19FA8-C70F-4740-ABA7-D964D5449100}" sibTransId="{D835E4AD-2169-4F38-9948-7C63FE590D61}"/>
    <dgm:cxn modelId="{B8949C41-5136-4DA2-8A73-C8529AB6F670}" srcId="{981BB18F-BBA4-4396-B8C4-BFD721757CE8}" destId="{C2353BB3-450A-4E31-B649-D6984F95E877}" srcOrd="0" destOrd="0" parTransId="{D9591419-5026-41F6-AA01-1A2D5386D36C}" sibTransId="{1971F544-C091-4253-B133-8CFF70859A85}"/>
    <dgm:cxn modelId="{DF7EC04B-FAA0-4C39-91AA-43EB35C99CE5}" type="presParOf" srcId="{4E7394A8-9864-4F1D-968D-40EC4A59CDF1}" destId="{1AFAED0B-FFFC-4478-9B0E-60C2F144B4D4}" srcOrd="0" destOrd="0" presId="urn:microsoft.com/office/officeart/2008/layout/LinedList"/>
    <dgm:cxn modelId="{D2DE8834-1A28-44EE-B46B-EDF74B1D2ABE}" type="presParOf" srcId="{4E7394A8-9864-4F1D-968D-40EC4A59CDF1}" destId="{76738E77-5061-4F59-91C7-8AE6C78F885C}" srcOrd="1" destOrd="0" presId="urn:microsoft.com/office/officeart/2008/layout/LinedList"/>
    <dgm:cxn modelId="{7AD3F431-2B93-442D-8F66-B9DE30AE9443}" type="presParOf" srcId="{76738E77-5061-4F59-91C7-8AE6C78F885C}" destId="{758B1F2C-1C3A-44A5-8FCD-804D00CD92FC}" srcOrd="0" destOrd="0" presId="urn:microsoft.com/office/officeart/2008/layout/LinedList"/>
    <dgm:cxn modelId="{B673B27E-6A51-4142-A25F-CBF9CA083F1E}" type="presParOf" srcId="{76738E77-5061-4F59-91C7-8AE6C78F885C}" destId="{83FC6BE1-8B7F-4CCD-8898-E29C8AA6F9DF}" srcOrd="1" destOrd="0" presId="urn:microsoft.com/office/officeart/2008/layout/LinedList"/>
    <dgm:cxn modelId="{6A48A791-6399-4863-A2AB-0E68A8704A12}" type="presParOf" srcId="{83FC6BE1-8B7F-4CCD-8898-E29C8AA6F9DF}" destId="{4965F551-CD14-499F-8A0B-0C352108E9DB}" srcOrd="0" destOrd="0" presId="urn:microsoft.com/office/officeart/2008/layout/LinedList"/>
    <dgm:cxn modelId="{D9D034C9-73B1-4A00-9846-4F298B35502E}" type="presParOf" srcId="{83FC6BE1-8B7F-4CCD-8898-E29C8AA6F9DF}" destId="{3D3AE100-D447-4D64-A4C2-AEC6E1B7BCCD}" srcOrd="1" destOrd="0" presId="urn:microsoft.com/office/officeart/2008/layout/LinedList"/>
    <dgm:cxn modelId="{F94F2E84-47CB-4FAA-95A4-F8A1D34BC145}" type="presParOf" srcId="{3D3AE100-D447-4D64-A4C2-AEC6E1B7BCCD}" destId="{ECEA4190-A013-4FF5-B376-CF9667C185DC}" srcOrd="0" destOrd="0" presId="urn:microsoft.com/office/officeart/2008/layout/LinedList"/>
    <dgm:cxn modelId="{6B2076BC-658E-4E36-B74C-20736CAE8AEB}" type="presParOf" srcId="{3D3AE100-D447-4D64-A4C2-AEC6E1B7BCCD}" destId="{047BB857-3EB4-4DC1-9AB1-FF57FE7AAAEE}" srcOrd="1" destOrd="0" presId="urn:microsoft.com/office/officeart/2008/layout/LinedList"/>
    <dgm:cxn modelId="{E98B5063-33E9-42D1-9E48-95D374C62DFF}" type="presParOf" srcId="{3D3AE100-D447-4D64-A4C2-AEC6E1B7BCCD}" destId="{FB77F693-A8A0-49BB-8317-7BB8A663E5C1}" srcOrd="2" destOrd="0" presId="urn:microsoft.com/office/officeart/2008/layout/LinedList"/>
    <dgm:cxn modelId="{9D60B65C-5F63-427A-88DF-B633A4E79D9E}" type="presParOf" srcId="{83FC6BE1-8B7F-4CCD-8898-E29C8AA6F9DF}" destId="{452AF3BF-DD08-4533-ADD3-CF9F542AF965}" srcOrd="2" destOrd="0" presId="urn:microsoft.com/office/officeart/2008/layout/LinedList"/>
    <dgm:cxn modelId="{AAEBA612-60DF-4B4B-8D56-0DC849931D94}" type="presParOf" srcId="{83FC6BE1-8B7F-4CCD-8898-E29C8AA6F9DF}" destId="{149C104D-3D00-4262-B98E-B8952B1C85BE}" srcOrd="3" destOrd="0" presId="urn:microsoft.com/office/officeart/2008/layout/LinedList"/>
    <dgm:cxn modelId="{ECCA8751-6D49-42D1-927A-BF7AB279EAFD}" type="presParOf" srcId="{4E7394A8-9864-4F1D-968D-40EC4A59CDF1}" destId="{07AC600A-B5FF-49E3-B60D-4058920D1707}" srcOrd="2" destOrd="0" presId="urn:microsoft.com/office/officeart/2008/layout/LinedList"/>
    <dgm:cxn modelId="{178FC55C-C2DF-45DC-A7DA-6042D434F3B2}" type="presParOf" srcId="{4E7394A8-9864-4F1D-968D-40EC4A59CDF1}" destId="{B1125635-B547-4039-B3E8-28D3D8A61BE1}" srcOrd="3" destOrd="0" presId="urn:microsoft.com/office/officeart/2008/layout/LinedList"/>
    <dgm:cxn modelId="{D96B3679-AEE6-4F5B-8194-DC278A7838D8}" type="presParOf" srcId="{B1125635-B547-4039-B3E8-28D3D8A61BE1}" destId="{9A5CA026-D898-4F08-926D-A91AFE66A12E}" srcOrd="0" destOrd="0" presId="urn:microsoft.com/office/officeart/2008/layout/LinedList"/>
    <dgm:cxn modelId="{B18A56F2-721A-4D5B-BB4E-C73D43678314}" type="presParOf" srcId="{B1125635-B547-4039-B3E8-28D3D8A61BE1}" destId="{2648981E-332F-4AEA-A8F8-CA03E23131CD}" srcOrd="1" destOrd="0" presId="urn:microsoft.com/office/officeart/2008/layout/LinedList"/>
    <dgm:cxn modelId="{E1D8BCD3-E15B-4FF3-811E-3D5BAAB34707}" type="presParOf" srcId="{2648981E-332F-4AEA-A8F8-CA03E23131CD}" destId="{261284D1-79A4-40BB-B802-2081B8A05AAA}" srcOrd="0" destOrd="0" presId="urn:microsoft.com/office/officeart/2008/layout/LinedList"/>
    <dgm:cxn modelId="{BD7C1C63-A363-4FA5-8E11-78480AF99F90}" type="presParOf" srcId="{2648981E-332F-4AEA-A8F8-CA03E23131CD}" destId="{07FB2AD2-30F1-4AA1-869F-8B2DAA62E988}" srcOrd="1" destOrd="0" presId="urn:microsoft.com/office/officeart/2008/layout/LinedList"/>
    <dgm:cxn modelId="{1CC96963-195A-4FE7-80C9-1F200777EB4B}" type="presParOf" srcId="{07FB2AD2-30F1-4AA1-869F-8B2DAA62E988}" destId="{C32A1536-A2CF-481E-A811-38727B4BB988}" srcOrd="0" destOrd="0" presId="urn:microsoft.com/office/officeart/2008/layout/LinedList"/>
    <dgm:cxn modelId="{689BF567-CC04-4DFE-80A7-2D8CF51D2FEB}" type="presParOf" srcId="{07FB2AD2-30F1-4AA1-869F-8B2DAA62E988}" destId="{832BC71D-EF77-4B01-8ABB-C2110427F6D6}" srcOrd="1" destOrd="0" presId="urn:microsoft.com/office/officeart/2008/layout/LinedList"/>
    <dgm:cxn modelId="{009E62BA-B998-46C0-9D8A-739B899238DA}" type="presParOf" srcId="{07FB2AD2-30F1-4AA1-869F-8B2DAA62E988}" destId="{0CD290A1-FBA5-45FC-B6D7-D7D99AF78541}" srcOrd="2" destOrd="0" presId="urn:microsoft.com/office/officeart/2008/layout/LinedList"/>
    <dgm:cxn modelId="{DF315B9D-2B72-4460-80A0-D5365D06D409}" type="presParOf" srcId="{2648981E-332F-4AEA-A8F8-CA03E23131CD}" destId="{F6385128-0E7E-4F56-A53A-AC012039945D}" srcOrd="2" destOrd="0" presId="urn:microsoft.com/office/officeart/2008/layout/LinedList"/>
    <dgm:cxn modelId="{BE2B06AD-E0F0-4D06-9959-4CD9E0EFDDF7}" type="presParOf" srcId="{2648981E-332F-4AEA-A8F8-CA03E23131CD}" destId="{0A3417E1-CCFD-460F-86D2-8B136C8EEC15}" srcOrd="3" destOrd="0" presId="urn:microsoft.com/office/officeart/2008/layout/LinedList"/>
    <dgm:cxn modelId="{4B9E320C-822E-4BD5-B233-922B5495C965}" type="presParOf" srcId="{4E7394A8-9864-4F1D-968D-40EC4A59CDF1}" destId="{4E0B592B-0578-4728-A854-112763979FC5}" srcOrd="4" destOrd="0" presId="urn:microsoft.com/office/officeart/2008/layout/LinedList"/>
    <dgm:cxn modelId="{9C59F9AD-114A-4807-A929-4D720776DA9D}" type="presParOf" srcId="{4E7394A8-9864-4F1D-968D-40EC4A59CDF1}" destId="{F05C0E2E-AED4-44DB-89FD-ED09688633B1}" srcOrd="5" destOrd="0" presId="urn:microsoft.com/office/officeart/2008/layout/LinedList"/>
    <dgm:cxn modelId="{CC38201F-0D79-4E10-AD63-1B70952B5569}" type="presParOf" srcId="{F05C0E2E-AED4-44DB-89FD-ED09688633B1}" destId="{34DCDCB1-0332-4E11-A70E-6091D47AACED}" srcOrd="0" destOrd="0" presId="urn:microsoft.com/office/officeart/2008/layout/LinedList"/>
    <dgm:cxn modelId="{423E9306-6291-488F-A8D1-78AEBC1A812F}" type="presParOf" srcId="{F05C0E2E-AED4-44DB-89FD-ED09688633B1}" destId="{225555B4-43E3-417E-9128-B6048A4749DF}" srcOrd="1" destOrd="0" presId="urn:microsoft.com/office/officeart/2008/layout/LinedList"/>
    <dgm:cxn modelId="{51FD23EC-C954-44FC-936B-26D7D8F167A6}" type="presParOf" srcId="{225555B4-43E3-417E-9128-B6048A4749DF}" destId="{4CBA2B56-C490-4751-936C-474C5FF47A0F}" srcOrd="0" destOrd="0" presId="urn:microsoft.com/office/officeart/2008/layout/LinedList"/>
    <dgm:cxn modelId="{FC43D8E6-1F6A-40B8-8AC2-A1514F925ABB}" type="presParOf" srcId="{225555B4-43E3-417E-9128-B6048A4749DF}" destId="{217E2902-0670-4CCA-AD3A-2267D75646AA}" srcOrd="1" destOrd="0" presId="urn:microsoft.com/office/officeart/2008/layout/LinedList"/>
    <dgm:cxn modelId="{B585DC0A-3AA1-4103-9B59-3FBBCDCD1331}" type="presParOf" srcId="{217E2902-0670-4CCA-AD3A-2267D75646AA}" destId="{811D506B-744D-4851-A65A-45595436E786}" srcOrd="0" destOrd="0" presId="urn:microsoft.com/office/officeart/2008/layout/LinedList"/>
    <dgm:cxn modelId="{422B7F5A-8A1C-4FC3-BD38-F63A64A9AA40}" type="presParOf" srcId="{217E2902-0670-4CCA-AD3A-2267D75646AA}" destId="{ECBAF6FF-5B2C-4C44-A46B-DB29D61D863A}" srcOrd="1" destOrd="0" presId="urn:microsoft.com/office/officeart/2008/layout/LinedList"/>
    <dgm:cxn modelId="{BC7F93B4-9D35-4010-B7C4-2F3BBB51E04A}" type="presParOf" srcId="{217E2902-0670-4CCA-AD3A-2267D75646AA}" destId="{959E321E-DBCE-40A1-B23C-A4CCA9BE032C}" srcOrd="2" destOrd="0" presId="urn:microsoft.com/office/officeart/2008/layout/LinedList"/>
    <dgm:cxn modelId="{1EEFCEE9-F35C-410D-AAC7-C4EC62ECE13A}" type="presParOf" srcId="{225555B4-43E3-417E-9128-B6048A4749DF}" destId="{8238547B-FF94-437F-ABE3-C7C576077798}" srcOrd="2" destOrd="0" presId="urn:microsoft.com/office/officeart/2008/layout/LinedList"/>
    <dgm:cxn modelId="{AADAD6E2-7284-41AD-911B-4862039F15FA}" type="presParOf" srcId="{225555B4-43E3-417E-9128-B6048A4749DF}" destId="{57CC26B7-FB6D-4B6C-BBD4-01A252D56AD7}" srcOrd="3" destOrd="0" presId="urn:microsoft.com/office/officeart/2008/layout/LinedList"/>
    <dgm:cxn modelId="{5561A335-2AEA-457E-BBBF-45725D8E4F5C}" type="presParOf" srcId="{4E7394A8-9864-4F1D-968D-40EC4A59CDF1}" destId="{4E6AD531-DABC-444B-A46D-0A6D8B9957D2}" srcOrd="6" destOrd="0" presId="urn:microsoft.com/office/officeart/2008/layout/LinedList"/>
    <dgm:cxn modelId="{4CE3AFA4-29E9-4334-93FB-8581647A5B56}" type="presParOf" srcId="{4E7394A8-9864-4F1D-968D-40EC4A59CDF1}" destId="{19B975DA-5337-4437-A556-0706CCFF822C}" srcOrd="7" destOrd="0" presId="urn:microsoft.com/office/officeart/2008/layout/LinedList"/>
    <dgm:cxn modelId="{1550F40A-CCBF-48B2-B808-E9A663129ED5}" type="presParOf" srcId="{19B975DA-5337-4437-A556-0706CCFF822C}" destId="{7E9DA21D-5085-4958-8DD4-0995326B8A50}" srcOrd="0" destOrd="0" presId="urn:microsoft.com/office/officeart/2008/layout/LinedList"/>
    <dgm:cxn modelId="{2F426100-377A-4196-BCCE-9580C9A3E8F8}" type="presParOf" srcId="{19B975DA-5337-4437-A556-0706CCFF822C}" destId="{5B7E2210-042E-4C08-BE9F-D673F152B3BD}" srcOrd="1" destOrd="0" presId="urn:microsoft.com/office/officeart/2008/layout/LinedList"/>
    <dgm:cxn modelId="{301A3F42-8345-4673-97DC-8C1CF8A97CE6}" type="presParOf" srcId="{5B7E2210-042E-4C08-BE9F-D673F152B3BD}" destId="{E14E8A64-267F-4C46-A14F-2B0436B285CF}" srcOrd="0" destOrd="0" presId="urn:microsoft.com/office/officeart/2008/layout/LinedList"/>
    <dgm:cxn modelId="{A85FA936-AEB7-40E2-AB8C-8F0A72EA2F26}" type="presParOf" srcId="{5B7E2210-042E-4C08-BE9F-D673F152B3BD}" destId="{C0379C09-C830-4E6A-BCD4-7AE1C6AB265E}" srcOrd="1" destOrd="0" presId="urn:microsoft.com/office/officeart/2008/layout/LinedList"/>
    <dgm:cxn modelId="{DBF79A68-38FC-45D3-AA12-CA3F3CB44EF7}" type="presParOf" srcId="{C0379C09-C830-4E6A-BCD4-7AE1C6AB265E}" destId="{D1425D3F-9DCD-4DA3-8C54-6C84966072D2}" srcOrd="0" destOrd="0" presId="urn:microsoft.com/office/officeart/2008/layout/LinedList"/>
    <dgm:cxn modelId="{74DF1FD6-B4C2-473E-A75F-44F23FE69593}" type="presParOf" srcId="{C0379C09-C830-4E6A-BCD4-7AE1C6AB265E}" destId="{994CDC03-DE55-4579-A06F-AFBD00030C2D}" srcOrd="1" destOrd="0" presId="urn:microsoft.com/office/officeart/2008/layout/LinedList"/>
    <dgm:cxn modelId="{B511C146-66BE-46EC-BBDA-879C233183C2}" type="presParOf" srcId="{C0379C09-C830-4E6A-BCD4-7AE1C6AB265E}" destId="{C9854374-4D6E-4BFE-AAFF-F8E53A1E8E92}" srcOrd="2" destOrd="0" presId="urn:microsoft.com/office/officeart/2008/layout/LinedList"/>
    <dgm:cxn modelId="{0BA6967D-21ED-40F2-9DA2-C1B277BA92C4}" type="presParOf" srcId="{5B7E2210-042E-4C08-BE9F-D673F152B3BD}" destId="{39220085-877A-493D-B33D-DCAE4836DB5D}" srcOrd="2" destOrd="0" presId="urn:microsoft.com/office/officeart/2008/layout/LinedList"/>
    <dgm:cxn modelId="{2FE07595-A88A-417A-B09E-5C009CEBFA54}" type="presParOf" srcId="{5B7E2210-042E-4C08-BE9F-D673F152B3BD}" destId="{AD4FE59D-8399-4D28-80DC-10E38E8B347F}" srcOrd="3"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492A43-EC69-4CFE-BD58-000DA0078A12}">
      <dsp:nvSpPr>
        <dsp:cNvPr id="0" name=""/>
        <dsp:cNvSpPr/>
      </dsp:nvSpPr>
      <dsp:spPr>
        <a:xfrm>
          <a:off x="1857346" y="-3097"/>
          <a:ext cx="4514906" cy="4514906"/>
        </a:xfrm>
        <a:prstGeom prst="circularArrow">
          <a:avLst>
            <a:gd name="adj1" fmla="val 5274"/>
            <a:gd name="adj2" fmla="val 312630"/>
            <a:gd name="adj3" fmla="val 14228845"/>
            <a:gd name="adj4" fmla="val 17126601"/>
            <a:gd name="adj5" fmla="val 5477"/>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3ED646-0479-40CE-B512-5A417006D527}">
      <dsp:nvSpPr>
        <dsp:cNvPr id="0" name=""/>
        <dsp:cNvSpPr/>
      </dsp:nvSpPr>
      <dsp:spPr>
        <a:xfrm>
          <a:off x="3256880" y="2416"/>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Gezi</a:t>
          </a:r>
          <a:endParaRPr lang="tr-TR" sz="2100" kern="1200"/>
        </a:p>
      </dsp:txBody>
      <dsp:txXfrm>
        <a:off x="3298760" y="44296"/>
        <a:ext cx="1632079" cy="774159"/>
      </dsp:txXfrm>
    </dsp:sp>
    <dsp:sp modelId="{B0BEF6F3-2748-4E2A-AF6C-6B6ADEFB4674}">
      <dsp:nvSpPr>
        <dsp:cNvPr id="0" name=""/>
        <dsp:cNvSpPr/>
      </dsp:nvSpPr>
      <dsp:spPr>
        <a:xfrm>
          <a:off x="4843096" y="918219"/>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Görüşme</a:t>
          </a:r>
          <a:endParaRPr lang="tr-TR" sz="2100" kern="1200"/>
        </a:p>
      </dsp:txBody>
      <dsp:txXfrm>
        <a:off x="4884976" y="960099"/>
        <a:ext cx="1632079" cy="774159"/>
      </dsp:txXfrm>
    </dsp:sp>
    <dsp:sp modelId="{104E9FB9-C08A-482B-AF16-4DD76C9EF845}">
      <dsp:nvSpPr>
        <dsp:cNvPr id="0" name=""/>
        <dsp:cNvSpPr/>
      </dsp:nvSpPr>
      <dsp:spPr>
        <a:xfrm>
          <a:off x="4843096" y="2749824"/>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Ev Ödevi</a:t>
          </a:r>
          <a:endParaRPr lang="tr-TR" sz="2100" kern="1200"/>
        </a:p>
      </dsp:txBody>
      <dsp:txXfrm>
        <a:off x="4884976" y="2791704"/>
        <a:ext cx="1632079" cy="774159"/>
      </dsp:txXfrm>
    </dsp:sp>
    <dsp:sp modelId="{97EAF68E-157D-4A2C-8BD9-9DA3DE073165}">
      <dsp:nvSpPr>
        <dsp:cNvPr id="0" name=""/>
        <dsp:cNvSpPr/>
      </dsp:nvSpPr>
      <dsp:spPr>
        <a:xfrm>
          <a:off x="3256880" y="3665626"/>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Gözlem</a:t>
          </a:r>
          <a:endParaRPr lang="tr-TR" sz="2100" kern="1200"/>
        </a:p>
      </dsp:txBody>
      <dsp:txXfrm>
        <a:off x="3298760" y="3707506"/>
        <a:ext cx="1632079" cy="774159"/>
      </dsp:txXfrm>
    </dsp:sp>
    <dsp:sp modelId="{94338CB4-A7B5-4692-9D08-B2070CDD8B79}">
      <dsp:nvSpPr>
        <dsp:cNvPr id="0" name=""/>
        <dsp:cNvSpPr/>
      </dsp:nvSpPr>
      <dsp:spPr>
        <a:xfrm>
          <a:off x="1670663" y="2749824"/>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Müze Eğitimi</a:t>
          </a:r>
          <a:endParaRPr lang="tr-TR" sz="2100" kern="1200"/>
        </a:p>
      </dsp:txBody>
      <dsp:txXfrm>
        <a:off x="1712543" y="2791704"/>
        <a:ext cx="1632079" cy="774159"/>
      </dsp:txXfrm>
    </dsp:sp>
    <dsp:sp modelId="{02B5188D-3F61-43A1-AB0A-E821ED36F10C}">
      <dsp:nvSpPr>
        <dsp:cNvPr id="0" name=""/>
        <dsp:cNvSpPr/>
      </dsp:nvSpPr>
      <dsp:spPr>
        <a:xfrm>
          <a:off x="1670663" y="918219"/>
          <a:ext cx="1715839" cy="857919"/>
        </a:xfrm>
        <a:prstGeom prst="roundRect">
          <a:avLst/>
        </a:prstGeom>
        <a:solidFill>
          <a:schemeClr val="lt1">
            <a:hueOff val="0"/>
            <a:satOff val="0"/>
            <a:lumOff val="0"/>
            <a:alphaOff val="0"/>
          </a:schemeClr>
        </a:solidFill>
        <a:ln w="19050" cap="flat" cmpd="sng" algn="ctr">
          <a:solidFill>
            <a:schemeClr val="accent4">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0010" tIns="80010" rIns="80010" bIns="80010" numCol="1" spcCol="1270" anchor="ctr" anchorCtr="0">
          <a:noAutofit/>
        </a:bodyPr>
        <a:lstStyle/>
        <a:p>
          <a:pPr lvl="0" algn="ctr" defTabSz="933450" rtl="0">
            <a:lnSpc>
              <a:spcPct val="90000"/>
            </a:lnSpc>
            <a:spcBef>
              <a:spcPct val="0"/>
            </a:spcBef>
            <a:spcAft>
              <a:spcPct val="35000"/>
            </a:spcAft>
          </a:pPr>
          <a:r>
            <a:rPr lang="tr-TR" sz="2100" kern="1200" smtClean="0"/>
            <a:t>Sergi </a:t>
          </a:r>
          <a:endParaRPr lang="tr-TR" sz="2100" kern="1200"/>
        </a:p>
      </dsp:txBody>
      <dsp:txXfrm>
        <a:off x="1712543" y="960099"/>
        <a:ext cx="1632079" cy="7741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37031E-E05D-4DA0-B161-77E4B9EE01C7}">
      <dsp:nvSpPr>
        <dsp:cNvPr id="0" name=""/>
        <dsp:cNvSpPr/>
      </dsp:nvSpPr>
      <dsp:spPr>
        <a:xfrm>
          <a:off x="2091" y="332068"/>
          <a:ext cx="1677665" cy="83883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tr-TR" sz="2500" kern="1200" dirty="0" err="1" smtClean="0"/>
            <a:t>Köşelenme</a:t>
          </a:r>
          <a:endParaRPr lang="tr-TR" sz="2500" kern="1200" dirty="0"/>
        </a:p>
      </dsp:txBody>
      <dsp:txXfrm>
        <a:off x="26660" y="356637"/>
        <a:ext cx="1628527" cy="789694"/>
      </dsp:txXfrm>
    </dsp:sp>
    <dsp:sp modelId="{B2DC5140-B397-441D-9D7F-2375EAA05723}">
      <dsp:nvSpPr>
        <dsp:cNvPr id="0" name=""/>
        <dsp:cNvSpPr/>
      </dsp:nvSpPr>
      <dsp:spPr>
        <a:xfrm>
          <a:off x="169857" y="1170900"/>
          <a:ext cx="167766" cy="1959957"/>
        </a:xfrm>
        <a:custGeom>
          <a:avLst/>
          <a:gdLst/>
          <a:ahLst/>
          <a:cxnLst/>
          <a:rect l="0" t="0" r="0" b="0"/>
          <a:pathLst>
            <a:path>
              <a:moveTo>
                <a:pt x="0" y="0"/>
              </a:moveTo>
              <a:lnTo>
                <a:pt x="0" y="1959957"/>
              </a:lnTo>
              <a:lnTo>
                <a:pt x="167766" y="195995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BBD882-4161-43DB-BD31-A7383A5445CA}">
      <dsp:nvSpPr>
        <dsp:cNvPr id="0" name=""/>
        <dsp:cNvSpPr/>
      </dsp:nvSpPr>
      <dsp:spPr>
        <a:xfrm>
          <a:off x="337624" y="1380609"/>
          <a:ext cx="1726572" cy="350049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smtClean="0"/>
            <a:t>Öğrencilerin problemin çözümüne ilişkin çözüm önerileri geliştirmeleri için kullanılır. Öğrencilerin araştırdığı ve savunduğu çözüm önerileri sınıfın köşelerine asılır ve öğrenciler kendilerine uygun olan köşede toplanırlar. Oluşan gruplar çözümü seçme nedenleri tartışır, gerekçelerini hazırlar, sınıfa sunar ve sonuçta sınıf tartışması ile karar alınır.</a:t>
          </a:r>
          <a:endParaRPr lang="tr-TR" sz="1200" kern="1200" dirty="0"/>
        </a:p>
      </dsp:txBody>
      <dsp:txXfrm>
        <a:off x="388194" y="1431179"/>
        <a:ext cx="1625432" cy="3399358"/>
      </dsp:txXfrm>
    </dsp:sp>
    <dsp:sp modelId="{1710BF49-2592-466B-8F24-D553E293E055}">
      <dsp:nvSpPr>
        <dsp:cNvPr id="0" name=""/>
        <dsp:cNvSpPr/>
      </dsp:nvSpPr>
      <dsp:spPr>
        <a:xfrm>
          <a:off x="2148079" y="332068"/>
          <a:ext cx="1677665" cy="838832"/>
        </a:xfrm>
        <a:prstGeom prst="roundRect">
          <a:avLst>
            <a:gd name="adj" fmla="val 10000"/>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tr-TR" sz="2500" kern="1200" smtClean="0"/>
            <a:t>Öğrenme Halkası</a:t>
          </a:r>
          <a:endParaRPr lang="tr-TR" sz="2500" kern="1200"/>
        </a:p>
      </dsp:txBody>
      <dsp:txXfrm>
        <a:off x="2172648" y="356637"/>
        <a:ext cx="1628527" cy="789694"/>
      </dsp:txXfrm>
    </dsp:sp>
    <dsp:sp modelId="{1BFDB283-7C42-4D4E-A2BE-498353A8E36C}">
      <dsp:nvSpPr>
        <dsp:cNvPr id="0" name=""/>
        <dsp:cNvSpPr/>
      </dsp:nvSpPr>
      <dsp:spPr>
        <a:xfrm>
          <a:off x="2315846" y="1170900"/>
          <a:ext cx="167766" cy="1926672"/>
        </a:xfrm>
        <a:custGeom>
          <a:avLst/>
          <a:gdLst/>
          <a:ahLst/>
          <a:cxnLst/>
          <a:rect l="0" t="0" r="0" b="0"/>
          <a:pathLst>
            <a:path>
              <a:moveTo>
                <a:pt x="0" y="0"/>
              </a:moveTo>
              <a:lnTo>
                <a:pt x="0" y="1926672"/>
              </a:lnTo>
              <a:lnTo>
                <a:pt x="167766" y="192667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795F0E-0B13-4544-9860-9AC1C4383EDC}">
      <dsp:nvSpPr>
        <dsp:cNvPr id="0" name=""/>
        <dsp:cNvSpPr/>
      </dsp:nvSpPr>
      <dsp:spPr>
        <a:xfrm>
          <a:off x="2483612" y="1380609"/>
          <a:ext cx="1484116" cy="343392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3465231"/>
              <a:satOff val="-15989"/>
              <a:lumOff val="588"/>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err="1" smtClean="0"/>
            <a:t>Piaget’in</a:t>
          </a:r>
          <a:r>
            <a:rPr lang="tr-TR" sz="1200" kern="1200" dirty="0" smtClean="0"/>
            <a:t> zihinsel gelişim teorisini temel alan teknik, inceleme ve veri toplama, kavram tanımı ve kavram uygulama aşamalarından oluşur.</a:t>
          </a:r>
          <a:endParaRPr lang="tr-TR" sz="1200" kern="1200" dirty="0"/>
        </a:p>
      </dsp:txBody>
      <dsp:txXfrm>
        <a:off x="2527080" y="1424077"/>
        <a:ext cx="1397180" cy="3346992"/>
      </dsp:txXfrm>
    </dsp:sp>
    <dsp:sp modelId="{DD30E3D6-9DCC-4DA0-B723-2AED386C09F0}">
      <dsp:nvSpPr>
        <dsp:cNvPr id="0" name=""/>
        <dsp:cNvSpPr/>
      </dsp:nvSpPr>
      <dsp:spPr>
        <a:xfrm>
          <a:off x="4245161" y="332068"/>
          <a:ext cx="1677665" cy="838832"/>
        </a:xfrm>
        <a:prstGeom prst="roundRect">
          <a:avLst>
            <a:gd name="adj" fmla="val 10000"/>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tr-TR" sz="2500" kern="1200" smtClean="0"/>
            <a:t>Kum Saati</a:t>
          </a:r>
          <a:endParaRPr lang="tr-TR" sz="2500" kern="1200"/>
        </a:p>
      </dsp:txBody>
      <dsp:txXfrm>
        <a:off x="4269730" y="356637"/>
        <a:ext cx="1628527" cy="789694"/>
      </dsp:txXfrm>
    </dsp:sp>
    <dsp:sp modelId="{AC178998-2CF5-4103-9F79-D6D4EE2EB666}">
      <dsp:nvSpPr>
        <dsp:cNvPr id="0" name=""/>
        <dsp:cNvSpPr/>
      </dsp:nvSpPr>
      <dsp:spPr>
        <a:xfrm>
          <a:off x="4412927" y="1170900"/>
          <a:ext cx="167766" cy="1940190"/>
        </a:xfrm>
        <a:custGeom>
          <a:avLst/>
          <a:gdLst/>
          <a:ahLst/>
          <a:cxnLst/>
          <a:rect l="0" t="0" r="0" b="0"/>
          <a:pathLst>
            <a:path>
              <a:moveTo>
                <a:pt x="0" y="0"/>
              </a:moveTo>
              <a:lnTo>
                <a:pt x="0" y="1940190"/>
              </a:lnTo>
              <a:lnTo>
                <a:pt x="167766" y="1940190"/>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E1854A4-89A8-4903-94BC-0E0AD5AE48FF}">
      <dsp:nvSpPr>
        <dsp:cNvPr id="0" name=""/>
        <dsp:cNvSpPr/>
      </dsp:nvSpPr>
      <dsp:spPr>
        <a:xfrm>
          <a:off x="4580694" y="1380609"/>
          <a:ext cx="1303814" cy="3460964"/>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6930461"/>
              <a:satOff val="-31979"/>
              <a:lumOff val="117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smtClean="0"/>
            <a:t>Öğrenmelerin anımsanması ve yeni öğrenilenlerle bağ kurulması amacıyla kullanılan teknik, tahtaya/kağıda çizilen boş kum saatlerinin ortasına öğrenilecek ibarenin, üst kısmına ön bilgilerin, alt kısmına öğrenme alanı temalarının yazılması ve açıklanması yoluyla uygulanır.</a:t>
          </a:r>
          <a:endParaRPr lang="tr-TR" sz="1200" kern="1200" dirty="0"/>
        </a:p>
      </dsp:txBody>
      <dsp:txXfrm>
        <a:off x="4618881" y="1418796"/>
        <a:ext cx="1227440" cy="3384590"/>
      </dsp:txXfrm>
    </dsp:sp>
    <dsp:sp modelId="{4C917402-0070-4F39-B229-AC58C1289861}">
      <dsp:nvSpPr>
        <dsp:cNvPr id="0" name=""/>
        <dsp:cNvSpPr/>
      </dsp:nvSpPr>
      <dsp:spPr>
        <a:xfrm>
          <a:off x="6342242" y="332068"/>
          <a:ext cx="1677665" cy="838832"/>
        </a:xfrm>
        <a:prstGeom prst="roundRect">
          <a:avLst>
            <a:gd name="adj" fmla="val 10000"/>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7625" tIns="31750" rIns="47625" bIns="31750" numCol="1" spcCol="1270" anchor="ctr" anchorCtr="0">
          <a:noAutofit/>
        </a:bodyPr>
        <a:lstStyle/>
        <a:p>
          <a:pPr lvl="0" algn="ctr" defTabSz="1111250" rtl="0">
            <a:lnSpc>
              <a:spcPct val="90000"/>
            </a:lnSpc>
            <a:spcBef>
              <a:spcPct val="0"/>
            </a:spcBef>
            <a:spcAft>
              <a:spcPct val="35000"/>
            </a:spcAft>
          </a:pPr>
          <a:r>
            <a:rPr lang="tr-TR" sz="2500" kern="1200" smtClean="0"/>
            <a:t>Pazar Yeri</a:t>
          </a:r>
          <a:endParaRPr lang="tr-TR" sz="2500" kern="1200"/>
        </a:p>
      </dsp:txBody>
      <dsp:txXfrm>
        <a:off x="6366811" y="356637"/>
        <a:ext cx="1628527" cy="789694"/>
      </dsp:txXfrm>
    </dsp:sp>
    <dsp:sp modelId="{475E96C1-F086-457D-8AD1-FE7626C29D0B}">
      <dsp:nvSpPr>
        <dsp:cNvPr id="0" name=""/>
        <dsp:cNvSpPr/>
      </dsp:nvSpPr>
      <dsp:spPr>
        <a:xfrm>
          <a:off x="6510009" y="1170900"/>
          <a:ext cx="167766" cy="1948247"/>
        </a:xfrm>
        <a:custGeom>
          <a:avLst/>
          <a:gdLst/>
          <a:ahLst/>
          <a:cxnLst/>
          <a:rect l="0" t="0" r="0" b="0"/>
          <a:pathLst>
            <a:path>
              <a:moveTo>
                <a:pt x="0" y="0"/>
              </a:moveTo>
              <a:lnTo>
                <a:pt x="0" y="1948247"/>
              </a:lnTo>
              <a:lnTo>
                <a:pt x="167766" y="194824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A827C6F-7E74-46C5-A96B-76E8C774B32C}">
      <dsp:nvSpPr>
        <dsp:cNvPr id="0" name=""/>
        <dsp:cNvSpPr/>
      </dsp:nvSpPr>
      <dsp:spPr>
        <a:xfrm>
          <a:off x="6677775" y="1380609"/>
          <a:ext cx="1549733" cy="3477078"/>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0395692"/>
              <a:satOff val="-47968"/>
              <a:lumOff val="176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22860" tIns="15240" rIns="22860" bIns="15240" numCol="1" spcCol="1270" anchor="ctr" anchorCtr="0">
          <a:noAutofit/>
        </a:bodyPr>
        <a:lstStyle/>
        <a:p>
          <a:pPr lvl="0" algn="ctr" defTabSz="533400" rtl="0">
            <a:lnSpc>
              <a:spcPct val="90000"/>
            </a:lnSpc>
            <a:spcBef>
              <a:spcPct val="0"/>
            </a:spcBef>
            <a:spcAft>
              <a:spcPct val="35000"/>
            </a:spcAft>
          </a:pPr>
          <a:r>
            <a:rPr lang="tr-TR" sz="1200" kern="1200" dirty="0" smtClean="0"/>
            <a:t>Öğrencilerin birbirlerini tanıma, görüş ve çözüm önerilerini birbirleriyle paylaşmaları amacıyla kullanılan teknik, öğrencilere dağıtılan küçük kağıtlar vasıtasıyla konuya ilişkin yaşantıları, çözümleri, soruları ve görüşlerinin yazılması ve öğrencilerin üzerlerine asılan kağıtlarını dolaşarak okuması şeklinde gerçekleştirilir.</a:t>
          </a:r>
          <a:endParaRPr lang="tr-TR" sz="1200" kern="1200" dirty="0"/>
        </a:p>
      </dsp:txBody>
      <dsp:txXfrm>
        <a:off x="6723165" y="1425999"/>
        <a:ext cx="1458953" cy="33862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77C38F-B485-46A2-908C-0350C46A9C1C}">
      <dsp:nvSpPr>
        <dsp:cNvPr id="0" name=""/>
        <dsp:cNvSpPr/>
      </dsp:nvSpPr>
      <dsp:spPr>
        <a:xfrm>
          <a:off x="0" y="373466"/>
          <a:ext cx="8640960" cy="1275750"/>
        </a:xfrm>
        <a:prstGeom prst="rect">
          <a:avLst/>
        </a:prstGeom>
        <a:solidFill>
          <a:schemeClr val="accent1">
            <a:alpha val="90000"/>
            <a:tint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70635" tIns="312420" rIns="670635" bIns="106680" numCol="1" spcCol="1270" anchor="t" anchorCtr="0">
          <a:noAutofit/>
        </a:bodyPr>
        <a:lstStyle/>
        <a:p>
          <a:pPr marL="114300" lvl="1" indent="-114300" algn="l" defTabSz="666750" rtl="0">
            <a:lnSpc>
              <a:spcPct val="90000"/>
            </a:lnSpc>
            <a:spcBef>
              <a:spcPct val="0"/>
            </a:spcBef>
            <a:spcAft>
              <a:spcPct val="15000"/>
            </a:spcAft>
            <a:buChar char="••"/>
          </a:pPr>
          <a:r>
            <a:rPr lang="tr-TR" sz="1500" kern="1200" dirty="0" smtClean="0"/>
            <a:t>Öğrencinin konuyu kavraması, üzerinde düşünmesi amacıyla kullanılan teknik, oluşturulan ikişerli grupların verilen konu/soru hakkındaki düşüncelerini paylaştıktan sonra yeni ikililer oluşturması ve önceki eşlerinin düşüncelerini ileterek katıldığı ve katılmadığı noktaları gerekçeleriyle paylaşması şeklinde gerçekleştirilir.</a:t>
          </a:r>
          <a:endParaRPr lang="tr-TR" sz="1500" kern="1200" dirty="0"/>
        </a:p>
      </dsp:txBody>
      <dsp:txXfrm>
        <a:off x="0" y="373466"/>
        <a:ext cx="8640960" cy="1275750"/>
      </dsp:txXfrm>
    </dsp:sp>
    <dsp:sp modelId="{6E640DA5-F125-4330-8246-50AC33B6EAA2}">
      <dsp:nvSpPr>
        <dsp:cNvPr id="0" name=""/>
        <dsp:cNvSpPr/>
      </dsp:nvSpPr>
      <dsp:spPr>
        <a:xfrm>
          <a:off x="432048" y="152066"/>
          <a:ext cx="6048672" cy="44280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25" tIns="0" rIns="228625" bIns="0" numCol="1" spcCol="1270" anchor="ctr" anchorCtr="0">
          <a:noAutofit/>
        </a:bodyPr>
        <a:lstStyle/>
        <a:p>
          <a:pPr lvl="0" algn="l" defTabSz="666750" rtl="0">
            <a:lnSpc>
              <a:spcPct val="90000"/>
            </a:lnSpc>
            <a:spcBef>
              <a:spcPct val="0"/>
            </a:spcBef>
            <a:spcAft>
              <a:spcPct val="35000"/>
            </a:spcAft>
          </a:pPr>
          <a:r>
            <a:rPr lang="tr-TR" sz="1500" b="1" kern="1200" dirty="0" smtClean="0"/>
            <a:t>Dedikodu</a:t>
          </a:r>
          <a:endParaRPr lang="tr-TR" sz="1500" b="1" kern="1200" dirty="0"/>
        </a:p>
      </dsp:txBody>
      <dsp:txXfrm>
        <a:off x="453664" y="173682"/>
        <a:ext cx="6005440" cy="399568"/>
      </dsp:txXfrm>
    </dsp:sp>
    <dsp:sp modelId="{344B1F05-537F-4DC4-B116-41754F014440}">
      <dsp:nvSpPr>
        <dsp:cNvPr id="0" name=""/>
        <dsp:cNvSpPr/>
      </dsp:nvSpPr>
      <dsp:spPr>
        <a:xfrm>
          <a:off x="0" y="1951616"/>
          <a:ext cx="8640960" cy="850500"/>
        </a:xfrm>
        <a:prstGeom prst="rect">
          <a:avLst/>
        </a:prstGeom>
        <a:solidFill>
          <a:schemeClr val="accent1">
            <a:alpha val="90000"/>
            <a:tint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70635" tIns="312420" rIns="670635" bIns="106680" numCol="1" spcCol="1270" anchor="t" anchorCtr="0">
          <a:noAutofit/>
        </a:bodyPr>
        <a:lstStyle/>
        <a:p>
          <a:pPr marL="114300" lvl="1" indent="-114300" algn="l" defTabSz="666750" rtl="0">
            <a:lnSpc>
              <a:spcPct val="90000"/>
            </a:lnSpc>
            <a:spcBef>
              <a:spcPct val="0"/>
            </a:spcBef>
            <a:spcAft>
              <a:spcPct val="15000"/>
            </a:spcAft>
            <a:buChar char="••"/>
          </a:pPr>
          <a:r>
            <a:rPr lang="tr-TR" sz="1500" kern="1200" smtClean="0"/>
            <a:t>Sınıfta hazırlanan serbest kürsü panosunda öğrencilerin gazete ve benzeri araçlarda karşılaştıkları düşüncelerin sergilenmesi ve bu görüşlerin sınıfta tartışılmasıdır.</a:t>
          </a:r>
          <a:endParaRPr lang="tr-TR" sz="1500" kern="1200"/>
        </a:p>
      </dsp:txBody>
      <dsp:txXfrm>
        <a:off x="0" y="1951616"/>
        <a:ext cx="8640960" cy="850500"/>
      </dsp:txXfrm>
    </dsp:sp>
    <dsp:sp modelId="{3EEBF377-9CD3-4106-A316-171CBD07466B}">
      <dsp:nvSpPr>
        <dsp:cNvPr id="0" name=""/>
        <dsp:cNvSpPr/>
      </dsp:nvSpPr>
      <dsp:spPr>
        <a:xfrm>
          <a:off x="432048" y="1730216"/>
          <a:ext cx="6048672" cy="44280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25" tIns="0" rIns="228625" bIns="0" numCol="1" spcCol="1270" anchor="ctr" anchorCtr="0">
          <a:noAutofit/>
        </a:bodyPr>
        <a:lstStyle/>
        <a:p>
          <a:pPr lvl="0" algn="l" defTabSz="666750" rtl="0">
            <a:lnSpc>
              <a:spcPct val="90000"/>
            </a:lnSpc>
            <a:spcBef>
              <a:spcPct val="0"/>
            </a:spcBef>
            <a:spcAft>
              <a:spcPct val="35000"/>
            </a:spcAft>
          </a:pPr>
          <a:r>
            <a:rPr lang="tr-TR" sz="1500" b="1" kern="1200" dirty="0" smtClean="0"/>
            <a:t>Serbest Kürsü</a:t>
          </a:r>
          <a:endParaRPr lang="tr-TR" sz="1500" b="1" kern="1200" dirty="0"/>
        </a:p>
      </dsp:txBody>
      <dsp:txXfrm>
        <a:off x="453664" y="1751832"/>
        <a:ext cx="6005440" cy="399568"/>
      </dsp:txXfrm>
    </dsp:sp>
    <dsp:sp modelId="{6B70B2FB-63C0-4915-9C5C-888ABA706E96}">
      <dsp:nvSpPr>
        <dsp:cNvPr id="0" name=""/>
        <dsp:cNvSpPr/>
      </dsp:nvSpPr>
      <dsp:spPr>
        <a:xfrm>
          <a:off x="0" y="3104516"/>
          <a:ext cx="8640960" cy="850500"/>
        </a:xfrm>
        <a:prstGeom prst="rect">
          <a:avLst/>
        </a:prstGeom>
        <a:solidFill>
          <a:schemeClr val="accent1">
            <a:alpha val="90000"/>
            <a:tint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70635" tIns="312420" rIns="670635" bIns="106680" numCol="1" spcCol="1270" anchor="t" anchorCtr="0">
          <a:noAutofit/>
        </a:bodyPr>
        <a:lstStyle/>
        <a:p>
          <a:pPr marL="114300" lvl="1" indent="-114300" algn="l" defTabSz="666750" rtl="0">
            <a:lnSpc>
              <a:spcPct val="90000"/>
            </a:lnSpc>
            <a:spcBef>
              <a:spcPct val="0"/>
            </a:spcBef>
            <a:spcAft>
              <a:spcPct val="15000"/>
            </a:spcAft>
            <a:buChar char="••"/>
          </a:pPr>
          <a:r>
            <a:rPr lang="tr-TR" sz="1500" kern="1200" smtClean="0"/>
            <a:t>Belli doğa etmenlerinin denetim altında tutularak sınıfta/laboratuvarda gerçekleştirilen planlı denemeleridir. </a:t>
          </a:r>
          <a:endParaRPr lang="tr-TR" sz="1500" kern="1200"/>
        </a:p>
      </dsp:txBody>
      <dsp:txXfrm>
        <a:off x="0" y="3104516"/>
        <a:ext cx="8640960" cy="850500"/>
      </dsp:txXfrm>
    </dsp:sp>
    <dsp:sp modelId="{AB994D02-7895-403B-90A9-7E22EA1D8EB9}">
      <dsp:nvSpPr>
        <dsp:cNvPr id="0" name=""/>
        <dsp:cNvSpPr/>
      </dsp:nvSpPr>
      <dsp:spPr>
        <a:xfrm>
          <a:off x="432048" y="2883116"/>
          <a:ext cx="6048672" cy="44280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25" tIns="0" rIns="228625" bIns="0" numCol="1" spcCol="1270" anchor="ctr" anchorCtr="0">
          <a:noAutofit/>
        </a:bodyPr>
        <a:lstStyle/>
        <a:p>
          <a:pPr lvl="0" algn="l" defTabSz="666750" rtl="0">
            <a:lnSpc>
              <a:spcPct val="90000"/>
            </a:lnSpc>
            <a:spcBef>
              <a:spcPct val="0"/>
            </a:spcBef>
            <a:spcAft>
              <a:spcPct val="35000"/>
            </a:spcAft>
          </a:pPr>
          <a:r>
            <a:rPr lang="tr-TR" sz="1500" b="1" kern="1200" dirty="0" smtClean="0"/>
            <a:t>Deney</a:t>
          </a:r>
          <a:endParaRPr lang="tr-TR" sz="1500" b="1" kern="1200" dirty="0"/>
        </a:p>
      </dsp:txBody>
      <dsp:txXfrm>
        <a:off x="453664" y="2904732"/>
        <a:ext cx="6005440" cy="399568"/>
      </dsp:txXfrm>
    </dsp:sp>
    <dsp:sp modelId="{DEA473DD-24CA-4219-A893-6E733981D364}">
      <dsp:nvSpPr>
        <dsp:cNvPr id="0" name=""/>
        <dsp:cNvSpPr/>
      </dsp:nvSpPr>
      <dsp:spPr>
        <a:xfrm>
          <a:off x="0" y="4257416"/>
          <a:ext cx="8640960" cy="1063125"/>
        </a:xfrm>
        <a:prstGeom prst="rect">
          <a:avLst/>
        </a:prstGeom>
        <a:solidFill>
          <a:schemeClr val="accent1">
            <a:alpha val="90000"/>
            <a:tint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670635" tIns="312420" rIns="670635" bIns="106680" numCol="1" spcCol="1270" anchor="t" anchorCtr="0">
          <a:noAutofit/>
        </a:bodyPr>
        <a:lstStyle/>
        <a:p>
          <a:pPr marL="114300" lvl="1" indent="-114300" algn="l" defTabSz="666750" rtl="0">
            <a:lnSpc>
              <a:spcPct val="90000"/>
            </a:lnSpc>
            <a:spcBef>
              <a:spcPct val="0"/>
            </a:spcBef>
            <a:spcAft>
              <a:spcPct val="15000"/>
            </a:spcAft>
            <a:buChar char="••"/>
          </a:pPr>
          <a:r>
            <a:rPr lang="tr-TR" sz="1500" kern="1200" smtClean="0"/>
            <a:t>Öğrencinin öğrendiği konularda, anlamakta güçlük çektiği kısımlarla ilgili olarak bireysel destek görmesidir. Destek sağlayan kişi  tutor olarak adlandırılır ve bu kişi öğretmenin dışında konuyu yeterli düzeyde bilen biridir.</a:t>
          </a:r>
          <a:endParaRPr lang="tr-TR" sz="1500" kern="1200"/>
        </a:p>
      </dsp:txBody>
      <dsp:txXfrm>
        <a:off x="0" y="4257416"/>
        <a:ext cx="8640960" cy="1063125"/>
      </dsp:txXfrm>
    </dsp:sp>
    <dsp:sp modelId="{74A01C58-EC0B-4714-A3C7-840C9366EF7B}">
      <dsp:nvSpPr>
        <dsp:cNvPr id="0" name=""/>
        <dsp:cNvSpPr/>
      </dsp:nvSpPr>
      <dsp:spPr>
        <a:xfrm>
          <a:off x="432048" y="4036016"/>
          <a:ext cx="6048672" cy="442800"/>
        </a:xfrm>
        <a:prstGeom prst="round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28625" tIns="0" rIns="228625" bIns="0" numCol="1" spcCol="1270" anchor="ctr" anchorCtr="0">
          <a:noAutofit/>
        </a:bodyPr>
        <a:lstStyle/>
        <a:p>
          <a:pPr lvl="0" algn="l" defTabSz="666750" rtl="0">
            <a:lnSpc>
              <a:spcPct val="90000"/>
            </a:lnSpc>
            <a:spcBef>
              <a:spcPct val="0"/>
            </a:spcBef>
            <a:spcAft>
              <a:spcPct val="35000"/>
            </a:spcAft>
          </a:pPr>
          <a:r>
            <a:rPr lang="tr-TR" sz="1500" b="1" kern="1200" dirty="0" smtClean="0"/>
            <a:t>Tutor Destekli Öğretim </a:t>
          </a:r>
          <a:endParaRPr lang="tr-TR" sz="1500" b="1" kern="1200" dirty="0"/>
        </a:p>
      </dsp:txBody>
      <dsp:txXfrm>
        <a:off x="453664" y="4057632"/>
        <a:ext cx="6005440" cy="3995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DB0316-6233-4EAA-87A5-B07B1E194A3F}">
      <dsp:nvSpPr>
        <dsp:cNvPr id="0" name=""/>
        <dsp:cNvSpPr/>
      </dsp:nvSpPr>
      <dsp:spPr>
        <a:xfrm>
          <a:off x="4134286" y="216038"/>
          <a:ext cx="2316382" cy="4687844"/>
        </a:xfrm>
        <a:prstGeom prst="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rtl="0">
            <a:lnSpc>
              <a:spcPct val="90000"/>
            </a:lnSpc>
            <a:spcBef>
              <a:spcPct val="0"/>
            </a:spcBef>
            <a:spcAft>
              <a:spcPct val="35000"/>
            </a:spcAft>
          </a:pPr>
          <a:r>
            <a:rPr lang="tr-TR" sz="2400" b="1" kern="1200" dirty="0" smtClean="0">
              <a:latin typeface="Comic Sans MS" panose="030F0702030302020204" pitchFamily="66" charset="0"/>
            </a:rPr>
            <a:t>Zihinsel Haritalama</a:t>
          </a:r>
          <a:endParaRPr lang="tr-TR" sz="2400" b="1" kern="1200" dirty="0">
            <a:latin typeface="Comic Sans MS" panose="030F0702030302020204" pitchFamily="66" charset="0"/>
          </a:endParaRPr>
        </a:p>
      </dsp:txBody>
      <dsp:txXfrm rot="16200000">
        <a:off x="4047303" y="2024438"/>
        <a:ext cx="4219060" cy="602259"/>
      </dsp:txXfrm>
    </dsp:sp>
    <dsp:sp modelId="{3BA768D9-E5F2-4988-B584-262DD95689BD}">
      <dsp:nvSpPr>
        <dsp:cNvPr id="0" name=""/>
        <dsp:cNvSpPr/>
      </dsp:nvSpPr>
      <dsp:spPr>
        <a:xfrm>
          <a:off x="2112726" y="763740"/>
          <a:ext cx="1805535" cy="4124571"/>
        </a:xfrm>
        <a:prstGeom prst="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rtl="0">
            <a:lnSpc>
              <a:spcPct val="90000"/>
            </a:lnSpc>
            <a:spcBef>
              <a:spcPct val="0"/>
            </a:spcBef>
            <a:spcAft>
              <a:spcPct val="35000"/>
            </a:spcAft>
          </a:pPr>
          <a:r>
            <a:rPr lang="tr-TR" sz="2400" b="1" kern="1200" dirty="0" smtClean="0">
              <a:latin typeface="Comic Sans MS" panose="030F0702030302020204" pitchFamily="66" charset="0"/>
            </a:rPr>
            <a:t>Rulman/ Top Taşıma</a:t>
          </a:r>
          <a:endParaRPr lang="tr-TR" sz="2400" b="1" kern="1200" dirty="0">
            <a:latin typeface="Comic Sans MS" panose="030F0702030302020204" pitchFamily="66" charset="0"/>
          </a:endParaRPr>
        </a:p>
      </dsp:txBody>
      <dsp:txXfrm rot="16200000">
        <a:off x="1833171" y="2385077"/>
        <a:ext cx="3712113" cy="469439"/>
      </dsp:txXfrm>
    </dsp:sp>
    <dsp:sp modelId="{B073C553-A76C-4E87-A0FA-FD30051AEDDB}">
      <dsp:nvSpPr>
        <dsp:cNvPr id="0" name=""/>
        <dsp:cNvSpPr/>
      </dsp:nvSpPr>
      <dsp:spPr>
        <a:xfrm>
          <a:off x="6552726" y="1224129"/>
          <a:ext cx="2028057" cy="3675992"/>
        </a:xfrm>
        <a:prstGeom prst="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rtl="0">
            <a:lnSpc>
              <a:spcPct val="90000"/>
            </a:lnSpc>
            <a:spcBef>
              <a:spcPct val="0"/>
            </a:spcBef>
            <a:spcAft>
              <a:spcPct val="35000"/>
            </a:spcAft>
          </a:pPr>
          <a:r>
            <a:rPr lang="tr-TR" sz="2400" b="1" kern="1200" dirty="0" err="1" smtClean="0">
              <a:latin typeface="Comic Sans MS" panose="030F0702030302020204" pitchFamily="66" charset="0"/>
            </a:rPr>
            <a:t>Tereyağ</a:t>
          </a:r>
          <a:r>
            <a:rPr lang="tr-TR" sz="2400" b="1" kern="1200" dirty="0" smtClean="0">
              <a:latin typeface="Comic Sans MS" panose="030F0702030302020204" pitchFamily="66" charset="0"/>
            </a:rPr>
            <a:t>- Ekmek</a:t>
          </a:r>
          <a:endParaRPr lang="tr-TR" sz="2400" b="1" kern="1200" dirty="0">
            <a:latin typeface="Comic Sans MS" panose="030F0702030302020204" pitchFamily="66" charset="0"/>
          </a:endParaRPr>
        </a:p>
      </dsp:txBody>
      <dsp:txXfrm rot="16200000">
        <a:off x="6669326" y="2614678"/>
        <a:ext cx="3308393" cy="527295"/>
      </dsp:txXfrm>
    </dsp:sp>
    <dsp:sp modelId="{D5AC1F67-2F02-487C-909B-609D0DEF28B5}">
      <dsp:nvSpPr>
        <dsp:cNvPr id="0" name=""/>
        <dsp:cNvSpPr/>
      </dsp:nvSpPr>
      <dsp:spPr>
        <a:xfrm>
          <a:off x="101842" y="207803"/>
          <a:ext cx="1860398" cy="4697887"/>
        </a:xfrm>
        <a:prstGeom prst="rect">
          <a:avLst/>
        </a:prstGeom>
        <a:solidFill>
          <a:schemeClr val="lt1">
            <a:hueOff val="0"/>
            <a:satOff val="0"/>
            <a:lumOff val="0"/>
            <a:alphaOff val="0"/>
          </a:schemeClr>
        </a:solidFill>
        <a:ln w="12700" cap="flat" cmpd="sng" algn="ctr">
          <a:solidFill>
            <a:schemeClr val="accent4">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0" rIns="137160" bIns="30480" numCol="1" spcCol="1270" anchor="ctr" anchorCtr="0">
          <a:noAutofit/>
        </a:bodyPr>
        <a:lstStyle/>
        <a:p>
          <a:pPr lvl="0" algn="r" defTabSz="1066800" rtl="0">
            <a:lnSpc>
              <a:spcPct val="90000"/>
            </a:lnSpc>
            <a:spcBef>
              <a:spcPct val="0"/>
            </a:spcBef>
            <a:spcAft>
              <a:spcPct val="35000"/>
            </a:spcAft>
          </a:pPr>
          <a:r>
            <a:rPr lang="tr-TR" sz="2400" b="1" kern="1200" dirty="0" smtClean="0">
              <a:latin typeface="Comic Sans MS" panose="030F0702030302020204" pitchFamily="66" charset="0"/>
            </a:rPr>
            <a:t>Akrostiş</a:t>
          </a:r>
          <a:endParaRPr lang="tr-TR" sz="2400" b="1" kern="1200" dirty="0">
            <a:latin typeface="Comic Sans MS" panose="030F0702030302020204" pitchFamily="66" charset="0"/>
          </a:endParaRPr>
        </a:p>
      </dsp:txBody>
      <dsp:txXfrm rot="16200000">
        <a:off x="-387801" y="2080001"/>
        <a:ext cx="4228098" cy="483703"/>
      </dsp:txXfrm>
    </dsp:sp>
    <dsp:sp modelId="{C672B035-F1AC-4F56-9757-8D554E49E889}">
      <dsp:nvSpPr>
        <dsp:cNvPr id="0" name=""/>
        <dsp:cNvSpPr/>
      </dsp:nvSpPr>
      <dsp:spPr>
        <a:xfrm>
          <a:off x="317866" y="1647933"/>
          <a:ext cx="1185413" cy="29926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t>Sözcüklerin ilk harflerini kullanarak şifreleme yapma ve anlamlı bir kelime/cümle oluşturacak biçimde alt alta sıralamadır.</a:t>
          </a:r>
          <a:endParaRPr lang="tr-TR" sz="1400" kern="1200" dirty="0"/>
        </a:p>
      </dsp:txBody>
      <dsp:txXfrm>
        <a:off x="317866" y="1647933"/>
        <a:ext cx="1185413" cy="2992637"/>
      </dsp:txXfrm>
    </dsp:sp>
    <dsp:sp modelId="{B639CF86-9514-4216-AE46-2DDBB6177587}">
      <dsp:nvSpPr>
        <dsp:cNvPr id="0" name=""/>
        <dsp:cNvSpPr/>
      </dsp:nvSpPr>
      <dsp:spPr>
        <a:xfrm>
          <a:off x="2312507" y="927874"/>
          <a:ext cx="1320896" cy="361334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t>İç içe oluşturulmuş dönen çemberler şeklinde uygulanan teknik, öğrencilerin verilen sürede konu/senaryo hakkındaki düşünce ve çözümlerini paylaşmaları ve yer değiştirilmeleri şeklinde gerçekleştirilir.</a:t>
          </a:r>
          <a:endParaRPr lang="tr-TR" sz="1400" kern="1200" dirty="0"/>
        </a:p>
      </dsp:txBody>
      <dsp:txXfrm>
        <a:off x="2312507" y="927874"/>
        <a:ext cx="1320896" cy="3613344"/>
      </dsp:txXfrm>
    </dsp:sp>
    <dsp:sp modelId="{832384A1-272A-405A-8F87-05579DC95952}">
      <dsp:nvSpPr>
        <dsp:cNvPr id="0" name=""/>
        <dsp:cNvSpPr/>
      </dsp:nvSpPr>
      <dsp:spPr>
        <a:xfrm>
          <a:off x="4144258" y="985409"/>
          <a:ext cx="1797404" cy="403738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t>Bir konudaki bütün önemli kavramların yada düşüncelerin her birinin küçük kartlara yazılmasıyla oluşturulan destelerin sınıfa dağıtılması ve öğrenciler tarafından kartlar üzerindeki kavram ve düşüncelerin birbiriyle ilişkisini gösterecek biçimde yerleştirilmesi ve oluşan haritanın  sınıfa sunularak açıklanmasıdır.</a:t>
          </a:r>
          <a:endParaRPr lang="tr-TR" sz="1400" kern="1200" dirty="0"/>
        </a:p>
      </dsp:txBody>
      <dsp:txXfrm>
        <a:off x="4144258" y="985409"/>
        <a:ext cx="1797404" cy="4037380"/>
      </dsp:txXfrm>
    </dsp:sp>
    <dsp:sp modelId="{9027D0A0-B885-431D-8E22-9119C072C61E}">
      <dsp:nvSpPr>
        <dsp:cNvPr id="0" name=""/>
        <dsp:cNvSpPr/>
      </dsp:nvSpPr>
      <dsp:spPr>
        <a:xfrm>
          <a:off x="6552726" y="1728186"/>
          <a:ext cx="1618081" cy="3229837"/>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lvl="0" algn="l" defTabSz="622300" rtl="0">
            <a:lnSpc>
              <a:spcPct val="90000"/>
            </a:lnSpc>
            <a:spcBef>
              <a:spcPct val="0"/>
            </a:spcBef>
            <a:spcAft>
              <a:spcPct val="35000"/>
            </a:spcAft>
          </a:pPr>
          <a:r>
            <a:rPr lang="tr-TR" sz="1400" kern="1200" dirty="0" smtClean="0"/>
            <a:t>Verilen bir problem/konu/soru üzerinde öğrencilerin önce tek başına sonra arkadaşlarıyla bir araya gelerek düşüncelerini tartışmaları ve ulaştıkları sonucu sınıfa sunmaları şeklinde gerçekleştirilen tekniktir.</a:t>
          </a:r>
          <a:endParaRPr lang="tr-TR" sz="1400" kern="1200" dirty="0"/>
        </a:p>
      </dsp:txBody>
      <dsp:txXfrm>
        <a:off x="6552726" y="1728186"/>
        <a:ext cx="1618081" cy="32298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D60B4D-A8A0-40A7-98F4-31C854F6F559}">
      <dsp:nvSpPr>
        <dsp:cNvPr id="0" name=""/>
        <dsp:cNvSpPr/>
      </dsp:nvSpPr>
      <dsp:spPr>
        <a:xfrm>
          <a:off x="7617" y="1298675"/>
          <a:ext cx="718814" cy="718814"/>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C6BC5CB-DB42-484F-AE5A-05833592965B}">
      <dsp:nvSpPr>
        <dsp:cNvPr id="0" name=""/>
        <dsp:cNvSpPr/>
      </dsp:nvSpPr>
      <dsp:spPr>
        <a:xfrm>
          <a:off x="79498" y="1370556"/>
          <a:ext cx="575051" cy="575051"/>
        </a:xfrm>
        <a:prstGeom prst="pie">
          <a:avLst>
            <a:gd name="adj1" fmla="val 135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7122B8B-C70C-4114-AF1D-747D623BF922}">
      <dsp:nvSpPr>
        <dsp:cNvPr id="0" name=""/>
        <dsp:cNvSpPr/>
      </dsp:nvSpPr>
      <dsp:spPr>
        <a:xfrm rot="16200000">
          <a:off x="-819019" y="2916007"/>
          <a:ext cx="2084561" cy="431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00100" rtl="0">
            <a:lnSpc>
              <a:spcPct val="90000"/>
            </a:lnSpc>
            <a:spcBef>
              <a:spcPct val="0"/>
            </a:spcBef>
            <a:spcAft>
              <a:spcPct val="35000"/>
            </a:spcAft>
          </a:pPr>
          <a:r>
            <a:rPr lang="tr-TR" sz="1800" b="1" kern="1200" dirty="0" smtClean="0">
              <a:latin typeface="Comic Sans MS" panose="030F0702030302020204" pitchFamily="66" charset="0"/>
            </a:rPr>
            <a:t>Sandviç</a:t>
          </a:r>
          <a:endParaRPr lang="tr-TR" sz="1600" b="1" kern="1200" dirty="0">
            <a:latin typeface="Comic Sans MS" panose="030F0702030302020204" pitchFamily="66" charset="0"/>
          </a:endParaRPr>
        </a:p>
      </dsp:txBody>
      <dsp:txXfrm>
        <a:off x="-819019" y="2916007"/>
        <a:ext cx="2084561" cy="431288"/>
      </dsp:txXfrm>
    </dsp:sp>
    <dsp:sp modelId="{B9313774-A667-42B5-A6A1-ADA0BB903D98}">
      <dsp:nvSpPr>
        <dsp:cNvPr id="0" name=""/>
        <dsp:cNvSpPr/>
      </dsp:nvSpPr>
      <dsp:spPr>
        <a:xfrm>
          <a:off x="576069" y="1296145"/>
          <a:ext cx="1696746" cy="38884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rtl="0">
            <a:lnSpc>
              <a:spcPct val="90000"/>
            </a:lnSpc>
            <a:spcBef>
              <a:spcPct val="0"/>
            </a:spcBef>
            <a:spcAft>
              <a:spcPct val="35000"/>
            </a:spcAft>
          </a:pPr>
          <a:r>
            <a:rPr lang="tr-TR" sz="1600" kern="1200" dirty="0" smtClean="0"/>
            <a:t>Tereyağı-Ekmek Tekniğinin devamı niteliğindedir. Öğrencilerin önce bireysel çalışma yapma, sonra yaptıklarını arkadaşlarıyla paylaşma ve birlikte somut bir ürün oluşturma ve sunmaları şeklinde gerçekleştirdikleri çok aşamalı çalışmadır.</a:t>
          </a:r>
          <a:endParaRPr lang="tr-TR" sz="1600" kern="1200" dirty="0"/>
        </a:p>
      </dsp:txBody>
      <dsp:txXfrm>
        <a:off x="576069" y="1296145"/>
        <a:ext cx="1696746" cy="3888439"/>
      </dsp:txXfrm>
    </dsp:sp>
    <dsp:sp modelId="{858C1CE5-D85D-4DC7-9732-2CFFA1F93F5C}">
      <dsp:nvSpPr>
        <dsp:cNvPr id="0" name=""/>
        <dsp:cNvSpPr/>
      </dsp:nvSpPr>
      <dsp:spPr>
        <a:xfrm>
          <a:off x="2402086" y="1298675"/>
          <a:ext cx="718814" cy="718814"/>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61C57BF-AE0B-445B-8A45-92FB8BFC669E}">
      <dsp:nvSpPr>
        <dsp:cNvPr id="0" name=""/>
        <dsp:cNvSpPr/>
      </dsp:nvSpPr>
      <dsp:spPr>
        <a:xfrm>
          <a:off x="2473967" y="1370556"/>
          <a:ext cx="575051" cy="575051"/>
        </a:xfrm>
        <a:prstGeom prst="pie">
          <a:avLst>
            <a:gd name="adj1" fmla="val 108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BF2B0B6-2F33-43C1-8620-83B211CD6447}">
      <dsp:nvSpPr>
        <dsp:cNvPr id="0" name=""/>
        <dsp:cNvSpPr/>
      </dsp:nvSpPr>
      <dsp:spPr>
        <a:xfrm rot="16200000">
          <a:off x="1575449" y="2916007"/>
          <a:ext cx="2084561" cy="431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00100" rtl="0">
            <a:lnSpc>
              <a:spcPct val="90000"/>
            </a:lnSpc>
            <a:spcBef>
              <a:spcPct val="0"/>
            </a:spcBef>
            <a:spcAft>
              <a:spcPct val="35000"/>
            </a:spcAft>
          </a:pPr>
          <a:r>
            <a:rPr lang="tr-TR" sz="1800" b="1" kern="1200" dirty="0" smtClean="0">
              <a:latin typeface="Comic Sans MS" panose="030F0702030302020204" pitchFamily="66" charset="0"/>
            </a:rPr>
            <a:t>Mim (Sessiz Aktris)</a:t>
          </a:r>
          <a:endParaRPr lang="tr-TR" sz="1800" b="1" kern="1200" dirty="0">
            <a:latin typeface="Comic Sans MS" panose="030F0702030302020204" pitchFamily="66" charset="0"/>
          </a:endParaRPr>
        </a:p>
      </dsp:txBody>
      <dsp:txXfrm>
        <a:off x="1575449" y="2916007"/>
        <a:ext cx="2084561" cy="431288"/>
      </dsp:txXfrm>
    </dsp:sp>
    <dsp:sp modelId="{E5F11F4B-29EE-4A85-AE51-02C266012925}">
      <dsp:nvSpPr>
        <dsp:cNvPr id="0" name=""/>
        <dsp:cNvSpPr/>
      </dsp:nvSpPr>
      <dsp:spPr>
        <a:xfrm>
          <a:off x="2905256" y="1298675"/>
          <a:ext cx="1437628" cy="2875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rtl="0">
            <a:lnSpc>
              <a:spcPct val="90000"/>
            </a:lnSpc>
            <a:spcBef>
              <a:spcPct val="0"/>
            </a:spcBef>
            <a:spcAft>
              <a:spcPct val="35000"/>
            </a:spcAft>
          </a:pPr>
          <a:r>
            <a:rPr lang="tr-TR" sz="1600" kern="1200" dirty="0" smtClean="0"/>
            <a:t>Öğrencilere belli kavramları öğretilmesinde oyun yoluyla uygulanan, dikkatle izlemeyi ve düşünmeyi </a:t>
          </a:r>
          <a:r>
            <a:rPr lang="tr-TR" sz="1600" kern="1200" dirty="0" err="1" smtClean="0"/>
            <a:t>kılavuzlayan</a:t>
          </a:r>
          <a:r>
            <a:rPr lang="tr-TR" sz="1600" kern="1200" dirty="0" smtClean="0"/>
            <a:t> teknik, halk arasında sessiz sinema olarak bilinir.</a:t>
          </a:r>
          <a:endParaRPr lang="tr-TR" sz="1600" kern="1200" dirty="0"/>
        </a:p>
      </dsp:txBody>
      <dsp:txXfrm>
        <a:off x="2905256" y="1298675"/>
        <a:ext cx="1437628" cy="2875256"/>
      </dsp:txXfrm>
    </dsp:sp>
    <dsp:sp modelId="{EA2F90D6-C19D-414B-AC52-99C8473A16CE}">
      <dsp:nvSpPr>
        <dsp:cNvPr id="0" name=""/>
        <dsp:cNvSpPr/>
      </dsp:nvSpPr>
      <dsp:spPr>
        <a:xfrm>
          <a:off x="4537437" y="1298675"/>
          <a:ext cx="718814" cy="718814"/>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0D8E6870-9E16-43BC-AD97-3866995A29F3}">
      <dsp:nvSpPr>
        <dsp:cNvPr id="0" name=""/>
        <dsp:cNvSpPr/>
      </dsp:nvSpPr>
      <dsp:spPr>
        <a:xfrm>
          <a:off x="4609318" y="1370556"/>
          <a:ext cx="575051" cy="575051"/>
        </a:xfrm>
        <a:prstGeom prst="pie">
          <a:avLst>
            <a:gd name="adj1" fmla="val 81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1B81431-FE16-422B-8B1A-F4649B8EEF9A}">
      <dsp:nvSpPr>
        <dsp:cNvPr id="0" name=""/>
        <dsp:cNvSpPr/>
      </dsp:nvSpPr>
      <dsp:spPr>
        <a:xfrm rot="16200000">
          <a:off x="3710801" y="2916007"/>
          <a:ext cx="2084561" cy="431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00100" rtl="0">
            <a:lnSpc>
              <a:spcPct val="90000"/>
            </a:lnSpc>
            <a:spcBef>
              <a:spcPct val="0"/>
            </a:spcBef>
            <a:spcAft>
              <a:spcPct val="35000"/>
            </a:spcAft>
          </a:pPr>
          <a:r>
            <a:rPr lang="tr-TR" sz="1800" b="1" kern="1200" dirty="0" smtClean="0">
              <a:latin typeface="Comic Sans MS" panose="030F0702030302020204" pitchFamily="66" charset="0"/>
            </a:rPr>
            <a:t>Düşün-Eşleş- Paylaş</a:t>
          </a:r>
          <a:endParaRPr lang="tr-TR" sz="1800" b="1" kern="1200" dirty="0">
            <a:latin typeface="Comic Sans MS" panose="030F0702030302020204" pitchFamily="66" charset="0"/>
          </a:endParaRPr>
        </a:p>
      </dsp:txBody>
      <dsp:txXfrm>
        <a:off x="3710801" y="2916007"/>
        <a:ext cx="2084561" cy="431288"/>
      </dsp:txXfrm>
    </dsp:sp>
    <dsp:sp modelId="{621BFB11-0630-41D2-8E05-331279F54516}">
      <dsp:nvSpPr>
        <dsp:cNvPr id="0" name=""/>
        <dsp:cNvSpPr/>
      </dsp:nvSpPr>
      <dsp:spPr>
        <a:xfrm>
          <a:off x="5040607" y="1298675"/>
          <a:ext cx="1437628" cy="28752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rtl="0">
            <a:lnSpc>
              <a:spcPct val="90000"/>
            </a:lnSpc>
            <a:spcBef>
              <a:spcPct val="0"/>
            </a:spcBef>
            <a:spcAft>
              <a:spcPct val="35000"/>
            </a:spcAft>
          </a:pPr>
          <a:r>
            <a:rPr lang="tr-TR" sz="1600" kern="1200" dirty="0" smtClean="0"/>
            <a:t>Öğrencilerin içerik hakkında konuştukları ve tüm grupla paylaşmadan önce fikirlerini tartıştıkları üç aşamalı bir işbirlikli tartışma biçimidir.</a:t>
          </a:r>
          <a:endParaRPr lang="tr-TR" sz="1600" kern="1200" dirty="0"/>
        </a:p>
      </dsp:txBody>
      <dsp:txXfrm>
        <a:off x="5040607" y="1298675"/>
        <a:ext cx="1437628" cy="2875256"/>
      </dsp:txXfrm>
    </dsp:sp>
    <dsp:sp modelId="{5EF3159A-CAA7-4617-A983-6F5760FAED83}">
      <dsp:nvSpPr>
        <dsp:cNvPr id="0" name=""/>
        <dsp:cNvSpPr/>
      </dsp:nvSpPr>
      <dsp:spPr>
        <a:xfrm>
          <a:off x="6672788" y="1298675"/>
          <a:ext cx="718814" cy="718814"/>
        </a:xfrm>
        <a:prstGeom prst="chord">
          <a:avLst>
            <a:gd name="adj1" fmla="val 4800000"/>
            <a:gd name="adj2" fmla="val 1680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E16B64B6-B72E-442B-B9E6-D84126FB1967}">
      <dsp:nvSpPr>
        <dsp:cNvPr id="0" name=""/>
        <dsp:cNvSpPr/>
      </dsp:nvSpPr>
      <dsp:spPr>
        <a:xfrm>
          <a:off x="6744670" y="1370556"/>
          <a:ext cx="575051" cy="575051"/>
        </a:xfrm>
        <a:prstGeom prst="pie">
          <a:avLst>
            <a:gd name="adj1" fmla="val 5400000"/>
            <a:gd name="adj2" fmla="val 1620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C69DA36-55BB-474F-8F81-DD80125D8455}">
      <dsp:nvSpPr>
        <dsp:cNvPr id="0" name=""/>
        <dsp:cNvSpPr/>
      </dsp:nvSpPr>
      <dsp:spPr>
        <a:xfrm rot="16200000">
          <a:off x="5846152" y="2916007"/>
          <a:ext cx="2084561" cy="4312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0">
          <a:noAutofit/>
        </a:bodyPr>
        <a:lstStyle/>
        <a:p>
          <a:pPr lvl="0" algn="r" defTabSz="800100" rtl="0">
            <a:lnSpc>
              <a:spcPct val="90000"/>
            </a:lnSpc>
            <a:spcBef>
              <a:spcPct val="0"/>
            </a:spcBef>
            <a:spcAft>
              <a:spcPct val="35000"/>
            </a:spcAft>
          </a:pPr>
          <a:r>
            <a:rPr lang="tr-TR" sz="1800" b="1" kern="1200" dirty="0" smtClean="0">
              <a:latin typeface="Comic Sans MS" panose="030F0702030302020204" pitchFamily="66" charset="0"/>
            </a:rPr>
            <a:t>Düşün- Tartış-Yaz-Paylaş</a:t>
          </a:r>
          <a:endParaRPr lang="tr-TR" sz="1800" b="1" kern="1200" dirty="0">
            <a:latin typeface="Comic Sans MS" panose="030F0702030302020204" pitchFamily="66" charset="0"/>
          </a:endParaRPr>
        </a:p>
      </dsp:txBody>
      <dsp:txXfrm>
        <a:off x="5846152" y="2916007"/>
        <a:ext cx="2084561" cy="431288"/>
      </dsp:txXfrm>
    </dsp:sp>
    <dsp:sp modelId="{5A3C42F5-8CF6-42C6-830E-AE0DB2FD2233}">
      <dsp:nvSpPr>
        <dsp:cNvPr id="0" name=""/>
        <dsp:cNvSpPr/>
      </dsp:nvSpPr>
      <dsp:spPr>
        <a:xfrm>
          <a:off x="7175958" y="1271648"/>
          <a:ext cx="1529392" cy="29293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lvl="0" algn="l" defTabSz="711200" rtl="0">
            <a:lnSpc>
              <a:spcPct val="90000"/>
            </a:lnSpc>
            <a:spcBef>
              <a:spcPct val="0"/>
            </a:spcBef>
            <a:spcAft>
              <a:spcPct val="35000"/>
            </a:spcAft>
          </a:pPr>
          <a:r>
            <a:rPr lang="tr-TR" sz="1600" kern="1200" dirty="0" smtClean="0"/>
            <a:t>İşbirlikli anlayışla oluşturulan gruplarda öğrencilerin yoruma dayalı sorulara ilişkin düşüncelerini yazmaları ve grup içinde bir araya getirerek kararlaştırdıkları ortak görüşlerini sınıfa sunarak tartıştıkları tekniktir.</a:t>
          </a:r>
          <a:endParaRPr lang="tr-TR" sz="1600" kern="1200" dirty="0"/>
        </a:p>
      </dsp:txBody>
      <dsp:txXfrm>
        <a:off x="7175958" y="1271648"/>
        <a:ext cx="1529392" cy="292931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4B699-3FAC-4EAA-8475-2817418EF63C}">
      <dsp:nvSpPr>
        <dsp:cNvPr id="0" name=""/>
        <dsp:cNvSpPr/>
      </dsp:nvSpPr>
      <dsp:spPr>
        <a:xfrm>
          <a:off x="109619" y="1477244"/>
          <a:ext cx="1619205" cy="5336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tr-TR" sz="2400" b="1" kern="1200" dirty="0" smtClean="0">
              <a:latin typeface="Comic Sans MS" panose="030F0702030302020204" pitchFamily="66" charset="0"/>
            </a:rPr>
            <a:t>Sinektik</a:t>
          </a:r>
          <a:endParaRPr lang="tr-TR" sz="2400" b="1" kern="1200" dirty="0">
            <a:latin typeface="Comic Sans MS" panose="030F0702030302020204" pitchFamily="66" charset="0"/>
          </a:endParaRPr>
        </a:p>
      </dsp:txBody>
      <dsp:txXfrm>
        <a:off x="109619" y="1477244"/>
        <a:ext cx="1619205" cy="533601"/>
      </dsp:txXfrm>
    </dsp:sp>
    <dsp:sp modelId="{2BCD25C8-CFFF-4AD9-BD9F-9CFB40E599EA}">
      <dsp:nvSpPr>
        <dsp:cNvPr id="0" name=""/>
        <dsp:cNvSpPr/>
      </dsp:nvSpPr>
      <dsp:spPr>
        <a:xfrm>
          <a:off x="144132" y="2831904"/>
          <a:ext cx="1625017" cy="20895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Birbiriyle alakasız parçaları bir araya getirme anlamı taşıyan kelime, temelinde fikirleri başka bir ortama aktarma olan analojiye dayanmaktadır. Doğrudan, Kişisel ve </a:t>
          </a:r>
          <a:r>
            <a:rPr lang="tr-TR" sz="1200" kern="1200" dirty="0" err="1" smtClean="0"/>
            <a:t>Fantezik</a:t>
          </a:r>
          <a:r>
            <a:rPr lang="tr-TR" sz="1200" kern="1200" dirty="0" smtClean="0"/>
            <a:t> Analoji çeşitlerini içermektedir.</a:t>
          </a:r>
          <a:endParaRPr lang="tr-TR" sz="1200" kern="1200" dirty="0"/>
        </a:p>
      </dsp:txBody>
      <dsp:txXfrm>
        <a:off x="144132" y="2831904"/>
        <a:ext cx="1625017" cy="2089542"/>
      </dsp:txXfrm>
    </dsp:sp>
    <dsp:sp modelId="{5398B388-A850-4CD7-8B0B-BCE8D02EBC3A}">
      <dsp:nvSpPr>
        <dsp:cNvPr id="0" name=""/>
        <dsp:cNvSpPr/>
      </dsp:nvSpPr>
      <dsp:spPr>
        <a:xfrm>
          <a:off x="107779" y="1314955"/>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1BC801E-CC25-404C-AEDC-1FDB6CA2B71C}">
      <dsp:nvSpPr>
        <dsp:cNvPr id="0" name=""/>
        <dsp:cNvSpPr/>
      </dsp:nvSpPr>
      <dsp:spPr>
        <a:xfrm>
          <a:off x="197939" y="1134635"/>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3DCC673A-BE13-407D-BCDC-B7DD95C096F1}">
      <dsp:nvSpPr>
        <dsp:cNvPr id="0" name=""/>
        <dsp:cNvSpPr/>
      </dsp:nvSpPr>
      <dsp:spPr>
        <a:xfrm>
          <a:off x="414324" y="1170699"/>
          <a:ext cx="202400" cy="202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D43F56F-F3BB-4764-B7A8-032C57D2B2BB}">
      <dsp:nvSpPr>
        <dsp:cNvPr id="0" name=""/>
        <dsp:cNvSpPr/>
      </dsp:nvSpPr>
      <dsp:spPr>
        <a:xfrm>
          <a:off x="594644" y="972346"/>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C28E224F-C1EA-4493-A0CC-972CD4F053B9}">
      <dsp:nvSpPr>
        <dsp:cNvPr id="0" name=""/>
        <dsp:cNvSpPr/>
      </dsp:nvSpPr>
      <dsp:spPr>
        <a:xfrm>
          <a:off x="829061" y="900218"/>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70B6567-782F-48A2-8FDE-A636AFB76BAE}">
      <dsp:nvSpPr>
        <dsp:cNvPr id="0" name=""/>
        <dsp:cNvSpPr/>
      </dsp:nvSpPr>
      <dsp:spPr>
        <a:xfrm>
          <a:off x="1117574" y="1026442"/>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EE40505B-1626-48CF-875B-4AF522E3336C}">
      <dsp:nvSpPr>
        <dsp:cNvPr id="0" name=""/>
        <dsp:cNvSpPr/>
      </dsp:nvSpPr>
      <dsp:spPr>
        <a:xfrm>
          <a:off x="1297895" y="1116602"/>
          <a:ext cx="202400" cy="202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45067740-C39C-4EEA-8D22-6B3E79FCFB48}">
      <dsp:nvSpPr>
        <dsp:cNvPr id="0" name=""/>
        <dsp:cNvSpPr/>
      </dsp:nvSpPr>
      <dsp:spPr>
        <a:xfrm>
          <a:off x="1550343" y="1314955"/>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D9F572BA-DC1A-4177-AA2D-BE96445BCB2C}">
      <dsp:nvSpPr>
        <dsp:cNvPr id="0" name=""/>
        <dsp:cNvSpPr/>
      </dsp:nvSpPr>
      <dsp:spPr>
        <a:xfrm>
          <a:off x="1658536" y="1513308"/>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9856E67-786D-48D5-9B64-31FDE95AA5E8}">
      <dsp:nvSpPr>
        <dsp:cNvPr id="0" name=""/>
        <dsp:cNvSpPr/>
      </dsp:nvSpPr>
      <dsp:spPr>
        <a:xfrm>
          <a:off x="720869" y="1134635"/>
          <a:ext cx="331201" cy="331201"/>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F1B359C-1A67-4192-A75A-F8823B17EB9E}">
      <dsp:nvSpPr>
        <dsp:cNvPr id="0" name=""/>
        <dsp:cNvSpPr/>
      </dsp:nvSpPr>
      <dsp:spPr>
        <a:xfrm>
          <a:off x="17619" y="1819853"/>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D2D953CA-6695-4E33-9976-A1BD550C51FF}">
      <dsp:nvSpPr>
        <dsp:cNvPr id="0" name=""/>
        <dsp:cNvSpPr/>
      </dsp:nvSpPr>
      <dsp:spPr>
        <a:xfrm>
          <a:off x="125811" y="1982141"/>
          <a:ext cx="202400" cy="202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CEA836C-C3C5-4AC9-BCB0-977830F433BD}">
      <dsp:nvSpPr>
        <dsp:cNvPr id="0" name=""/>
        <dsp:cNvSpPr/>
      </dsp:nvSpPr>
      <dsp:spPr>
        <a:xfrm>
          <a:off x="396292" y="2126398"/>
          <a:ext cx="294400" cy="294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569B6441-9D77-4348-9492-3D0B93F53CB2}">
      <dsp:nvSpPr>
        <dsp:cNvPr id="0" name=""/>
        <dsp:cNvSpPr/>
      </dsp:nvSpPr>
      <dsp:spPr>
        <a:xfrm>
          <a:off x="774965" y="2360814"/>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FEE0D96E-3B8B-498E-8768-93DA844F2CDB}">
      <dsp:nvSpPr>
        <dsp:cNvPr id="0" name=""/>
        <dsp:cNvSpPr/>
      </dsp:nvSpPr>
      <dsp:spPr>
        <a:xfrm>
          <a:off x="847093" y="2126398"/>
          <a:ext cx="202400" cy="202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FE4253F-FB93-42FA-AEC8-87B703DD7D6C}">
      <dsp:nvSpPr>
        <dsp:cNvPr id="0" name=""/>
        <dsp:cNvSpPr/>
      </dsp:nvSpPr>
      <dsp:spPr>
        <a:xfrm>
          <a:off x="1027414" y="2378846"/>
          <a:ext cx="128800" cy="1288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2782E4F7-A10B-4335-ABDA-3BDA6A80DA8A}">
      <dsp:nvSpPr>
        <dsp:cNvPr id="0" name=""/>
        <dsp:cNvSpPr/>
      </dsp:nvSpPr>
      <dsp:spPr>
        <a:xfrm>
          <a:off x="1189702" y="2090333"/>
          <a:ext cx="294400" cy="294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A0729ACF-9D67-4DF6-92CD-C358FFAF4D16}">
      <dsp:nvSpPr>
        <dsp:cNvPr id="0" name=""/>
        <dsp:cNvSpPr/>
      </dsp:nvSpPr>
      <dsp:spPr>
        <a:xfrm>
          <a:off x="1586407" y="2018205"/>
          <a:ext cx="202400" cy="2024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sp>
    <dsp:sp modelId="{6B8770C8-9D3B-4EB0-99AE-85C65D5C3C6E}">
      <dsp:nvSpPr>
        <dsp:cNvPr id="0" name=""/>
        <dsp:cNvSpPr/>
      </dsp:nvSpPr>
      <dsp:spPr>
        <a:xfrm>
          <a:off x="1788808" y="1170399"/>
          <a:ext cx="594421" cy="1134816"/>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9C3DC7C3-F2CD-41AD-BACE-4DA991D1A904}">
      <dsp:nvSpPr>
        <dsp:cNvPr id="0" name=""/>
        <dsp:cNvSpPr/>
      </dsp:nvSpPr>
      <dsp:spPr>
        <a:xfrm>
          <a:off x="2383230" y="1170950"/>
          <a:ext cx="1621150" cy="1134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tr-TR" sz="2400" b="1" kern="1200" dirty="0" smtClean="0">
              <a:latin typeface="Comic Sans MS" panose="030F0702030302020204" pitchFamily="66" charset="0"/>
            </a:rPr>
            <a:t>Arkası Yarın</a:t>
          </a:r>
          <a:endParaRPr lang="tr-TR" sz="2400" b="1" kern="1200" dirty="0">
            <a:latin typeface="Comic Sans MS" panose="030F0702030302020204" pitchFamily="66" charset="0"/>
          </a:endParaRPr>
        </a:p>
      </dsp:txBody>
      <dsp:txXfrm>
        <a:off x="2383230" y="1170950"/>
        <a:ext cx="1621150" cy="1134805"/>
      </dsp:txXfrm>
    </dsp:sp>
    <dsp:sp modelId="{B0130AA3-176F-4DD7-B9F3-A6E8D6525895}">
      <dsp:nvSpPr>
        <dsp:cNvPr id="0" name=""/>
        <dsp:cNvSpPr/>
      </dsp:nvSpPr>
      <dsp:spPr>
        <a:xfrm>
          <a:off x="2383230" y="2290196"/>
          <a:ext cx="1621150" cy="162416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Öğrencilerin yarım bir hikaye yada filmi tamamlamaları şeklinde uygulanan teknik öğrencilerin yaratıcı düşünme becerilerini geliştirmektedir.</a:t>
          </a:r>
          <a:endParaRPr lang="tr-TR" sz="1200" kern="1200" dirty="0"/>
        </a:p>
      </dsp:txBody>
      <dsp:txXfrm>
        <a:off x="2383230" y="2290196"/>
        <a:ext cx="1621150" cy="1624167"/>
      </dsp:txXfrm>
    </dsp:sp>
    <dsp:sp modelId="{1B1F28DB-19A4-4DBB-8EA2-521DF0182F7A}">
      <dsp:nvSpPr>
        <dsp:cNvPr id="0" name=""/>
        <dsp:cNvSpPr/>
      </dsp:nvSpPr>
      <dsp:spPr>
        <a:xfrm>
          <a:off x="4004380" y="1170399"/>
          <a:ext cx="594421" cy="1134816"/>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A9925C18-DEAD-4665-9567-39DF5B984F98}">
      <dsp:nvSpPr>
        <dsp:cNvPr id="0" name=""/>
        <dsp:cNvSpPr/>
      </dsp:nvSpPr>
      <dsp:spPr>
        <a:xfrm>
          <a:off x="4656912" y="1170950"/>
          <a:ext cx="1621150" cy="1134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rtl="0">
            <a:lnSpc>
              <a:spcPct val="90000"/>
            </a:lnSpc>
            <a:spcBef>
              <a:spcPct val="0"/>
            </a:spcBef>
            <a:spcAft>
              <a:spcPct val="35000"/>
            </a:spcAft>
          </a:pPr>
          <a:r>
            <a:rPr lang="tr-TR" sz="2400" b="1" kern="1200" dirty="0" smtClean="0">
              <a:latin typeface="Comic Sans MS" panose="030F0702030302020204" pitchFamily="66" charset="0"/>
            </a:rPr>
            <a:t>Analoji</a:t>
          </a:r>
          <a:endParaRPr lang="tr-TR" sz="2400" b="1" kern="1200" dirty="0">
            <a:latin typeface="Comic Sans MS" panose="030F0702030302020204" pitchFamily="66" charset="0"/>
          </a:endParaRPr>
        </a:p>
      </dsp:txBody>
      <dsp:txXfrm>
        <a:off x="4656912" y="1170950"/>
        <a:ext cx="1621150" cy="1134805"/>
      </dsp:txXfrm>
    </dsp:sp>
    <dsp:sp modelId="{DC860B03-3397-445F-B153-ADE14189672E}">
      <dsp:nvSpPr>
        <dsp:cNvPr id="0" name=""/>
        <dsp:cNvSpPr/>
      </dsp:nvSpPr>
      <dsp:spPr>
        <a:xfrm>
          <a:off x="4598802" y="2001540"/>
          <a:ext cx="1737370" cy="2201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Bilinmeyen bir şey ile bilinen bir şey arasında benzerlik ilişkileri kurarak bilinmeyeni anlamadır. Teknik, anlaşılması zor soyut kavramların somut hale getirilmesi, bilimsel kavramların öğretilmesi ve kavram yanılgılarını belirleme ve giderme, öğrencilerin düşünme yeteneklerini geliştirmede etkilidir.</a:t>
          </a:r>
          <a:endParaRPr lang="tr-TR" sz="1200" kern="1200" dirty="0"/>
        </a:p>
      </dsp:txBody>
      <dsp:txXfrm>
        <a:off x="4598802" y="2001540"/>
        <a:ext cx="1737370" cy="2201480"/>
      </dsp:txXfrm>
    </dsp:sp>
    <dsp:sp modelId="{373B1DEB-EB20-4564-AA24-CC4B8A0EFEEE}">
      <dsp:nvSpPr>
        <dsp:cNvPr id="0" name=""/>
        <dsp:cNvSpPr/>
      </dsp:nvSpPr>
      <dsp:spPr>
        <a:xfrm>
          <a:off x="6336173" y="1170399"/>
          <a:ext cx="594421" cy="1134816"/>
        </a:xfrm>
        <a:prstGeom prst="chevron">
          <a:avLst>
            <a:gd name="adj" fmla="val 6231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FBFC6EAC-372F-473B-808B-1C472DA65A25}">
      <dsp:nvSpPr>
        <dsp:cNvPr id="0" name=""/>
        <dsp:cNvSpPr/>
      </dsp:nvSpPr>
      <dsp:spPr>
        <a:xfrm>
          <a:off x="6948214" y="913677"/>
          <a:ext cx="1836761" cy="1377977"/>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tr-TR" sz="2000" b="1" kern="1200" dirty="0" smtClean="0">
              <a:solidFill>
                <a:schemeClr val="tx1"/>
              </a:solidFill>
              <a:latin typeface="Comic Sans MS" panose="030F0702030302020204" pitchFamily="66" charset="0"/>
            </a:rPr>
            <a:t>Öykü Oluşturma</a:t>
          </a:r>
          <a:endParaRPr lang="tr-TR" sz="2000" b="1" kern="1200" dirty="0">
            <a:solidFill>
              <a:schemeClr val="tx1"/>
            </a:solidFill>
            <a:latin typeface="Comic Sans MS" panose="030F0702030302020204" pitchFamily="66" charset="0"/>
          </a:endParaRPr>
        </a:p>
      </dsp:txBody>
      <dsp:txXfrm>
        <a:off x="7217201" y="1115477"/>
        <a:ext cx="1298787" cy="974377"/>
      </dsp:txXfrm>
    </dsp:sp>
    <dsp:sp modelId="{50FFCA3C-736E-415C-9B17-98A6185D8332}">
      <dsp:nvSpPr>
        <dsp:cNvPr id="0" name=""/>
        <dsp:cNvSpPr/>
      </dsp:nvSpPr>
      <dsp:spPr>
        <a:xfrm>
          <a:off x="6892724" y="2209165"/>
          <a:ext cx="1809139" cy="3084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rtl="0">
            <a:lnSpc>
              <a:spcPct val="90000"/>
            </a:lnSpc>
            <a:spcBef>
              <a:spcPct val="0"/>
            </a:spcBef>
            <a:spcAft>
              <a:spcPct val="35000"/>
            </a:spcAft>
          </a:pPr>
          <a:r>
            <a:rPr lang="tr-TR" sz="1200" kern="1200" dirty="0" smtClean="0"/>
            <a:t>Öğrencilerin belirlenmiş bir konu üzerinde yazılı çalışmalar yapmasıdır. Bu teknik kısa cümleler, resim, fotoğraf, karikatür veya gazete haberi üzerine öykü oluşturma ya da eksik bırakılmış öykünün tamamlanması şeklinde yapılabilir. 3-5 kişilik gruplara ayrılan öğrenciler 15-20 dakikalık sürelerde oluşturdukları öyküleri sınıfla paylaşır ve değerlendirir.</a:t>
          </a:r>
          <a:endParaRPr lang="tr-TR" sz="1200" kern="1200" dirty="0"/>
        </a:p>
      </dsp:txBody>
      <dsp:txXfrm>
        <a:off x="6892724" y="2209165"/>
        <a:ext cx="1809139" cy="308423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346306-AD45-452C-B653-B71A3F60C838}">
      <dsp:nvSpPr>
        <dsp:cNvPr id="0" name=""/>
        <dsp:cNvSpPr/>
      </dsp:nvSpPr>
      <dsp:spPr>
        <a:xfrm>
          <a:off x="5766" y="1085471"/>
          <a:ext cx="0" cy="3287699"/>
        </a:xfrm>
        <a:prstGeom prst="line">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sp>
    <dsp:sp modelId="{A36621A5-1862-49A3-B6CB-37FB9DDD14C5}">
      <dsp:nvSpPr>
        <dsp:cNvPr id="0" name=""/>
        <dsp:cNvSpPr/>
      </dsp:nvSpPr>
      <dsp:spPr>
        <a:xfrm>
          <a:off x="97091" y="1195061"/>
          <a:ext cx="1729147" cy="1479464"/>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4000" r="-14000"/>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D675392-1234-4952-9868-B517D86D696C}">
      <dsp:nvSpPr>
        <dsp:cNvPr id="0" name=""/>
        <dsp:cNvSpPr/>
      </dsp:nvSpPr>
      <dsp:spPr>
        <a:xfrm>
          <a:off x="144020" y="2736297"/>
          <a:ext cx="1729147" cy="23588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ctr" defTabSz="622300" rtl="0">
            <a:lnSpc>
              <a:spcPct val="90000"/>
            </a:lnSpc>
            <a:spcBef>
              <a:spcPct val="0"/>
            </a:spcBef>
            <a:spcAft>
              <a:spcPct val="35000"/>
            </a:spcAft>
          </a:pPr>
          <a:endParaRPr lang="tr-TR" sz="1400" kern="1200" dirty="0" smtClean="0"/>
        </a:p>
        <a:p>
          <a:pPr lvl="0" algn="ctr" defTabSz="622300" rtl="0">
            <a:lnSpc>
              <a:spcPct val="90000"/>
            </a:lnSpc>
            <a:spcBef>
              <a:spcPct val="0"/>
            </a:spcBef>
            <a:spcAft>
              <a:spcPct val="35000"/>
            </a:spcAft>
          </a:pPr>
          <a:r>
            <a:rPr lang="tr-TR" sz="1400" kern="1200" dirty="0" smtClean="0"/>
            <a:t>Bir öğretim  tekniğinden çok sınıf oturma düzenidir. At nalı biçiminde oturan öğrencilere verilen problemin (görüş alışverişinde de bulunularak) tartışılmasıdır.</a:t>
          </a:r>
          <a:endParaRPr lang="tr-TR" sz="1400" kern="1200" dirty="0"/>
        </a:p>
      </dsp:txBody>
      <dsp:txXfrm>
        <a:off x="144020" y="2736297"/>
        <a:ext cx="1729147" cy="2358857"/>
      </dsp:txXfrm>
    </dsp:sp>
    <dsp:sp modelId="{41DD7EC9-B27E-4A8C-BF19-07D8C1352A93}">
      <dsp:nvSpPr>
        <dsp:cNvPr id="0" name=""/>
        <dsp:cNvSpPr/>
      </dsp:nvSpPr>
      <dsp:spPr>
        <a:xfrm>
          <a:off x="74634" y="562738"/>
          <a:ext cx="1822609" cy="555014"/>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w="6350" cap="flat" cmpd="sng" algn="ctr">
          <a:solidFill>
            <a:schemeClr val="accent4">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rtl="0">
            <a:lnSpc>
              <a:spcPct val="90000"/>
            </a:lnSpc>
            <a:spcBef>
              <a:spcPct val="0"/>
            </a:spcBef>
            <a:spcAft>
              <a:spcPct val="35000"/>
            </a:spcAft>
          </a:pPr>
          <a:r>
            <a:rPr lang="tr-TR" sz="2000" b="1" kern="1200" dirty="0" smtClean="0">
              <a:latin typeface="Comic Sans MS" panose="030F0702030302020204" pitchFamily="66" charset="0"/>
            </a:rPr>
            <a:t>At Nalı</a:t>
          </a:r>
          <a:endParaRPr lang="tr-TR" sz="2000" b="1" kern="1200" dirty="0">
            <a:latin typeface="Comic Sans MS" panose="030F0702030302020204" pitchFamily="66" charset="0"/>
          </a:endParaRPr>
        </a:p>
      </dsp:txBody>
      <dsp:txXfrm>
        <a:off x="74634" y="562738"/>
        <a:ext cx="1822609" cy="555014"/>
      </dsp:txXfrm>
    </dsp:sp>
    <dsp:sp modelId="{63B6AB29-2C80-41E2-959F-91F5D52567DA}">
      <dsp:nvSpPr>
        <dsp:cNvPr id="0" name=""/>
        <dsp:cNvSpPr/>
      </dsp:nvSpPr>
      <dsp:spPr>
        <a:xfrm>
          <a:off x="2312285" y="1188347"/>
          <a:ext cx="0" cy="3287699"/>
        </a:xfrm>
        <a:prstGeom prst="line">
          <a:avLst/>
        </a:prstGeom>
        <a:solidFill>
          <a:schemeClr val="lt1">
            <a:alpha val="90000"/>
            <a:hueOff val="0"/>
            <a:satOff val="0"/>
            <a:lumOff val="0"/>
            <a:alphaOff val="0"/>
          </a:schemeClr>
        </a:solidFill>
        <a:ln w="6350" cap="flat" cmpd="sng" algn="ctr">
          <a:solidFill>
            <a:schemeClr val="accent4">
              <a:hueOff val="3465231"/>
              <a:satOff val="-15989"/>
              <a:lumOff val="588"/>
              <a:alphaOff val="0"/>
            </a:schemeClr>
          </a:solidFill>
          <a:prstDash val="solid"/>
          <a:miter lim="800000"/>
        </a:ln>
        <a:effectLst/>
      </dsp:spPr>
      <dsp:style>
        <a:lnRef idx="1">
          <a:scrgbClr r="0" g="0" b="0"/>
        </a:lnRef>
        <a:fillRef idx="1">
          <a:scrgbClr r="0" g="0" b="0"/>
        </a:fillRef>
        <a:effectRef idx="2">
          <a:scrgbClr r="0" g="0" b="0"/>
        </a:effectRef>
        <a:fontRef idx="minor"/>
      </dsp:style>
    </dsp:sp>
    <dsp:sp modelId="{55786EE3-EB00-42B1-B7C2-FBCE8CE1E54C}">
      <dsp:nvSpPr>
        <dsp:cNvPr id="0" name=""/>
        <dsp:cNvSpPr/>
      </dsp:nvSpPr>
      <dsp:spPr>
        <a:xfrm>
          <a:off x="2403610" y="1297937"/>
          <a:ext cx="1729147" cy="1479464"/>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77000" r="-77000"/>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D5126271-5198-49EF-ABAE-555CEE8050E7}">
      <dsp:nvSpPr>
        <dsp:cNvPr id="0" name=""/>
        <dsp:cNvSpPr/>
      </dsp:nvSpPr>
      <dsp:spPr>
        <a:xfrm>
          <a:off x="2376263" y="2670362"/>
          <a:ext cx="2278411" cy="1956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ctr" defTabSz="622300" rtl="0">
            <a:lnSpc>
              <a:spcPct val="90000"/>
            </a:lnSpc>
            <a:spcBef>
              <a:spcPct val="0"/>
            </a:spcBef>
            <a:spcAft>
              <a:spcPct val="35000"/>
            </a:spcAft>
          </a:pPr>
          <a:endParaRPr lang="tr-TR" sz="1400" kern="1200" dirty="0" smtClean="0"/>
        </a:p>
        <a:p>
          <a:pPr lvl="0" algn="ctr" defTabSz="622300" rtl="0">
            <a:lnSpc>
              <a:spcPct val="90000"/>
            </a:lnSpc>
            <a:spcBef>
              <a:spcPct val="0"/>
            </a:spcBef>
            <a:spcAft>
              <a:spcPct val="35000"/>
            </a:spcAft>
          </a:pPr>
          <a:r>
            <a:rPr lang="tr-TR" sz="1400" kern="1200" dirty="0" smtClean="0"/>
            <a:t>Bir fikri, düşünceyi veya hipotezi deliller ve ispatlar kullanarak savunma ve açıklamadır. Bu teknik ile öğrenciler bir konu hakkındaki düşüncelerini başkalarına inandırabilmek için değerlendirir ve arındırır.</a:t>
          </a:r>
          <a:endParaRPr lang="tr-TR" sz="1400" kern="1200" dirty="0"/>
        </a:p>
      </dsp:txBody>
      <dsp:txXfrm>
        <a:off x="2376263" y="2670362"/>
        <a:ext cx="2278411" cy="1956108"/>
      </dsp:txXfrm>
    </dsp:sp>
    <dsp:sp modelId="{A3B83B0C-0DA5-4ECD-8D4F-85389D80F973}">
      <dsp:nvSpPr>
        <dsp:cNvPr id="0" name=""/>
        <dsp:cNvSpPr/>
      </dsp:nvSpPr>
      <dsp:spPr>
        <a:xfrm>
          <a:off x="2386185" y="542413"/>
          <a:ext cx="2036547" cy="760766"/>
        </a:xfrm>
        <a:prstGeom prst="rect">
          <a:avLst/>
        </a:prstGeom>
        <a:gradFill rotWithShape="0">
          <a:gsLst>
            <a:gs pos="0">
              <a:schemeClr val="accent4">
                <a:hueOff val="3465231"/>
                <a:satOff val="-15989"/>
                <a:lumOff val="588"/>
                <a:alphaOff val="0"/>
                <a:satMod val="103000"/>
                <a:lumMod val="102000"/>
                <a:tint val="94000"/>
              </a:schemeClr>
            </a:gs>
            <a:gs pos="50000">
              <a:schemeClr val="accent4">
                <a:hueOff val="3465231"/>
                <a:satOff val="-15989"/>
                <a:lumOff val="588"/>
                <a:alphaOff val="0"/>
                <a:satMod val="110000"/>
                <a:lumMod val="100000"/>
                <a:shade val="100000"/>
              </a:schemeClr>
            </a:gs>
            <a:gs pos="100000">
              <a:schemeClr val="accent4">
                <a:hueOff val="3465231"/>
                <a:satOff val="-15989"/>
                <a:lumOff val="588"/>
                <a:alphaOff val="0"/>
                <a:lumMod val="99000"/>
                <a:satMod val="120000"/>
                <a:shade val="78000"/>
              </a:schemeClr>
            </a:gs>
          </a:gsLst>
          <a:lin ang="5400000" scaled="0"/>
        </a:gradFill>
        <a:ln w="6350" cap="flat" cmpd="sng" algn="ctr">
          <a:solidFill>
            <a:schemeClr val="accent4">
              <a:hueOff val="3465231"/>
              <a:satOff val="-15989"/>
              <a:lumOff val="588"/>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rtl="0">
            <a:lnSpc>
              <a:spcPct val="90000"/>
            </a:lnSpc>
            <a:spcBef>
              <a:spcPct val="0"/>
            </a:spcBef>
            <a:spcAft>
              <a:spcPct val="35000"/>
            </a:spcAft>
          </a:pPr>
          <a:r>
            <a:rPr lang="tr-TR" sz="2000" b="1" kern="1200" smtClean="0">
              <a:latin typeface="Comic Sans MS" panose="030F0702030302020204" pitchFamily="66" charset="0"/>
            </a:rPr>
            <a:t>Argümantasyon</a:t>
          </a:r>
          <a:endParaRPr lang="tr-TR" sz="2000" b="1" kern="1200" dirty="0">
            <a:latin typeface="Comic Sans MS" panose="030F0702030302020204" pitchFamily="66" charset="0"/>
          </a:endParaRPr>
        </a:p>
      </dsp:txBody>
      <dsp:txXfrm>
        <a:off x="2386185" y="542413"/>
        <a:ext cx="2036547" cy="760766"/>
      </dsp:txXfrm>
    </dsp:sp>
    <dsp:sp modelId="{8CADFFA8-EA03-4004-A448-CCF847EDD2A1}">
      <dsp:nvSpPr>
        <dsp:cNvPr id="0" name=""/>
        <dsp:cNvSpPr/>
      </dsp:nvSpPr>
      <dsp:spPr>
        <a:xfrm>
          <a:off x="4706046" y="1244874"/>
          <a:ext cx="0" cy="3287699"/>
        </a:xfrm>
        <a:prstGeom prst="line">
          <a:avLst/>
        </a:prstGeom>
        <a:solidFill>
          <a:schemeClr val="lt1">
            <a:alpha val="90000"/>
            <a:hueOff val="0"/>
            <a:satOff val="0"/>
            <a:lumOff val="0"/>
            <a:alphaOff val="0"/>
          </a:schemeClr>
        </a:solidFill>
        <a:ln w="6350" cap="flat" cmpd="sng" algn="ctr">
          <a:solidFill>
            <a:schemeClr val="accent4">
              <a:hueOff val="6930461"/>
              <a:satOff val="-31979"/>
              <a:lumOff val="1177"/>
              <a:alphaOff val="0"/>
            </a:schemeClr>
          </a:solidFill>
          <a:prstDash val="solid"/>
          <a:miter lim="800000"/>
        </a:ln>
        <a:effectLst/>
      </dsp:spPr>
      <dsp:style>
        <a:lnRef idx="1">
          <a:scrgbClr r="0" g="0" b="0"/>
        </a:lnRef>
        <a:fillRef idx="1">
          <a:scrgbClr r="0" g="0" b="0"/>
        </a:fillRef>
        <a:effectRef idx="2">
          <a:scrgbClr r="0" g="0" b="0"/>
        </a:effectRef>
        <a:fontRef idx="minor"/>
      </dsp:style>
    </dsp:sp>
    <dsp:sp modelId="{1E69352D-F432-4E7C-8DC7-E7D682558C7E}">
      <dsp:nvSpPr>
        <dsp:cNvPr id="0" name=""/>
        <dsp:cNvSpPr/>
      </dsp:nvSpPr>
      <dsp:spPr>
        <a:xfrm>
          <a:off x="4797371" y="1354464"/>
          <a:ext cx="1729147" cy="1479464"/>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50000" r="-50000"/>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79445555-78EE-4AC7-825E-DB54E3FC3709}">
      <dsp:nvSpPr>
        <dsp:cNvPr id="0" name=""/>
        <dsp:cNvSpPr/>
      </dsp:nvSpPr>
      <dsp:spPr>
        <a:xfrm>
          <a:off x="4797371" y="2833928"/>
          <a:ext cx="1729147" cy="16986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ctr" defTabSz="622300" rtl="0">
            <a:lnSpc>
              <a:spcPct val="90000"/>
            </a:lnSpc>
            <a:spcBef>
              <a:spcPct val="0"/>
            </a:spcBef>
            <a:spcAft>
              <a:spcPct val="35000"/>
            </a:spcAft>
          </a:pPr>
          <a:endParaRPr lang="tr-TR" sz="1400" kern="1200" dirty="0" smtClean="0"/>
        </a:p>
        <a:p>
          <a:pPr lvl="0" algn="ctr" defTabSz="622300" rtl="0">
            <a:lnSpc>
              <a:spcPct val="90000"/>
            </a:lnSpc>
            <a:spcBef>
              <a:spcPct val="0"/>
            </a:spcBef>
            <a:spcAft>
              <a:spcPct val="35000"/>
            </a:spcAft>
          </a:pPr>
          <a:r>
            <a:rPr lang="tr-TR" sz="1400" kern="1200" dirty="0" smtClean="0"/>
            <a:t>Problem çözümünü destekleyici ve engelleyici faktörlerin belirlenmesi esasına dayanan bir tekniktir.</a:t>
          </a:r>
          <a:endParaRPr lang="tr-TR" sz="1400" kern="1200" dirty="0"/>
        </a:p>
      </dsp:txBody>
      <dsp:txXfrm>
        <a:off x="4797371" y="2833928"/>
        <a:ext cx="1729147" cy="1698644"/>
      </dsp:txXfrm>
    </dsp:sp>
    <dsp:sp modelId="{A43BD026-93FE-4CB1-AE53-18BC383E5B59}">
      <dsp:nvSpPr>
        <dsp:cNvPr id="0" name=""/>
        <dsp:cNvSpPr/>
      </dsp:nvSpPr>
      <dsp:spPr>
        <a:xfrm>
          <a:off x="4781727" y="469682"/>
          <a:ext cx="1813440" cy="873819"/>
        </a:xfrm>
        <a:prstGeom prst="rect">
          <a:avLst/>
        </a:prstGeom>
        <a:gradFill rotWithShape="0">
          <a:gsLst>
            <a:gs pos="0">
              <a:schemeClr val="accent4">
                <a:hueOff val="6930461"/>
                <a:satOff val="-31979"/>
                <a:lumOff val="1177"/>
                <a:alphaOff val="0"/>
                <a:satMod val="103000"/>
                <a:lumMod val="102000"/>
                <a:tint val="94000"/>
              </a:schemeClr>
            </a:gs>
            <a:gs pos="50000">
              <a:schemeClr val="accent4">
                <a:hueOff val="6930461"/>
                <a:satOff val="-31979"/>
                <a:lumOff val="1177"/>
                <a:alphaOff val="0"/>
                <a:satMod val="110000"/>
                <a:lumMod val="100000"/>
                <a:shade val="100000"/>
              </a:schemeClr>
            </a:gs>
            <a:gs pos="100000">
              <a:schemeClr val="accent4">
                <a:hueOff val="6930461"/>
                <a:satOff val="-31979"/>
                <a:lumOff val="1177"/>
                <a:alphaOff val="0"/>
                <a:lumMod val="99000"/>
                <a:satMod val="120000"/>
                <a:shade val="78000"/>
              </a:schemeClr>
            </a:gs>
          </a:gsLst>
          <a:lin ang="5400000" scaled="0"/>
        </a:gradFill>
        <a:ln w="6350" cap="flat" cmpd="sng" algn="ctr">
          <a:solidFill>
            <a:schemeClr val="accent4">
              <a:hueOff val="6930461"/>
              <a:satOff val="-31979"/>
              <a:lumOff val="1177"/>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rtl="0">
            <a:lnSpc>
              <a:spcPct val="90000"/>
            </a:lnSpc>
            <a:spcBef>
              <a:spcPct val="0"/>
            </a:spcBef>
            <a:spcAft>
              <a:spcPct val="35000"/>
            </a:spcAft>
          </a:pPr>
          <a:r>
            <a:rPr lang="tr-TR" sz="2000" b="1" kern="1200" dirty="0" smtClean="0">
              <a:latin typeface="Comic Sans MS" panose="030F0702030302020204" pitchFamily="66" charset="0"/>
            </a:rPr>
            <a:t>Güç Alanı Analizi</a:t>
          </a:r>
          <a:endParaRPr lang="tr-TR" sz="2000" b="1" kern="1200" dirty="0">
            <a:latin typeface="Comic Sans MS" panose="030F0702030302020204" pitchFamily="66" charset="0"/>
          </a:endParaRPr>
        </a:p>
      </dsp:txBody>
      <dsp:txXfrm>
        <a:off x="4781727" y="469682"/>
        <a:ext cx="1813440" cy="873819"/>
      </dsp:txXfrm>
    </dsp:sp>
    <dsp:sp modelId="{B6EA74A5-CD33-41AA-89D0-E170918D97D8}">
      <dsp:nvSpPr>
        <dsp:cNvPr id="0" name=""/>
        <dsp:cNvSpPr/>
      </dsp:nvSpPr>
      <dsp:spPr>
        <a:xfrm>
          <a:off x="6852939" y="1206910"/>
          <a:ext cx="0" cy="3287699"/>
        </a:xfrm>
        <a:prstGeom prst="line">
          <a:avLst/>
        </a:prstGeom>
        <a:solidFill>
          <a:schemeClr val="lt1">
            <a:alpha val="90000"/>
            <a:hueOff val="0"/>
            <a:satOff val="0"/>
            <a:lumOff val="0"/>
            <a:alphaOff val="0"/>
          </a:schemeClr>
        </a:solidFill>
        <a:ln w="6350" cap="flat" cmpd="sng" algn="ctr">
          <a:solidFill>
            <a:schemeClr val="accent4">
              <a:hueOff val="10395692"/>
              <a:satOff val="-47968"/>
              <a:lumOff val="1765"/>
              <a:alphaOff val="0"/>
            </a:schemeClr>
          </a:solidFill>
          <a:prstDash val="solid"/>
          <a:miter lim="800000"/>
        </a:ln>
        <a:effectLst/>
      </dsp:spPr>
      <dsp:style>
        <a:lnRef idx="1">
          <a:scrgbClr r="0" g="0" b="0"/>
        </a:lnRef>
        <a:fillRef idx="1">
          <a:scrgbClr r="0" g="0" b="0"/>
        </a:fillRef>
        <a:effectRef idx="2">
          <a:scrgbClr r="0" g="0" b="0"/>
        </a:effectRef>
        <a:fontRef idx="minor"/>
      </dsp:style>
    </dsp:sp>
    <dsp:sp modelId="{FEF2E089-9AF2-45FE-8275-C8538B185B4F}">
      <dsp:nvSpPr>
        <dsp:cNvPr id="0" name=""/>
        <dsp:cNvSpPr/>
      </dsp:nvSpPr>
      <dsp:spPr>
        <a:xfrm>
          <a:off x="6944264" y="1316500"/>
          <a:ext cx="1729147" cy="1479464"/>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14000" r="-14000"/>
          </a:stretch>
        </a:blip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25BC8E26-2146-410A-916A-665447A9CB45}">
      <dsp:nvSpPr>
        <dsp:cNvPr id="0" name=""/>
        <dsp:cNvSpPr/>
      </dsp:nvSpPr>
      <dsp:spPr>
        <a:xfrm>
          <a:off x="6944264" y="2695405"/>
          <a:ext cx="1729147" cy="1899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t" anchorCtr="0">
          <a:noAutofit/>
        </a:bodyPr>
        <a:lstStyle/>
        <a:p>
          <a:pPr lvl="0" algn="ctr" defTabSz="622300" rtl="0">
            <a:lnSpc>
              <a:spcPct val="90000"/>
            </a:lnSpc>
            <a:spcBef>
              <a:spcPct val="0"/>
            </a:spcBef>
            <a:spcAft>
              <a:spcPct val="35000"/>
            </a:spcAft>
          </a:pPr>
          <a:endParaRPr lang="tr-TR" sz="1400" kern="1200" dirty="0" smtClean="0"/>
        </a:p>
        <a:p>
          <a:pPr lvl="0" algn="ctr" defTabSz="622300" rtl="0">
            <a:lnSpc>
              <a:spcPct val="90000"/>
            </a:lnSpc>
            <a:spcBef>
              <a:spcPct val="0"/>
            </a:spcBef>
            <a:spcAft>
              <a:spcPct val="35000"/>
            </a:spcAft>
          </a:pPr>
          <a:r>
            <a:rPr lang="tr-TR" sz="1400" kern="1200" dirty="0" smtClean="0"/>
            <a:t>Öğrencinin bir uzmanı gözlemleyerek yada onun desteğini alarak bir işi kendi başına yapabilmesi ile gerçekleşen öğrenme sürecidir.</a:t>
          </a:r>
          <a:endParaRPr lang="tr-TR" sz="1400" kern="1200" dirty="0"/>
        </a:p>
      </dsp:txBody>
      <dsp:txXfrm>
        <a:off x="6944264" y="2695405"/>
        <a:ext cx="1729147" cy="1899764"/>
      </dsp:txXfrm>
    </dsp:sp>
    <dsp:sp modelId="{7F6E64F6-27E5-4D49-A0D0-D9541FC684D1}">
      <dsp:nvSpPr>
        <dsp:cNvPr id="0" name=""/>
        <dsp:cNvSpPr/>
      </dsp:nvSpPr>
      <dsp:spPr>
        <a:xfrm>
          <a:off x="6830942" y="542413"/>
          <a:ext cx="1882025" cy="797891"/>
        </a:xfrm>
        <a:prstGeom prst="rect">
          <a:avLst/>
        </a:prstGeom>
        <a:gradFill rotWithShape="0">
          <a:gsLst>
            <a:gs pos="0">
              <a:schemeClr val="accent4">
                <a:hueOff val="10395692"/>
                <a:satOff val="-47968"/>
                <a:lumOff val="1765"/>
                <a:alphaOff val="0"/>
                <a:satMod val="103000"/>
                <a:lumMod val="102000"/>
                <a:tint val="94000"/>
              </a:schemeClr>
            </a:gs>
            <a:gs pos="50000">
              <a:schemeClr val="accent4">
                <a:hueOff val="10395692"/>
                <a:satOff val="-47968"/>
                <a:lumOff val="1765"/>
                <a:alphaOff val="0"/>
                <a:satMod val="110000"/>
                <a:lumMod val="100000"/>
                <a:shade val="100000"/>
              </a:schemeClr>
            </a:gs>
            <a:gs pos="100000">
              <a:schemeClr val="accent4">
                <a:hueOff val="10395692"/>
                <a:satOff val="-47968"/>
                <a:lumOff val="1765"/>
                <a:alphaOff val="0"/>
                <a:lumMod val="99000"/>
                <a:satMod val="120000"/>
                <a:shade val="78000"/>
              </a:schemeClr>
            </a:gs>
          </a:gsLst>
          <a:lin ang="5400000" scaled="0"/>
        </a:gradFill>
        <a:ln w="6350" cap="flat" cmpd="sng" algn="ctr">
          <a:solidFill>
            <a:schemeClr val="accent4">
              <a:hueOff val="10395692"/>
              <a:satOff val="-47968"/>
              <a:lumOff val="1765"/>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rtl="0">
            <a:lnSpc>
              <a:spcPct val="90000"/>
            </a:lnSpc>
            <a:spcBef>
              <a:spcPct val="0"/>
            </a:spcBef>
            <a:spcAft>
              <a:spcPct val="35000"/>
            </a:spcAft>
          </a:pPr>
          <a:r>
            <a:rPr lang="tr-TR" sz="2000" b="1" kern="1200" dirty="0" smtClean="0">
              <a:latin typeface="Comic Sans MS" panose="030F0702030302020204" pitchFamily="66" charset="0"/>
            </a:rPr>
            <a:t>Bilişsel Çıraklık</a:t>
          </a:r>
          <a:endParaRPr lang="tr-TR" sz="2000" b="1" kern="1200" dirty="0">
            <a:latin typeface="Comic Sans MS" panose="030F0702030302020204" pitchFamily="66" charset="0"/>
          </a:endParaRPr>
        </a:p>
      </dsp:txBody>
      <dsp:txXfrm>
        <a:off x="6830942" y="542413"/>
        <a:ext cx="1882025" cy="7978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FAED0B-FFFC-4478-9B0E-60C2F144B4D4}">
      <dsp:nvSpPr>
        <dsp:cNvPr id="0" name=""/>
        <dsp:cNvSpPr/>
      </dsp:nvSpPr>
      <dsp:spPr>
        <a:xfrm>
          <a:off x="0" y="0"/>
          <a:ext cx="8928992"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758B1F2C-1C3A-44A5-8FCD-804D00CD92FC}">
      <dsp:nvSpPr>
        <dsp:cNvPr id="0" name=""/>
        <dsp:cNvSpPr/>
      </dsp:nvSpPr>
      <dsp:spPr>
        <a:xfrm>
          <a:off x="0" y="0"/>
          <a:ext cx="1785798" cy="1440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b="1" kern="1200" dirty="0" smtClean="0">
              <a:latin typeface="Comic Sans MS" panose="030F0702030302020204" pitchFamily="66" charset="0"/>
            </a:rPr>
            <a:t> Ekiple Öğretim</a:t>
          </a:r>
          <a:endParaRPr lang="tr-TR" sz="2000" kern="1200" dirty="0">
            <a:latin typeface="Comic Sans MS" panose="030F0702030302020204" pitchFamily="66" charset="0"/>
          </a:endParaRPr>
        </a:p>
      </dsp:txBody>
      <dsp:txXfrm>
        <a:off x="0" y="0"/>
        <a:ext cx="1785798" cy="1440160"/>
      </dsp:txXfrm>
    </dsp:sp>
    <dsp:sp modelId="{047BB857-3EB4-4DC1-9AB1-FF57FE7AAAEE}">
      <dsp:nvSpPr>
        <dsp:cNvPr id="0" name=""/>
        <dsp:cNvSpPr/>
      </dsp:nvSpPr>
      <dsp:spPr>
        <a:xfrm>
          <a:off x="1919733" y="65397"/>
          <a:ext cx="7009258" cy="1307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latin typeface="Comic Sans MS" panose="030F0702030302020204" pitchFamily="66" charset="0"/>
            </a:rPr>
            <a:t> İki yada daha fazla öğretmenin eşgüdümünde gerçekleşen öğretme sürecidir.</a:t>
          </a:r>
          <a:endParaRPr lang="tr-TR" sz="1600" kern="1200" dirty="0">
            <a:latin typeface="Comic Sans MS" panose="030F0702030302020204" pitchFamily="66" charset="0"/>
          </a:endParaRPr>
        </a:p>
      </dsp:txBody>
      <dsp:txXfrm>
        <a:off x="1919733" y="65397"/>
        <a:ext cx="7009258" cy="1307957"/>
      </dsp:txXfrm>
    </dsp:sp>
    <dsp:sp modelId="{452AF3BF-DD08-4533-ADD3-CF9F542AF965}">
      <dsp:nvSpPr>
        <dsp:cNvPr id="0" name=""/>
        <dsp:cNvSpPr/>
      </dsp:nvSpPr>
      <dsp:spPr>
        <a:xfrm>
          <a:off x="1785798" y="1373355"/>
          <a:ext cx="714319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07AC600A-B5FF-49E3-B60D-4058920D1707}">
      <dsp:nvSpPr>
        <dsp:cNvPr id="0" name=""/>
        <dsp:cNvSpPr/>
      </dsp:nvSpPr>
      <dsp:spPr>
        <a:xfrm>
          <a:off x="0" y="1440160"/>
          <a:ext cx="8928992"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A5CA026-D898-4F08-926D-A91AFE66A12E}">
      <dsp:nvSpPr>
        <dsp:cNvPr id="0" name=""/>
        <dsp:cNvSpPr/>
      </dsp:nvSpPr>
      <dsp:spPr>
        <a:xfrm>
          <a:off x="0" y="1440160"/>
          <a:ext cx="1785798" cy="1440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b="1" kern="1200" dirty="0" smtClean="0">
              <a:latin typeface="Comic Sans MS" panose="030F0702030302020204" pitchFamily="66" charset="0"/>
            </a:rPr>
            <a:t>Buzkıran</a:t>
          </a:r>
          <a:endParaRPr lang="tr-TR" sz="2000" kern="1200" dirty="0">
            <a:latin typeface="Comic Sans MS" panose="030F0702030302020204" pitchFamily="66" charset="0"/>
          </a:endParaRPr>
        </a:p>
      </dsp:txBody>
      <dsp:txXfrm>
        <a:off x="0" y="1440160"/>
        <a:ext cx="1785798" cy="1440160"/>
      </dsp:txXfrm>
    </dsp:sp>
    <dsp:sp modelId="{832BC71D-EF77-4B01-8ABB-C2110427F6D6}">
      <dsp:nvSpPr>
        <dsp:cNvPr id="0" name=""/>
        <dsp:cNvSpPr/>
      </dsp:nvSpPr>
      <dsp:spPr>
        <a:xfrm>
          <a:off x="1919733" y="1505557"/>
          <a:ext cx="7009258" cy="1307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latin typeface="Comic Sans MS" panose="030F0702030302020204" pitchFamily="66" charset="0"/>
            </a:rPr>
            <a:t>Sınıf yönetiminde oryantasyon amaçlı kullanılan teknikte, çalışma gruplarına ayrılan öğrencilerden birbirini yakından tanıyacakları sorular belirlemeleri istenir. Hazırlanan sorular öğretmen tarafından denetlendikten sonra süreç başlatılır ve grupta tartışmalı konuların çözüme kavuşturulması istenir.</a:t>
          </a:r>
          <a:endParaRPr lang="tr-TR" sz="1600" kern="1200" dirty="0">
            <a:latin typeface="Comic Sans MS" panose="030F0702030302020204" pitchFamily="66" charset="0"/>
          </a:endParaRPr>
        </a:p>
      </dsp:txBody>
      <dsp:txXfrm>
        <a:off x="1919733" y="1505557"/>
        <a:ext cx="7009258" cy="1307957"/>
      </dsp:txXfrm>
    </dsp:sp>
    <dsp:sp modelId="{F6385128-0E7E-4F56-A53A-AC012039945D}">
      <dsp:nvSpPr>
        <dsp:cNvPr id="0" name=""/>
        <dsp:cNvSpPr/>
      </dsp:nvSpPr>
      <dsp:spPr>
        <a:xfrm>
          <a:off x="1785798" y="2813515"/>
          <a:ext cx="714319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4E0B592B-0578-4728-A854-112763979FC5}">
      <dsp:nvSpPr>
        <dsp:cNvPr id="0" name=""/>
        <dsp:cNvSpPr/>
      </dsp:nvSpPr>
      <dsp:spPr>
        <a:xfrm>
          <a:off x="0" y="2880320"/>
          <a:ext cx="8928992"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34DCDCB1-0332-4E11-A70E-6091D47AACED}">
      <dsp:nvSpPr>
        <dsp:cNvPr id="0" name=""/>
        <dsp:cNvSpPr/>
      </dsp:nvSpPr>
      <dsp:spPr>
        <a:xfrm>
          <a:off x="0" y="2880320"/>
          <a:ext cx="1785798" cy="1440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rtl="0">
            <a:lnSpc>
              <a:spcPct val="90000"/>
            </a:lnSpc>
            <a:spcBef>
              <a:spcPct val="0"/>
            </a:spcBef>
            <a:spcAft>
              <a:spcPct val="35000"/>
            </a:spcAft>
          </a:pPr>
          <a:r>
            <a:rPr lang="tr-TR" sz="1800" b="1" kern="1200" dirty="0" smtClean="0">
              <a:latin typeface="Comic Sans MS" panose="030F0702030302020204" pitchFamily="66" charset="0"/>
            </a:rPr>
            <a:t>Burada Herkes Öğretmen</a:t>
          </a:r>
          <a:endParaRPr lang="tr-TR" sz="1800" kern="1200" dirty="0">
            <a:latin typeface="Comic Sans MS" panose="030F0702030302020204" pitchFamily="66" charset="0"/>
          </a:endParaRPr>
        </a:p>
      </dsp:txBody>
      <dsp:txXfrm>
        <a:off x="0" y="2880320"/>
        <a:ext cx="1785798" cy="1440160"/>
      </dsp:txXfrm>
    </dsp:sp>
    <dsp:sp modelId="{ECBAF6FF-5B2C-4C44-A46B-DB29D61D863A}">
      <dsp:nvSpPr>
        <dsp:cNvPr id="0" name=""/>
        <dsp:cNvSpPr/>
      </dsp:nvSpPr>
      <dsp:spPr>
        <a:xfrm>
          <a:off x="1919733" y="2945717"/>
          <a:ext cx="7009258" cy="1307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latin typeface="Comic Sans MS" panose="030F0702030302020204" pitchFamily="66" charset="0"/>
            </a:rPr>
            <a:t>Öğrencilere dağıtılan kart/kağıttaki konuyu gözden geçirerek, sorulmasını istedikleri soru yada tartışmak istedikleri noktayı yazmaları istenir. Toplanıp karıştırılan kartların yeniden dağıtılması ve öğrencinin aldığı karttaki konu/soruyu araştırarak sınıfa sunması ile gerçekleşir. </a:t>
          </a:r>
          <a:endParaRPr lang="tr-TR" sz="1600" kern="1200" dirty="0">
            <a:latin typeface="Comic Sans MS" panose="030F0702030302020204" pitchFamily="66" charset="0"/>
          </a:endParaRPr>
        </a:p>
      </dsp:txBody>
      <dsp:txXfrm>
        <a:off x="1919733" y="2945717"/>
        <a:ext cx="7009258" cy="1307957"/>
      </dsp:txXfrm>
    </dsp:sp>
    <dsp:sp modelId="{8238547B-FF94-437F-ABE3-C7C576077798}">
      <dsp:nvSpPr>
        <dsp:cNvPr id="0" name=""/>
        <dsp:cNvSpPr/>
      </dsp:nvSpPr>
      <dsp:spPr>
        <a:xfrm>
          <a:off x="1785798" y="4253675"/>
          <a:ext cx="714319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 modelId="{4E6AD531-DABC-444B-A46D-0A6D8B9957D2}">
      <dsp:nvSpPr>
        <dsp:cNvPr id="0" name=""/>
        <dsp:cNvSpPr/>
      </dsp:nvSpPr>
      <dsp:spPr>
        <a:xfrm>
          <a:off x="0" y="4320479"/>
          <a:ext cx="8928992" cy="0"/>
        </a:xfrm>
        <a:prstGeom prst="line">
          <a:avLst/>
        </a:prstGeom>
        <a:solidFill>
          <a:schemeClr val="lt1">
            <a:hueOff val="0"/>
            <a:satOff val="0"/>
            <a:lumOff val="0"/>
            <a:alphaOff val="0"/>
          </a:schemeClr>
        </a:solidFill>
        <a:ln w="12700" cap="flat" cmpd="sng" algn="ctr">
          <a:solidFill>
            <a:schemeClr val="accent5">
              <a:shade val="80000"/>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7E9DA21D-5085-4958-8DD4-0995326B8A50}">
      <dsp:nvSpPr>
        <dsp:cNvPr id="0" name=""/>
        <dsp:cNvSpPr/>
      </dsp:nvSpPr>
      <dsp:spPr>
        <a:xfrm>
          <a:off x="0" y="4320480"/>
          <a:ext cx="1785798" cy="1440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tr-TR" sz="2000" b="1" kern="1200" dirty="0" smtClean="0">
              <a:latin typeface="Comic Sans MS" panose="030F0702030302020204" pitchFamily="66" charset="0"/>
            </a:rPr>
            <a:t>Öğrenme Galerisi</a:t>
          </a:r>
          <a:endParaRPr lang="tr-TR" sz="2000" kern="1200" dirty="0">
            <a:latin typeface="Comic Sans MS" panose="030F0702030302020204" pitchFamily="66" charset="0"/>
          </a:endParaRPr>
        </a:p>
      </dsp:txBody>
      <dsp:txXfrm>
        <a:off x="0" y="4320480"/>
        <a:ext cx="1785798" cy="1440160"/>
      </dsp:txXfrm>
    </dsp:sp>
    <dsp:sp modelId="{994CDC03-DE55-4579-A06F-AFBD00030C2D}">
      <dsp:nvSpPr>
        <dsp:cNvPr id="0" name=""/>
        <dsp:cNvSpPr/>
      </dsp:nvSpPr>
      <dsp:spPr>
        <a:xfrm>
          <a:off x="1919733" y="4385877"/>
          <a:ext cx="7009258" cy="1307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lvl="0" algn="l" defTabSz="711200" rtl="0">
            <a:lnSpc>
              <a:spcPct val="90000"/>
            </a:lnSpc>
            <a:spcBef>
              <a:spcPct val="0"/>
            </a:spcBef>
            <a:spcAft>
              <a:spcPct val="35000"/>
            </a:spcAft>
          </a:pPr>
          <a:r>
            <a:rPr lang="tr-TR" sz="1600" kern="1200" dirty="0" smtClean="0">
              <a:latin typeface="Comic Sans MS" panose="030F0702030302020204" pitchFamily="66" charset="0"/>
            </a:rPr>
            <a:t>2-4 kişilik gruplara ayrılan öğrencilerin öğrendiklerinin listelenmesi ve duvara asılması sonrasında listelerin incelenmesi ve öğrenmelerin değerlendirilmesi esasına dayanan tekniktir.</a:t>
          </a:r>
          <a:endParaRPr lang="tr-TR" sz="1600" kern="1200" dirty="0">
            <a:latin typeface="Comic Sans MS" panose="030F0702030302020204" pitchFamily="66" charset="0"/>
          </a:endParaRPr>
        </a:p>
      </dsp:txBody>
      <dsp:txXfrm>
        <a:off x="1919733" y="4385877"/>
        <a:ext cx="7009258" cy="1307957"/>
      </dsp:txXfrm>
    </dsp:sp>
    <dsp:sp modelId="{39220085-877A-493D-B33D-DCAE4836DB5D}">
      <dsp:nvSpPr>
        <dsp:cNvPr id="0" name=""/>
        <dsp:cNvSpPr/>
      </dsp:nvSpPr>
      <dsp:spPr>
        <a:xfrm>
          <a:off x="1785798" y="5693835"/>
          <a:ext cx="714319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BlockDescendingList">
  <dgm:title val=""/>
  <dgm:desc val=""/>
  <dgm:catLst>
    <dgm:cat type="list" pri="185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13" srcId="10" destId="11" srcOrd="0" destOrd="0"/>
        <dgm:cxn modelId="14" srcId="10" destId="12" srcOrd="0" destOrd="0"/>
        <dgm:cxn modelId="50" srcId="0" destId="20" srcOrd="1" destOrd="0"/>
        <dgm:cxn modelId="23" srcId="20" destId="21" srcOrd="0" destOrd="0"/>
        <dgm:cxn modelId="24" srcId="20" destId="22" srcOrd="0" destOrd="0"/>
        <dgm:cxn modelId="60" srcId="0" destId="30" srcOrd="2" destOrd="0"/>
        <dgm:cxn modelId="33" srcId="30" destId="31" srcOrd="0" destOrd="0"/>
        <dgm:cxn modelId="34" srcId="30" destId="32"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70">
          <dgm:prSet phldr="1"/>
        </dgm:pt>
      </dgm:ptLst>
      <dgm:cxnLst>
        <dgm:cxn modelId="40" srcId="0" destId="10" srcOrd="0" destOrd="0"/>
        <dgm:cxn modelId="50" srcId="0" destId="20" srcOrd="1" destOrd="0"/>
        <dgm:cxn modelId="60" srcId="0" destId="30" srcOrd="2" destOrd="0"/>
        <dgm:cxn modelId="80" srcId="0" destId="7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axis="ch" ptType="node" func="cnt" op="equ" val="1">
        <dgm:alg type="composite">
          <dgm:param type="ar" val="0.5516"/>
        </dgm:alg>
        <dgm:choose name="Name3">
          <dgm:if name="Name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if>
          <dgm:else name="Name5">
            <dgm:constrLst>
              <dgm:constr type="primFontSz" for="des" forName="childText_1" val="65"/>
              <dgm:constr type="primFontSz" for="des" forName="parentText_1" val="65"/>
              <dgm:constr type="primFontSz" for="des" forName="childText_1" refType="primFontSz" refFor="des" refForName="parentText_1" op="lte"/>
              <dgm:constr type="l" for="ch" forName="accentShape_1" refType="w" fact="0"/>
              <dgm:constr type="t" for="ch" forName="accentShape_1" refType="h" fact="0"/>
              <dgm:constr type="w" for="ch" forName="accentShape_1" refType="w" fact="0.7146"/>
              <dgm:constr type="h" for="ch" forName="accentShape_1" refType="h" fact="0.9952"/>
              <dgm:constr type="l" for="ch" forName="parentText_1" refType="w" fact="0.513"/>
              <dgm:constr type="t" for="ch" forName="parentText_1" refType="h" fact="0"/>
              <dgm:constr type="w" for="ch" forName="parentText_1" refType="w" refFor="ch" refForName="accentShape_1" fact="0.26"/>
              <dgm:constr type="h" for="ch" forName="parentText_1"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Lst>
          </dgm:else>
        </dgm:choose>
      </dgm:if>
      <dgm:if name="Name6" axis="ch" ptType="node" func="cnt" op="equ" val="2">
        <dgm:alg type="composite">
          <dgm:param type="ar" val="0.9804"/>
        </dgm:alg>
        <dgm:choose name="Name7">
          <dgm:if name="Name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2" refType="w" fact="0.4393"/>
              <dgm:constr type="t" for="ch" forName="accentShape_2" refType="h" fact="0.1192"/>
              <dgm:constr type="w" for="ch" forName="accentShape_2" refType="w" fact="0.4021"/>
              <dgm:constr type="h" for="ch" forName="accentShape_2" refType="h" fact="0.876"/>
              <dgm:constr type="l" for="ch" forName="accentShape_1" refType="w" fact="0"/>
              <dgm:constr type="t" for="ch" forName="accentShape_1" refType="h" fact="0"/>
              <dgm:constr type="w" for="ch" forName="accentShape_1" refType="w" fact="0.4021"/>
              <dgm:constr type="h" for="ch" forName="accentShape_1" refType="h" fact="0.9952"/>
              <dgm:constr type="l" for="ch" forName="parentText_1" refType="w" fact="0.2946"/>
              <dgm:constr type="t" for="ch" forName="parentText_1" refType="h" fact="0"/>
              <dgm:constr type="w" for="ch" forName="parentText_1" refType="w" refFor="ch" refForName="accentShape_1" fact="0.26"/>
              <dgm:constr type="h" for="ch" forName="parentText_1" refType="h" fact="0.78"/>
              <dgm:constr type="l" for="ch" forName="parentText_2" refType="w" fact="0.7339"/>
              <dgm:constr type="t" for="ch" forName="parentText_2" refType="h" fact="0.1192"/>
              <dgm:constr type="w" for="ch" forName="parentText_2" refType="w" refFor="ch" refForName="accentShape_1" fact="0.26"/>
              <dgm:constr type="h" for="ch" forName="parentText_2" refType="h" fact="0.78"/>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4393"/>
              <dgm:constr type="t" for="ch" forName="childText_2" refType="h" fact="0.1192"/>
              <dgm:constr type="w" for="ch" forName="childText_2" refType="w" refFor="ch" refForName="accentShape_2" fact="0.71"/>
              <dgm:constr type="h" for="ch" forName="childText_2" refType="h" fact="0.8808"/>
            </dgm:constrLst>
          </dgm:if>
          <dgm:else name="Name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parentText_2" refType="primFontSz" refFor="des" refForName="parentText_1" op="equ"/>
              <dgm:constr type="primFontSz" for="des" forName="childText_2" refType="primFontSz" refFor="des" refForName="childText_1" op="equ"/>
              <dgm:constr type="l" for="ch" forName="accentShape_1" refType="w" fact="0.4393"/>
              <dgm:constr type="t" for="ch" forName="accentShape_2" refType="h" fact="0.1192"/>
              <dgm:constr type="w" for="ch" forName="accentShape_2" refType="w" fact="0.4021"/>
              <dgm:constr type="h" for="ch" forName="accentShape_2" refType="h" fact="0.876"/>
              <dgm:constr type="l" for="ch" forName="accentShape_2" refType="w" fact="0"/>
              <dgm:constr type="t" for="ch" forName="accentShape_1" refType="h" fact="0"/>
              <dgm:constr type="w" for="ch" forName="accentShape_1" refType="w" fact="0.4021"/>
              <dgm:constr type="h" for="ch" forName="accentShape_1" refType="h" fact="0.9952"/>
              <dgm:constr type="l" for="ch" forName="parentText_2" refType="w" fact="0.2946"/>
              <dgm:constr type="t" for="ch" forName="parentText_1" refType="h" fact="0"/>
              <dgm:constr type="w" for="ch" forName="parentText_1" refType="w" refFor="ch" refForName="accentShape_1" fact="0.26"/>
              <dgm:constr type="h" for="ch" forName="parentText_1" refType="h" fact="0.78"/>
              <dgm:constr type="l" for="ch" forName="parentText_1" refType="w" fact="0.7339"/>
              <dgm:constr type="t" for="ch" forName="parentText_2" refType="h" fact="0.1192"/>
              <dgm:constr type="w" for="ch" forName="parentText_2" refType="w" refFor="ch" refForName="accentShape_1" fact="0.26"/>
              <dgm:constr type="h" for="ch" forName="parentText_2" refType="h" fact="0.78"/>
              <dgm:constr type="l" for="ch" forName="childText_2" refType="w" fact="0"/>
              <dgm:constr type="t" for="ch" forName="childText_1" refType="h" fact="0"/>
              <dgm:constr type="w" for="ch" forName="childText_1" refType="w" refFor="ch" refForName="accentShape_1" fact="0.71"/>
              <dgm:constr type="h" for="ch" forName="childText_1" refType="h"/>
              <dgm:constr type="l" for="ch" forName="childText_1" refType="w" fact="0.4393"/>
              <dgm:constr type="t" for="ch" forName="childText_2" refType="h" fact="0.1192"/>
              <dgm:constr type="w" for="ch" forName="childText_2" refType="w" refFor="ch" refForName="accentShape_2" fact="0.71"/>
              <dgm:constr type="h" for="ch" forName="childText_2" refType="h" fact="0.8808"/>
            </dgm:constrLst>
          </dgm:else>
        </dgm:choose>
      </dgm:if>
      <dgm:if name="Name10" axis="ch" ptType="node" func="cnt" op="equ" val="3">
        <dgm:alg type="composite">
          <dgm:param type="ar" val="1.4097"/>
        </dgm:alg>
        <dgm:choose name="Name11">
          <dgm:if name="Name12"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1"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3" refType="w" fact="0.6101"/>
              <dgm:constr type="t" for="ch" forName="accentShape_3" refType="h" fact="0.2457"/>
              <dgm:constr type="w" for="ch" forName="accentShape_3" refType="w" fact="0.2796"/>
              <dgm:constr type="h" for="ch" forName="accentShape_3" refType="h" fact="0.7499"/>
              <dgm:constr type="l" for="ch" forName="parentText_1"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3" refType="w" fact="0.6101"/>
              <dgm:constr type="t" for="ch" forName="childText_3" refType="h" fact="0.2457"/>
              <dgm:constr type="w" for="ch" forName="childText_3" refType="w" refFor="ch" refForName="accentShape_3" fact="0.71"/>
              <dgm:constr type="h" for="ch" forName="childText_3" refType="h" fact="0.7543"/>
            </dgm:constrLst>
          </dgm:if>
          <dgm:else name="Name13">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parentText_2" refType="primFontSz" refFor="des" refForName="parentText_1" op="equ"/>
              <dgm:constr type="primFontSz" for="des" forName="parentText_3"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l" for="ch" forName="accentShape_3" refType="w" fact="0"/>
              <dgm:constr type="t" for="ch" forName="accentShape_1" refType="h" fact="0"/>
              <dgm:constr type="w" for="ch" forName="accentShape_1" refType="w" fact="0.2796"/>
              <dgm:constr type="h" for="ch" forName="accentShape_1" refType="h" fact="0.9952"/>
              <dgm:constr type="l" for="ch" forName="accentShape_2" refType="w" fact="0.3055"/>
              <dgm:constr type="t" for="ch" forName="accentShape_2" refType="h" fact="0.1192"/>
              <dgm:constr type="w" for="ch" forName="accentShape_2" refType="w" fact="0.2796"/>
              <dgm:constr type="h" for="ch" forName="accentShape_2" refType="h" fact="0.876"/>
              <dgm:constr type="l" for="ch" forName="accentShape_1" refType="w" fact="0.6101"/>
              <dgm:constr type="t" for="ch" forName="accentShape_3" refType="h" fact="0.2457"/>
              <dgm:constr type="w" for="ch" forName="accentShape_3" refType="w" fact="0.2796"/>
              <dgm:constr type="h" for="ch" forName="accentShape_3" refType="h" fact="0.7499"/>
              <dgm:constr type="l" for="ch" forName="parentText_3" refType="w" fact="0.2"/>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5055"/>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1" refType="w" fact="0.8101"/>
              <dgm:constr type="t" for="ch" forName="parentText_3" refType="h" fact="0.2457"/>
              <dgm:constr type="w" for="ch" forName="parentText_3" refType="w" refFor="ch" refForName="accentShape_3" fact="0.26"/>
              <dgm:constr type="h" for="ch" forName="parentText_3" refType="h" refFor="ch" refForName="accentShape_3" fact="0.9"/>
              <dgm:constr type="l" for="ch" forName="childText_3" refType="w" fact="0"/>
              <dgm:constr type="t" for="ch" forName="childText_1" refType="h" fact="0"/>
              <dgm:constr type="w" for="ch" forName="childText_1" refType="w" refFor="ch" refForName="accentShape_1" fact="0.71"/>
              <dgm:constr type="h" for="ch" forName="childText_1" refType="h"/>
              <dgm:constr type="l" for="ch" forName="childText_2" refType="w" fact="0.3055"/>
              <dgm:constr type="t" for="ch" forName="childText_2" refType="h" fact="0.1192"/>
              <dgm:constr type="w" for="ch" forName="childText_2" refType="w" refFor="ch" refForName="accentShape_2" fact="0.71"/>
              <dgm:constr type="h" for="ch" forName="childText_2" refType="h" fact="0.8808"/>
              <dgm:constr type="l" for="ch" forName="childText_1" refType="w" fact="0.6101"/>
              <dgm:constr type="t" for="ch" forName="childText_3" refType="h" fact="0.2457"/>
              <dgm:constr type="w" for="ch" forName="childText_3" refType="w" refFor="ch" refForName="accentShape_3" fact="0.71"/>
              <dgm:constr type="h" for="ch" forName="childText_3" refType="h" fact="0.7543"/>
            </dgm:constrLst>
          </dgm:else>
        </dgm:choose>
      </dgm:if>
      <dgm:if name="Name14" axis="ch" ptType="node" func="cnt" op="equ" val="4">
        <dgm:alg type="composite">
          <dgm:param type="ar" val="1.8305"/>
        </dgm:alg>
        <dgm:choose name="Name15">
          <dgm:if name="Name16"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1" refType="w" fact="0"/>
              <dgm:constr type="t" for="ch" forName="accentShape_1" refType="h" fact="0"/>
              <dgm:constr type="w" for="ch" forName="accentShape_1" refType="w" fact="0.2153"/>
              <dgm:constr type="h" for="ch" forName="accentShape_1" refType="h" fact="0.9952"/>
              <dgm:constr type="l" for="ch" forName="accentShape_2" refType="w" fact="0.2353"/>
              <dgm:constr type="t" for="ch" forName="accentShape_2" refType="h" fact="0.1192"/>
              <dgm:constr type="w" for="ch" forName="accentShape_2" refType="w" fact="0.2153"/>
              <dgm:constr type="h" for="ch" forName="accentShape_2" refType="h" fact="0.876"/>
              <dgm:constr type="l" for="ch" forName="accentShape_3" refType="w" fact="0.4699"/>
              <dgm:constr type="t" for="ch" forName="accentShape_3" refType="h" fact="0.2457"/>
              <dgm:constr type="w" for="ch" forName="accentShape_3" refType="w" fact="0.2153"/>
              <dgm:constr type="h" for="ch" forName="accentShape_3" refType="h" fact="0.7495"/>
              <dgm:constr type="l" for="ch" forName="accentShape_4" refType="w" fact="0.6997"/>
              <dgm:constr type="t" for="ch" forName="accentShape_4" refType="h" fact="0.3696"/>
              <dgm:constr type="w" for="ch" forName="accentShape_4" refType="w" fact="0.2153"/>
              <dgm:constr type="h" for="ch" forName="accentShape_4" refType="h" fact="0.6256"/>
              <dgm:constr type="l" for="ch" forName="parentText_1"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3"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2353"/>
              <dgm:constr type="t" for="ch" forName="childText_2" refType="h" fact="0.1192"/>
              <dgm:constr type="w" for="ch" forName="childText_2" refType="w" refFor="ch" refForName="accentShape_2" fact="0.71"/>
              <dgm:constr type="h" for="ch" forName="childText_2" refType="h" fact="0.8808"/>
              <dgm:constr type="l" for="ch" forName="childText_3" refType="w" fact="0.4699"/>
              <dgm:constr type="t" for="ch" forName="childText_3" refType="h" fact="0.2457"/>
              <dgm:constr type="w" for="ch" forName="childText_3" refType="w" refFor="ch" refForName="accentShape_3" fact="0.71"/>
              <dgm:constr type="h" for="ch" forName="childText_3" refType="h" fact="0.7543"/>
              <dgm:constr type="l" for="ch" forName="childText_4" refType="w" fact="0.6997"/>
              <dgm:constr type="t" for="ch" forName="childText_4" refType="h" fact="0.3696"/>
              <dgm:constr type="w" for="ch" forName="childText_4" refType="w" refFor="ch" refForName="accentShape_4" fact="0.71"/>
              <dgm:constr type="h" for="ch" forName="childText_4" refType="h" fact="0.6261"/>
            </dgm:constrLst>
          </dgm:if>
          <dgm:else name="Name17">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l" for="ch" forName="accentShape_4" refType="w" fact="0"/>
              <dgm:constr type="t" for="ch" forName="accentShape_1" refType="h" fact="0"/>
              <dgm:constr type="w" for="ch" forName="accentShape_1" refType="w" fact="0.2153"/>
              <dgm:constr type="h" for="ch" forName="accentShape_1" refType="h" fact="0.9952"/>
              <dgm:constr type="l" for="ch" forName="accentShape_3" refType="w" fact="0.2353"/>
              <dgm:constr type="t" for="ch" forName="accentShape_2" refType="h" fact="0.1192"/>
              <dgm:constr type="w" for="ch" forName="accentShape_2" refType="w" fact="0.2153"/>
              <dgm:constr type="h" for="ch" forName="accentShape_2" refType="h" fact="0.876"/>
              <dgm:constr type="l" for="ch" forName="accentShape_2" refType="w" fact="0.4699"/>
              <dgm:constr type="t" for="ch" forName="accentShape_3" refType="h" fact="0.2457"/>
              <dgm:constr type="w" for="ch" forName="accentShape_3" refType="w" fact="0.2153"/>
              <dgm:constr type="h" for="ch" forName="accentShape_3" refType="h" fact="0.7495"/>
              <dgm:constr type="l" for="ch" forName="accentShape_1" refType="w" fact="0.6997"/>
              <dgm:constr type="t" for="ch" forName="accentShape_4" refType="h" fact="0.3696"/>
              <dgm:constr type="w" for="ch" forName="accentShape_4" refType="w" fact="0.2153"/>
              <dgm:constr type="h" for="ch" forName="accentShape_4" refType="h" fact="0.6256"/>
              <dgm:constr type="l" for="ch" forName="parentText_4" refType="w" fact="0.16"/>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3" refType="w" fact="0.3953"/>
              <dgm:constr type="t" for="ch" forName="parentText_2" refType="h" fact="0.1192"/>
              <dgm:constr type="w" for="ch" forName="parentText_2" refType="w" refFor="ch" refForName="accentShape_2" fact="0.26"/>
              <dgm:constr type="h" for="ch" forName="parentText_2" refType="h" refFor="ch" refForName="accentShape_2" fact="0.9"/>
              <dgm:constr type="l" for="ch" forName="parentText_2" refType="w" fact="0.629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1" refType="w" fact="0.8597"/>
              <dgm:constr type="t" for="ch" forName="parentText_4" refType="h" fact="0.3696"/>
              <dgm:constr type="w" for="ch" forName="parentText_4" refType="w" refFor="ch" refForName="accentShape_4" fact="0.26"/>
              <dgm:constr type="h" for="ch" forName="parentText_4" refType="h" refFor="ch" refForName="accentShape_4" fact="0.9"/>
              <dgm:constr type="l" for="ch" forName="childText_4" refType="w" fact="0"/>
              <dgm:constr type="t" for="ch" forName="childText_1" refType="h" fact="0"/>
              <dgm:constr type="w" for="ch" forName="childText_1" refType="w" refFor="ch" refForName="accentShape_1" fact="0.71"/>
              <dgm:constr type="h" for="ch" forName="childText_1" refType="h"/>
              <dgm:constr type="l" for="ch" forName="childText_3" refType="w" fact="0.2353"/>
              <dgm:constr type="t" for="ch" forName="childText_2" refType="h" fact="0.1192"/>
              <dgm:constr type="w" for="ch" forName="childText_2" refType="w" refFor="ch" refForName="accentShape_2" fact="0.71"/>
              <dgm:constr type="h" for="ch" forName="childText_2" refType="h" fact="0.8808"/>
              <dgm:constr type="l" for="ch" forName="childText_2" refType="w" fact="0.4699"/>
              <dgm:constr type="t" for="ch" forName="childText_3" refType="h" fact="0.2457"/>
              <dgm:constr type="w" for="ch" forName="childText_3" refType="w" refFor="ch" refForName="accentShape_3" fact="0.71"/>
              <dgm:constr type="h" for="ch" forName="childText_3" refType="h" fact="0.7543"/>
              <dgm:constr type="l" for="ch" forName="childText_1" refType="w" fact="0.6997"/>
              <dgm:constr type="t" for="ch" forName="childText_4" refType="h" fact="0.3696"/>
              <dgm:constr type="w" for="ch" forName="childText_4" refType="w" refFor="ch" refForName="accentShape_4" fact="0.71"/>
              <dgm:constr type="h" for="ch" forName="childText_4" refType="h" fact="0.6261"/>
            </dgm:constrLst>
          </dgm:else>
        </dgm:choose>
      </dgm:if>
      <dgm:if name="Name18" axis="ch" ptType="node" func="cnt" op="equ" val="5">
        <dgm:alg type="composite">
          <dgm:param type="ar" val="2.0125"/>
        </dgm:alg>
        <dgm:choose name="Name19">
          <dgm:if name="Name20"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1" refType="w" fact="0"/>
              <dgm:constr type="t" for="ch" forName="accentShape_1" refType="h" fact="0"/>
              <dgm:constr type="w" for="ch" forName="accentShape_1" refType="w" fact="0.1759"/>
              <dgm:constr type="h" for="ch" forName="accentShape_1" refType="h" fact="0.9952"/>
              <dgm:constr type="l" for="ch" forName="accentShape_2"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4" refType="w" fact="0.5759"/>
              <dgm:constr type="t" for="ch" forName="accentShape_4" refType="h" fact="0.3739"/>
              <dgm:constr type="w" for="ch" forName="accentShape_4" refType="w" fact="0.1759"/>
              <dgm:constr type="h" for="ch" forName="accentShape_4" refType="h" fact="0.6217"/>
              <dgm:constr type="l" for="ch" forName="accentShape_5" refType="w" fact="0.7679"/>
              <dgm:constr type="t" for="ch" forName="accentShape_5" refType="h" fact="0.5"/>
              <dgm:constr type="w" for="ch" forName="accentShape_5" refType="w" fact="0.1759"/>
              <dgm:constr type="h" for="ch" forName="accentShape_5" refType="h" fact="0.4956"/>
              <dgm:constr type="l" for="ch" forName="parentText_1"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4"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5"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1" refType="w" fact="0"/>
              <dgm:constr type="t" for="ch" forName="childText_1" refType="h" fact="0"/>
              <dgm:constr type="w" for="ch" forName="childText_1" refType="w" refFor="ch" refForName="accentShape_1" fact="0.71"/>
              <dgm:constr type="h" for="ch" forName="childText_1" refType="h"/>
              <dgm:constr type="l" for="ch" forName="childText_2"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4" refType="w" fact="0.5759"/>
              <dgm:constr type="t" for="ch" forName="childText_4" refType="h" fact="0.3739"/>
              <dgm:constr type="w" for="ch" forName="childText_4" refType="w" refFor="ch" refForName="accentShape_4" fact="0.71"/>
              <dgm:constr type="h" for="ch" forName="childText_4" refType="h" fact="0.6217"/>
              <dgm:constr type="l" for="ch" forName="childText_5" refType="w" fact="0.7679"/>
              <dgm:constr type="t" for="ch" forName="childText_5" refType="h" fact="0.5001"/>
              <dgm:constr type="w" for="ch" forName="childText_5" refType="w" refFor="ch" refForName="accentShape_5" fact="0.71"/>
              <dgm:constr type="h" for="ch" forName="childText_5" refType="h" fact="0.4956"/>
            </dgm:constrLst>
          </dgm:if>
          <dgm:else name="Name21">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l" for="ch" forName="accentShape_5" refType="w" fact="0"/>
              <dgm:constr type="t" for="ch" forName="accentShape_1" refType="h" fact="0"/>
              <dgm:constr type="w" for="ch" forName="accentShape_1" refType="w" fact="0.1759"/>
              <dgm:constr type="h" for="ch" forName="accentShape_1" refType="h" fact="0.9952"/>
              <dgm:constr type="l" for="ch" forName="accentShape_4" refType="w" fact="0.192"/>
              <dgm:constr type="t" for="ch" forName="accentShape_2" refType="h" fact="0.1196"/>
              <dgm:constr type="w" for="ch" forName="accentShape_2" refType="w" fact="0.1759"/>
              <dgm:constr type="h" for="ch" forName="accentShape_2" refType="h" fact="0.876"/>
              <dgm:constr type="l" for="ch" forName="accentShape_3" refType="w" fact="0.384"/>
              <dgm:constr type="t" for="ch" forName="accentShape_3" refType="h" fact="0.2457"/>
              <dgm:constr type="w" for="ch" forName="accentShape_3" refType="w" fact="0.1759"/>
              <dgm:constr type="h" for="ch" forName="accentShape_3" refType="h" fact="0.7499"/>
              <dgm:constr type="l" for="ch" forName="accentShape_2" refType="w" fact="0.5759"/>
              <dgm:constr type="t" for="ch" forName="accentShape_4" refType="h" fact="0.3739"/>
              <dgm:constr type="w" for="ch" forName="accentShape_4" refType="w" fact="0.1759"/>
              <dgm:constr type="h" for="ch" forName="accentShape_4" refType="h" fact="0.6217"/>
              <dgm:constr type="l" for="ch" forName="accentShape_1" refType="w" fact="0.7679"/>
              <dgm:constr type="t" for="ch" forName="accentShape_5" refType="h" fact="0.5"/>
              <dgm:constr type="w" for="ch" forName="accentShape_5" refType="w" fact="0.1759"/>
              <dgm:constr type="h" for="ch" forName="accentShape_5" refType="h" fact="0.4956"/>
              <dgm:constr type="l" for="ch" forName="parentText_5" refType="w" fact="0.12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4" refType="w" fact="0.317"/>
              <dgm:constr type="t" for="ch" forName="parentText_2" refType="h" fact="0.1196"/>
              <dgm:constr type="w" for="ch" forName="parentText_2" refType="w" refFor="ch" refForName="accentShape_2" fact="0.26"/>
              <dgm:constr type="h" for="ch" forName="parentText_2" refType="h" refFor="ch" refForName="accentShape_2" fact="0.9"/>
              <dgm:constr type="l" for="ch" forName="parentText_3" refType="w" fact="0.509"/>
              <dgm:constr type="t" for="ch" forName="parentText_3" refType="h" fact="0.2457"/>
              <dgm:constr type="w" for="ch" forName="parentText_3" refType="w" refFor="ch" refForName="accentShape_3" fact="0.26"/>
              <dgm:constr type="h" for="ch" forName="parentText_3" refType="h" refFor="ch" refForName="accentShape_3" fact="0.9"/>
              <dgm:constr type="l" for="ch" forName="parentText_2" refType="w" fact="0.7009"/>
              <dgm:constr type="t" for="ch" forName="parentText_4" refType="h" fact="0.3739"/>
              <dgm:constr type="w" for="ch" forName="parentText_4" refType="w" refFor="ch" refForName="accentShape_4" fact="0.26"/>
              <dgm:constr type="h" for="ch" forName="parentText_4" refType="h" refFor="ch" refForName="accentShape_4" fact="0.9"/>
              <dgm:constr type="l" for="ch" forName="parentText_1" refType="w" fact="0.8929"/>
              <dgm:constr type="t" for="ch" forName="parentText_5" refType="h" fact="0.5"/>
              <dgm:constr type="w" for="ch" forName="parentText_5" refType="w" refFor="ch" refForName="accentShape_5" fact="0.26"/>
              <dgm:constr type="h" for="ch" forName="parentText_5" refType="h" refFor="ch" refForName="accentShape_5" fact="0.9"/>
              <dgm:constr type="l" for="ch" forName="childText_5" refType="w" fact="0"/>
              <dgm:constr type="t" for="ch" forName="childText_1" refType="h" fact="0"/>
              <dgm:constr type="w" for="ch" forName="childText_1" refType="w" refFor="ch" refForName="accentShape_1" fact="0.71"/>
              <dgm:constr type="h" for="ch" forName="childText_1" refType="h"/>
              <dgm:constr type="l" for="ch" forName="childText_4" refType="w" fact="0.192"/>
              <dgm:constr type="t" for="ch" forName="childText_2" refType="h" fact="0.1192"/>
              <dgm:constr type="w" for="ch" forName="childText_2" refType="w" refFor="ch" refForName="accentShape_2" fact="0.71"/>
              <dgm:constr type="h" for="ch" forName="childText_2" refType="h" fact="0.876"/>
              <dgm:constr type="l" for="ch" forName="childText_3" refType="w" fact="0.384"/>
              <dgm:constr type="t" for="ch" forName="childText_3" refType="h" fact="0.2457"/>
              <dgm:constr type="w" for="ch" forName="childText_3" refType="w" refFor="ch" refForName="accentShape_3" fact="0.71"/>
              <dgm:constr type="h" for="ch" forName="childText_3" refType="h" fact="0.7499"/>
              <dgm:constr type="l" for="ch" forName="childText_2" refType="w" fact="0.5759"/>
              <dgm:constr type="t" for="ch" forName="childText_4" refType="h" fact="0.3739"/>
              <dgm:constr type="w" for="ch" forName="childText_4" refType="w" refFor="ch" refForName="accentShape_4" fact="0.71"/>
              <dgm:constr type="h" for="ch" forName="childText_4" refType="h" fact="0.6261"/>
              <dgm:constr type="l" for="ch" forName="childText_1" refType="w" fact="0.7679"/>
              <dgm:constr type="t" for="ch" forName="childText_5" refType="h" fact="0.5001"/>
              <dgm:constr type="w" for="ch" forName="childText_5" refType="w" refFor="ch" refForName="accentShape_5" fact="0.71"/>
              <dgm:constr type="h" for="ch" forName="childText_5" refType="h" fact="0.4999"/>
            </dgm:constrLst>
          </dgm:else>
        </dgm:choose>
      </dgm:if>
      <dgm:if name="Name22" axis="ch" ptType="node" func="cnt" op="equ" val="6">
        <dgm:alg type="composite">
          <dgm:param type="ar" val="2.4006"/>
        </dgm:alg>
        <dgm:shape xmlns:r="http://schemas.openxmlformats.org/officeDocument/2006/relationships" r:blip="">
          <dgm:adjLst/>
        </dgm:shape>
        <dgm:choose name="Name23">
          <dgm:if name="Name24"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1" refType="w" fact="0"/>
              <dgm:constr type="t" for="ch" forName="accentShape_1" refType="h" fact="0"/>
              <dgm:constr type="w" for="ch" forName="accentShape_1" refType="w" fact="0.1473"/>
              <dgm:constr type="h" for="ch" forName="accentShape_1" refType="h"/>
              <dgm:constr type="l" for="ch" forName="accentShape_2" refType="w" fact="0.1608"/>
              <dgm:constr type="t" for="ch" forName="accentShape_2" refType="h" fact="0.1"/>
              <dgm:constr type="w" for="ch" forName="accentShape_2" refType="w" fact="0.1473"/>
              <dgm:constr type="h" for="ch" forName="accentShape_2" refType="h" fact="0.9"/>
              <dgm:constr type="l" for="ch" forName="accentShape_3" refType="w" fact="0.3216"/>
              <dgm:constr type="t" for="ch" forName="accentShape_3" refType="h" fact="0.2"/>
              <dgm:constr type="w" for="ch" forName="accentShape_3" refType="w" fact="0.1473"/>
              <dgm:constr type="h" for="ch" forName="accentShape_3" refType="h" fact="0.8"/>
              <dgm:constr type="l" for="ch" forName="accentShape_4" refType="w" fact="0.4824"/>
              <dgm:constr type="t" for="ch" forName="accentShape_4" refType="h" fact="0.3"/>
              <dgm:constr type="w" for="ch" forName="accentShape_4" refType="w" fact="0.1473"/>
              <dgm:constr type="h" for="ch" forName="accentShape_4" refType="h" fact="0.7"/>
              <dgm:constr type="l" for="ch" forName="accentShape_5" refType="w" fact="0.6432"/>
              <dgm:constr type="t" for="ch" forName="accentShape_5" refType="h" fact="0.4"/>
              <dgm:constr type="w" for="ch" forName="accentShape_5" refType="w" fact="0.1473"/>
              <dgm:constr type="h" for="ch" forName="accentShape_5" refType="h" fact="0.6"/>
              <dgm:constr type="l" for="ch" forName="accentShape_6" refType="w" fact="0.8056"/>
              <dgm:constr type="t" for="ch" forName="accentShape_6" refType="h" fact="0.5"/>
              <dgm:constr type="w" for="ch" forName="accentShape_6" refType="w" fact="0.1473"/>
              <dgm:constr type="h" for="ch" forName="accentShape_6" refType="h" fact="0.5"/>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3"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4"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5"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6"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1"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3"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4"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5"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6" refType="w" fact="0.9101"/>
              <dgm:constr type="t" for="ch" forName="parentText_6" refType="h" fact="0.5"/>
              <dgm:constr type="w" for="ch" forName="parentText_6" refType="w" refFor="ch" refForName="accentShape_6" fact="0.26"/>
              <dgm:constr type="h" for="ch" forName="parentText_6" refType="h" refFor="ch" refForName="accentShape_6" fact="0.9"/>
            </dgm:constrLst>
          </dgm:if>
          <dgm:else name="Name25">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l" for="ch" forName="accentShape_6" refType="w" fact="0"/>
              <dgm:constr type="t" for="ch" forName="accentShape_1" refType="h" fact="0"/>
              <dgm:constr type="w" for="ch" forName="accentShape_1" refType="w" fact="0.1473"/>
              <dgm:constr type="h" for="ch" forName="accentShape_1" refType="h"/>
              <dgm:constr type="l" for="ch" forName="accentShape_5" refType="w" fact="0.1608"/>
              <dgm:constr type="t" for="ch" forName="accentShape_2" refType="h" fact="0.1"/>
              <dgm:constr type="w" for="ch" forName="accentShape_2" refType="w" fact="0.1473"/>
              <dgm:constr type="h" for="ch" forName="accentShape_2" refType="h" fact="0.9"/>
              <dgm:constr type="l" for="ch" forName="accentShape_4" refType="w" fact="0.3216"/>
              <dgm:constr type="t" for="ch" forName="accentShape_3" refType="h" fact="0.2"/>
              <dgm:constr type="w" for="ch" forName="accentShape_3" refType="w" fact="0.1473"/>
              <dgm:constr type="h" for="ch" forName="accentShape_3" refType="h" fact="0.8"/>
              <dgm:constr type="l" for="ch" forName="accentShape_3" refType="w" fact="0.4824"/>
              <dgm:constr type="t" for="ch" forName="accentShape_4" refType="h" fact="0.3"/>
              <dgm:constr type="w" for="ch" forName="accentShape_4" refType="w" fact="0.1473"/>
              <dgm:constr type="h" for="ch" forName="accentShape_4" refType="h" fact="0.7"/>
              <dgm:constr type="l" for="ch" forName="accentShape_2" refType="w" fact="0.6432"/>
              <dgm:constr type="t" for="ch" forName="accentShape_5" refType="h" fact="0.4"/>
              <dgm:constr type="w" for="ch" forName="accentShape_5" refType="w" fact="0.1473"/>
              <dgm:constr type="h" for="ch" forName="accentShape_5" refType="h" fact="0.6"/>
              <dgm:constr type="l" for="ch" forName="accentShape_1" refType="w" fact="0.8056"/>
              <dgm:constr type="t" for="ch" forName="accentShape_6" refType="h" fact="0.5"/>
              <dgm:constr type="w" for="ch" forName="accentShape_6" refType="w" fact="0.1473"/>
              <dgm:constr type="h" for="ch" forName="accentShape_6" refType="h" fact="0.5"/>
              <dgm:constr type="l" for="ch" forName="childText_6"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5" refType="w" fact="0.1608"/>
              <dgm:constr type="t" for="ch" forName="childText_2" refType="h" fact="0.1"/>
              <dgm:constr type="w" for="ch" forName="childText_2" refType="w" refFor="ch" refForName="accentShape_2" fact="0.7"/>
              <dgm:constr type="h" for="ch" forName="childText_2" refType="h" refFor="ch" refForName="accentShape_2"/>
              <dgm:constr type="l" for="ch" forName="childText_4" refType="w" fact="0.3216"/>
              <dgm:constr type="t" for="ch" forName="childText_3" refType="h" fact="0.2"/>
              <dgm:constr type="w" for="ch" forName="childText_3" refType="w" refFor="ch" refForName="accentShape_3" fact="0.7"/>
              <dgm:constr type="h" for="ch" forName="childText_3" refType="h" refFor="ch" refForName="accentShape_3"/>
              <dgm:constr type="l" for="ch" forName="childText_3" refType="w" fact="0.4824"/>
              <dgm:constr type="t" for="ch" forName="childText_4" refType="h" fact="0.3"/>
              <dgm:constr type="w" for="ch" forName="childText_4" refType="w" refFor="ch" refForName="accentShape_4" fact="0.7"/>
              <dgm:constr type="h" for="ch" forName="childText_4" refType="h" refFor="ch" refForName="accentShape_4"/>
              <dgm:constr type="l" for="ch" forName="childText_2" refType="w" fact="0.6432"/>
              <dgm:constr type="t" for="ch" forName="childText_5" refType="h" fact="0.4"/>
              <dgm:constr type="w" for="ch" forName="childText_5" refType="w" refFor="ch" refForName="accentShape_5" fact="0.7"/>
              <dgm:constr type="h" for="ch" forName="childText_5" refType="h" refFor="ch" refForName="accentShape_5"/>
              <dgm:constr type="l" for="ch" forName="childText_1" refType="w" fact="0.8056"/>
              <dgm:constr type="t" for="ch" forName="childText_6" refType="h" fact="0.5"/>
              <dgm:constr type="w" for="ch" forName="childText_6" refType="w" refFor="ch" refForName="accentShape_6" fact="0.7"/>
              <dgm:constr type="h" for="ch" forName="childText_6" refType="h" refFor="ch" refForName="accentShape_6"/>
              <dgm:constr type="l" for="ch" forName="parentText_6" refType="w" fact="0.1045"/>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5" refType="w" fact="0.2653"/>
              <dgm:constr type="t" for="ch" forName="parentText_2" refType="h" fact="0.1"/>
              <dgm:constr type="w" for="ch" forName="parentText_2" refType="w" refFor="ch" refForName="accentShape_2" fact="0.26"/>
              <dgm:constr type="h" for="ch" forName="parentText_2" refType="h" refFor="ch" refForName="accentShape_2" fact="0.9"/>
              <dgm:constr type="l" for="ch" forName="parentText_4" refType="w" fact="0.4261"/>
              <dgm:constr type="t" for="ch" forName="parentText_3" refType="h" fact="0.2"/>
              <dgm:constr type="w" for="ch" forName="parentText_3" refType="w" refFor="ch" refForName="accentShape_3" fact="0.26"/>
              <dgm:constr type="h" for="ch" forName="parentText_3" refType="h" refFor="ch" refForName="accentShape_3" fact="0.9"/>
              <dgm:constr type="l" for="ch" forName="parentText_3" refType="w" fact="0.5869"/>
              <dgm:constr type="t" for="ch" forName="parentText_4" refType="h" fact="0.3"/>
              <dgm:constr type="w" for="ch" forName="parentText_4" refType="w" refFor="ch" refForName="accentShape_4" fact="0.26"/>
              <dgm:constr type="h" for="ch" forName="parentText_4" refType="h" refFor="ch" refForName="accentShape_4" fact="0.9"/>
              <dgm:constr type="l" for="ch" forName="parentText_2" refType="w" fact="0.7477"/>
              <dgm:constr type="t" for="ch" forName="parentText_5" refType="h" fact="0.4"/>
              <dgm:constr type="w" for="ch" forName="parentText_5" refType="w" refFor="ch" refForName="accentShape_5" fact="0.26"/>
              <dgm:constr type="h" for="ch" forName="parentText_5" refType="h" refFor="ch" refForName="accentShape_5" fact="0.9"/>
              <dgm:constr type="l" for="ch" forName="parentText_1" refType="w" fact="0.9101"/>
              <dgm:constr type="t" for="ch" forName="parentText_6" refType="h" fact="0.5"/>
              <dgm:constr type="w" for="ch" forName="parentText_6" refType="w" refFor="ch" refForName="accentShape_6" fact="0.26"/>
              <dgm:constr type="h" for="ch" forName="parentText_6" refType="h" refFor="ch" refForName="accentShape_6" fact="0.9"/>
            </dgm:constrLst>
          </dgm:else>
        </dgm:choose>
      </dgm:if>
      <dgm:else name="Name26">
        <dgm:alg type="composite">
          <dgm:param type="ar" val="2.7874"/>
        </dgm:alg>
        <dgm:shape xmlns:r="http://schemas.openxmlformats.org/officeDocument/2006/relationships" r:blip="">
          <dgm:adjLst/>
        </dgm:shape>
        <dgm:choose name="Name27">
          <dgm:if name="Name28" func="var" arg="dir" op="equ" val="norm">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1" refType="w" fact="0"/>
              <dgm:constr type="t" for="ch" forName="accentShape_1" refType="h" fact="0"/>
              <dgm:constr type="w" for="ch" forName="accentShape_1" refType="w" fact="0.1269"/>
              <dgm:constr type="h" for="ch" forName="accentShape_1" refType="h"/>
              <dgm:constr type="l" for="ch" forName="accentShape_2" refType="w" fact="0.1385"/>
              <dgm:constr type="t" for="ch" forName="accentShape_2" refType="h" fact="0.0833"/>
              <dgm:constr type="w" for="ch" forName="accentShape_2" refType="w" fact="0.1269"/>
              <dgm:constr type="h" for="ch" forName="accentShape_2" refType="h" fact="0.9165"/>
              <dgm:constr type="l" for="ch" forName="accentShape_3"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5" refType="w" fact="0.5539"/>
              <dgm:constr type="t" for="ch" forName="accentShape_5" refType="h" fact="0.3332"/>
              <dgm:constr type="w" for="ch" forName="accentShape_5" refType="w" fact="0.1269"/>
              <dgm:constr type="h" for="ch" forName="accentShape_5" refType="h" fact="0.6666"/>
              <dgm:constr type="l" for="ch" forName="accentShape_6" refType="w" fact="0.6938"/>
              <dgm:constr type="t" for="ch" forName="accentShape_6" refType="h" fact="0.4165"/>
              <dgm:constr type="w" for="ch" forName="accentShape_6" refType="w" fact="0.1269"/>
              <dgm:constr type="h" for="ch" forName="accentShape_6" refType="h" fact="0.5833"/>
              <dgm:constr type="l" for="ch" forName="accentShape_7" refType="w" fact="0.8326"/>
              <dgm:constr type="t" for="ch" forName="accentShape_7" refType="h" fact="0.5"/>
              <dgm:constr type="w" for="ch" forName="accentShape_7" refType="w" fact="0.1269"/>
              <dgm:constr type="h" for="ch" forName="accentShape_7" refType="h" fact="0.5"/>
              <dgm:constr type="l" for="ch" forName="parentText_1"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2"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3"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5"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6"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7"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1"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2"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3"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5"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6"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7" refType="w" fact="0.8326"/>
              <dgm:constr type="t" for="ch" forName="childText_7" refType="h" fact="0.5"/>
              <dgm:constr type="w" for="ch" forName="childText_7" refType="w" refFor="ch" refForName="accentShape_7" fact="0.7"/>
              <dgm:constr type="h" for="ch" forName="childText_7" refType="h" refFor="ch" refForName="accentShape_7"/>
            </dgm:constrLst>
          </dgm:if>
          <dgm:else name="Name29">
            <dgm:constrLst>
              <dgm:constr type="primFontSz" for="des" forName="childText_1" val="65"/>
              <dgm:constr type="primFontSz" for="des" forName="parentText_1" val="65"/>
              <dgm:constr type="primFontSz" for="des" forName="childText_1" refType="primFontSz" refFor="des" refForName="parentText_1" op="lte"/>
              <dgm:constr type="primFontSz" for="des" forName="childText_2" refType="primFontSz" refFor="des" refForName="parentText_1" op="lte"/>
              <dgm:constr type="primFontSz" for="des" forName="childText_3" refType="primFontSz" refFor="des" refForName="parentText_1" op="lte"/>
              <dgm:constr type="primFontSz" for="des" forName="childText_4" refType="primFontSz" refFor="des" refForName="parentText_1" op="lte"/>
              <dgm:constr type="primFontSz" for="des" forName="childText_5" refType="primFontSz" refFor="des" refForName="parentText_1" op="lte"/>
              <dgm:constr type="primFontSz" for="des" forName="childText_6" refType="primFontSz" refFor="des" refForName="parentText_1" op="lte"/>
              <dgm:constr type="primFontSz" for="des" forName="childText_7" refType="primFontSz" refFor="des" refForName="parentText_1" op="lte"/>
              <dgm:constr type="primFontSz" for="des" forName="childText_1" refType="primFontSz" refFor="des" refForName="parentText_2" op="lte"/>
              <dgm:constr type="primFontSz" for="des" forName="childText_2" refType="primFontSz" refFor="des" refForName="parentText_2" op="lte"/>
              <dgm:constr type="primFontSz" for="des" forName="childText_3" refType="primFontSz" refFor="des" refForName="parentText_2" op="lte"/>
              <dgm:constr type="primFontSz" for="des" forName="childText_4" refType="primFontSz" refFor="des" refForName="parentText_2" op="lte"/>
              <dgm:constr type="primFontSz" for="des" forName="childText_5" refType="primFontSz" refFor="des" refForName="parentText_2" op="lte"/>
              <dgm:constr type="primFontSz" for="des" forName="childText_6" refType="primFontSz" refFor="des" refForName="parentText_2" op="lte"/>
              <dgm:constr type="primFontSz" for="des" forName="childText_7" refType="primFontSz" refFor="des" refForName="parentText_2" op="lte"/>
              <dgm:constr type="primFontSz" for="des" forName="childText_1" refType="primFontSz" refFor="des" refForName="parentText_3" op="lte"/>
              <dgm:constr type="primFontSz" for="des" forName="childText_2" refType="primFontSz" refFor="des" refForName="parentText_3" op="lte"/>
              <dgm:constr type="primFontSz" for="des" forName="childText_3" refType="primFontSz" refFor="des" refForName="parentText_3" op="lte"/>
              <dgm:constr type="primFontSz" for="des" forName="childText_4" refType="primFontSz" refFor="des" refForName="parentText_3" op="lte"/>
              <dgm:constr type="primFontSz" for="des" forName="childText_5" refType="primFontSz" refFor="des" refForName="parentText_3" op="lte"/>
              <dgm:constr type="primFontSz" for="des" forName="childText_6" refType="primFontSz" refFor="des" refForName="parentText_3" op="lte"/>
              <dgm:constr type="primFontSz" for="des" forName="childText_7" refType="primFontSz" refFor="des" refForName="parentText_3" op="lte"/>
              <dgm:constr type="primFontSz" for="des" forName="childText_1" refType="primFontSz" refFor="des" refForName="parentText_4" op="lte"/>
              <dgm:constr type="primFontSz" for="des" forName="childText_2" refType="primFontSz" refFor="des" refForName="parentText_4" op="lte"/>
              <dgm:constr type="primFontSz" for="des" forName="childText_3" refType="primFontSz" refFor="des" refForName="parentText_4" op="lte"/>
              <dgm:constr type="primFontSz" for="des" forName="childText_4" refType="primFontSz" refFor="des" refForName="parentText_4" op="lte"/>
              <dgm:constr type="primFontSz" for="des" forName="childText_5" refType="primFontSz" refFor="des" refForName="parentText_4" op="lte"/>
              <dgm:constr type="primFontSz" for="des" forName="childText_6" refType="primFontSz" refFor="des" refForName="parentText_4" op="lte"/>
              <dgm:constr type="primFontSz" for="des" forName="childText_7" refType="primFontSz" refFor="des" refForName="parentText_4" op="lte"/>
              <dgm:constr type="primFontSz" for="des" forName="childText_1" refType="primFontSz" refFor="des" refForName="parentText_5" op="lte"/>
              <dgm:constr type="primFontSz" for="des" forName="childText_2" refType="primFontSz" refFor="des" refForName="parentText_5" op="lte"/>
              <dgm:constr type="primFontSz" for="des" forName="childText_3" refType="primFontSz" refFor="des" refForName="parentText_5" op="lte"/>
              <dgm:constr type="primFontSz" for="des" forName="childText_4" refType="primFontSz" refFor="des" refForName="parentText_5" op="lte"/>
              <dgm:constr type="primFontSz" for="des" forName="childText_5" refType="primFontSz" refFor="des" refForName="parentText_5" op="lte"/>
              <dgm:constr type="primFontSz" for="des" forName="childText_6" refType="primFontSz" refFor="des" refForName="parentText_5" op="lte"/>
              <dgm:constr type="primFontSz" for="des" forName="childText_7" refType="primFontSz" refFor="des" refForName="parentText_5" op="lte"/>
              <dgm:constr type="primFontSz" for="des" forName="childText_1" refType="primFontSz" refFor="des" refForName="parentText_6" op="lte"/>
              <dgm:constr type="primFontSz" for="des" forName="childText_2" refType="primFontSz" refFor="des" refForName="parentText_6" op="lte"/>
              <dgm:constr type="primFontSz" for="des" forName="childText_3" refType="primFontSz" refFor="des" refForName="parentText_6" op="lte"/>
              <dgm:constr type="primFontSz" for="des" forName="childText_4" refType="primFontSz" refFor="des" refForName="parentText_6" op="lte"/>
              <dgm:constr type="primFontSz" for="des" forName="childText_5" refType="primFontSz" refFor="des" refForName="parentText_6" op="lte"/>
              <dgm:constr type="primFontSz" for="des" forName="childText_6" refType="primFontSz" refFor="des" refForName="parentText_6" op="lte"/>
              <dgm:constr type="primFontSz" for="des" forName="childText_7" refType="primFontSz" refFor="des" refForName="parentText_6" op="lte"/>
              <dgm:constr type="primFontSz" for="des" forName="childText_1" refType="primFontSz" refFor="des" refForName="parentText_7" op="lte"/>
              <dgm:constr type="primFontSz" for="des" forName="childText_2" refType="primFontSz" refFor="des" refForName="parentText_7" op="lte"/>
              <dgm:constr type="primFontSz" for="des" forName="childText_3" refType="primFontSz" refFor="des" refForName="parentText_7" op="lte"/>
              <dgm:constr type="primFontSz" for="des" forName="childText_4" refType="primFontSz" refFor="des" refForName="parentText_7" op="lte"/>
              <dgm:constr type="primFontSz" for="des" forName="childText_5" refType="primFontSz" refFor="des" refForName="parentText_7" op="lte"/>
              <dgm:constr type="primFontSz" for="des" forName="childText_6" refType="primFontSz" refFor="des" refForName="parentText_7" op="lte"/>
              <dgm:constr type="primFontSz" for="des" forName="childText_7" refType="primFontSz" refFor="des" refForName="parentText_7" op="lte"/>
              <dgm:constr type="primFontSz" for="des" forName="parentText_2" refType="primFontSz" refFor="des" refForName="parentText_1" op="equ"/>
              <dgm:constr type="primFontSz" for="des" forName="parentText_3" refType="primFontSz" refFor="des" refForName="parentText_1" op="equ"/>
              <dgm:constr type="primFontSz" for="des" forName="parentText_4" refType="primFontSz" refFor="des" refForName="parentText_1" op="equ"/>
              <dgm:constr type="primFontSz" for="des" forName="parentText_5" refType="primFontSz" refFor="des" refForName="parentText_1" op="equ"/>
              <dgm:constr type="primFontSz" for="des" forName="parentText_6" refType="primFontSz" refFor="des" refForName="parentText_1" op="equ"/>
              <dgm:constr type="primFontSz" for="des" forName="parentText_7" refType="primFontSz" refFor="des" refForName="parentText_1" op="equ"/>
              <dgm:constr type="primFontSz" for="des" forName="childText_2" refType="primFontSz" refFor="des" refForName="childText_1" op="equ"/>
              <dgm:constr type="primFontSz" for="des" forName="childText_3" refType="primFontSz" refFor="des" refForName="childText_1" op="equ"/>
              <dgm:constr type="primFontSz" for="des" forName="childText_4" refType="primFontSz" refFor="des" refForName="childText_1" op="equ"/>
              <dgm:constr type="primFontSz" for="des" forName="childText_5" refType="primFontSz" refFor="des" refForName="childText_1" op="equ"/>
              <dgm:constr type="primFontSz" for="des" forName="childText_6" refType="primFontSz" refFor="des" refForName="childText_1" op="equ"/>
              <dgm:constr type="primFontSz" for="des" forName="childText_7" refType="primFontSz" refFor="des" refForName="childText_1" op="equ"/>
              <dgm:constr type="l" for="ch" forName="accentShape_7" refType="w" fact="0"/>
              <dgm:constr type="t" for="ch" forName="accentShape_1" refType="h" fact="0"/>
              <dgm:constr type="w" for="ch" forName="accentShape_1" refType="w" fact="0.1269"/>
              <dgm:constr type="h" for="ch" forName="accentShape_1" refType="h"/>
              <dgm:constr type="l" for="ch" forName="accentShape_6" refType="w" fact="0.1385"/>
              <dgm:constr type="t" for="ch" forName="accentShape_2" refType="h" fact="0.0833"/>
              <dgm:constr type="w" for="ch" forName="accentShape_2" refType="w" fact="0.1269"/>
              <dgm:constr type="h" for="ch" forName="accentShape_2" refType="h" fact="0.9165"/>
              <dgm:constr type="l" for="ch" forName="accentShape_5" refType="w" fact="0.277"/>
              <dgm:constr type="t" for="ch" forName="accentShape_3" refType="h" fact="0.1666"/>
              <dgm:constr type="w" for="ch" forName="accentShape_3" refType="w" fact="0.1269"/>
              <dgm:constr type="h" for="ch" forName="accentShape_3" refType="h" fact="0.8332"/>
              <dgm:constr type="l" for="ch" forName="accentShape_4" refType="w" fact="0.4155"/>
              <dgm:constr type="t" for="ch" forName="accentShape_4" refType="h" fact="0.2499"/>
              <dgm:constr type="w" for="ch" forName="accentShape_4" refType="w" fact="0.1269"/>
              <dgm:constr type="h" for="ch" forName="accentShape_4" refType="h" fact="0.7499"/>
              <dgm:constr type="l" for="ch" forName="accentShape_3" refType="w" fact="0.5539"/>
              <dgm:constr type="t" for="ch" forName="accentShape_5" refType="h" fact="0.3332"/>
              <dgm:constr type="w" for="ch" forName="accentShape_5" refType="w" fact="0.1269"/>
              <dgm:constr type="h" for="ch" forName="accentShape_5" refType="h" fact="0.6666"/>
              <dgm:constr type="l" for="ch" forName="accentShape_2" refType="w" fact="0.6938"/>
              <dgm:constr type="t" for="ch" forName="accentShape_6" refType="h" fact="0.4165"/>
              <dgm:constr type="w" for="ch" forName="accentShape_6" refType="w" fact="0.1269"/>
              <dgm:constr type="h" for="ch" forName="accentShape_6" refType="h" fact="0.5833"/>
              <dgm:constr type="l" for="ch" forName="accentShape_1" refType="w" fact="0.8326"/>
              <dgm:constr type="t" for="ch" forName="accentShape_7" refType="h" fact="0.5"/>
              <dgm:constr type="w" for="ch" forName="accentShape_7" refType="w" fact="0.1269"/>
              <dgm:constr type="h" for="ch" forName="accentShape_7" refType="h" fact="0.5"/>
              <dgm:constr type="l" for="ch" forName="parentText_7" refType="w" fact="0.0888"/>
              <dgm:constr type="t" for="ch" forName="parentText_1" refType="h" fact="0"/>
              <dgm:constr type="w" for="ch" forName="parentText_1" refType="w" refFor="ch" refForName="accentShape_1" fact="0.26"/>
              <dgm:constr type="h" for="ch" forName="parentText_1" refType="h" refFor="ch" refForName="accentShape_1" fact="0.9"/>
              <dgm:constr type="l" for="ch" forName="parentText_6" refType="w" fact="0.2273"/>
              <dgm:constr type="t" for="ch" forName="parentText_2" refType="h" fact="0.0833"/>
              <dgm:constr type="w" for="ch" forName="parentText_2" refType="w" refFor="ch" refForName="accentShape_2" fact="0.26"/>
              <dgm:constr type="h" for="ch" forName="parentText_2" refType="h" refFor="ch" refForName="accentShape_2" fact="0.9"/>
              <dgm:constr type="l" for="ch" forName="parentText_5" refType="w" fact="0.36583"/>
              <dgm:constr type="t" for="ch" forName="parentText_3" refType="h" fact="0.1666"/>
              <dgm:constr type="w" for="ch" forName="parentText_3" refType="w" refFor="ch" refForName="accentShape_3" fact="0.26"/>
              <dgm:constr type="h" for="ch" forName="parentText_3" refType="h" refFor="ch" refForName="accentShape_3" fact="0.9"/>
              <dgm:constr type="l" for="ch" forName="parentText_4" refType="w" fact="0.5043"/>
              <dgm:constr type="t" for="ch" forName="parentText_4" refType="h" fact="0.2499"/>
              <dgm:constr type="w" for="ch" forName="parentText_4" refType="w" refFor="ch" refForName="accentShape_4" fact="0.26"/>
              <dgm:constr type="h" for="ch" forName="parentText_4" refType="h" refFor="ch" refForName="accentShape_4" fact="0.9"/>
              <dgm:constr type="l" for="ch" forName="parentText_3" refType="w" fact="0.6427"/>
              <dgm:constr type="t" for="ch" forName="parentText_5" refType="h" fact="0.3332"/>
              <dgm:constr type="w" for="ch" forName="parentText_5" refType="w" refFor="ch" refForName="accentShape_5" fact="0.26"/>
              <dgm:constr type="h" for="ch" forName="parentText_5" refType="h" refFor="ch" refForName="accentShape_5" fact="0.9"/>
              <dgm:constr type="l" for="ch" forName="parentText_2" refType="w" fact="0.78263"/>
              <dgm:constr type="t" for="ch" forName="parentText_6" refType="h" fact="0.4165"/>
              <dgm:constr type="w" for="ch" forName="parentText_6" refType="w" refFor="ch" refForName="accentShape_6" fact="0.26"/>
              <dgm:constr type="h" for="ch" forName="parentText_6" refType="h" refFor="ch" refForName="accentShape_6" fact="0.9"/>
              <dgm:constr type="l" for="ch" forName="parentText_1" refType="w" fact="0.92143"/>
              <dgm:constr type="t" for="ch" forName="parentText_7" refType="h" fact="0.5"/>
              <dgm:constr type="w" for="ch" forName="parentText_7" refType="w" refFor="ch" refForName="accentShape_7" fact="0.26"/>
              <dgm:constr type="h" for="ch" forName="parentText_7" refType="h" refFor="ch" refForName="accentShape_7" fact="0.9"/>
              <dgm:constr type="l" for="ch" forName="childText_7" refType="w" fact="0"/>
              <dgm:constr type="t" for="ch" forName="childText_1" refType="h" fact="0"/>
              <dgm:constr type="w" for="ch" forName="childText_1" refType="w" refFor="ch" refForName="accentShape_1" fact="0.7"/>
              <dgm:constr type="h" for="ch" forName="childText_1" refType="h" refFor="ch" refForName="accentShape_1"/>
              <dgm:constr type="l" for="ch" forName="childText_6" refType="w" fact="0.1385"/>
              <dgm:constr type="t" for="ch" forName="childText_2" refType="h" fact="0.0833"/>
              <dgm:constr type="w" for="ch" forName="childText_2" refType="w" refFor="ch" refForName="accentShape_2" fact="0.7"/>
              <dgm:constr type="h" for="ch" forName="childText_2" refType="h" refFor="ch" refForName="accentShape_2"/>
              <dgm:constr type="l" for="ch" forName="childText_5" refType="w" fact="0.277"/>
              <dgm:constr type="t" for="ch" forName="childText_3" refType="h" fact="0.1666"/>
              <dgm:constr type="w" for="ch" forName="childText_3" refType="w" refFor="ch" refForName="accentShape_3" fact="0.7"/>
              <dgm:constr type="h" for="ch" forName="childText_3" refType="h" refFor="ch" refForName="accentShape_3"/>
              <dgm:constr type="l" for="ch" forName="childText_4" refType="w" fact="0.4155"/>
              <dgm:constr type="t" for="ch" forName="childText_4" refType="h" fact="0.2499"/>
              <dgm:constr type="w" for="ch" forName="childText_4" refType="w" refFor="ch" refForName="accentShape_4" fact="0.7"/>
              <dgm:constr type="h" for="ch" forName="childText_4" refType="h" refFor="ch" refForName="accentShape_4"/>
              <dgm:constr type="l" for="ch" forName="childText_3" refType="w" fact="0.5539"/>
              <dgm:constr type="t" for="ch" forName="childText_5" refType="h" fact="0.3332"/>
              <dgm:constr type="w" for="ch" forName="childText_5" refType="w" refFor="ch" refForName="accentShape_5" fact="0.7"/>
              <dgm:constr type="h" for="ch" forName="childText_5" refType="h" refFor="ch" refForName="accentShape_5"/>
              <dgm:constr type="l" for="ch" forName="childText_2" refType="w" fact="0.6938"/>
              <dgm:constr type="t" for="ch" forName="childText_6" refType="h" fact="0.4165"/>
              <dgm:constr type="w" for="ch" forName="childText_6" refType="w" refFor="ch" refForName="accentShape_6" fact="0.7"/>
              <dgm:constr type="h" for="ch" forName="childText_6" refType="h" refFor="ch" refForName="accentShape_6"/>
              <dgm:constr type="l" for="ch" forName="childText_1" refType="w" fact="0.8326"/>
              <dgm:constr type="t" for="ch" forName="childText_7" refType="h" fact="0.5"/>
              <dgm:constr type="w" for="ch" forName="childText_7" refType="w" refFor="ch" refForName="accentShape_7" fact="0.7"/>
              <dgm:constr type="h" for="ch" forName="childText_7" refType="h" refFor="ch" refForName="accentShape_7"/>
            </dgm:constrLst>
          </dgm:else>
        </dgm:choose>
      </dgm:else>
    </dgm:choose>
    <dgm:forEach name="wrapper" axis="self" ptType="parTrans">
      <dgm:forEach name="accentRepeat" axis="self">
        <dgm:layoutNode name="imageRepeatNode" styleLbl="node1">
          <dgm:alg type="sp"/>
          <dgm:shape xmlns:r="http://schemas.openxmlformats.org/officeDocument/2006/relationships" type="rect" r:blip="" zOrderOff="-10">
            <dgm:adjLst/>
          </dgm:shape>
          <dgm:presOf axis="self"/>
        </dgm:layoutNode>
      </dgm:forEach>
    </dgm:forEach>
    <dgm:forEach name="Name30" axis="ch" ptType="node" cnt="1">
      <dgm:layoutNode name="parentText_1" styleLbl="node1">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1" styleLbl="node1">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1">
        <dgm:alg type="sp"/>
        <dgm:shape xmlns:r="http://schemas.openxmlformats.org/officeDocument/2006/relationships" r:blip="">
          <dgm:adjLst/>
        </dgm:shape>
        <dgm:presOf/>
        <dgm:constrLst/>
        <dgm:forEach name="Name31" ref="accentRepeat"/>
      </dgm:layoutNode>
    </dgm:forEach>
    <dgm:forEach name="Name32" axis="ch" ptType="node" st="2" cnt="1">
      <dgm:layoutNode name="parentText_2">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2">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2">
        <dgm:alg type="sp"/>
        <dgm:shape xmlns:r="http://schemas.openxmlformats.org/officeDocument/2006/relationships" r:blip="">
          <dgm:adjLst/>
        </dgm:shape>
        <dgm:presOf/>
        <dgm:constrLst/>
        <dgm:forEach name="Name33" ref="accentRepeat"/>
      </dgm:layoutNode>
    </dgm:forEach>
    <dgm:forEach name="Name34" axis="ch" ptType="node" st="3" cnt="1">
      <dgm:layoutNode name="parentText_3">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3">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3">
        <dgm:alg type="sp"/>
        <dgm:shape xmlns:r="http://schemas.openxmlformats.org/officeDocument/2006/relationships" r:blip="">
          <dgm:adjLst/>
        </dgm:shape>
        <dgm:presOf/>
        <dgm:constrLst/>
        <dgm:forEach name="Name35" ref="accentRepeat"/>
      </dgm:layoutNode>
    </dgm:forEach>
    <dgm:forEach name="Name36" axis="ch" ptType="node" st="4" cnt="1">
      <dgm:layoutNode name="parentText_4">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4">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4">
        <dgm:alg type="sp"/>
        <dgm:shape xmlns:r="http://schemas.openxmlformats.org/officeDocument/2006/relationships" r:blip="">
          <dgm:adjLst/>
        </dgm:shape>
        <dgm:presOf/>
        <dgm:constrLst/>
        <dgm:forEach name="Name37" ref="accentRepeat"/>
      </dgm:layoutNode>
    </dgm:forEach>
    <dgm:forEach name="Name38" axis="ch" ptType="node" st="5" cnt="1">
      <dgm:layoutNode name="parentText_5">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45"/>
          <dgm:constr type="tMarg" refType="primFontSz" fact="0"/>
          <dgm:constr type="bMarg" refType="primFontSz" fact="0.1"/>
        </dgm:constrLst>
        <dgm:ruleLst>
          <dgm:rule type="primFontSz" val="5" fact="NaN" max="NaN"/>
        </dgm:ruleLst>
      </dgm:layoutNode>
      <dgm:layoutNode name="childText_5">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5">
        <dgm:alg type="sp"/>
        <dgm:shape xmlns:r="http://schemas.openxmlformats.org/officeDocument/2006/relationships" r:blip="">
          <dgm:adjLst/>
        </dgm:shape>
        <dgm:presOf/>
        <dgm:constrLst/>
        <dgm:forEach name="Name39" ref="accentRepeat"/>
      </dgm:layoutNode>
    </dgm:forEach>
    <dgm:forEach name="Name40" axis="ch" ptType="node" st="6" cnt="1">
      <dgm:layoutNode name="parentText_6">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6">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6">
        <dgm:alg type="sp"/>
        <dgm:shape xmlns:r="http://schemas.openxmlformats.org/officeDocument/2006/relationships" r:blip="">
          <dgm:adjLst/>
        </dgm:shape>
        <dgm:presOf/>
        <dgm:constrLst/>
        <dgm:forEach name="Name41" ref="accentRepeat"/>
      </dgm:layoutNode>
    </dgm:forEach>
    <dgm:forEach name="Name42" axis="ch" ptType="node" st="7" cnt="1">
      <dgm:layoutNode name="parentText_7">
        <dgm:varLst>
          <dgm:chMax val="1"/>
          <dgm:chPref val="1"/>
          <dgm:bulletEnabled val="1"/>
        </dgm:varLst>
        <dgm:alg type="tx">
          <dgm:param type="parTxLTRAlign" val="r"/>
          <dgm:param type="shpTxLTRAlignCh" val="r"/>
          <dgm:param type="txAnchorVertCh" val="mid"/>
          <dgm:param type="autoTxRot" val="grav"/>
        </dgm:alg>
        <dgm:shape xmlns:r="http://schemas.openxmlformats.org/officeDocument/2006/relationships" rot="-90" type="rect" r:blip="" hideGeom="1">
          <dgm:adjLst/>
        </dgm:shape>
        <dgm:presOf axis="self" ptType="node"/>
        <dgm:constrLst>
          <dgm:constr type="lMarg" refType="primFontSz" fact="0.3"/>
          <dgm:constr type="rMarg" refType="primFontSz" fact="0.3"/>
          <dgm:constr type="tMarg" refType="primFontSz" fact="0"/>
          <dgm:constr type="bMarg" refType="primFontSz" fact="0.1"/>
        </dgm:constrLst>
        <dgm:ruleLst>
          <dgm:rule type="primFontSz" val="5" fact="NaN" max="NaN"/>
        </dgm:ruleLst>
      </dgm:layoutNode>
      <dgm:layoutNode name="childText_7">
        <dgm:varLst>
          <dgm:chMax val="0"/>
          <dgm:chPref val="0"/>
          <dgm:bulletEnabled val="1"/>
        </dgm:varLst>
        <dgm:alg type="tx">
          <dgm:param type="txAnchorVert" val="t"/>
          <dgm:param type="parTxLTRAlign" val="l"/>
        </dgm:alg>
        <dgm:shape xmlns:r="http://schemas.openxmlformats.org/officeDocument/2006/relationships" type="rect" r:blip="" hideGeom="1">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accentShape_7">
        <dgm:alg type="sp"/>
        <dgm:shape xmlns:r="http://schemas.openxmlformats.org/officeDocument/2006/relationships" r:blip="">
          <dgm:adjLst/>
        </dgm:shape>
        <dgm:presOf/>
        <dgm:constrLst/>
        <dgm:forEach name="Name43" ref="accentRepeat"/>
      </dgm:layoutNode>
    </dgm:forEach>
  </dgm:layoutNode>
</dgm:layoutDef>
</file>

<file path=ppt/diagrams/layout5.xml><?xml version="1.0" encoding="utf-8"?>
<dgm:layoutDef xmlns:dgm="http://schemas.openxmlformats.org/drawingml/2006/diagram" xmlns:a="http://schemas.openxmlformats.org/drawingml/2006/main" uniqueId="urn:microsoft.com/office/officeart/2009/3/layout/PieProcess">
  <dgm:title val=""/>
  <dgm:desc val=""/>
  <dgm:catLst>
    <dgm:cat type="list" pri="8600"/>
    <dgm:cat type="process" pri="4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One val="branch"/>
      <dgm:animLvl val="lvl"/>
    </dgm:varLst>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constrLst>
      <dgm:constr type="primFontSz" for="des" forName="Parent" val="65"/>
      <dgm:constr type="primFontSz" for="des" forName="Child" refType="primFontSz" refFor="des" refForName="Parent" op="lte"/>
      <dgm:constr type="w" for="ch" forName="composite" refType="w"/>
      <dgm:constr type="h" for="ch" forName="composite" refType="h"/>
      <dgm:constr type="w" for="ch" forName="ParentComposite" refType="w" fact="0.5"/>
      <dgm:constr type="h" for="ch" forName="ParentComposite" refType="h"/>
      <dgm:constr type="w" for="ch" forName="negSibTrans" refType="h" refFor="ch" refForName="composite" fact="-0.075"/>
      <dgm:constr type="w" for="ch" forName="sibTrans" refType="w" refFor="ch" refForName="composite" fact="0.0425"/>
    </dgm:constrLst>
    <dgm:forEach name="nodesForEach" axis="ch" ptType="node" cnt="7">
      <dgm:layoutNode name="ParentComposite">
        <dgm:alg type="composite">
          <dgm:param type="ar" val="0.2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275"/>
              <dgm:constr type="w" for="ch" forName="Parent" refType="w" fact="0.6"/>
              <dgm:constr type="h" for="ch" forName="Parent" refType="h" fact="0.725"/>
              <dgm:constr type="l" for="ch" forName="Chord" refType="w" fact="0"/>
              <dgm:constr type="t" for="ch" forName="Chord" refType="h" fact="0"/>
              <dgm:constr type="w" for="ch" forName="Chord" refType="w"/>
              <dgm:constr type="h" for="ch" forName="Chord" refType="h" fact="0.25"/>
              <dgm:constr type="l" for="ch" forName="Pie" refType="w" fact="0.1"/>
              <dgm:constr type="t" for="ch" forName="Pie" refType="h" fact="0.025"/>
              <dgm:constr type="w" for="ch" forName="Pie" refType="w" fact="0.8"/>
              <dgm:constr type="h" for="ch" forName="Pie" refType="h" fact="0.2"/>
            </dgm:constrLst>
          </dgm:if>
          <dgm:else name="Name6">
            <dgm:constrLst>
              <dgm:constr type="r" for="ch" forName="Parent" refType="w"/>
              <dgm:constr type="t" for="ch" forName="Parent" refType="h" fact="0.275"/>
              <dgm:constr type="w" for="ch" forName="Parent" refType="w" fact="0.6"/>
              <dgm:constr type="h" for="ch" forName="Parent" refType="h" fact="0.725"/>
              <dgm:constr type="r" for="ch" forName="Chord" refType="w"/>
              <dgm:constr type="t" for="ch" forName="Chord" refType="h" fact="0"/>
              <dgm:constr type="w" for="ch" forName="Chord" refType="w"/>
              <dgm:constr type="h" for="ch" forName="Chord" refType="h" fact="0.25"/>
              <dgm:constr type="r" for="ch" forName="Pie" refType="w" fact="0.9"/>
              <dgm:constr type="t" for="ch" forName="Pie" refType="h" fact="0.025"/>
              <dgm:constr type="w" for="ch" forName="Pie" refType="w" fact="0.8"/>
              <dgm:constr type="h" for="ch" forName="Pie" refType="h" fact="0.2"/>
            </dgm:constrLst>
          </dgm:else>
        </dgm:choose>
        <dgm:layoutNode name="Chord" styleLbl="bgShp">
          <dgm:alg type="sp"/>
          <dgm:choose name="Name7">
            <dgm:if name="Name8" func="var" arg="dir" op="equ" val="norm">
              <dgm:shape xmlns:r="http://schemas.openxmlformats.org/officeDocument/2006/relationships" type="chord" r:blip="">
                <dgm:adjLst>
                  <dgm:adj idx="1" val="80"/>
                  <dgm:adj idx="2" val="-80"/>
                </dgm:adjLst>
              </dgm:shape>
            </dgm:if>
            <dgm:else name="Name9">
              <dgm:shape xmlns:r="http://schemas.openxmlformats.org/officeDocument/2006/relationships" rot="180" type="chord" r:blip="">
                <dgm:adjLst>
                  <dgm:adj idx="1" val="80"/>
                  <dgm:adj idx="2" val="-80"/>
                </dgm:adjLst>
              </dgm:shape>
            </dgm:else>
          </dgm:choose>
          <dgm:presOf/>
        </dgm:layoutNode>
        <dgm:layoutNode name="Pie" styleLbl="alignNode1">
          <dgm:alg type="sp"/>
          <dgm:choose name="Name10">
            <dgm:if name="Name11" func="var" arg="dir" op="equ" val="norm">
              <dgm:choose name="Name12">
                <dgm:if name="Name13" axis="precedSib" ptType="node" func="cnt" op="equ" val="0">
                  <dgm:choose name="Name14">
                    <dgm:if name="Name15" axis="followSib" ptType="node" func="cnt" op="equ" val="0">
                      <dgm:shape xmlns:r="http://schemas.openxmlformats.org/officeDocument/2006/relationships" type="pie" r:blip="">
                        <dgm:adjLst>
                          <dgm:adj idx="1" val="90"/>
                          <dgm:adj idx="2" val="-90"/>
                        </dgm:adjLst>
                      </dgm:shape>
                    </dgm:if>
                    <dgm:if name="Name16" axis="followSib" ptType="node" func="cnt" op="equ" val="1">
                      <dgm:shape xmlns:r="http://schemas.openxmlformats.org/officeDocument/2006/relationships" type="pie" r:blip="">
                        <dgm:adjLst>
                          <dgm:adj idx="1" val="180"/>
                          <dgm:adj idx="2" val="-90"/>
                        </dgm:adjLst>
                      </dgm:shape>
                    </dgm:if>
                    <dgm:if name="Name17" axis="followSib" ptType="node" func="cnt" op="equ" val="2">
                      <dgm:shape xmlns:r="http://schemas.openxmlformats.org/officeDocument/2006/relationships" type="pie" r:blip="">
                        <dgm:adjLst>
                          <dgm:adj idx="1" val="-150"/>
                          <dgm:adj idx="2" val="-90"/>
                        </dgm:adjLst>
                      </dgm:shape>
                    </dgm:if>
                    <dgm:if name="Name18" axis="followSib" ptType="node" func="cnt" op="equ" val="3">
                      <dgm:shape xmlns:r="http://schemas.openxmlformats.org/officeDocument/2006/relationships" type="pie" r:blip="">
                        <dgm:adjLst>
                          <dgm:adj idx="1" val="-135"/>
                          <dgm:adj idx="2" val="-90"/>
                        </dgm:adjLst>
                      </dgm:shape>
                    </dgm:if>
                    <dgm:if name="Name19" axis="followSib" ptType="node" func="cnt" op="equ" val="4">
                      <dgm:shape xmlns:r="http://schemas.openxmlformats.org/officeDocument/2006/relationships" type="pie" r:blip="">
                        <dgm:adjLst>
                          <dgm:adj idx="1" val="-126"/>
                          <dgm:adj idx="2" val="-90"/>
                        </dgm:adjLst>
                      </dgm:shape>
                    </dgm:if>
                    <dgm:if name="Name20" axis="followSib" ptType="node" func="cnt" op="equ" val="5">
                      <dgm:shape xmlns:r="http://schemas.openxmlformats.org/officeDocument/2006/relationships" type="pie" r:blip="">
                        <dgm:adjLst>
                          <dgm:adj idx="1" val="-120"/>
                          <dgm:adj idx="2" val="-90"/>
                        </dgm:adjLst>
                      </dgm:shape>
                    </dgm:if>
                    <dgm:else name="Name21">
                      <dgm:shape xmlns:r="http://schemas.openxmlformats.org/officeDocument/2006/relationships" type="pie" r:blip="">
                        <dgm:adjLst>
                          <dgm:adj idx="1" val="-115.7143"/>
                          <dgm:adj idx="2" val="-90"/>
                        </dgm:adjLst>
                      </dgm:shape>
                    </dgm:else>
                  </dgm:choose>
                </dgm:if>
                <dgm:if name="Name22" axis="precedSib" ptType="node" func="cnt" op="equ" val="1">
                  <dgm:choose name="Name23">
                    <dgm:if name="Name24" axis="followSib" ptType="node" func="cnt" op="equ" val="0">
                      <dgm:shape xmlns:r="http://schemas.openxmlformats.org/officeDocument/2006/relationships" type="pie" r:blip="">
                        <dgm:adjLst>
                          <dgm:adj idx="1" val="90"/>
                          <dgm:adj idx="2" val="-90"/>
                        </dgm:adjLst>
                      </dgm:shape>
                    </dgm:if>
                    <dgm:if name="Name25" axis="followSib" ptType="node" func="cnt" op="equ" val="1">
                      <dgm:shape xmlns:r="http://schemas.openxmlformats.org/officeDocument/2006/relationships" type="pie" r:blip="">
                        <dgm:adjLst>
                          <dgm:adj idx="1" val="150"/>
                          <dgm:adj idx="2" val="-90"/>
                        </dgm:adjLst>
                      </dgm:shape>
                    </dgm:if>
                    <dgm:if name="Name26" axis="followSib" ptType="node" func="cnt" op="equ" val="2">
                      <dgm:shape xmlns:r="http://schemas.openxmlformats.org/officeDocument/2006/relationships" type="pie" r:blip="">
                        <dgm:adjLst>
                          <dgm:adj idx="1" val="180"/>
                          <dgm:adj idx="2" val="-90"/>
                        </dgm:adjLst>
                      </dgm:shape>
                    </dgm:if>
                    <dgm:if name="Name27" axis="followSib" ptType="node" func="cnt" op="equ" val="3">
                      <dgm:shape xmlns:r="http://schemas.openxmlformats.org/officeDocument/2006/relationships" type="pie" r:blip="">
                        <dgm:adjLst>
                          <dgm:adj idx="1" val="-162"/>
                          <dgm:adj idx="2" val="-90"/>
                        </dgm:adjLst>
                      </dgm:shape>
                    </dgm:if>
                    <dgm:if name="Name28" axis="followSib" ptType="node" func="cnt" op="equ" val="4">
                      <dgm:shape xmlns:r="http://schemas.openxmlformats.org/officeDocument/2006/relationships" type="pie" r:blip="">
                        <dgm:adjLst>
                          <dgm:adj idx="1" val="-150"/>
                          <dgm:adj idx="2" val="-90"/>
                        </dgm:adjLst>
                      </dgm:shape>
                    </dgm:if>
                    <dgm:else name="Name29">
                      <dgm:shape xmlns:r="http://schemas.openxmlformats.org/officeDocument/2006/relationships" type="pie" r:blip="">
                        <dgm:adjLst>
                          <dgm:adj idx="1" val="-141.4286"/>
                          <dgm:adj idx="2" val="-90"/>
                        </dgm:adjLst>
                      </dgm:shape>
                    </dgm:else>
                  </dgm:choose>
                </dgm:if>
                <dgm:if name="Name30" axis="precedSib" ptType="node" func="cnt" op="equ" val="2">
                  <dgm:choose name="Name31">
                    <dgm:if name="Name32" axis="followSib" ptType="node" func="cnt" op="equ" val="0">
                      <dgm:shape xmlns:r="http://schemas.openxmlformats.org/officeDocument/2006/relationships" type="pie" r:blip="">
                        <dgm:adjLst>
                          <dgm:adj idx="1" val="90"/>
                          <dgm:adj idx="2" val="-90"/>
                        </dgm:adjLst>
                      </dgm:shape>
                    </dgm:if>
                    <dgm:if name="Name33" axis="followSib" ptType="node" func="cnt" op="equ" val="1">
                      <dgm:shape xmlns:r="http://schemas.openxmlformats.org/officeDocument/2006/relationships" type="pie" r:blip="">
                        <dgm:adjLst>
                          <dgm:adj idx="1" val="135"/>
                          <dgm:adj idx="2" val="-90"/>
                        </dgm:adjLst>
                      </dgm:shape>
                    </dgm:if>
                    <dgm:if name="Name34" axis="followSib" ptType="node" func="cnt" op="equ" val="2">
                      <dgm:shape xmlns:r="http://schemas.openxmlformats.org/officeDocument/2006/relationships" type="pie" r:blip="">
                        <dgm:adjLst>
                          <dgm:adj idx="1" val="162"/>
                          <dgm:adj idx="2" val="-90"/>
                        </dgm:adjLst>
                      </dgm:shape>
                    </dgm:if>
                    <dgm:if name="Name35" axis="followSib" ptType="node" func="cnt" op="equ" val="3">
                      <dgm:shape xmlns:r="http://schemas.openxmlformats.org/officeDocument/2006/relationships" type="pie" r:blip="">
                        <dgm:adjLst>
                          <dgm:adj idx="1" val="180"/>
                          <dgm:adj idx="2" val="-90"/>
                        </dgm:adjLst>
                      </dgm:shape>
                    </dgm:if>
                    <dgm:else name="Name36">
                      <dgm:shape xmlns:r="http://schemas.openxmlformats.org/officeDocument/2006/relationships" type="pie" r:blip="">
                        <dgm:adjLst>
                          <dgm:adj idx="1" val="-167.1429"/>
                          <dgm:adj idx="2" val="-90"/>
                        </dgm:adjLst>
                      </dgm:shape>
                    </dgm:else>
                  </dgm:choose>
                </dgm:if>
                <dgm:if name="Name37" axis="precedSib" ptType="node" func="cnt" op="equ" val="3">
                  <dgm:choose name="Name38">
                    <dgm:if name="Name39" axis="followSib" ptType="node" func="cnt" op="equ" val="0">
                      <dgm:shape xmlns:r="http://schemas.openxmlformats.org/officeDocument/2006/relationships" type="pie" r:blip="">
                        <dgm:adjLst>
                          <dgm:adj idx="1" val="90"/>
                          <dgm:adj idx="2" val="-90"/>
                        </dgm:adjLst>
                      </dgm:shape>
                    </dgm:if>
                    <dgm:if name="Name40" axis="followSib" ptType="node" func="cnt" op="equ" val="1">
                      <dgm:shape xmlns:r="http://schemas.openxmlformats.org/officeDocument/2006/relationships" type="pie" r:blip="">
                        <dgm:adjLst>
                          <dgm:adj idx="1" val="126"/>
                          <dgm:adj idx="2" val="-90"/>
                        </dgm:adjLst>
                      </dgm:shape>
                    </dgm:if>
                    <dgm:if name="Name41" axis="followSib" ptType="node" func="cnt" op="equ" val="2">
                      <dgm:shape xmlns:r="http://schemas.openxmlformats.org/officeDocument/2006/relationships" type="pie" r:blip="">
                        <dgm:adjLst>
                          <dgm:adj idx="1" val="150"/>
                          <dgm:adj idx="2" val="-90"/>
                        </dgm:adjLst>
                      </dgm:shape>
                    </dgm:if>
                    <dgm:else name="Name42">
                      <dgm:shape xmlns:r="http://schemas.openxmlformats.org/officeDocument/2006/relationships" type="pie" r:blip="">
                        <dgm:adjLst>
                          <dgm:adj idx="1" val="167.1429"/>
                          <dgm:adj idx="2" val="-90"/>
                        </dgm:adjLst>
                      </dgm:shape>
                    </dgm:else>
                  </dgm:choose>
                </dgm:if>
                <dgm:if name="Name43" axis="precedSib" ptType="node" func="cnt" op="equ" val="4">
                  <dgm:choose name="Name44">
                    <dgm:if name="Name45" axis="followSib" ptType="node" func="cnt" op="equ" val="0">
                      <dgm:shape xmlns:r="http://schemas.openxmlformats.org/officeDocument/2006/relationships" type="pie" r:blip="">
                        <dgm:adjLst>
                          <dgm:adj idx="1" val="90"/>
                          <dgm:adj idx="2" val="-90"/>
                        </dgm:adjLst>
                      </dgm:shape>
                    </dgm:if>
                    <dgm:if name="Name46" axis="followSib" ptType="node" func="cnt" op="equ" val="1">
                      <dgm:shape xmlns:r="http://schemas.openxmlformats.org/officeDocument/2006/relationships" type="pie" r:blip="">
                        <dgm:adjLst>
                          <dgm:adj idx="1" val="120"/>
                          <dgm:adj idx="2" val="-90"/>
                        </dgm:adjLst>
                      </dgm:shape>
                    </dgm:if>
                    <dgm:else name="Name47">
                      <dgm:shape xmlns:r="http://schemas.openxmlformats.org/officeDocument/2006/relationships" type="pie" r:blip="">
                        <dgm:adjLst>
                          <dgm:adj idx="1" val="141.4286"/>
                          <dgm:adj idx="2" val="-90"/>
                        </dgm:adjLst>
                      </dgm:shape>
                    </dgm:else>
                  </dgm:choose>
                </dgm:if>
                <dgm:if name="Name48" axis="precedSib" ptType="node" func="cnt" op="equ" val="5">
                  <dgm:choose name="Name49">
                    <dgm:if name="Name50" axis="followSib" ptType="node" func="cnt" op="equ" val="0">
                      <dgm:shape xmlns:r="http://schemas.openxmlformats.org/officeDocument/2006/relationships" type="pie" r:blip="">
                        <dgm:adjLst>
                          <dgm:adj idx="1" val="90"/>
                          <dgm:adj idx="2" val="-90"/>
                        </dgm:adjLst>
                      </dgm:shape>
                    </dgm:if>
                    <dgm:else name="Name51">
                      <dgm:shape xmlns:r="http://schemas.openxmlformats.org/officeDocument/2006/relationships" type="pie" r:blip="">
                        <dgm:adjLst>
                          <dgm:adj idx="1" val="115.7143"/>
                          <dgm:adj idx="2" val="-90"/>
                        </dgm:adjLst>
                      </dgm:shape>
                    </dgm:else>
                  </dgm:choose>
                </dgm:if>
                <dgm:else name="Name52">
                  <dgm:shape xmlns:r="http://schemas.openxmlformats.org/officeDocument/2006/relationships" type="pie" r:blip="">
                    <dgm:adjLst>
                      <dgm:adj idx="1" val="90"/>
                      <dgm:adj idx="2" val="-90"/>
                    </dgm:adjLst>
                  </dgm:shape>
                </dgm:else>
              </dgm:choose>
            </dgm:if>
            <dgm:else name="Name53">
              <dgm:choose name="Name54">
                <dgm:if name="Name55" axis="precedSib" ptType="node" func="cnt" op="equ" val="0">
                  <dgm:choose name="Name56">
                    <dgm:if name="Name57" axis="followSib" ptType="node" func="cnt" op="equ" val="0">
                      <dgm:shape xmlns:r="http://schemas.openxmlformats.org/officeDocument/2006/relationships" rot="180" type="pie" r:blip="">
                        <dgm:adjLst>
                          <dgm:adj idx="1" val="90"/>
                          <dgm:adj idx="2" val="-90"/>
                        </dgm:adjLst>
                      </dgm:shape>
                    </dgm:if>
                    <dgm:if name="Name58" axis="followSib" ptType="node" func="cnt" op="equ" val="1">
                      <dgm:shape xmlns:r="http://schemas.openxmlformats.org/officeDocument/2006/relationships" rot="180" type="pie" r:blip="">
                        <dgm:adjLst>
                          <dgm:adj idx="1" val="90"/>
                          <dgm:adj idx="2" val="180"/>
                        </dgm:adjLst>
                      </dgm:shape>
                    </dgm:if>
                    <dgm:if name="Name59" axis="followSib" ptType="node" func="cnt" op="equ" val="2">
                      <dgm:shape xmlns:r="http://schemas.openxmlformats.org/officeDocument/2006/relationships" rot="180" type="pie" r:blip="">
                        <dgm:adjLst>
                          <dgm:adj idx="1" val="90"/>
                          <dgm:adj idx="2" val="150"/>
                        </dgm:adjLst>
                      </dgm:shape>
                    </dgm:if>
                    <dgm:if name="Name60" axis="followSib" ptType="node" func="cnt" op="equ" val="3">
                      <dgm:shape xmlns:r="http://schemas.openxmlformats.org/officeDocument/2006/relationships" rot="180" type="pie" r:blip="">
                        <dgm:adjLst>
                          <dgm:adj idx="1" val="90"/>
                          <dgm:adj idx="2" val="135"/>
                        </dgm:adjLst>
                      </dgm:shape>
                    </dgm:if>
                    <dgm:if name="Name61" axis="followSib" ptType="node" func="cnt" op="equ" val="4">
                      <dgm:shape xmlns:r="http://schemas.openxmlformats.org/officeDocument/2006/relationships" rot="180" type="pie" r:blip="">
                        <dgm:adjLst>
                          <dgm:adj idx="1" val="90"/>
                          <dgm:adj idx="2" val="126"/>
                        </dgm:adjLst>
                      </dgm:shape>
                    </dgm:if>
                    <dgm:if name="Name62" axis="followSib" ptType="node" func="cnt" op="equ" val="5">
                      <dgm:shape xmlns:r="http://schemas.openxmlformats.org/officeDocument/2006/relationships" rot="180" type="pie" r:blip="">
                        <dgm:adjLst>
                          <dgm:adj idx="1" val="90"/>
                          <dgm:adj idx="2" val="120"/>
                        </dgm:adjLst>
                      </dgm:shape>
                    </dgm:if>
                    <dgm:else name="Name63">
                      <dgm:shape xmlns:r="http://schemas.openxmlformats.org/officeDocument/2006/relationships" rot="180" type="pie" r:blip="">
                        <dgm:adjLst>
                          <dgm:adj idx="1" val="90"/>
                          <dgm:adj idx="2" val="115.7143"/>
                        </dgm:adjLst>
                      </dgm:shape>
                    </dgm:else>
                  </dgm:choose>
                </dgm:if>
                <dgm:if name="Name64" axis="precedSib" ptType="node" func="cnt" op="equ" val="1">
                  <dgm:choose name="Name65">
                    <dgm:if name="Name66" axis="followSib" ptType="node" func="cnt" op="equ" val="0">
                      <dgm:shape xmlns:r="http://schemas.openxmlformats.org/officeDocument/2006/relationships" rot="180" type="pie" r:blip="">
                        <dgm:adjLst>
                          <dgm:adj idx="1" val="90"/>
                          <dgm:adj idx="2" val="-90"/>
                        </dgm:adjLst>
                      </dgm:shape>
                    </dgm:if>
                    <dgm:if name="Name67" axis="followSib" ptType="node" func="cnt" op="equ" val="1">
                      <dgm:shape xmlns:r="http://schemas.openxmlformats.org/officeDocument/2006/relationships" rot="180" type="pie" r:blip="">
                        <dgm:adjLst>
                          <dgm:adj idx="1" val="90"/>
                          <dgm:adj idx="2" val="-150"/>
                        </dgm:adjLst>
                      </dgm:shape>
                    </dgm:if>
                    <dgm:if name="Name68" axis="followSib" ptType="node" func="cnt" op="equ" val="2">
                      <dgm:shape xmlns:r="http://schemas.openxmlformats.org/officeDocument/2006/relationships" rot="180" type="pie" r:blip="">
                        <dgm:adjLst>
                          <dgm:adj idx="1" val="90"/>
                          <dgm:adj idx="2" val="180"/>
                        </dgm:adjLst>
                      </dgm:shape>
                    </dgm:if>
                    <dgm:if name="Name69" axis="followSib" ptType="node" func="cnt" op="equ" val="3">
                      <dgm:shape xmlns:r="http://schemas.openxmlformats.org/officeDocument/2006/relationships" rot="180" type="pie" r:blip="">
                        <dgm:adjLst>
                          <dgm:adj idx="1" val="90"/>
                          <dgm:adj idx="2" val="162"/>
                        </dgm:adjLst>
                      </dgm:shape>
                    </dgm:if>
                    <dgm:if name="Name70" axis="followSib" ptType="node" func="cnt" op="equ" val="4">
                      <dgm:shape xmlns:r="http://schemas.openxmlformats.org/officeDocument/2006/relationships" rot="180" type="pie" r:blip="">
                        <dgm:adjLst>
                          <dgm:adj idx="1" val="90"/>
                          <dgm:adj idx="2" val="150"/>
                        </dgm:adjLst>
                      </dgm:shape>
                    </dgm:if>
                    <dgm:else name="Name71">
                      <dgm:shape xmlns:r="http://schemas.openxmlformats.org/officeDocument/2006/relationships" rot="180" type="pie" r:blip="">
                        <dgm:adjLst>
                          <dgm:adj idx="1" val="90"/>
                          <dgm:adj idx="2" val="141.4286"/>
                        </dgm:adjLst>
                      </dgm:shape>
                    </dgm:else>
                  </dgm:choose>
                </dgm:if>
                <dgm:if name="Name72" axis="precedSib" ptType="node" func="cnt" op="equ" val="2">
                  <dgm:choose name="Name73">
                    <dgm:if name="Name74" axis="followSib" ptType="node" func="cnt" op="equ" val="0">
                      <dgm:shape xmlns:r="http://schemas.openxmlformats.org/officeDocument/2006/relationships" rot="180" type="pie" r:blip="">
                        <dgm:adjLst>
                          <dgm:adj idx="1" val="90"/>
                          <dgm:adj idx="2" val="-90"/>
                        </dgm:adjLst>
                      </dgm:shape>
                    </dgm:if>
                    <dgm:if name="Name75" axis="followSib" ptType="node" func="cnt" op="equ" val="1">
                      <dgm:shape xmlns:r="http://schemas.openxmlformats.org/officeDocument/2006/relationships" rot="180" type="pie" r:blip="">
                        <dgm:adjLst>
                          <dgm:adj idx="1" val="90"/>
                          <dgm:adj idx="2" val="-135"/>
                        </dgm:adjLst>
                      </dgm:shape>
                    </dgm:if>
                    <dgm:if name="Name76" axis="followSib" ptType="node" func="cnt" op="equ" val="2">
                      <dgm:shape xmlns:r="http://schemas.openxmlformats.org/officeDocument/2006/relationships" rot="180" type="pie" r:blip="">
                        <dgm:adjLst>
                          <dgm:adj idx="1" val="90"/>
                          <dgm:adj idx="2" val="-162"/>
                        </dgm:adjLst>
                      </dgm:shape>
                    </dgm:if>
                    <dgm:if name="Name77" axis="followSib" ptType="node" func="cnt" op="equ" val="3">
                      <dgm:shape xmlns:r="http://schemas.openxmlformats.org/officeDocument/2006/relationships" rot="180" type="pie" r:blip="">
                        <dgm:adjLst>
                          <dgm:adj idx="1" val="90"/>
                          <dgm:adj idx="2" val="180"/>
                        </dgm:adjLst>
                      </dgm:shape>
                    </dgm:if>
                    <dgm:else name="Name78">
                      <dgm:shape xmlns:r="http://schemas.openxmlformats.org/officeDocument/2006/relationships" rot="180" type="pie" r:blip="">
                        <dgm:adjLst>
                          <dgm:adj idx="1" val="90"/>
                          <dgm:adj idx="2" val="167.1429"/>
                        </dgm:adjLst>
                      </dgm:shape>
                    </dgm:else>
                  </dgm:choose>
                </dgm:if>
                <dgm:if name="Name79" axis="precedSib" ptType="node" func="cnt" op="equ" val="3">
                  <dgm:choose name="Name80">
                    <dgm:if name="Name81" axis="followSib" ptType="node" func="cnt" op="equ" val="0">
                      <dgm:shape xmlns:r="http://schemas.openxmlformats.org/officeDocument/2006/relationships" rot="180" type="pie" r:blip="">
                        <dgm:adjLst>
                          <dgm:adj idx="1" val="90"/>
                          <dgm:adj idx="2" val="-90"/>
                        </dgm:adjLst>
                      </dgm:shape>
                    </dgm:if>
                    <dgm:if name="Name82" axis="followSib" ptType="node" func="cnt" op="equ" val="1">
                      <dgm:shape xmlns:r="http://schemas.openxmlformats.org/officeDocument/2006/relationships" rot="180" type="pie" r:blip="">
                        <dgm:adjLst>
                          <dgm:adj idx="1" val="90"/>
                          <dgm:adj idx="2" val="-126"/>
                        </dgm:adjLst>
                      </dgm:shape>
                    </dgm:if>
                    <dgm:if name="Name83" axis="followSib" ptType="node" func="cnt" op="equ" val="2">
                      <dgm:shape xmlns:r="http://schemas.openxmlformats.org/officeDocument/2006/relationships" rot="180" type="pie" r:blip="">
                        <dgm:adjLst>
                          <dgm:adj idx="1" val="90"/>
                          <dgm:adj idx="2" val="-150"/>
                        </dgm:adjLst>
                      </dgm:shape>
                    </dgm:if>
                    <dgm:else name="Name84">
                      <dgm:shape xmlns:r="http://schemas.openxmlformats.org/officeDocument/2006/relationships" rot="180" type="pie" r:blip="">
                        <dgm:adjLst>
                          <dgm:adj idx="1" val="90"/>
                          <dgm:adj idx="2" val="-167.1429"/>
                        </dgm:adjLst>
                      </dgm:shape>
                    </dgm:else>
                  </dgm:choose>
                </dgm:if>
                <dgm:if name="Name85" axis="precedSib" ptType="node" func="cnt" op="equ" val="4">
                  <dgm:choose name="Name86">
                    <dgm:if name="Name87" axis="followSib" ptType="node" func="cnt" op="equ" val="0">
                      <dgm:shape xmlns:r="http://schemas.openxmlformats.org/officeDocument/2006/relationships" rot="180" type="pie" r:blip="">
                        <dgm:adjLst>
                          <dgm:adj idx="1" val="90"/>
                          <dgm:adj idx="2" val="-90"/>
                        </dgm:adjLst>
                      </dgm:shape>
                    </dgm:if>
                    <dgm:if name="Name88" axis="followSib" ptType="node" func="cnt" op="equ" val="1">
                      <dgm:shape xmlns:r="http://schemas.openxmlformats.org/officeDocument/2006/relationships" rot="180" type="pie" r:blip="">
                        <dgm:adjLst>
                          <dgm:adj idx="1" val="90"/>
                          <dgm:adj idx="2" val="-120"/>
                        </dgm:adjLst>
                      </dgm:shape>
                    </dgm:if>
                    <dgm:else name="Name89">
                      <dgm:shape xmlns:r="http://schemas.openxmlformats.org/officeDocument/2006/relationships" rot="180" type="pie" r:blip="">
                        <dgm:adjLst>
                          <dgm:adj idx="1" val="90"/>
                          <dgm:adj idx="2" val="-141.4286"/>
                        </dgm:adjLst>
                      </dgm:shape>
                    </dgm:else>
                  </dgm:choose>
                </dgm:if>
                <dgm:if name="Name90" axis="precedSib" ptType="node" func="cnt" op="equ" val="5">
                  <dgm:choose name="Name91">
                    <dgm:if name="Name92" axis="followSib" ptType="node" func="cnt" op="equ" val="0">
                      <dgm:shape xmlns:r="http://schemas.openxmlformats.org/officeDocument/2006/relationships" rot="180" type="pie" r:blip="">
                        <dgm:adjLst>
                          <dgm:adj idx="1" val="90"/>
                          <dgm:adj idx="2" val="-90"/>
                        </dgm:adjLst>
                      </dgm:shape>
                    </dgm:if>
                    <dgm:else name="Name93">
                      <dgm:shape xmlns:r="http://schemas.openxmlformats.org/officeDocument/2006/relationships" rot="180" type="pie" r:blip="">
                        <dgm:adjLst>
                          <dgm:adj idx="1" val="90"/>
                          <dgm:adj idx="2" val="-115.7143"/>
                        </dgm:adjLst>
                      </dgm:shape>
                    </dgm:else>
                  </dgm:choose>
                </dgm:if>
                <dgm:else name="Name94">
                  <dgm:shape xmlns:r="http://schemas.openxmlformats.org/officeDocument/2006/relationships" rot="180" type="pie" r:blip="">
                    <dgm:adjLst>
                      <dgm:adj idx="1" val="90"/>
                      <dgm:adj idx="2" val="-90"/>
                    </dgm:adjLst>
                  </dgm:shape>
                </dgm:else>
              </dgm:choose>
            </dgm:else>
          </dgm:choose>
          <dgm:presOf/>
        </dgm:layoutNode>
        <dgm:layoutNode name="Parent" styleLbl="revTx">
          <dgm:varLst>
            <dgm:chMax val="1"/>
            <dgm:chPref val="1"/>
            <dgm:bulletEnabled val="1"/>
          </dgm:varLst>
          <dgm:choose name="Name95">
            <dgm:if name="Name96" func="var" arg="dir" op="equ" val="norm">
              <dgm:alg type="tx">
                <dgm:param type="parTxLTRAlign" val="r"/>
                <dgm:param type="parTxRTLAlign" val="r"/>
                <dgm:param type="shpTxLTRAlignCh" val="r"/>
                <dgm:param type="shpTxRTLAlignCh" val="r"/>
                <dgm:param type="txAnchorVert" val="b"/>
                <dgm:param type="autoTxRot" val="grav"/>
              </dgm:alg>
            </dgm:if>
            <dgm:else name="Name97">
              <dgm:alg type="tx">
                <dgm:param type="parTxLTRAlign" val="l"/>
                <dgm:param type="parTxRTLAlign" val="l"/>
                <dgm:param type="shpTxLTRAlignCh" val="l"/>
                <dgm:param type="shpTxRTLAlignCh" val="l"/>
                <dgm:param type="txAnchorVert" val="b"/>
                <dgm:param type="autoTxRot" val="grav"/>
              </dgm:alg>
            </dgm:else>
          </dgm:choose>
          <dgm:choose name="Name98">
            <dgm:if name="Name99" func="var" arg="dir" op="equ" val="norm">
              <dgm:shape xmlns:r="http://schemas.openxmlformats.org/officeDocument/2006/relationships" rot="-90" type="rect" r:blip="">
                <dgm:adjLst/>
              </dgm:shape>
            </dgm:if>
            <dgm:else name="Name100">
              <dgm:shape xmlns:r="http://schemas.openxmlformats.org/officeDocument/2006/relationships" rot="90" type="rect" r:blip="">
                <dgm:adjLst/>
              </dgm:shape>
            </dgm:else>
          </dgm:choose>
          <dgm:presOf axis="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choose name="Name101">
        <dgm:if name="Name102" axis="ch" ptType="node" func="cnt" op="gte" val="1">
          <dgm:forEach name="negSibTransForEach" axis="ch" ptType="sibTrans" hideLastTrans="0" cnt="1">
            <dgm:layoutNode name="negSibTrans">
              <dgm:alg type="sp"/>
              <dgm:shape xmlns:r="http://schemas.openxmlformats.org/officeDocument/2006/relationships" r:blip="">
                <dgm:adjLst/>
              </dgm:shape>
            </dgm:layoutNode>
          </dgm:forEach>
          <dgm:layoutNode name="composite">
            <dgm:alg type="composite">
              <dgm:param type="ar" val="0.5"/>
            </dgm:alg>
            <dgm:shape xmlns:r="http://schemas.openxmlformats.org/officeDocument/2006/relationships" r:blip="">
              <dgm:adjLst/>
            </dgm:shape>
            <dgm:choose name="Name103">
              <dgm:if name="Name104" func="var" arg="dir" op="equ" val="norm">
                <dgm:constrLst>
                  <dgm:constr type="l" for="ch" forName="Child" refType="w" fact="0"/>
                  <dgm:constr type="t" for="ch" forName="Child" refType="h" fact="0"/>
                  <dgm:constr type="w" for="ch" forName="Child" refType="w"/>
                  <dgm:constr type="h" for="ch" forName="Child" refType="h"/>
                </dgm:constrLst>
              </dgm:if>
              <dgm:else name="Name105">
                <dgm:constrLst>
                  <dgm:constr type="r" for="ch" forName="Child" refType="w"/>
                  <dgm:constr type="t" for="ch" forName="Child" refType="h" fact="0"/>
                  <dgm:constr type="w" for="ch" forName="Child" refType="w"/>
                  <dgm:constr type="h" for="ch" forName="Child" refType="h"/>
                </dgm:constrLst>
              </dgm:else>
            </dgm:choose>
            <dgm:ruleLst/>
            <dgm:layoutNode name="Child" styleLbl="revTx">
              <dgm:varLst>
                <dgm:chMax val="0"/>
                <dgm:chPref val="0"/>
                <dgm:bulletEnabled val="1"/>
              </dgm:varLst>
              <dgm:choose name="Name106">
                <dgm:if name="Name107" func="var" arg="dir" op="equ" val="norm">
                  <dgm:alg type="tx">
                    <dgm:param type="parTxLTRAlign" val="l"/>
                    <dgm:param type="parTxRTLAlign" val="r"/>
                    <dgm:param type="txAnchorVert" val="t"/>
                  </dgm:alg>
                </dgm:if>
                <dgm:else name="Name108">
                  <dgm:alg type="tx">
                    <dgm:param type="parTxLTRAlign" val="r"/>
                    <dgm:param type="parTxRTLAlign" val="l"/>
                    <dgm:param type="txAnchorVert" val="t"/>
                  </dgm:alg>
                </dgm:else>
              </dgm:choose>
              <dgm:shape xmlns:r="http://schemas.openxmlformats.org/officeDocument/2006/relationships" type="rect" r:blip="">
                <dgm:adjLst/>
              </dgm:shape>
              <dgm:presOf axis="des"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if>
        <dgm:else name="Name109"/>
      </dgm:choose>
    </dgm:forEach>
  </dgm:layoutNode>
</dgm:layoutDef>
</file>

<file path=ppt/diagrams/layout6.xml><?xml version="1.0" encoding="utf-8"?>
<dgm:layoutDef xmlns:dgm="http://schemas.openxmlformats.org/drawingml/2006/diagram" xmlns:a="http://schemas.openxmlformats.org/drawingml/2006/main" uniqueId="urn:microsoft.com/office/officeart/2009/3/layout/RandomtoResultProcess">
  <dgm:title val=""/>
  <dgm:desc val=""/>
  <dgm:catLst>
    <dgm:cat type="process" pri="1275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clrData>
  <dgm:layoutNode name="Name0">
    <dgm:varLst>
      <dgm:dir/>
      <dgm:animOne val="branch"/>
      <dgm:animLvl val="lvl"/>
    </dgm:varLst>
    <dgm:choose name="Name1">
      <dgm:if name="Name2" func="var" arg="dir" op="equ" val="norm">
        <dgm:alg type="lin">
          <dgm:param type="fallback" val="2D"/>
          <dgm:param type="nodeVertAlign" val="t"/>
        </dgm:alg>
      </dgm:if>
      <dgm:else name="Name3">
        <dgm:alg type="lin">
          <dgm:param type="fallback" val="2D"/>
          <dgm:param type="nodeVertAlign" val="t"/>
          <dgm:param type="linDir" val="fromR"/>
        </dgm:alg>
      </dgm:else>
    </dgm:choose>
    <dgm:shape xmlns:r="http://schemas.openxmlformats.org/officeDocument/2006/relationships" r:blip="">
      <dgm:adjLst/>
    </dgm:shape>
    <dgm:constrLst>
      <dgm:constr type="userH" refType="h" fact="2"/>
      <dgm:constr type="w" for="ch" forName="chaos" refType="userH" fact="0.681"/>
      <dgm:constr type="h" for="ch" forName="chaos" refType="userH"/>
      <dgm:constr type="w" for="ch" forName="middle" refType="userH" fact="0.6"/>
      <dgm:constr type="h" for="ch" forName="middle" refType="userH"/>
      <dgm:constr type="w" for="ch" forName="last" refType="userH" fact="0.6"/>
      <dgm:constr type="h" for="ch" forName="last" refType="userH"/>
      <dgm:constr type="w" for="ch" forName="chevronComposite1" refType="userH" fact="0.22"/>
      <dgm:constr type="h" for="ch" forName="chevronComposite1" refType="userH" fact="0.52"/>
      <dgm:constr type="w" for="ch" forName="chevronComposite2" refType="userH" fact="0.22"/>
      <dgm:constr type="h" for="ch" forName="chevronComposite2" refType="userH" fact="0.52"/>
      <dgm:constr type="w" for="ch" forName="overlap" refType="userH" fact="-0.04"/>
      <dgm:constr type="h" for="ch" forName="overlap" refType="userH" fact="0.06"/>
      <dgm:constr type="primFontSz" for="des" forName="parTx1" op="equ" val="65"/>
      <dgm:constr type="primFontSz" for="des" forName="parTxMid" refType="primFontSz" refFor="des" refForName="parTx1" op="equ"/>
      <dgm:constr type="primFontSz" for="des" forName="circleTx" refType="primFontSz" refFor="des" refForName="parTx1" op="equ"/>
      <dgm:constr type="primFontSz" for="des" forName="desTx1" op="equ" val="65"/>
      <dgm:constr type="primFontSz" for="des" forName="desTxMid" refType="primFontSz" refFor="des" refForName="desTx1" op="equ"/>
      <dgm:constr type="primFontSz" for="des" forName="desTxN" refType="primFontSz" refFor="des" refForName="desTx1" op="equ"/>
    </dgm:constrLst>
    <dgm:forEach name="Name4" axis="ch" ptType="node">
      <dgm:choose name="Name5">
        <dgm:if name="Name6" axis="self" ptType="node" func="pos" op="equ" val="1">
          <dgm:layoutNode name="chaos">
            <dgm:alg type="composite"/>
            <dgm:shape xmlns:r="http://schemas.openxmlformats.org/officeDocument/2006/relationships" r:blip="">
              <dgm:adjLst/>
            </dgm:shape>
            <dgm:presOf/>
            <dgm:constrLst>
              <dgm:constr type="ctrX" for="ch" forName="parTx1" refType="w" fact="0.5"/>
              <dgm:constr type="t" for="ch" forName="parTx1" refType="w" fact="0.32"/>
              <dgm:constr type="w" for="ch" forName="parTx1" refType="w" fact="0.88"/>
              <dgm:constr type="h" for="ch" forName="parTx1" refType="w" fact="0.29"/>
              <dgm:constr type="ctrX" for="ch" forName="desTx1" refType="w" fact="0.5"/>
              <dgm:constr type="b" for="ch" forName="desTx1" refType="h"/>
              <dgm:constr type="w" for="ch" forName="desTx1" refType="w" fact="0.88"/>
              <dgm:constr type="h" for="ch" forName="desTx1" refType="h" fact="0.37"/>
              <dgm:constr type="l" for="ch" forName="c1" refType="w" fact="0.05"/>
              <dgm:constr type="t" for="ch" forName="c1" refType="w" fact="0.23"/>
              <dgm:constr type="w" for="ch" forName="c1" refType="w" fact="0.07"/>
              <dgm:constr type="h" for="ch" forName="c1" refType="w" refFor="ch" refForName="c1"/>
              <dgm:constr type="l" for="ch" forName="c2" refType="w" fact="0.1"/>
              <dgm:constr type="t" for="ch" forName="c2" refType="w" fact="0.13"/>
              <dgm:constr type="w" for="ch" forName="c2" refType="w" fact="0.07"/>
              <dgm:constr type="h" for="ch" forName="c2" refType="w" refFor="ch" refForName="c2"/>
              <dgm:constr type="l" for="ch" forName="c3" refType="w" fact="0.22"/>
              <dgm:constr type="t" for="ch" forName="c3" refType="w" fact="0.15"/>
              <dgm:constr type="w" for="ch" forName="c3" refType="w" fact="0.11"/>
              <dgm:constr type="h" for="ch" forName="c3" refType="w" refFor="ch" refForName="c3"/>
              <dgm:constr type="l" for="ch" forName="c4" refType="w" fact="0.32"/>
              <dgm:constr type="t" for="ch" forName="c4" refType="w" fact="0.04"/>
              <dgm:constr type="w" for="ch" forName="c4" refType="w" fact="0.07"/>
              <dgm:constr type="h" for="ch" forName="c4" refType="w" refFor="ch" refForName="c4"/>
              <dgm:constr type="l" for="ch" forName="c5" refType="w" fact="0.45"/>
              <dgm:constr type="t" for="ch" forName="c5" refType="w" fact="0"/>
              <dgm:constr type="w" for="ch" forName="c5" refType="w" fact="0.07"/>
              <dgm:constr type="h" for="ch" forName="c5" refType="w" refFor="ch" refForName="c5"/>
              <dgm:constr type="l" for="ch" forName="c6" refType="w" fact="0.61"/>
              <dgm:constr type="t" for="ch" forName="c6" refType="w" fact="0.07"/>
              <dgm:constr type="w" for="ch" forName="c6" refType="w" fact="0.07"/>
              <dgm:constr type="h" for="ch" forName="c6" refType="w" refFor="ch" refForName="c6"/>
              <dgm:constr type="l" for="ch" forName="c7" refType="w" fact="0.71"/>
              <dgm:constr type="t" for="ch" forName="c7" refType="w" fact="0.12"/>
              <dgm:constr type="w" for="ch" forName="c7" refType="w" fact="0.11"/>
              <dgm:constr type="h" for="ch" forName="c7" refType="w" refFor="ch" refForName="c7"/>
              <dgm:constr type="l" for="ch" forName="c8" refType="w" fact="0.85"/>
              <dgm:constr type="t" for="ch" forName="c8" refType="w" fact="0.23"/>
              <dgm:constr type="w" for="ch" forName="c8" refType="w" fact="0.07"/>
              <dgm:constr type="h" for="ch" forName="c8" refType="w" refFor="ch" refForName="c8"/>
              <dgm:constr type="l" for="ch" forName="c9" refType="w" fact="0.91"/>
              <dgm:constr type="t" for="ch" forName="c9" refType="w" fact="0.34"/>
              <dgm:constr type="w" for="ch" forName="c9" refType="w" fact="0.07"/>
              <dgm:constr type="h" for="ch" forName="c9" refType="w" refFor="ch" refForName="c9"/>
              <dgm:constr type="l" for="ch" forName="c10" refType="w" fact="0.39"/>
              <dgm:constr type="t" for="ch" forName="c10" refType="w" fact="0.13"/>
              <dgm:constr type="w" for="ch" forName="c10" refType="w" fact="0.18"/>
              <dgm:constr type="h" for="ch" forName="c10" refType="w" refFor="ch" refForName="c10"/>
              <dgm:constr type="l" for="ch" forName="c11" refType="w" fact="0"/>
              <dgm:constr type="t" for="ch" forName="c11" refType="w" fact="0.51"/>
              <dgm:constr type="w" for="ch" forName="c11" refType="w" fact="0.07"/>
              <dgm:constr type="h" for="ch" forName="c11" refType="w" refFor="ch" refForName="c11"/>
              <dgm:constr type="l" for="ch" forName="c12" refType="w" fact="0.06"/>
              <dgm:constr type="t" for="ch" forName="c12" refType="w" fact="0.6"/>
              <dgm:constr type="w" for="ch" forName="c12" refType="w" fact="0.11"/>
              <dgm:constr type="h" for="ch" forName="c12" refType="w" refFor="ch" refForName="c12"/>
              <dgm:constr type="l" for="ch" forName="c13" refType="w" fact="0.21"/>
              <dgm:constr type="t" for="ch" forName="c13" refType="w" fact="0.68"/>
              <dgm:constr type="w" for="ch" forName="c13" refType="w" fact="0.16"/>
              <dgm:constr type="h" for="ch" forName="c13" refType="w" refFor="ch" refForName="c13"/>
              <dgm:constr type="l" for="ch" forName="c14" refType="w" fact="0.42"/>
              <dgm:constr type="t" for="ch" forName="c14" refType="w" fact="0.81"/>
              <dgm:constr type="w" for="ch" forName="c14" refType="w" fact="0.07"/>
              <dgm:constr type="h" for="ch" forName="c14" refType="w" refFor="ch" refForName="c14"/>
              <dgm:constr type="l" for="ch" forName="c15" refType="w" fact="0.46"/>
              <dgm:constr type="t" for="ch" forName="c15" refType="w" fact="0.68"/>
              <dgm:constr type="w" for="ch" forName="c15" refType="w" fact="0.11"/>
              <dgm:constr type="h" for="ch" forName="c15" refType="w" refFor="ch" refForName="c15"/>
              <dgm:constr type="l" for="ch" forName="c16" refType="w" fact="0.56"/>
              <dgm:constr type="t" for="ch" forName="c16" refType="w" fact="0.82"/>
              <dgm:constr type="w" for="ch" forName="c16" refType="w" fact="0.07"/>
              <dgm:constr type="h" for="ch" forName="c16" refType="w" refFor="ch" refForName="c16"/>
              <dgm:constr type="l" for="ch" forName="c17" refType="w" fact="0.65"/>
              <dgm:constr type="t" for="ch" forName="c17" refType="w" fact="0.66"/>
              <dgm:constr type="w" for="ch" forName="c17" refType="w" fact="0.16"/>
              <dgm:constr type="h" for="ch" forName="c17" refType="w" refFor="ch" refForName="c17"/>
              <dgm:constr type="l" for="ch" forName="c18" refType="w" fact="0.87"/>
              <dgm:constr type="t" for="ch" forName="c18" refType="w" fact="0.62"/>
              <dgm:constr type="w" for="ch" forName="c18" refType="w" fact="0.11"/>
              <dgm:constr type="h" for="ch" forName="c18" refType="w" refFor="ch" refForName="c18"/>
            </dgm:constrLst>
            <dgm:layoutNode name="parTx1"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7">
              <dgm:if name="Name8" axis="ch" ptType="node" func="cnt" op="gte" val="1">
                <dgm:layoutNode name="desTx1" styleLbl="revTx">
                  <dgm:varLst>
                    <dgm:bulletEnabled val="1"/>
                  </dgm:varLst>
                  <dgm:choose name="Name9">
                    <dgm:if name="Name10" axis="ch" ptType="node" func="cnt" op="equ" val="1">
                      <dgm:alg type="tx">
                        <dgm:param type="shpTxLTRAlignCh" val="l"/>
                      </dgm:alg>
                    </dgm:if>
                    <dgm:else name="Name11">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2"/>
            </dgm:choose>
            <dgm:layoutNode name="c1" styleLbl="node1">
              <dgm:alg type="sp"/>
              <dgm:shape xmlns:r="http://schemas.openxmlformats.org/officeDocument/2006/relationships" type="ellipse" r:blip="">
                <dgm:adjLst/>
              </dgm:shape>
              <dgm:presOf/>
            </dgm:layoutNode>
            <dgm:layoutNode name="c2" styleLbl="node1">
              <dgm:alg type="sp"/>
              <dgm:shape xmlns:r="http://schemas.openxmlformats.org/officeDocument/2006/relationships" type="ellipse" r:blip="">
                <dgm:adjLst/>
              </dgm:shape>
              <dgm:presOf/>
            </dgm:layoutNode>
            <dgm:layoutNode name="c3" styleLbl="node1">
              <dgm:alg type="sp"/>
              <dgm:shape xmlns:r="http://schemas.openxmlformats.org/officeDocument/2006/relationships" type="ellipse" r:blip="">
                <dgm:adjLst/>
              </dgm:shape>
              <dgm:presOf/>
            </dgm:layoutNode>
            <dgm:layoutNode name="c4" styleLbl="node1">
              <dgm:alg type="sp"/>
              <dgm:shape xmlns:r="http://schemas.openxmlformats.org/officeDocument/2006/relationships" type="ellipse" r:blip="">
                <dgm:adjLst/>
              </dgm:shape>
              <dgm:presOf/>
            </dgm:layoutNode>
            <dgm:layoutNode name="c5" styleLbl="node1">
              <dgm:alg type="sp"/>
              <dgm:shape xmlns:r="http://schemas.openxmlformats.org/officeDocument/2006/relationships" type="ellipse" r:blip="">
                <dgm:adjLst/>
              </dgm:shape>
              <dgm:presOf/>
            </dgm:layoutNode>
            <dgm:layoutNode name="c6" styleLbl="node1">
              <dgm:alg type="sp"/>
              <dgm:shape xmlns:r="http://schemas.openxmlformats.org/officeDocument/2006/relationships" type="ellipse" r:blip="">
                <dgm:adjLst/>
              </dgm:shape>
              <dgm:presOf/>
            </dgm:layoutNode>
            <dgm:layoutNode name="c7" styleLbl="node1">
              <dgm:alg type="sp"/>
              <dgm:shape xmlns:r="http://schemas.openxmlformats.org/officeDocument/2006/relationships" type="ellipse" r:blip="">
                <dgm:adjLst/>
              </dgm:shape>
              <dgm:presOf/>
            </dgm:layoutNode>
            <dgm:layoutNode name="c8" styleLbl="node1">
              <dgm:alg type="sp"/>
              <dgm:shape xmlns:r="http://schemas.openxmlformats.org/officeDocument/2006/relationships" type="ellipse" r:blip="">
                <dgm:adjLst/>
              </dgm:shape>
              <dgm:presOf/>
            </dgm:layoutNode>
            <dgm:layoutNode name="c9" styleLbl="node1">
              <dgm:alg type="sp"/>
              <dgm:shape xmlns:r="http://schemas.openxmlformats.org/officeDocument/2006/relationships" type="ellipse" r:blip="">
                <dgm:adjLst/>
              </dgm:shape>
              <dgm:presOf/>
            </dgm:layoutNode>
            <dgm:layoutNode name="c10" styleLbl="node1">
              <dgm:alg type="sp"/>
              <dgm:shape xmlns:r="http://schemas.openxmlformats.org/officeDocument/2006/relationships" type="ellipse" r:blip="">
                <dgm:adjLst/>
              </dgm:shape>
              <dgm:presOf/>
            </dgm:layoutNode>
            <dgm:layoutNode name="c11" styleLbl="node1">
              <dgm:alg type="sp"/>
              <dgm:shape xmlns:r="http://schemas.openxmlformats.org/officeDocument/2006/relationships" type="ellipse" r:blip="">
                <dgm:adjLst/>
              </dgm:shape>
              <dgm:presOf/>
            </dgm:layoutNode>
            <dgm:layoutNode name="c12" styleLbl="node1">
              <dgm:alg type="sp"/>
              <dgm:shape xmlns:r="http://schemas.openxmlformats.org/officeDocument/2006/relationships" type="ellipse" r:blip="">
                <dgm:adjLst/>
              </dgm:shape>
              <dgm:presOf/>
            </dgm:layoutNode>
            <dgm:layoutNode name="c13" styleLbl="node1">
              <dgm:alg type="sp"/>
              <dgm:shape xmlns:r="http://schemas.openxmlformats.org/officeDocument/2006/relationships" type="ellipse" r:blip="">
                <dgm:adjLst/>
              </dgm:shape>
              <dgm:presOf/>
            </dgm:layoutNode>
            <dgm:layoutNode name="c14" styleLbl="node1">
              <dgm:alg type="sp"/>
              <dgm:shape xmlns:r="http://schemas.openxmlformats.org/officeDocument/2006/relationships" type="ellipse" r:blip="">
                <dgm:adjLst/>
              </dgm:shape>
              <dgm:presOf/>
            </dgm:layoutNode>
            <dgm:layoutNode name="c15" styleLbl="node1">
              <dgm:alg type="sp"/>
              <dgm:shape xmlns:r="http://schemas.openxmlformats.org/officeDocument/2006/relationships" type="ellipse" r:blip="">
                <dgm:adjLst/>
              </dgm:shape>
              <dgm:presOf/>
            </dgm:layoutNode>
            <dgm:layoutNode name="c16" styleLbl="node1">
              <dgm:alg type="sp"/>
              <dgm:shape xmlns:r="http://schemas.openxmlformats.org/officeDocument/2006/relationships" type="ellipse" r:blip="">
                <dgm:adjLst/>
              </dgm:shape>
              <dgm:presOf/>
            </dgm:layoutNode>
            <dgm:layoutNode name="c17" styleLbl="node1">
              <dgm:alg type="sp"/>
              <dgm:shape xmlns:r="http://schemas.openxmlformats.org/officeDocument/2006/relationships" type="ellipse" r:blip="">
                <dgm:adjLst/>
              </dgm:shape>
              <dgm:presOf/>
            </dgm:layoutNode>
            <dgm:layoutNode name="c18" styleLbl="node1">
              <dgm:alg type="sp"/>
              <dgm:shape xmlns:r="http://schemas.openxmlformats.org/officeDocument/2006/relationships" type="ellipse" r:blip="">
                <dgm:adjLst/>
              </dgm:shape>
              <dgm:presOf/>
            </dgm:layoutNode>
          </dgm:layoutNode>
        </dgm:if>
        <dgm:if name="Name13" axis="self" ptType="node" func="revPos" op="equ" val="1">
          <dgm:layoutNode name="last">
            <dgm:alg type="composite"/>
            <dgm:shape xmlns:r="http://schemas.openxmlformats.org/officeDocument/2006/relationships" r:blip="">
              <dgm:adjLst/>
            </dgm:shape>
            <dgm:presOf/>
            <dgm:constrLst>
              <dgm:constr type="ctrX" for="ch" forName="circleTx" refType="w" fact="0.5"/>
              <dgm:constr type="t" for="ch" forName="circleTx" refType="w" fact="0.117"/>
              <dgm:constr type="w" for="ch" forName="circleTx" refType="h" refFor="ch" refForName="circleTx"/>
              <dgm:constr type="h" for="ch" forName="circleTx" refType="w" fact="0.85"/>
              <dgm:constr type="l" for="ch" forName="desTxN"/>
              <dgm:constr type="b" for="ch" forName="desTxN" refType="h"/>
              <dgm:constr type="w" for="ch" forName="desTxN" refType="w"/>
              <dgm:constr type="h" for="ch" forName="desTxN" refType="h" fact="0.37"/>
              <dgm:constr type="ctrX" for="ch" forName="spN" refType="w" fact="0.5"/>
              <dgm:constr type="t" for="ch" forName="spN"/>
              <dgm:constr type="w" for="ch" forName="spN" refType="w" fact="0.93"/>
              <dgm:constr type="h" for="ch" forName="spN" refType="h" fact="0.01"/>
            </dgm:constrLst>
            <dgm:layoutNode name="circleTx" styleLbl="node1">
              <dgm:alg type="tx"/>
              <dgm:shape xmlns:r="http://schemas.openxmlformats.org/officeDocument/2006/relationships" type="ellipse" r:blip="">
                <dgm:adjLst/>
              </dgm:shape>
              <dgm:presOf axis="self" ptType="node"/>
              <dgm:constrLst>
                <dgm:constr type="lMarg"/>
                <dgm:constr type="rMarg"/>
                <dgm:constr type="tMarg"/>
                <dgm:constr type="bMarg"/>
              </dgm:constrLst>
              <dgm:ruleLst>
                <dgm:rule type="primFontSz" val="5" fact="NaN" max="NaN"/>
              </dgm:ruleLst>
            </dgm:layoutNode>
            <dgm:choose name="Name14">
              <dgm:if name="Name15" axis="ch" ptType="node" func="cnt" op="gte" val="1">
                <dgm:layoutNode name="desTxN" styleLbl="revTx">
                  <dgm:varLst>
                    <dgm:bulletEnabled val="1"/>
                  </dgm:varLst>
                  <dgm:choose name="Name16">
                    <dgm:if name="Name17" axis="ch" ptType="node" func="cnt" op="equ" val="1">
                      <dgm:alg type="tx">
                        <dgm:param type="shpTxLTRAlignCh" val="l"/>
                      </dgm:alg>
                    </dgm:if>
                    <dgm:else name="Name18">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19"/>
            </dgm:choose>
            <dgm:layoutNode name="spN">
              <dgm:alg type="sp"/>
              <dgm:shape xmlns:r="http://schemas.openxmlformats.org/officeDocument/2006/relationships" r:blip="">
                <dgm:adjLst/>
              </dgm:shape>
              <dgm:presOf/>
            </dgm:layoutNode>
          </dgm:layoutNode>
        </dgm:if>
        <dgm:else name="Name20">
          <dgm:layoutNode name="middle">
            <dgm:alg type="composite"/>
            <dgm:shape xmlns:r="http://schemas.openxmlformats.org/officeDocument/2006/relationships" r:blip="">
              <dgm:adjLst/>
            </dgm:shape>
            <dgm:presOf/>
            <dgm:constrLst>
              <dgm:constr type="l" for="ch" forName="parTxMid"/>
              <dgm:constr type="t" for="ch" forName="parTxMid" refType="w" fact="0.167"/>
              <dgm:constr type="w" for="ch" forName="parTxMid" refType="w"/>
              <dgm:constr type="h" for="ch" forName="parTxMid" refType="w" fact="0.7"/>
              <dgm:constr type="l" for="ch" forName="desTxMid"/>
              <dgm:constr type="b" for="ch" forName="desTxMid" refType="h"/>
              <dgm:constr type="w" for="ch" forName="desTxMid" refType="w"/>
              <dgm:constr type="h" for="ch" forName="desTxMid" refType="h" fact="0.37"/>
              <dgm:constr type="ctrX" for="ch" forName="spMid" refType="w" fact="0.5"/>
              <dgm:constr type="t" for="ch" forName="spMid"/>
              <dgm:constr type="w" for="ch" forName="spMid" refType="w" fact="0.01"/>
              <dgm:constr type="h" for="ch" forName="spMid" refType="h" fact="0.01"/>
            </dgm:constrLst>
            <dgm:layoutNode name="parTxMid" styleLbl="revTx">
              <dgm:alg type="tx"/>
              <dgm:shape xmlns:r="http://schemas.openxmlformats.org/officeDocument/2006/relationships" type="rect"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1">
              <dgm:if name="Name22" axis="ch" ptType="node" func="cnt" op="gte" val="1">
                <dgm:layoutNode name="desTxMid" styleLbl="revTx">
                  <dgm:varLst>
                    <dgm:bulletEnabled val="1"/>
                  </dgm:varLst>
                  <dgm:choose name="Name23">
                    <dgm:if name="Name24" axis="ch" ptType="node" func="cnt" op="equ" val="1">
                      <dgm:alg type="tx">
                        <dgm:param type="shpTxLTRAlignCh" val="l"/>
                      </dgm:alg>
                    </dgm:if>
                    <dgm:else name="Name25">
                      <dgm:alg type="tx">
                        <dgm:param type="shpTxLTRAlignCh" val="l"/>
                        <dgm:param type="stBulletLvl" val="1"/>
                      </dgm:alg>
                    </dgm:else>
                  </dgm:choose>
                  <dgm:shape xmlns:r="http://schemas.openxmlformats.org/officeDocument/2006/relationships" type="rect" r:blip="">
                    <dgm:adjLst/>
                  </dgm:shape>
                  <dgm:presOf axis="des"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if>
              <dgm:else name="Name26"/>
            </dgm:choose>
            <dgm:layoutNode name="spMid">
              <dgm:alg type="sp"/>
              <dgm:shape xmlns:r="http://schemas.openxmlformats.org/officeDocument/2006/relationships" r:blip="">
                <dgm:adjLst/>
              </dgm:shape>
              <dgm:presOf/>
            </dgm:layoutNode>
          </dgm:layoutNode>
        </dgm:else>
      </dgm:choose>
      <dgm:forEach name="Name27" axis="followSib" ptType="sibTrans" cnt="1">
        <dgm:layoutNode name="chevronComposite1" styleLbl="alignImgPlace1">
          <dgm:alg type="composite"/>
          <dgm:shape xmlns:r="http://schemas.openxmlformats.org/officeDocument/2006/relationships" r:blip="">
            <dgm:adjLst/>
          </dgm:shape>
          <dgm:presOf/>
          <dgm:constrLst>
            <dgm:constr type="l" for="ch" forName="chevron1"/>
            <dgm:constr type="t" for="ch" forName="chevron1" refType="h" fact="0.1923"/>
            <dgm:constr type="w" for="ch" forName="chevron1" refType="w"/>
            <dgm:constr type="b" for="ch" forName="chevron1" refType="h"/>
            <dgm:constr type="l" for="ch" forName="spChevron1"/>
            <dgm:constr type="t" for="ch" forName="spChevron1"/>
            <dgm:constr type="w" for="ch" forName="spChevron1" refType="w" fact="0.01"/>
            <dgm:constr type="h" for="ch" forName="spChevron1" refType="h" fact="0.01"/>
          </dgm:constrLst>
          <dgm:layoutNode name="chevron1">
            <dgm:alg type="sp"/>
            <dgm:choose name="Name28">
              <dgm:if name="Name29" func="var" arg="dir" op="equ" val="norm">
                <dgm:shape xmlns:r="http://schemas.openxmlformats.org/officeDocument/2006/relationships" type="chevron" r:blip="">
                  <dgm:adjLst>
                    <dgm:adj idx="1" val="0.6231"/>
                  </dgm:adjLst>
                </dgm:shape>
              </dgm:if>
              <dgm:else name="Name30">
                <dgm:shape xmlns:r="http://schemas.openxmlformats.org/officeDocument/2006/relationships" rot="180" type="chevron" r:blip="">
                  <dgm:adjLst>
                    <dgm:adj idx="1" val="0.6231"/>
                  </dgm:adjLst>
                </dgm:shape>
              </dgm:else>
            </dgm:choose>
            <dgm:presOf/>
          </dgm:layoutNode>
          <dgm:layoutNode name="spChevron1">
            <dgm:alg type="sp"/>
            <dgm:shape xmlns:r="http://schemas.openxmlformats.org/officeDocument/2006/relationships" r:blip="">
              <dgm:adjLst/>
            </dgm:shape>
            <dgm:presOf/>
          </dgm:layoutNode>
        </dgm:layoutNode>
        <dgm:choose name="Name31">
          <dgm:if name="Name32" axis="root ch" ptType="all node" func="cnt" op="equ" val="2">
            <dgm:layoutNode name="overlap">
              <dgm:alg type="sp"/>
              <dgm:shape xmlns:r="http://schemas.openxmlformats.org/officeDocument/2006/relationships" r:blip="">
                <dgm:adjLst/>
              </dgm:shape>
              <dgm:presOf/>
            </dgm:layoutNode>
            <dgm:layoutNode name="chevronComposite2" styleLbl="alignImgPlace1">
              <dgm:alg type="composite"/>
              <dgm:shape xmlns:r="http://schemas.openxmlformats.org/officeDocument/2006/relationships" r:blip="">
                <dgm:adjLst/>
              </dgm:shape>
              <dgm:presOf/>
              <dgm:constrLst>
                <dgm:constr type="l" for="ch" forName="chevron2"/>
                <dgm:constr type="t" for="ch" forName="chevron2" refType="h" fact="0.1923"/>
                <dgm:constr type="w" for="ch" forName="chevron2" refType="w"/>
                <dgm:constr type="b" for="ch" forName="chevron2" refType="h"/>
                <dgm:constr type="l" for="ch" forName="spChevron2"/>
                <dgm:constr type="t" for="ch" forName="spChevron2"/>
                <dgm:constr type="w" for="ch" forName="spChevron2" refType="w" fact="0.01"/>
                <dgm:constr type="h" for="ch" forName="spChevron2" refType="h" fact="0.01"/>
              </dgm:constrLst>
              <dgm:layoutNode name="chevron2">
                <dgm:alg type="sp"/>
                <dgm:choose name="Name33">
                  <dgm:if name="Name34" func="var" arg="dir" op="equ" val="norm">
                    <dgm:shape xmlns:r="http://schemas.openxmlformats.org/officeDocument/2006/relationships" type="chevron" r:blip="">
                      <dgm:adjLst>
                        <dgm:adj idx="1" val="0.6231"/>
                      </dgm:adjLst>
                    </dgm:shape>
                  </dgm:if>
                  <dgm:else name="Name35">
                    <dgm:shape xmlns:r="http://schemas.openxmlformats.org/officeDocument/2006/relationships" rot="180" type="chevron" r:blip="">
                      <dgm:adjLst>
                        <dgm:adj idx="1" val="0.6231"/>
                      </dgm:adjLst>
                    </dgm:shape>
                  </dgm:else>
                </dgm:choose>
                <dgm:presOf/>
              </dgm:layoutNode>
              <dgm:layoutNode name="spChevron2">
                <dgm:alg type="sp"/>
                <dgm:shape xmlns:r="http://schemas.openxmlformats.org/officeDocument/2006/relationships" r:blip="">
                  <dgm:adjLst/>
                </dgm:shape>
                <dgm:presOf/>
              </dgm:layoutNode>
            </dgm:layoutNode>
          </dgm:if>
          <dgm:else name="Name36"/>
        </dgm:choos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TitlePictureLineup">
  <dgm:title val=""/>
  <dgm:desc val=""/>
  <dgm:catLst>
    <dgm:cat type="picture" pri="18000"/>
    <dgm:cat type="pictureconvert" pri="180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dir/>
    </dgm:varLst>
    <dgm:choose name="Name1">
      <dgm:if name="Name2" func="var" arg="dir" op="equ" val="norm">
        <dgm:alg type="lin">
          <dgm:param type="linDir" val="fromL"/>
          <dgm:param type="fallback" val="1D"/>
          <dgm:param type="horzAlign" val="ctr"/>
          <dgm:param type="vertAlign" val="mid"/>
          <dgm:param type="nodeVertAlign" val="t"/>
        </dgm:alg>
      </dgm:if>
      <dgm:else name="Name3">
        <dgm:alg type="lin">
          <dgm:param type="linDir" val="fromR"/>
          <dgm:param type="fallback" val="1D"/>
          <dgm:param type="horzAlign" val="ctr"/>
          <dgm:param type="vertAlign" val="mid"/>
          <dgm:param type="nodeVertAlign" val="t"/>
        </dgm:alg>
      </dgm:else>
    </dgm:choose>
    <dgm:shape xmlns:r="http://schemas.openxmlformats.org/officeDocument/2006/relationships" r:blip="">
      <dgm:adjLst/>
    </dgm:shape>
    <dgm:constrLst>
      <dgm:constr type="h" for="des" forName="Child" op="equ"/>
      <dgm:constr type="w" for="des" forName="Child" op="equ"/>
      <dgm:constr type="h" for="des" forName="Accent" op="equ"/>
      <dgm:constr type="w" for="des" forName="Accent" op="equ"/>
      <dgm:constr type="primFontSz" for="des" forName="Parent" op="equ"/>
      <dgm:constr type="primFontSz" for="des" forName="Child" op="equ"/>
      <dgm:constr type="w" for="ch" forName="composite" refType="w"/>
      <dgm:constr type="h" for="ch" forName="composite" refType="h"/>
      <dgm:constr type="sp" refType="w" refFor="ch" refForName="composite" op="equ" fact="0.1"/>
      <dgm:constr type="w" for="ch" forName="sibTrans" refType="w" refFor="ch" refForName="composite" op="equ" fact="0.05"/>
      <dgm:constr type="h" for="ch" forName="sibTrans" refType="w" refFor="ch" refForName="sibTrans" op="equ"/>
    </dgm:constrLst>
    <dgm:forEach name="nodesForEach" axis="ch" ptType="node">
      <dgm:layoutNode name="composite">
        <dgm:alg type="composite">
          <dgm:param type="ar" val="0.5"/>
        </dgm:alg>
        <dgm:shape xmlns:r="http://schemas.openxmlformats.org/officeDocument/2006/relationships" r:blip="">
          <dgm:adjLst/>
        </dgm:shape>
        <dgm:choose name="Name4">
          <dgm:if name="Name5" func="var" arg="dir" op="equ" val="norm">
            <dgm:constrLst>
              <dgm:constr type="l" for="ch" forName="Parent" refType="w" fact="0"/>
              <dgm:constr type="t" for="ch" forName="Parent" refType="h" fact="0"/>
              <dgm:constr type="w" for="ch" forName="Parent" refType="w"/>
              <dgm:constr type="h" for="ch" forName="Parent" refType="h" fact="0.1"/>
              <dgm:constr type="l" for="ch" forName="Accent" refType="w" fact="0"/>
              <dgm:constr type="b" for="ch" forName="Accent" refType="h"/>
              <dgm:constr type="w" for="ch" forName="Accent" refType="w" fact="0"/>
              <dgm:constr type="h" for="ch" forName="Accent" refType="h" fact="0.9"/>
              <dgm:constr type="l" for="ch" forName="Image" refType="w" fact="0.05"/>
              <dgm:constr type="t" for="ch" forName="Image" refType="h" fact="0.13"/>
              <dgm:constr type="w" for="ch" forName="Image" refType="w" fact="0.9467"/>
              <dgm:constr type="h" for="ch" forName="Image" refType="h" fact="0.405"/>
              <dgm:constr type="l" for="ch" forName="Child" refType="w" fact="0.05"/>
              <dgm:constr type="t" for="ch" forName="Child" refType="h" fact="0.535"/>
              <dgm:constr type="w" for="ch" forName="Child" refType="w" fact="0.9467"/>
              <dgm:constr type="h" for="ch" forName="Child" refType="h" fact="0.465"/>
            </dgm:constrLst>
          </dgm:if>
          <dgm:else name="Name6">
            <dgm:constrLst>
              <dgm:constr type="l" for="ch" forName="Parent" refType="w" fact="0"/>
              <dgm:constr type="t" for="ch" forName="Parent" refType="h" fact="0"/>
              <dgm:constr type="w" for="ch" forName="Parent" refType="w"/>
              <dgm:constr type="h" for="ch" forName="Parent" refType="h" fact="0.1"/>
              <dgm:constr type="l" for="ch" forName="Accent" refType="w"/>
              <dgm:constr type="b" for="ch" forName="Accent" refType="h"/>
              <dgm:constr type="h" for="ch" forName="Accent" refType="h" fact="0.9"/>
              <dgm:constr type="l" for="ch" forName="Image" refType="w" fact="0"/>
              <dgm:constr type="t" for="ch" forName="Image" refType="h" fact="0.13"/>
              <dgm:constr type="w" for="ch" forName="Image" refType="w" fact="0.9467"/>
              <dgm:constr type="h" for="ch" forName="Image" refType="h" fact="0.405"/>
              <dgm:constr type="l" for="ch" forName="Child" refType="w" fact="0"/>
              <dgm:constr type="t" for="ch" forName="Child" refType="h" fact="0.535"/>
              <dgm:constr type="w" for="ch" forName="Child" refType="w" fact="0.9467"/>
              <dgm:constr type="h" for="ch" forName="Child" refType="h" fact="0.465"/>
            </dgm:constrLst>
          </dgm:else>
        </dgm:choose>
        <dgm:forEach name="Name7" axis="self" ptType="node">
          <dgm:layoutNode name="Accent" styleLbl="alignAcc1">
            <dgm:alg type="sp"/>
            <dgm:shape xmlns:r="http://schemas.openxmlformats.org/officeDocument/2006/relationships" type="line" r:blip="">
              <dgm:adjLst/>
            </dgm:shape>
            <dgm:presOf/>
          </dgm:layoutNode>
          <dgm:layoutNode name="Image">
            <dgm:alg type="sp"/>
            <dgm:shape xmlns:r="http://schemas.openxmlformats.org/officeDocument/2006/relationships" type="rect" r:blip="" blipPhldr="1">
              <dgm:adjLst/>
            </dgm:shape>
            <dgm:presOf/>
          </dgm:layoutNode>
          <dgm:layoutNode name="Child" styleLbl="revTx">
            <dgm:varLst>
              <dgm:bulletEnabled val="1"/>
            </dgm:varLst>
            <dgm:choose name="Name8">
              <dgm:if name="Name9" axis="ch" ptType="node" func="cnt" op="gt" val="1">
                <dgm:choose name="Name10">
                  <dgm:if name="Name11" func="var" arg="dir" op="equ" val="norm">
                    <dgm:alg type="tx">
                      <dgm:param type="shpTxLTRAlignCh" val="l"/>
                      <dgm:param type="shpTxRTLAlignCh" val="r"/>
                      <dgm:param type="txAnchorVert" val="t"/>
                      <dgm:param type="stBulletLvl" val="1"/>
                    </dgm:alg>
                  </dgm:if>
                  <dgm:else name="Name12">
                    <dgm:alg type="tx">
                      <dgm:param type="shpTxLTRAlignCh" val="l"/>
                      <dgm:param type="shpTxRTLAlignCh" val="r"/>
                      <dgm:param type="txAnchorVert" val="t"/>
                      <dgm:param type="stBulletLvl" val="1"/>
                    </dgm:alg>
                  </dgm:else>
                </dgm:choose>
              </dgm:if>
              <dgm:else name="Name13">
                <dgm:choose name="Name14">
                  <dgm:if name="Name15" func="var" arg="dir" op="equ" val="norm">
                    <dgm:alg type="tx">
                      <dgm:param type="shpTxLTRAlignCh" val="l"/>
                      <dgm:param type="shpTxRTLAlignCh" val="r"/>
                      <dgm:param type="txAnchorVert" val="t"/>
                      <dgm:param type="stBulletLvl" val="2"/>
                    </dgm:alg>
                  </dgm:if>
                  <dgm:else name="Name16">
                    <dgm:alg type="tx">
                      <dgm:param type="shpTxLTRAlignCh" val="l"/>
                      <dgm:param type="shpTxRTLAlignCh" val="r"/>
                      <dgm:param type="txAnchorVert" val="t"/>
                      <dgm:param type="stBulletLvl" val="2"/>
                    </dgm:alg>
                  </dgm:else>
                </dgm:choose>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Parent" styleLbl="alignNode1">
            <dgm:varLst>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forEach>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B2C03CC-E486-4B0A-B47E-186E90C828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580492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B2C03CC-E486-4B0A-B47E-186E90C828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99935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B2C03CC-E486-4B0A-B47E-186E90C828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2444579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B2C03CC-E486-4B0A-B47E-186E90C828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3415293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B2C03CC-E486-4B0A-B47E-186E90C8280B}"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179383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B2C03CC-E486-4B0A-B47E-186E90C828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2645084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B2C03CC-E486-4B0A-B47E-186E90C8280B}" type="datetimeFigureOut">
              <a:rPr lang="tr-TR" smtClean="0"/>
              <a:t>13.02.2018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1899878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B2C03CC-E486-4B0A-B47E-186E90C8280B}" type="datetimeFigureOut">
              <a:rPr lang="tr-TR" smtClean="0"/>
              <a:t>13.02.2018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3117862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B2C03CC-E486-4B0A-B47E-186E90C8280B}" type="datetimeFigureOut">
              <a:rPr lang="tr-TR" smtClean="0"/>
              <a:t>13.02.2018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1840202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B2C03CC-E486-4B0A-B47E-186E90C828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549995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B2C03CC-E486-4B0A-B47E-186E90C8280B}"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E8052A6-6B6B-498C-B612-F93D3C5527F1}" type="slidenum">
              <a:rPr lang="tr-TR" smtClean="0"/>
              <a:t>‹#›</a:t>
            </a:fld>
            <a:endParaRPr lang="tr-TR"/>
          </a:p>
        </p:txBody>
      </p:sp>
    </p:spTree>
    <p:extLst>
      <p:ext uri="{BB962C8B-B14F-4D97-AF65-F5344CB8AC3E}">
        <p14:creationId xmlns:p14="http://schemas.microsoft.com/office/powerpoint/2010/main" val="3623091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2C03CC-E486-4B0A-B47E-186E90C8280B}" type="datetimeFigureOut">
              <a:rPr lang="tr-TR" smtClean="0"/>
              <a:t>13.02.2018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052A6-6B6B-498C-B612-F93D3C5527F1}" type="slidenum">
              <a:rPr lang="tr-TR" smtClean="0"/>
              <a:t>‹#›</a:t>
            </a:fld>
            <a:endParaRPr lang="tr-TR"/>
          </a:p>
        </p:txBody>
      </p:sp>
    </p:spTree>
    <p:extLst>
      <p:ext uri="{BB962C8B-B14F-4D97-AF65-F5344CB8AC3E}">
        <p14:creationId xmlns:p14="http://schemas.microsoft.com/office/powerpoint/2010/main" val="1079979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lgerian" panose="04020705040A02060702" pitchFamily="82" charset="0"/>
              </a:rPr>
              <a:t>SINIF DIŞI ÖĞRETİM TEKNİKLERİ</a:t>
            </a:r>
            <a:endParaRPr lang="tr-TR"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latin typeface="Algerian" panose="04020705040A02060702" pitchFamily="82" charset="0"/>
            </a:endParaRPr>
          </a:p>
        </p:txBody>
      </p:sp>
      <p:sp>
        <p:nvSpPr>
          <p:cNvPr id="3" name="Alt Başlık 2"/>
          <p:cNvSpPr>
            <a:spLocks noGrp="1"/>
          </p:cNvSpPr>
          <p:nvPr>
            <p:ph type="subTitle" idx="1"/>
          </p:nvPr>
        </p:nvSpPr>
        <p:spPr/>
        <p:txBody>
          <a:bodyPr/>
          <a:lstStyle/>
          <a:p>
            <a:endParaRPr lang="tr-TR" dirty="0" smtClean="0"/>
          </a:p>
          <a:p>
            <a:r>
              <a:rPr lang="tr-TR" dirty="0" smtClean="0">
                <a:latin typeface="Algerian" panose="04020705040A02060702" pitchFamily="82" charset="0"/>
              </a:rPr>
              <a:t>PROF. DR. RECAİ DOĞAN</a:t>
            </a:r>
            <a:endParaRPr lang="tr-TR" dirty="0">
              <a:latin typeface="Algerian" panose="04020705040A02060702" pitchFamily="82" charset="0"/>
            </a:endParaRPr>
          </a:p>
        </p:txBody>
      </p:sp>
    </p:spTree>
    <p:extLst>
      <p:ext uri="{BB962C8B-B14F-4D97-AF65-F5344CB8AC3E}">
        <p14:creationId xmlns:p14="http://schemas.microsoft.com/office/powerpoint/2010/main" val="1564446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latin typeface="Apple Chancery" panose="03020702040506060504" pitchFamily="66" charset="0"/>
              </a:rPr>
              <a:t>Sınıf Dışı Öğretim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nvPr>
        </p:nvGraphicFramePr>
        <p:xfrm>
          <a:off x="1981200" y="1600201"/>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3168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latin typeface="Apple Chancery" panose="03020702040506060504" pitchFamily="66" charset="0"/>
              </a:rPr>
              <a:t>Diğer Öğretim Teknikleri</a:t>
            </a:r>
            <a:endParaRPr lang="tr-TR" b="1" dirty="0">
              <a:latin typeface="Apple Chancery" panose="03020702040506060504" pitchFamily="66" charset="0"/>
            </a:endParaRPr>
          </a:p>
        </p:txBody>
      </p:sp>
      <p:graphicFrame>
        <p:nvGraphicFramePr>
          <p:cNvPr id="4" name="İçerik Yer Tutucusu 3"/>
          <p:cNvGraphicFramePr>
            <a:graphicFrameLocks noGrp="1"/>
          </p:cNvGraphicFramePr>
          <p:nvPr>
            <p:ph idx="1"/>
            <p:extLst/>
          </p:nvPr>
        </p:nvGraphicFramePr>
        <p:xfrm>
          <a:off x="1981200" y="1600200"/>
          <a:ext cx="8229600" cy="5213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45162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847528" y="1124744"/>
          <a:ext cx="864096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0473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847528" y="1268760"/>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1009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775520" y="1196752"/>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4116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775520" y="1124744"/>
          <a:ext cx="8784976"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5926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775520" y="1196752"/>
          <a:ext cx="8712968"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0799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063552" y="274638"/>
            <a:ext cx="8147248" cy="706090"/>
          </a:xfrm>
        </p:spPr>
        <p:txBody>
          <a:bodyPr>
            <a:normAutofit/>
          </a:bodyPr>
          <a:lstStyle/>
          <a:p>
            <a:r>
              <a:rPr lang="tr-TR" b="1" dirty="0">
                <a:latin typeface="Apple Chancery" panose="03020702040506060504" pitchFamily="66" charset="0"/>
              </a:rPr>
              <a:t>Diğer Öğretim Teknikleri</a:t>
            </a:r>
            <a:endParaRPr lang="tr-TR" dirty="0"/>
          </a:p>
        </p:txBody>
      </p:sp>
      <p:graphicFrame>
        <p:nvGraphicFramePr>
          <p:cNvPr id="4" name="İçerik Yer Tutucusu 3"/>
          <p:cNvGraphicFramePr>
            <a:graphicFrameLocks noGrp="1"/>
          </p:cNvGraphicFramePr>
          <p:nvPr>
            <p:ph idx="1"/>
            <p:extLst/>
          </p:nvPr>
        </p:nvGraphicFramePr>
        <p:xfrm>
          <a:off x="1631504" y="980728"/>
          <a:ext cx="8928992" cy="57606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54453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847</Words>
  <Application>Microsoft Office PowerPoint</Application>
  <PresentationFormat>Geniş ekran</PresentationFormat>
  <Paragraphs>77</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Algerian</vt:lpstr>
      <vt:lpstr>Apple Chancery</vt:lpstr>
      <vt:lpstr>Arial</vt:lpstr>
      <vt:lpstr>Calibri</vt:lpstr>
      <vt:lpstr>Calibri Light</vt:lpstr>
      <vt:lpstr>Comic Sans MS</vt:lpstr>
      <vt:lpstr>Office Teması</vt:lpstr>
      <vt:lpstr>SINIF DIŞI ÖĞRETİM TEKNİKLERİ</vt:lpstr>
      <vt:lpstr>Sınıf Dışı Öğretim Teknikleri</vt:lpstr>
      <vt:lpstr>Diğer Öğretim Teknikleri</vt:lpstr>
      <vt:lpstr>Diğer Öğretim Teknikleri</vt:lpstr>
      <vt:lpstr>Diğer Öğretim Teknikleri</vt:lpstr>
      <vt:lpstr>Diğer Öğretim Teknikleri</vt:lpstr>
      <vt:lpstr>Diğer Öğretim Teknikleri</vt:lpstr>
      <vt:lpstr>Diğer Öğretim Teknikleri</vt:lpstr>
      <vt:lpstr>Diğer Öğretim Teknikleri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SINIF DIŞI ÖĞRETİM TEKNİKLERİ</dc:title>
  <dc:creator>Windows Kullanıcısı</dc:creator>
  <cp:lastModifiedBy>Windows Kullanıcısı</cp:lastModifiedBy>
  <cp:revision>1</cp:revision>
  <dcterms:created xsi:type="dcterms:W3CDTF">2018-02-13T08:34:22Z</dcterms:created>
  <dcterms:modified xsi:type="dcterms:W3CDTF">2018-02-13T08:36:17Z</dcterms:modified>
</cp:coreProperties>
</file>