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37" d="100"/>
          <a:sy n="37"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4BB09DA-2BB9-4EFD-B7CE-3609AE388734}"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03540B-29F5-44E8-8890-6A850B114CBD}" type="slidenum">
              <a:rPr lang="tr-TR" smtClean="0"/>
              <a:t>‹#›</a:t>
            </a:fld>
            <a:endParaRPr lang="tr-TR"/>
          </a:p>
        </p:txBody>
      </p:sp>
    </p:spTree>
    <p:extLst>
      <p:ext uri="{BB962C8B-B14F-4D97-AF65-F5344CB8AC3E}">
        <p14:creationId xmlns:p14="http://schemas.microsoft.com/office/powerpoint/2010/main" val="270863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BB09DA-2BB9-4EFD-B7CE-3609AE388734}"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03540B-29F5-44E8-8890-6A850B114CBD}" type="slidenum">
              <a:rPr lang="tr-TR" smtClean="0"/>
              <a:t>‹#›</a:t>
            </a:fld>
            <a:endParaRPr lang="tr-TR"/>
          </a:p>
        </p:txBody>
      </p:sp>
    </p:spTree>
    <p:extLst>
      <p:ext uri="{BB962C8B-B14F-4D97-AF65-F5344CB8AC3E}">
        <p14:creationId xmlns:p14="http://schemas.microsoft.com/office/powerpoint/2010/main" val="2337036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BB09DA-2BB9-4EFD-B7CE-3609AE388734}"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03540B-29F5-44E8-8890-6A850B114CBD}" type="slidenum">
              <a:rPr lang="tr-TR" smtClean="0"/>
              <a:t>‹#›</a:t>
            </a:fld>
            <a:endParaRPr lang="tr-TR"/>
          </a:p>
        </p:txBody>
      </p:sp>
    </p:spTree>
    <p:extLst>
      <p:ext uri="{BB962C8B-B14F-4D97-AF65-F5344CB8AC3E}">
        <p14:creationId xmlns:p14="http://schemas.microsoft.com/office/powerpoint/2010/main" val="1601762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BB09DA-2BB9-4EFD-B7CE-3609AE388734}"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03540B-29F5-44E8-8890-6A850B114CBD}" type="slidenum">
              <a:rPr lang="tr-TR" smtClean="0"/>
              <a:t>‹#›</a:t>
            </a:fld>
            <a:endParaRPr lang="tr-TR"/>
          </a:p>
        </p:txBody>
      </p:sp>
    </p:spTree>
    <p:extLst>
      <p:ext uri="{BB962C8B-B14F-4D97-AF65-F5344CB8AC3E}">
        <p14:creationId xmlns:p14="http://schemas.microsoft.com/office/powerpoint/2010/main" val="3507880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4BB09DA-2BB9-4EFD-B7CE-3609AE388734}"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03540B-29F5-44E8-8890-6A850B114CBD}" type="slidenum">
              <a:rPr lang="tr-TR" smtClean="0"/>
              <a:t>‹#›</a:t>
            </a:fld>
            <a:endParaRPr lang="tr-TR"/>
          </a:p>
        </p:txBody>
      </p:sp>
    </p:spTree>
    <p:extLst>
      <p:ext uri="{BB962C8B-B14F-4D97-AF65-F5344CB8AC3E}">
        <p14:creationId xmlns:p14="http://schemas.microsoft.com/office/powerpoint/2010/main" val="1596025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4BB09DA-2BB9-4EFD-B7CE-3609AE388734}"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803540B-29F5-44E8-8890-6A850B114CBD}" type="slidenum">
              <a:rPr lang="tr-TR" smtClean="0"/>
              <a:t>‹#›</a:t>
            </a:fld>
            <a:endParaRPr lang="tr-TR"/>
          </a:p>
        </p:txBody>
      </p:sp>
    </p:spTree>
    <p:extLst>
      <p:ext uri="{BB962C8B-B14F-4D97-AF65-F5344CB8AC3E}">
        <p14:creationId xmlns:p14="http://schemas.microsoft.com/office/powerpoint/2010/main" val="3826141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4BB09DA-2BB9-4EFD-B7CE-3609AE388734}" type="datetimeFigureOut">
              <a:rPr lang="tr-TR" smtClean="0"/>
              <a:t>4.04.2018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803540B-29F5-44E8-8890-6A850B114CBD}" type="slidenum">
              <a:rPr lang="tr-TR" smtClean="0"/>
              <a:t>‹#›</a:t>
            </a:fld>
            <a:endParaRPr lang="tr-TR"/>
          </a:p>
        </p:txBody>
      </p:sp>
    </p:spTree>
    <p:extLst>
      <p:ext uri="{BB962C8B-B14F-4D97-AF65-F5344CB8AC3E}">
        <p14:creationId xmlns:p14="http://schemas.microsoft.com/office/powerpoint/2010/main" val="4261466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4BB09DA-2BB9-4EFD-B7CE-3609AE388734}" type="datetimeFigureOut">
              <a:rPr lang="tr-TR" smtClean="0"/>
              <a:t>4.04.2018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803540B-29F5-44E8-8890-6A850B114CBD}" type="slidenum">
              <a:rPr lang="tr-TR" smtClean="0"/>
              <a:t>‹#›</a:t>
            </a:fld>
            <a:endParaRPr lang="tr-TR"/>
          </a:p>
        </p:txBody>
      </p:sp>
    </p:spTree>
    <p:extLst>
      <p:ext uri="{BB962C8B-B14F-4D97-AF65-F5344CB8AC3E}">
        <p14:creationId xmlns:p14="http://schemas.microsoft.com/office/powerpoint/2010/main" val="3666900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4BB09DA-2BB9-4EFD-B7CE-3609AE388734}" type="datetimeFigureOut">
              <a:rPr lang="tr-TR" smtClean="0"/>
              <a:t>4.04.2018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803540B-29F5-44E8-8890-6A850B114CBD}" type="slidenum">
              <a:rPr lang="tr-TR" smtClean="0"/>
              <a:t>‹#›</a:t>
            </a:fld>
            <a:endParaRPr lang="tr-TR"/>
          </a:p>
        </p:txBody>
      </p:sp>
    </p:spTree>
    <p:extLst>
      <p:ext uri="{BB962C8B-B14F-4D97-AF65-F5344CB8AC3E}">
        <p14:creationId xmlns:p14="http://schemas.microsoft.com/office/powerpoint/2010/main" val="4089082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4BB09DA-2BB9-4EFD-B7CE-3609AE388734}"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803540B-29F5-44E8-8890-6A850B114CBD}" type="slidenum">
              <a:rPr lang="tr-TR" smtClean="0"/>
              <a:t>‹#›</a:t>
            </a:fld>
            <a:endParaRPr lang="tr-TR"/>
          </a:p>
        </p:txBody>
      </p:sp>
    </p:spTree>
    <p:extLst>
      <p:ext uri="{BB962C8B-B14F-4D97-AF65-F5344CB8AC3E}">
        <p14:creationId xmlns:p14="http://schemas.microsoft.com/office/powerpoint/2010/main" val="2497238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4BB09DA-2BB9-4EFD-B7CE-3609AE388734}"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803540B-29F5-44E8-8890-6A850B114CBD}" type="slidenum">
              <a:rPr lang="tr-TR" smtClean="0"/>
              <a:t>‹#›</a:t>
            </a:fld>
            <a:endParaRPr lang="tr-TR"/>
          </a:p>
        </p:txBody>
      </p:sp>
    </p:spTree>
    <p:extLst>
      <p:ext uri="{BB962C8B-B14F-4D97-AF65-F5344CB8AC3E}">
        <p14:creationId xmlns:p14="http://schemas.microsoft.com/office/powerpoint/2010/main" val="311709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BB09DA-2BB9-4EFD-B7CE-3609AE388734}" type="datetimeFigureOut">
              <a:rPr lang="tr-TR" smtClean="0"/>
              <a:t>4.04.2018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3540B-29F5-44E8-8890-6A850B114CBD}" type="slidenum">
              <a:rPr lang="tr-TR" smtClean="0"/>
              <a:t>‹#›</a:t>
            </a:fld>
            <a:endParaRPr lang="tr-TR"/>
          </a:p>
        </p:txBody>
      </p:sp>
    </p:spTree>
    <p:extLst>
      <p:ext uri="{BB962C8B-B14F-4D97-AF65-F5344CB8AC3E}">
        <p14:creationId xmlns:p14="http://schemas.microsoft.com/office/powerpoint/2010/main" val="117442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t>Osmanlı İmparatorluğunun merkezileşme politikaları Kürt toplumunda bugün de etkilerini çeşitli ve farklı biçimde sürdüren şeyhlik kurumunu miras bırakmıştır. Bu dönemde Osmanlı İmparatorluğu Avrupa devletlerinin baskılarına ve isteklerine cevap vermeye çalışarak bir çeşit mücadele vermektedir. Söz konusu isteklere ve değişen zamanın taleplerine verilen cevaplar imparatorluğun kendi içinde bazı yapısal değişiklikler yapmasını ve dolayısıyla içerde de bir mücadele yürütmesini gerektiriyordu</a:t>
            </a:r>
            <a:endParaRPr lang="tr-TR" dirty="0"/>
          </a:p>
        </p:txBody>
      </p:sp>
    </p:spTree>
    <p:extLst>
      <p:ext uri="{BB962C8B-B14F-4D97-AF65-F5344CB8AC3E}">
        <p14:creationId xmlns:p14="http://schemas.microsoft.com/office/powerpoint/2010/main" val="263402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Türkiye’de İslam</a:t>
            </a:r>
            <a:endParaRPr lang="tr-TR" dirty="0"/>
          </a:p>
        </p:txBody>
      </p:sp>
      <p:sp>
        <p:nvSpPr>
          <p:cNvPr id="3" name="2 İçerik Yer Tutucusu"/>
          <p:cNvSpPr>
            <a:spLocks noGrp="1"/>
          </p:cNvSpPr>
          <p:nvPr>
            <p:ph idx="1"/>
          </p:nvPr>
        </p:nvSpPr>
        <p:spPr/>
        <p:txBody>
          <a:bodyPr/>
          <a:lstStyle/>
          <a:p>
            <a:pPr algn="just"/>
            <a:r>
              <a:rPr lang="tr-TR" dirty="0" smtClean="0"/>
              <a:t>Akademik çalışmalar somut hayatın eleştirisi olabileceği, maddi dünyanın değiştirilmesine yönelik müdahale haline gelebileceği gibi maddi hayatın kendisi de akademik çalışmaların eleştirisi rolünü oynar ve tarihsel gelişmeler teorik çalışmaları dönüşüme zorlar. </a:t>
            </a:r>
            <a:endParaRPr lang="tr-TR" dirty="0"/>
          </a:p>
        </p:txBody>
      </p:sp>
    </p:spTree>
    <p:extLst>
      <p:ext uri="{BB962C8B-B14F-4D97-AF65-F5344CB8AC3E}">
        <p14:creationId xmlns:p14="http://schemas.microsoft.com/office/powerpoint/2010/main" val="2954862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Türkiye hızlı değişmekte olan bir ülke. Dolayısıyla din ve devlet arasındaki ilişkiye dair çoğu araştırma tarihsel gelişim tarafından kolayca </a:t>
            </a:r>
            <a:r>
              <a:rPr lang="tr-TR" dirty="0" err="1" smtClean="0"/>
              <a:t>yanlışlanabilmektedir</a:t>
            </a:r>
            <a:r>
              <a:rPr lang="tr-TR" dirty="0" smtClean="0"/>
              <a:t>.</a:t>
            </a:r>
          </a:p>
          <a:p>
            <a:pPr algn="just"/>
            <a:r>
              <a:rPr lang="tr-TR" dirty="0" smtClean="0"/>
              <a:t>Akademik çalışmaların üzerine oturduğu teorik çerçeve aktör ve yapıların dönüşümünü çoğu zaman öngörememiştir.</a:t>
            </a:r>
            <a:endParaRPr lang="tr-TR" dirty="0"/>
          </a:p>
        </p:txBody>
      </p:sp>
    </p:spTree>
    <p:extLst>
      <p:ext uri="{BB962C8B-B14F-4D97-AF65-F5344CB8AC3E}">
        <p14:creationId xmlns:p14="http://schemas.microsoft.com/office/powerpoint/2010/main" val="2854799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Kültür, din ve benzeri olgular uzun süre ikincil etkiye sahipmiş gibi kabul edilmiştir. </a:t>
            </a:r>
          </a:p>
          <a:p>
            <a:pPr algn="just"/>
            <a:r>
              <a:rPr lang="tr-TR" dirty="0" smtClean="0"/>
              <a:t>Devletçiliğin yalnızca ekonomik terimlere dayalı indirgemeci yaklaşımlarla incelenmesi din ve devlet arasındaki ilişkinin hakkıyla incelenmesini engellemiştir.</a:t>
            </a:r>
            <a:endParaRPr lang="tr-TR" dirty="0"/>
          </a:p>
        </p:txBody>
      </p:sp>
    </p:spTree>
    <p:extLst>
      <p:ext uri="{BB962C8B-B14F-4D97-AF65-F5344CB8AC3E}">
        <p14:creationId xmlns:p14="http://schemas.microsoft.com/office/powerpoint/2010/main" val="4025934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t>Örnek: Berna Turam demokrasiye kasıtlı katkıların yanında tesadüfi katkıların da olduğunu, İslami aktörlerin demokrasiye asıl katkılarının kendi niyetlerinden bağımsız olarak tesadüfi katkılar olduğunu düşünmektedir. Bu düşünceden yola çıkan Turam, “ticaretin masumluğuna” inanan ve devletle çatışmayıp işbirliği yapan İslami aktörlere otoriterlikten demokrasiye geçişte öncü rolünü vermektedir. </a:t>
            </a:r>
            <a:endParaRPr lang="tr-TR" dirty="0"/>
          </a:p>
        </p:txBody>
      </p:sp>
    </p:spTree>
    <p:extLst>
      <p:ext uri="{BB962C8B-B14F-4D97-AF65-F5344CB8AC3E}">
        <p14:creationId xmlns:p14="http://schemas.microsoft.com/office/powerpoint/2010/main" val="10645923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214</Words>
  <Application>Microsoft Office PowerPoint</Application>
  <PresentationFormat>Geniş ekran</PresentationFormat>
  <Paragraphs>8</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PowerPoint Sunusu</vt:lpstr>
      <vt:lpstr>Türkiye’de İslam</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Kullanıcı</cp:lastModifiedBy>
  <cp:revision>1</cp:revision>
  <dcterms:created xsi:type="dcterms:W3CDTF">2018-04-03T22:26:26Z</dcterms:created>
  <dcterms:modified xsi:type="dcterms:W3CDTF">2018-04-03T22:26:37Z</dcterms:modified>
</cp:coreProperties>
</file>