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4" r:id="rId3"/>
  </p:sldMasterIdLst>
  <p:notesMasterIdLst>
    <p:notesMasterId r:id="rId20"/>
  </p:notesMasterIdLst>
  <p:sldIdLst>
    <p:sldId id="308" r:id="rId4"/>
    <p:sldId id="348" r:id="rId5"/>
    <p:sldId id="349" r:id="rId6"/>
    <p:sldId id="350" r:id="rId7"/>
    <p:sldId id="310" r:id="rId8"/>
    <p:sldId id="351" r:id="rId9"/>
    <p:sldId id="305" r:id="rId10"/>
    <p:sldId id="306" r:id="rId11"/>
    <p:sldId id="307" r:id="rId12"/>
    <p:sldId id="258" r:id="rId13"/>
    <p:sldId id="320" r:id="rId14"/>
    <p:sldId id="321" r:id="rId15"/>
    <p:sldId id="322" r:id="rId16"/>
    <p:sldId id="323" r:id="rId17"/>
    <p:sldId id="324" r:id="rId18"/>
    <p:sldId id="325"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0AB304-EEF2-43FE-B3D2-52ACB149B0BB}" v="3" dt="2018-12-27T18:12:17.9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microsoft.com/office/2015/10/relationships/revisionInfo" Target="revisionInfo.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kiadam@hotmail.com" userId="35aaabc26dd741c0" providerId="LiveId" clId="{BA0AB304-EEF2-43FE-B3D2-52ACB149B0BB}"/>
    <pc:docChg chg="undo custSel delSld modSld">
      <pc:chgData name="bakiadam@hotmail.com" userId="35aaabc26dd741c0" providerId="LiveId" clId="{BA0AB304-EEF2-43FE-B3D2-52ACB149B0BB}" dt="2018-12-27T18:12:14.563" v="4"/>
      <pc:docMkLst>
        <pc:docMk/>
      </pc:docMkLst>
      <pc:sldChg chg="del">
        <pc:chgData name="bakiadam@hotmail.com" userId="35aaabc26dd741c0" providerId="LiveId" clId="{BA0AB304-EEF2-43FE-B3D2-52ACB149B0BB}" dt="2018-12-27T18:12:14.563" v="4"/>
        <pc:sldMkLst>
          <pc:docMk/>
          <pc:sldMk cId="0" sldId="258"/>
        </pc:sldMkLst>
      </pc:sldChg>
      <pc:sldChg chg="del">
        <pc:chgData name="bakiadam@hotmail.com" userId="35aaabc26dd741c0" providerId="LiveId" clId="{BA0AB304-EEF2-43FE-B3D2-52ACB149B0BB}" dt="2018-12-27T18:12:14.563" v="4"/>
        <pc:sldMkLst>
          <pc:docMk/>
          <pc:sldMk cId="0" sldId="305"/>
        </pc:sldMkLst>
      </pc:sldChg>
      <pc:sldChg chg="del">
        <pc:chgData name="bakiadam@hotmail.com" userId="35aaabc26dd741c0" providerId="LiveId" clId="{BA0AB304-EEF2-43FE-B3D2-52ACB149B0BB}" dt="2018-12-27T18:12:14.563" v="4"/>
        <pc:sldMkLst>
          <pc:docMk/>
          <pc:sldMk cId="0" sldId="306"/>
        </pc:sldMkLst>
      </pc:sldChg>
      <pc:sldChg chg="del">
        <pc:chgData name="bakiadam@hotmail.com" userId="35aaabc26dd741c0" providerId="LiveId" clId="{BA0AB304-EEF2-43FE-B3D2-52ACB149B0BB}" dt="2018-12-27T18:12:14.563" v="4"/>
        <pc:sldMkLst>
          <pc:docMk/>
          <pc:sldMk cId="0" sldId="307"/>
        </pc:sldMkLst>
      </pc:sldChg>
      <pc:sldChg chg="modSp del">
        <pc:chgData name="bakiadam@hotmail.com" userId="35aaabc26dd741c0" providerId="LiveId" clId="{BA0AB304-EEF2-43FE-B3D2-52ACB149B0BB}" dt="2018-12-27T18:12:14.563" v="4"/>
        <pc:sldMkLst>
          <pc:docMk/>
          <pc:sldMk cId="0" sldId="308"/>
        </pc:sldMkLst>
        <pc:spChg chg="mod">
          <ac:chgData name="bakiadam@hotmail.com" userId="35aaabc26dd741c0" providerId="LiveId" clId="{BA0AB304-EEF2-43FE-B3D2-52ACB149B0BB}" dt="2018-12-27T18:12:14.563" v="4"/>
          <ac:spMkLst>
            <pc:docMk/>
            <pc:sldMk cId="0" sldId="308"/>
            <ac:spMk id="2051" creationId="{17952B31-A683-4CBE-9745-2ACDC311F743}"/>
          </ac:spMkLst>
        </pc:spChg>
      </pc:sldChg>
      <pc:sldChg chg="modSp del">
        <pc:chgData name="bakiadam@hotmail.com" userId="35aaabc26dd741c0" providerId="LiveId" clId="{BA0AB304-EEF2-43FE-B3D2-52ACB149B0BB}" dt="2018-12-27T18:12:14.563" v="4"/>
        <pc:sldMkLst>
          <pc:docMk/>
          <pc:sldMk cId="0" sldId="310"/>
        </pc:sldMkLst>
        <pc:spChg chg="mod">
          <ac:chgData name="bakiadam@hotmail.com" userId="35aaabc26dd741c0" providerId="LiveId" clId="{BA0AB304-EEF2-43FE-B3D2-52ACB149B0BB}" dt="2018-12-27T18:12:14.563" v="4"/>
          <ac:spMkLst>
            <pc:docMk/>
            <pc:sldMk cId="0" sldId="310"/>
            <ac:spMk id="5123" creationId="{41DFA833-5F55-4A8E-B1AA-3581F136F4B7}"/>
          </ac:spMkLst>
        </pc:spChg>
      </pc:sldChg>
      <pc:sldChg chg="del">
        <pc:chgData name="bakiadam@hotmail.com" userId="35aaabc26dd741c0" providerId="LiveId" clId="{BA0AB304-EEF2-43FE-B3D2-52ACB149B0BB}" dt="2018-12-27T18:12:14.563" v="4"/>
        <pc:sldMkLst>
          <pc:docMk/>
          <pc:sldMk cId="0" sldId="320"/>
        </pc:sldMkLst>
      </pc:sldChg>
      <pc:sldChg chg="del">
        <pc:chgData name="bakiadam@hotmail.com" userId="35aaabc26dd741c0" providerId="LiveId" clId="{BA0AB304-EEF2-43FE-B3D2-52ACB149B0BB}" dt="2018-12-27T18:12:14.563" v="4"/>
        <pc:sldMkLst>
          <pc:docMk/>
          <pc:sldMk cId="0" sldId="321"/>
        </pc:sldMkLst>
      </pc:sldChg>
      <pc:sldChg chg="del">
        <pc:chgData name="bakiadam@hotmail.com" userId="35aaabc26dd741c0" providerId="LiveId" clId="{BA0AB304-EEF2-43FE-B3D2-52ACB149B0BB}" dt="2018-12-27T18:12:14.563" v="4"/>
        <pc:sldMkLst>
          <pc:docMk/>
          <pc:sldMk cId="0" sldId="322"/>
        </pc:sldMkLst>
      </pc:sldChg>
      <pc:sldChg chg="del">
        <pc:chgData name="bakiadam@hotmail.com" userId="35aaabc26dd741c0" providerId="LiveId" clId="{BA0AB304-EEF2-43FE-B3D2-52ACB149B0BB}" dt="2018-12-27T18:12:14.563" v="4"/>
        <pc:sldMkLst>
          <pc:docMk/>
          <pc:sldMk cId="0" sldId="323"/>
        </pc:sldMkLst>
      </pc:sldChg>
      <pc:sldChg chg="del">
        <pc:chgData name="bakiadam@hotmail.com" userId="35aaabc26dd741c0" providerId="LiveId" clId="{BA0AB304-EEF2-43FE-B3D2-52ACB149B0BB}" dt="2018-12-27T18:12:14.563" v="4"/>
        <pc:sldMkLst>
          <pc:docMk/>
          <pc:sldMk cId="0" sldId="324"/>
        </pc:sldMkLst>
      </pc:sldChg>
      <pc:sldChg chg="del">
        <pc:chgData name="bakiadam@hotmail.com" userId="35aaabc26dd741c0" providerId="LiveId" clId="{BA0AB304-EEF2-43FE-B3D2-52ACB149B0BB}" dt="2018-12-27T18:12:14.563" v="4"/>
        <pc:sldMkLst>
          <pc:docMk/>
          <pc:sldMk cId="0" sldId="325"/>
        </pc:sldMkLst>
      </pc:sldChg>
      <pc:sldChg chg="del">
        <pc:chgData name="bakiadam@hotmail.com" userId="35aaabc26dd741c0" providerId="LiveId" clId="{BA0AB304-EEF2-43FE-B3D2-52ACB149B0BB}" dt="2018-12-27T18:12:14.563" v="4"/>
        <pc:sldMkLst>
          <pc:docMk/>
          <pc:sldMk cId="0" sldId="348"/>
        </pc:sldMkLst>
      </pc:sldChg>
      <pc:sldChg chg="del">
        <pc:chgData name="bakiadam@hotmail.com" userId="35aaabc26dd741c0" providerId="LiveId" clId="{BA0AB304-EEF2-43FE-B3D2-52ACB149B0BB}" dt="2018-12-27T18:12:14.563" v="4"/>
        <pc:sldMkLst>
          <pc:docMk/>
          <pc:sldMk cId="0" sldId="349"/>
        </pc:sldMkLst>
      </pc:sldChg>
      <pc:sldChg chg="modSp del">
        <pc:chgData name="bakiadam@hotmail.com" userId="35aaabc26dd741c0" providerId="LiveId" clId="{BA0AB304-EEF2-43FE-B3D2-52ACB149B0BB}" dt="2018-12-27T18:12:14.563" v="4"/>
        <pc:sldMkLst>
          <pc:docMk/>
          <pc:sldMk cId="0" sldId="350"/>
        </pc:sldMkLst>
        <pc:spChg chg="mod">
          <ac:chgData name="bakiadam@hotmail.com" userId="35aaabc26dd741c0" providerId="LiveId" clId="{BA0AB304-EEF2-43FE-B3D2-52ACB149B0BB}" dt="2018-12-27T18:12:14.563" v="4"/>
          <ac:spMkLst>
            <pc:docMk/>
            <pc:sldMk cId="0" sldId="350"/>
            <ac:spMk id="3" creationId="{DEAEDD6F-AF1A-4CAE-905D-7D34B42E3DAC}"/>
          </ac:spMkLst>
        </pc:spChg>
      </pc:sldChg>
      <pc:sldChg chg="del">
        <pc:chgData name="bakiadam@hotmail.com" userId="35aaabc26dd741c0" providerId="LiveId" clId="{BA0AB304-EEF2-43FE-B3D2-52ACB149B0BB}" dt="2018-12-27T18:12:14.563" v="4"/>
        <pc:sldMkLst>
          <pc:docMk/>
          <pc:sldMk cId="0" sldId="35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667FC1-A092-406E-8B48-8656FE223F0C}" type="datetimeFigureOut">
              <a:rPr lang="tr-TR" smtClean="0"/>
              <a:t>27.12.2018</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CB8088-FB65-4F0B-B9D2-6998F9EC3A9B}" type="slidenum">
              <a:rPr lang="tr-TR" smtClean="0"/>
              <a:t>‹#›</a:t>
            </a:fld>
            <a:endParaRPr lang="tr-TR"/>
          </a:p>
        </p:txBody>
      </p:sp>
    </p:spTree>
    <p:extLst>
      <p:ext uri="{BB962C8B-B14F-4D97-AF65-F5344CB8AC3E}">
        <p14:creationId xmlns:p14="http://schemas.microsoft.com/office/powerpoint/2010/main" val="550836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B6017AFA-6326-43D0-99C5-3F25A38CD59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643BB7E-2D23-469A-8669-EBCEA458EF64}" type="slidenum">
              <a:rPr kumimoji="0" lang="en-US"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9395" name="Rectangle 2">
            <a:extLst>
              <a:ext uri="{FF2B5EF4-FFF2-40B4-BE49-F238E27FC236}">
                <a16:creationId xmlns:a16="http://schemas.microsoft.com/office/drawing/2014/main" id="{8A56F6D1-35A7-417E-9328-A6DCE9D3443B}"/>
              </a:ext>
            </a:extLst>
          </p:cNvPr>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6" name="Rectangle 3">
            <a:extLst>
              <a:ext uri="{FF2B5EF4-FFF2-40B4-BE49-F238E27FC236}">
                <a16:creationId xmlns:a16="http://schemas.microsoft.com/office/drawing/2014/main" id="{4223F0DD-9EA8-45E3-9684-016D17FF55B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16700530-79FF-423F-94FC-CA4FC4D0682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57B3273-6AE4-4FF3-BA25-37A3E6B3C46F}" type="slidenum">
              <a:rPr kumimoji="0" lang="en-US"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1443" name="Rectangle 2">
            <a:extLst>
              <a:ext uri="{FF2B5EF4-FFF2-40B4-BE49-F238E27FC236}">
                <a16:creationId xmlns:a16="http://schemas.microsoft.com/office/drawing/2014/main" id="{F973E427-DBE6-487D-A50E-31293980624D}"/>
              </a:ext>
            </a:extLst>
          </p:cNvPr>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4" name="Rectangle 3">
            <a:extLst>
              <a:ext uri="{FF2B5EF4-FFF2-40B4-BE49-F238E27FC236}">
                <a16:creationId xmlns:a16="http://schemas.microsoft.com/office/drawing/2014/main" id="{0EFB4ACC-839E-4D9E-B47E-4C418351F1D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6E9EEA24-A818-47ED-840F-2029E3F7236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A601F01-9939-4FEA-9B40-A5A4BB177E6E}" type="slidenum">
              <a:rPr kumimoji="0" lang="en-US"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3491" name="Rectangle 2">
            <a:extLst>
              <a:ext uri="{FF2B5EF4-FFF2-40B4-BE49-F238E27FC236}">
                <a16:creationId xmlns:a16="http://schemas.microsoft.com/office/drawing/2014/main" id="{E6258F06-920D-4735-BF29-79DEF8D60713}"/>
              </a:ext>
            </a:extLst>
          </p:cNvPr>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2" name="Rectangle 3">
            <a:extLst>
              <a:ext uri="{FF2B5EF4-FFF2-40B4-BE49-F238E27FC236}">
                <a16:creationId xmlns:a16="http://schemas.microsoft.com/office/drawing/2014/main" id="{B999D4A6-5829-4A32-819E-A75AC30AA15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FC4ACC5F-F03F-4BD8-A300-A21E5E2A885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D79A92C-F6D8-49C0-ADF3-1B26983EA607}" type="slidenum">
              <a:rPr kumimoji="0" lang="en-US"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5539" name="Rectangle 2">
            <a:extLst>
              <a:ext uri="{FF2B5EF4-FFF2-40B4-BE49-F238E27FC236}">
                <a16:creationId xmlns:a16="http://schemas.microsoft.com/office/drawing/2014/main" id="{6278FB97-FF3C-445C-9FF2-5642395C4750}"/>
              </a:ext>
            </a:extLst>
          </p:cNvPr>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40" name="Rectangle 3">
            <a:extLst>
              <a:ext uri="{FF2B5EF4-FFF2-40B4-BE49-F238E27FC236}">
                <a16:creationId xmlns:a16="http://schemas.microsoft.com/office/drawing/2014/main" id="{21E6362C-8A1D-4CDE-A643-1BDA6D09895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6DD8FA5-2DDD-4520-A18B-DC2312F256AB}"/>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BE06B76-4952-4C80-9649-86BA90911B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74D6FA3-623F-49BD-BE72-338DDE05CA5B}"/>
              </a:ext>
            </a:extLst>
          </p:cNvPr>
          <p:cNvSpPr>
            <a:spLocks noGrp="1"/>
          </p:cNvSpPr>
          <p:nvPr>
            <p:ph type="dt" sz="half" idx="10"/>
          </p:nvPr>
        </p:nvSpPr>
        <p:spPr/>
        <p:txBody>
          <a:bodyPr/>
          <a:lstStyle/>
          <a:p>
            <a:fld id="{2EDAA225-4EB7-45C8-A3A0-99C59B9AB886}" type="datetimeFigureOut">
              <a:rPr lang="tr-TR" smtClean="0"/>
              <a:t>27.12.2018</a:t>
            </a:fld>
            <a:endParaRPr lang="tr-TR"/>
          </a:p>
        </p:txBody>
      </p:sp>
      <p:sp>
        <p:nvSpPr>
          <p:cNvPr id="5" name="Alt Bilgi Yer Tutucusu 4">
            <a:extLst>
              <a:ext uri="{FF2B5EF4-FFF2-40B4-BE49-F238E27FC236}">
                <a16:creationId xmlns:a16="http://schemas.microsoft.com/office/drawing/2014/main" id="{F6A834A1-DECB-4313-BA4E-1B15AC9BEC2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88F0A5D-E967-47B7-BB2A-88DB6F38F12B}"/>
              </a:ext>
            </a:extLst>
          </p:cNvPr>
          <p:cNvSpPr>
            <a:spLocks noGrp="1"/>
          </p:cNvSpPr>
          <p:nvPr>
            <p:ph type="sldNum" sz="quarter" idx="12"/>
          </p:nvPr>
        </p:nvSpPr>
        <p:spPr/>
        <p:txBody>
          <a:bodyPr/>
          <a:lstStyle/>
          <a:p>
            <a:fld id="{F202BAB5-7B3B-4A91-9965-E236D190204D}" type="slidenum">
              <a:rPr lang="tr-TR" smtClean="0"/>
              <a:t>‹#›</a:t>
            </a:fld>
            <a:endParaRPr lang="tr-TR"/>
          </a:p>
        </p:txBody>
      </p:sp>
    </p:spTree>
    <p:extLst>
      <p:ext uri="{BB962C8B-B14F-4D97-AF65-F5344CB8AC3E}">
        <p14:creationId xmlns:p14="http://schemas.microsoft.com/office/powerpoint/2010/main" val="276190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403193D-0326-487B-8310-9DB55F17479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79216DA9-2EC4-4C6C-ADEA-1D2B6AC5BF90}"/>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7A71C9F-6F26-4173-89AD-D13EDCF13832}"/>
              </a:ext>
            </a:extLst>
          </p:cNvPr>
          <p:cNvSpPr>
            <a:spLocks noGrp="1"/>
          </p:cNvSpPr>
          <p:nvPr>
            <p:ph type="dt" sz="half" idx="10"/>
          </p:nvPr>
        </p:nvSpPr>
        <p:spPr/>
        <p:txBody>
          <a:bodyPr/>
          <a:lstStyle/>
          <a:p>
            <a:fld id="{2EDAA225-4EB7-45C8-A3A0-99C59B9AB886}" type="datetimeFigureOut">
              <a:rPr lang="tr-TR" smtClean="0"/>
              <a:t>27.12.2018</a:t>
            </a:fld>
            <a:endParaRPr lang="tr-TR"/>
          </a:p>
        </p:txBody>
      </p:sp>
      <p:sp>
        <p:nvSpPr>
          <p:cNvPr id="5" name="Alt Bilgi Yer Tutucusu 4">
            <a:extLst>
              <a:ext uri="{FF2B5EF4-FFF2-40B4-BE49-F238E27FC236}">
                <a16:creationId xmlns:a16="http://schemas.microsoft.com/office/drawing/2014/main" id="{ABDC9F00-94CF-4CAB-852C-C21B96489E8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FC449A3-B978-49F5-B5FE-0BD109D0E6B0}"/>
              </a:ext>
            </a:extLst>
          </p:cNvPr>
          <p:cNvSpPr>
            <a:spLocks noGrp="1"/>
          </p:cNvSpPr>
          <p:nvPr>
            <p:ph type="sldNum" sz="quarter" idx="12"/>
          </p:nvPr>
        </p:nvSpPr>
        <p:spPr/>
        <p:txBody>
          <a:bodyPr/>
          <a:lstStyle/>
          <a:p>
            <a:fld id="{F202BAB5-7B3B-4A91-9965-E236D190204D}" type="slidenum">
              <a:rPr lang="tr-TR" smtClean="0"/>
              <a:t>‹#›</a:t>
            </a:fld>
            <a:endParaRPr lang="tr-TR"/>
          </a:p>
        </p:txBody>
      </p:sp>
    </p:spTree>
    <p:extLst>
      <p:ext uri="{BB962C8B-B14F-4D97-AF65-F5344CB8AC3E}">
        <p14:creationId xmlns:p14="http://schemas.microsoft.com/office/powerpoint/2010/main" val="236414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C09FD636-8EC4-405D-B71D-C4154FA5CFF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121B5CF-96D1-459F-9F3B-F7B70ED32517}"/>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0C5DE8A-F29F-4BD8-BB48-78DDC2A31AAF}"/>
              </a:ext>
            </a:extLst>
          </p:cNvPr>
          <p:cNvSpPr>
            <a:spLocks noGrp="1"/>
          </p:cNvSpPr>
          <p:nvPr>
            <p:ph type="dt" sz="half" idx="10"/>
          </p:nvPr>
        </p:nvSpPr>
        <p:spPr/>
        <p:txBody>
          <a:bodyPr/>
          <a:lstStyle/>
          <a:p>
            <a:fld id="{2EDAA225-4EB7-45C8-A3A0-99C59B9AB886}" type="datetimeFigureOut">
              <a:rPr lang="tr-TR" smtClean="0"/>
              <a:t>27.12.2018</a:t>
            </a:fld>
            <a:endParaRPr lang="tr-TR"/>
          </a:p>
        </p:txBody>
      </p:sp>
      <p:sp>
        <p:nvSpPr>
          <p:cNvPr id="5" name="Alt Bilgi Yer Tutucusu 4">
            <a:extLst>
              <a:ext uri="{FF2B5EF4-FFF2-40B4-BE49-F238E27FC236}">
                <a16:creationId xmlns:a16="http://schemas.microsoft.com/office/drawing/2014/main" id="{2DCB754D-D1CF-4A4E-A94D-0700455B264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A1380E8-2CD1-40E3-9F0F-FDDBB33E7AAE}"/>
              </a:ext>
            </a:extLst>
          </p:cNvPr>
          <p:cNvSpPr>
            <a:spLocks noGrp="1"/>
          </p:cNvSpPr>
          <p:nvPr>
            <p:ph type="sldNum" sz="quarter" idx="12"/>
          </p:nvPr>
        </p:nvSpPr>
        <p:spPr/>
        <p:txBody>
          <a:bodyPr/>
          <a:lstStyle/>
          <a:p>
            <a:fld id="{F202BAB5-7B3B-4A91-9965-E236D190204D}" type="slidenum">
              <a:rPr lang="tr-TR" smtClean="0"/>
              <a:t>‹#›</a:t>
            </a:fld>
            <a:endParaRPr lang="tr-TR"/>
          </a:p>
        </p:txBody>
      </p:sp>
    </p:spTree>
    <p:extLst>
      <p:ext uri="{BB962C8B-B14F-4D97-AF65-F5344CB8AC3E}">
        <p14:creationId xmlns:p14="http://schemas.microsoft.com/office/powerpoint/2010/main" val="16231965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9A6A8B68-ED81-4A8E-ADE0-2269690143AC}"/>
              </a:ext>
            </a:extLst>
          </p:cNvPr>
          <p:cNvGrpSpPr>
            <a:grpSpLocks/>
          </p:cNvGrpSpPr>
          <p:nvPr/>
        </p:nvGrpSpPr>
        <p:grpSpPr bwMode="auto">
          <a:xfrm>
            <a:off x="0" y="0"/>
            <a:ext cx="8483600" cy="6858000"/>
            <a:chOff x="0" y="0"/>
            <a:chExt cx="4008" cy="4320"/>
          </a:xfrm>
        </p:grpSpPr>
        <p:pic>
          <p:nvPicPr>
            <p:cNvPr id="5" name="Picture 8" descr="C:\My Documents\bits\Expbanna.png">
              <a:extLst>
                <a:ext uri="{FF2B5EF4-FFF2-40B4-BE49-F238E27FC236}">
                  <a16:creationId xmlns:a16="http://schemas.microsoft.com/office/drawing/2014/main" id="{21F3BB10-6B12-419C-8FEE-62E3DC9452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invGray">
            <a:xfrm>
              <a:off x="0" y="0"/>
              <a:ext cx="432"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D:\FRONTPAGE THEMES\EXPEDITN\EXPHORSA.PNG">
              <a:extLst>
                <a:ext uri="{FF2B5EF4-FFF2-40B4-BE49-F238E27FC236}">
                  <a16:creationId xmlns:a16="http://schemas.microsoft.com/office/drawing/2014/main" id="{4323A079-786C-4250-B271-BA89C29833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8" y="3600"/>
              <a:ext cx="1800" cy="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7" name="Picture 10" descr="P:\!Themes\Expedition\EXPHORSA.GIF">
            <a:extLst>
              <a:ext uri="{FF2B5EF4-FFF2-40B4-BE49-F238E27FC236}">
                <a16:creationId xmlns:a16="http://schemas.microsoft.com/office/drawing/2014/main" id="{940D78DA-1F70-4031-B8AE-EDD924B5EE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1600" y="3657600"/>
            <a:ext cx="762000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ctrTitle"/>
          </p:nvPr>
        </p:nvSpPr>
        <p:spPr>
          <a:xfrm>
            <a:off x="2336800" y="990600"/>
            <a:ext cx="8534400" cy="2514600"/>
          </a:xfrm>
          <a:extLst/>
        </p:spPr>
        <p:txBody>
          <a:bodyPr/>
          <a:lstStyle>
            <a:lvl1pPr algn="ctr">
              <a:defRPr/>
            </a:lvl1pPr>
          </a:lstStyle>
          <a:p>
            <a:pPr lvl="0"/>
            <a:r>
              <a:rPr lang="en-US" noProof="0"/>
              <a:t>Click to edit Master title style</a:t>
            </a:r>
          </a:p>
        </p:txBody>
      </p:sp>
      <p:sp>
        <p:nvSpPr>
          <p:cNvPr id="4099" name="Rectangle 3"/>
          <p:cNvSpPr>
            <a:spLocks noGrp="1" noChangeArrowheads="1"/>
          </p:cNvSpPr>
          <p:nvPr>
            <p:ph type="subTitle" idx="1"/>
          </p:nvPr>
        </p:nvSpPr>
        <p:spPr>
          <a:xfrm>
            <a:off x="2336800" y="3886200"/>
            <a:ext cx="8534400" cy="1752600"/>
          </a:xfrm>
          <a:extLst/>
        </p:spPr>
        <p:txBody>
          <a:bodyPr/>
          <a:lstStyle>
            <a:lvl1pPr marL="0" indent="0" algn="ctr">
              <a:buFontTx/>
              <a:buNone/>
              <a:defRPr/>
            </a:lvl1pPr>
          </a:lstStyle>
          <a:p>
            <a:pPr lvl="0"/>
            <a:r>
              <a:rPr lang="en-US" noProof="0"/>
              <a:t>Click to edit Master subtitle style</a:t>
            </a:r>
          </a:p>
        </p:txBody>
      </p:sp>
      <p:sp>
        <p:nvSpPr>
          <p:cNvPr id="8" name="Rectangle 4">
            <a:extLst>
              <a:ext uri="{FF2B5EF4-FFF2-40B4-BE49-F238E27FC236}">
                <a16:creationId xmlns:a16="http://schemas.microsoft.com/office/drawing/2014/main" id="{523BD3C9-BD45-4736-8942-171B8B5A3E5F}"/>
              </a:ext>
            </a:extLst>
          </p:cNvPr>
          <p:cNvSpPr>
            <a:spLocks noGrp="1" noChangeArrowheads="1"/>
          </p:cNvSpPr>
          <p:nvPr>
            <p:ph type="dt" sz="half" idx="10"/>
          </p:nvPr>
        </p:nvSpPr>
        <p:spPr>
          <a:xfrm>
            <a:off x="1219200" y="6400800"/>
            <a:ext cx="2540000" cy="457200"/>
          </a:xfrm>
        </p:spPr>
        <p:txBody>
          <a:bodyPr anchorCtr="0"/>
          <a:lstStyle>
            <a:lvl1pPr>
              <a:defRPr/>
            </a:lvl1pPr>
          </a:lstStyle>
          <a:p>
            <a:pPr>
              <a:defRPr/>
            </a:pPr>
            <a:endParaRPr lang="en-US"/>
          </a:p>
        </p:txBody>
      </p:sp>
      <p:sp>
        <p:nvSpPr>
          <p:cNvPr id="9" name="Rectangle 5">
            <a:extLst>
              <a:ext uri="{FF2B5EF4-FFF2-40B4-BE49-F238E27FC236}">
                <a16:creationId xmlns:a16="http://schemas.microsoft.com/office/drawing/2014/main" id="{B1E37CD8-4BE6-4B7F-8821-E3168DBCE4E1}"/>
              </a:ext>
            </a:extLst>
          </p:cNvPr>
          <p:cNvSpPr>
            <a:spLocks noGrp="1" noChangeArrowheads="1"/>
          </p:cNvSpPr>
          <p:nvPr>
            <p:ph type="ftr" sz="quarter" idx="11"/>
          </p:nvPr>
        </p:nvSpPr>
        <p:spPr>
          <a:xfrm>
            <a:off x="4673600" y="6400800"/>
            <a:ext cx="3860800" cy="457200"/>
          </a:xfrm>
        </p:spPr>
        <p:txBody>
          <a:bodyPr anchorCtr="0"/>
          <a:lstStyle>
            <a:lvl1pPr algn="l">
              <a:defRPr/>
            </a:lvl1pPr>
          </a:lstStyle>
          <a:p>
            <a:pPr>
              <a:defRPr/>
            </a:pPr>
            <a:endParaRPr lang="en-US"/>
          </a:p>
        </p:txBody>
      </p:sp>
      <p:sp>
        <p:nvSpPr>
          <p:cNvPr id="10" name="Rectangle 6">
            <a:extLst>
              <a:ext uri="{FF2B5EF4-FFF2-40B4-BE49-F238E27FC236}">
                <a16:creationId xmlns:a16="http://schemas.microsoft.com/office/drawing/2014/main" id="{F6BA3BAF-32FC-434F-B166-D9FE10CF94D3}"/>
              </a:ext>
            </a:extLst>
          </p:cNvPr>
          <p:cNvSpPr>
            <a:spLocks noGrp="1" noChangeArrowheads="1"/>
          </p:cNvSpPr>
          <p:nvPr>
            <p:ph type="sldNum" sz="quarter" idx="12"/>
          </p:nvPr>
        </p:nvSpPr>
        <p:spPr/>
        <p:txBody>
          <a:bodyPr anchorCtr="0"/>
          <a:lstStyle>
            <a:lvl1pPr>
              <a:defRPr smtClean="0"/>
            </a:lvl1pPr>
          </a:lstStyle>
          <a:p>
            <a:pPr>
              <a:defRPr/>
            </a:pPr>
            <a:fld id="{8D5A957C-229C-4F96-A17D-6980B0AE4AC8}" type="slidenum">
              <a:rPr lang="en-US" altLang="tr-TR"/>
              <a:pPr>
                <a:defRPr/>
              </a:pPr>
              <a:t>‹#›</a:t>
            </a:fld>
            <a:endParaRPr lang="en-US" altLang="tr-TR"/>
          </a:p>
        </p:txBody>
      </p:sp>
    </p:spTree>
    <p:extLst>
      <p:ext uri="{BB962C8B-B14F-4D97-AF65-F5344CB8AC3E}">
        <p14:creationId xmlns:p14="http://schemas.microsoft.com/office/powerpoint/2010/main" val="3048718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4DAC427-85BB-473D-8955-A50F9B9C0DE3}"/>
              </a:ext>
            </a:extLst>
          </p:cNvPr>
          <p:cNvSpPr>
            <a:spLocks noGrp="1"/>
          </p:cNvSpPr>
          <p:nvPr>
            <p:ph type="dt" sz="half" idx="10"/>
          </p:nvPr>
        </p:nvSpPr>
        <p:spPr/>
        <p:txBody>
          <a:bodyPr/>
          <a:lstStyle>
            <a:lvl1pPr>
              <a:defRPr/>
            </a:lvl1pPr>
          </a:lstStyle>
          <a:p>
            <a:pPr>
              <a:defRPr/>
            </a:pPr>
            <a:endParaRPr lang="en-US"/>
          </a:p>
        </p:txBody>
      </p:sp>
      <p:sp>
        <p:nvSpPr>
          <p:cNvPr id="5" name="Altbilgi Yer Tutucusu 4">
            <a:extLst>
              <a:ext uri="{FF2B5EF4-FFF2-40B4-BE49-F238E27FC236}">
                <a16:creationId xmlns:a16="http://schemas.microsoft.com/office/drawing/2014/main" id="{1CF50DB4-0212-436E-970E-90D847B2BB1F}"/>
              </a:ext>
            </a:extLst>
          </p:cNvPr>
          <p:cNvSpPr>
            <a:spLocks noGrp="1"/>
          </p:cNvSpPr>
          <p:nvPr>
            <p:ph type="ftr" sz="quarter" idx="11"/>
          </p:nvPr>
        </p:nvSpPr>
        <p:spPr/>
        <p:txBody>
          <a:bodyPr/>
          <a:lstStyle>
            <a:lvl1pPr algn="l">
              <a:defRPr/>
            </a:lvl1pPr>
          </a:lstStyle>
          <a:p>
            <a:pPr>
              <a:defRPr/>
            </a:pPr>
            <a:endParaRPr lang="en-US"/>
          </a:p>
        </p:txBody>
      </p:sp>
      <p:sp>
        <p:nvSpPr>
          <p:cNvPr id="6" name="Slayt Numarası Yer Tutucusu 5">
            <a:extLst>
              <a:ext uri="{FF2B5EF4-FFF2-40B4-BE49-F238E27FC236}">
                <a16:creationId xmlns:a16="http://schemas.microsoft.com/office/drawing/2014/main" id="{E85E29A4-16FF-4D57-9714-DDA7476113C4}"/>
              </a:ext>
            </a:extLst>
          </p:cNvPr>
          <p:cNvSpPr>
            <a:spLocks noGrp="1"/>
          </p:cNvSpPr>
          <p:nvPr>
            <p:ph type="sldNum" sz="quarter" idx="12"/>
          </p:nvPr>
        </p:nvSpPr>
        <p:spPr/>
        <p:txBody>
          <a:bodyPr/>
          <a:lstStyle>
            <a:lvl1pPr>
              <a:defRPr smtClean="0"/>
            </a:lvl1pPr>
          </a:lstStyle>
          <a:p>
            <a:pPr>
              <a:defRPr/>
            </a:pPr>
            <a:fld id="{3528790E-4E51-4775-BF43-D6EC271721D5}" type="slidenum">
              <a:rPr lang="en-US" altLang="tr-TR"/>
              <a:pPr>
                <a:defRPr/>
              </a:pPr>
              <a:t>‹#›</a:t>
            </a:fld>
            <a:endParaRPr lang="en-US" altLang="tr-TR"/>
          </a:p>
        </p:txBody>
      </p:sp>
    </p:spTree>
    <p:extLst>
      <p:ext uri="{BB962C8B-B14F-4D97-AF65-F5344CB8AC3E}">
        <p14:creationId xmlns:p14="http://schemas.microsoft.com/office/powerpoint/2010/main" val="1364791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lstStyle>
            <a:lvl1pPr>
              <a:defRPr sz="6000"/>
            </a:lvl1pPr>
          </a:lstStyle>
          <a:p>
            <a:r>
              <a:rPr lang="tr-TR"/>
              <a:t>Asıl başlık stili için tıklatın</a:t>
            </a: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a:t>Asıl metin stillerini düzenlemek için tıklatın</a:t>
            </a:r>
          </a:p>
        </p:txBody>
      </p:sp>
      <p:sp>
        <p:nvSpPr>
          <p:cNvPr id="4" name="Veri Yer Tutucusu 3">
            <a:extLst>
              <a:ext uri="{FF2B5EF4-FFF2-40B4-BE49-F238E27FC236}">
                <a16:creationId xmlns:a16="http://schemas.microsoft.com/office/drawing/2014/main" id="{1267BD07-20B0-4A97-A523-E864B123D002}"/>
              </a:ext>
            </a:extLst>
          </p:cNvPr>
          <p:cNvSpPr>
            <a:spLocks noGrp="1"/>
          </p:cNvSpPr>
          <p:nvPr>
            <p:ph type="dt" sz="half" idx="10"/>
          </p:nvPr>
        </p:nvSpPr>
        <p:spPr/>
        <p:txBody>
          <a:bodyPr/>
          <a:lstStyle>
            <a:lvl1pPr>
              <a:defRPr/>
            </a:lvl1pPr>
          </a:lstStyle>
          <a:p>
            <a:pPr>
              <a:defRPr/>
            </a:pPr>
            <a:endParaRPr lang="en-US"/>
          </a:p>
        </p:txBody>
      </p:sp>
      <p:sp>
        <p:nvSpPr>
          <p:cNvPr id="5" name="Altbilgi Yer Tutucusu 4">
            <a:extLst>
              <a:ext uri="{FF2B5EF4-FFF2-40B4-BE49-F238E27FC236}">
                <a16:creationId xmlns:a16="http://schemas.microsoft.com/office/drawing/2014/main" id="{633793FC-80F8-4EA0-BA3F-2193945ABFD7}"/>
              </a:ext>
            </a:extLst>
          </p:cNvPr>
          <p:cNvSpPr>
            <a:spLocks noGrp="1"/>
          </p:cNvSpPr>
          <p:nvPr>
            <p:ph type="ftr" sz="quarter" idx="11"/>
          </p:nvPr>
        </p:nvSpPr>
        <p:spPr/>
        <p:txBody>
          <a:bodyPr/>
          <a:lstStyle>
            <a:lvl1pPr algn="l">
              <a:defRPr/>
            </a:lvl1pPr>
          </a:lstStyle>
          <a:p>
            <a:pPr>
              <a:defRPr/>
            </a:pPr>
            <a:endParaRPr lang="en-US"/>
          </a:p>
        </p:txBody>
      </p:sp>
      <p:sp>
        <p:nvSpPr>
          <p:cNvPr id="6" name="Slayt Numarası Yer Tutucusu 5">
            <a:extLst>
              <a:ext uri="{FF2B5EF4-FFF2-40B4-BE49-F238E27FC236}">
                <a16:creationId xmlns:a16="http://schemas.microsoft.com/office/drawing/2014/main" id="{F80B16F9-908B-4F4A-AF50-915DFCA760FC}"/>
              </a:ext>
            </a:extLst>
          </p:cNvPr>
          <p:cNvSpPr>
            <a:spLocks noGrp="1"/>
          </p:cNvSpPr>
          <p:nvPr>
            <p:ph type="sldNum" sz="quarter" idx="12"/>
          </p:nvPr>
        </p:nvSpPr>
        <p:spPr/>
        <p:txBody>
          <a:bodyPr/>
          <a:lstStyle>
            <a:lvl1pPr>
              <a:defRPr smtClean="0"/>
            </a:lvl1pPr>
          </a:lstStyle>
          <a:p>
            <a:pPr>
              <a:defRPr/>
            </a:pPr>
            <a:fld id="{E1A5A301-8EB9-4BE0-8E9B-3CAFC649F160}" type="slidenum">
              <a:rPr lang="en-US" altLang="tr-TR"/>
              <a:pPr>
                <a:defRPr/>
              </a:pPr>
              <a:t>‹#›</a:t>
            </a:fld>
            <a:endParaRPr lang="en-US" altLang="tr-TR"/>
          </a:p>
        </p:txBody>
      </p:sp>
    </p:spTree>
    <p:extLst>
      <p:ext uri="{BB962C8B-B14F-4D97-AF65-F5344CB8AC3E}">
        <p14:creationId xmlns:p14="http://schemas.microsoft.com/office/powerpoint/2010/main" val="4173358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1416051" y="1766888"/>
            <a:ext cx="5077883" cy="411321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697134" y="1766888"/>
            <a:ext cx="5077884" cy="411321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F46553A2-A33E-4EB0-8D41-508C389E5C60}"/>
              </a:ext>
            </a:extLst>
          </p:cNvPr>
          <p:cNvSpPr>
            <a:spLocks noGrp="1"/>
          </p:cNvSpPr>
          <p:nvPr>
            <p:ph type="dt" sz="half" idx="10"/>
          </p:nvPr>
        </p:nvSpPr>
        <p:spPr/>
        <p:txBody>
          <a:bodyPr/>
          <a:lstStyle>
            <a:lvl1pPr>
              <a:defRPr/>
            </a:lvl1pPr>
          </a:lstStyle>
          <a:p>
            <a:pPr>
              <a:defRPr/>
            </a:pPr>
            <a:endParaRPr lang="en-US"/>
          </a:p>
        </p:txBody>
      </p:sp>
      <p:sp>
        <p:nvSpPr>
          <p:cNvPr id="6" name="Altbilgi Yer Tutucusu 5">
            <a:extLst>
              <a:ext uri="{FF2B5EF4-FFF2-40B4-BE49-F238E27FC236}">
                <a16:creationId xmlns:a16="http://schemas.microsoft.com/office/drawing/2014/main" id="{DB49E1CC-6C75-4C48-A306-6A4299EB4D71}"/>
              </a:ext>
            </a:extLst>
          </p:cNvPr>
          <p:cNvSpPr>
            <a:spLocks noGrp="1"/>
          </p:cNvSpPr>
          <p:nvPr>
            <p:ph type="ftr" sz="quarter" idx="11"/>
          </p:nvPr>
        </p:nvSpPr>
        <p:spPr/>
        <p:txBody>
          <a:bodyPr/>
          <a:lstStyle>
            <a:lvl1pPr algn="l">
              <a:defRPr/>
            </a:lvl1pPr>
          </a:lstStyle>
          <a:p>
            <a:pPr>
              <a:defRPr/>
            </a:pPr>
            <a:endParaRPr lang="en-US"/>
          </a:p>
        </p:txBody>
      </p:sp>
      <p:sp>
        <p:nvSpPr>
          <p:cNvPr id="7" name="Slayt Numarası Yer Tutucusu 6">
            <a:extLst>
              <a:ext uri="{FF2B5EF4-FFF2-40B4-BE49-F238E27FC236}">
                <a16:creationId xmlns:a16="http://schemas.microsoft.com/office/drawing/2014/main" id="{BBB0B12B-20D1-47D9-9AD0-CB1C1FBA1047}"/>
              </a:ext>
            </a:extLst>
          </p:cNvPr>
          <p:cNvSpPr>
            <a:spLocks noGrp="1"/>
          </p:cNvSpPr>
          <p:nvPr>
            <p:ph type="sldNum" sz="quarter" idx="12"/>
          </p:nvPr>
        </p:nvSpPr>
        <p:spPr/>
        <p:txBody>
          <a:bodyPr/>
          <a:lstStyle>
            <a:lvl1pPr>
              <a:defRPr smtClean="0"/>
            </a:lvl1pPr>
          </a:lstStyle>
          <a:p>
            <a:pPr>
              <a:defRPr/>
            </a:pPr>
            <a:fld id="{ADBB3E85-E638-4C47-9F8D-BE51AC14B9F9}" type="slidenum">
              <a:rPr lang="en-US" altLang="tr-TR"/>
              <a:pPr>
                <a:defRPr/>
              </a:pPr>
              <a:t>‹#›</a:t>
            </a:fld>
            <a:endParaRPr lang="en-US" altLang="tr-TR"/>
          </a:p>
        </p:txBody>
      </p:sp>
    </p:spTree>
    <p:extLst>
      <p:ext uri="{BB962C8B-B14F-4D97-AF65-F5344CB8AC3E}">
        <p14:creationId xmlns:p14="http://schemas.microsoft.com/office/powerpoint/2010/main" val="466289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6BEF2C7-243D-4670-972B-525A83219AC6}"/>
              </a:ext>
            </a:extLst>
          </p:cNvPr>
          <p:cNvSpPr>
            <a:spLocks noGrp="1"/>
          </p:cNvSpPr>
          <p:nvPr>
            <p:ph type="dt" sz="half" idx="10"/>
          </p:nvPr>
        </p:nvSpPr>
        <p:spPr/>
        <p:txBody>
          <a:bodyPr/>
          <a:lstStyle>
            <a:lvl1pPr>
              <a:defRPr/>
            </a:lvl1pPr>
          </a:lstStyle>
          <a:p>
            <a:pPr>
              <a:defRPr/>
            </a:pPr>
            <a:endParaRPr lang="en-US"/>
          </a:p>
        </p:txBody>
      </p:sp>
      <p:sp>
        <p:nvSpPr>
          <p:cNvPr id="8" name="Altbilgi Yer Tutucusu 7">
            <a:extLst>
              <a:ext uri="{FF2B5EF4-FFF2-40B4-BE49-F238E27FC236}">
                <a16:creationId xmlns:a16="http://schemas.microsoft.com/office/drawing/2014/main" id="{698A2BF7-0B63-47A5-9121-E0056987CFD3}"/>
              </a:ext>
            </a:extLst>
          </p:cNvPr>
          <p:cNvSpPr>
            <a:spLocks noGrp="1"/>
          </p:cNvSpPr>
          <p:nvPr>
            <p:ph type="ftr" sz="quarter" idx="11"/>
          </p:nvPr>
        </p:nvSpPr>
        <p:spPr/>
        <p:txBody>
          <a:bodyPr/>
          <a:lstStyle>
            <a:lvl1pPr algn="l">
              <a:defRPr/>
            </a:lvl1pPr>
          </a:lstStyle>
          <a:p>
            <a:pPr>
              <a:defRPr/>
            </a:pPr>
            <a:endParaRPr lang="en-US"/>
          </a:p>
        </p:txBody>
      </p:sp>
      <p:sp>
        <p:nvSpPr>
          <p:cNvPr id="9" name="Slayt Numarası Yer Tutucusu 8">
            <a:extLst>
              <a:ext uri="{FF2B5EF4-FFF2-40B4-BE49-F238E27FC236}">
                <a16:creationId xmlns:a16="http://schemas.microsoft.com/office/drawing/2014/main" id="{6BD109A5-2BA9-4E72-BF4A-3B84D4C4D5E9}"/>
              </a:ext>
            </a:extLst>
          </p:cNvPr>
          <p:cNvSpPr>
            <a:spLocks noGrp="1"/>
          </p:cNvSpPr>
          <p:nvPr>
            <p:ph type="sldNum" sz="quarter" idx="12"/>
          </p:nvPr>
        </p:nvSpPr>
        <p:spPr/>
        <p:txBody>
          <a:bodyPr/>
          <a:lstStyle>
            <a:lvl1pPr>
              <a:defRPr smtClean="0"/>
            </a:lvl1pPr>
          </a:lstStyle>
          <a:p>
            <a:pPr>
              <a:defRPr/>
            </a:pPr>
            <a:fld id="{3B75F7D2-CDBD-451A-B756-6AC3211D31C0}" type="slidenum">
              <a:rPr lang="en-US" altLang="tr-TR"/>
              <a:pPr>
                <a:defRPr/>
              </a:pPr>
              <a:t>‹#›</a:t>
            </a:fld>
            <a:endParaRPr lang="en-US" altLang="tr-TR"/>
          </a:p>
        </p:txBody>
      </p:sp>
    </p:spTree>
    <p:extLst>
      <p:ext uri="{BB962C8B-B14F-4D97-AF65-F5344CB8AC3E}">
        <p14:creationId xmlns:p14="http://schemas.microsoft.com/office/powerpoint/2010/main" val="10027782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a:extLst>
              <a:ext uri="{FF2B5EF4-FFF2-40B4-BE49-F238E27FC236}">
                <a16:creationId xmlns:a16="http://schemas.microsoft.com/office/drawing/2014/main" id="{F332FDF4-664D-426D-8E42-B15DEA890924}"/>
              </a:ext>
            </a:extLst>
          </p:cNvPr>
          <p:cNvSpPr>
            <a:spLocks noGrp="1"/>
          </p:cNvSpPr>
          <p:nvPr>
            <p:ph type="dt" sz="half" idx="10"/>
          </p:nvPr>
        </p:nvSpPr>
        <p:spPr/>
        <p:txBody>
          <a:bodyPr/>
          <a:lstStyle>
            <a:lvl1pPr>
              <a:defRPr/>
            </a:lvl1pPr>
          </a:lstStyle>
          <a:p>
            <a:pPr>
              <a:defRPr/>
            </a:pPr>
            <a:endParaRPr lang="en-US"/>
          </a:p>
        </p:txBody>
      </p:sp>
      <p:sp>
        <p:nvSpPr>
          <p:cNvPr id="4" name="Altbilgi Yer Tutucusu 3">
            <a:extLst>
              <a:ext uri="{FF2B5EF4-FFF2-40B4-BE49-F238E27FC236}">
                <a16:creationId xmlns:a16="http://schemas.microsoft.com/office/drawing/2014/main" id="{E3AC476F-62F7-4765-9414-C3203BE4E2C1}"/>
              </a:ext>
            </a:extLst>
          </p:cNvPr>
          <p:cNvSpPr>
            <a:spLocks noGrp="1"/>
          </p:cNvSpPr>
          <p:nvPr>
            <p:ph type="ftr" sz="quarter" idx="11"/>
          </p:nvPr>
        </p:nvSpPr>
        <p:spPr/>
        <p:txBody>
          <a:bodyPr/>
          <a:lstStyle>
            <a:lvl1pPr algn="l">
              <a:defRPr/>
            </a:lvl1pPr>
          </a:lstStyle>
          <a:p>
            <a:pPr>
              <a:defRPr/>
            </a:pPr>
            <a:endParaRPr lang="en-US"/>
          </a:p>
        </p:txBody>
      </p:sp>
      <p:sp>
        <p:nvSpPr>
          <p:cNvPr id="5" name="Slayt Numarası Yer Tutucusu 4">
            <a:extLst>
              <a:ext uri="{FF2B5EF4-FFF2-40B4-BE49-F238E27FC236}">
                <a16:creationId xmlns:a16="http://schemas.microsoft.com/office/drawing/2014/main" id="{3CCDC6CF-122B-442F-8E3D-77EACF08523D}"/>
              </a:ext>
            </a:extLst>
          </p:cNvPr>
          <p:cNvSpPr>
            <a:spLocks noGrp="1"/>
          </p:cNvSpPr>
          <p:nvPr>
            <p:ph type="sldNum" sz="quarter" idx="12"/>
          </p:nvPr>
        </p:nvSpPr>
        <p:spPr/>
        <p:txBody>
          <a:bodyPr/>
          <a:lstStyle>
            <a:lvl1pPr>
              <a:defRPr smtClean="0"/>
            </a:lvl1pPr>
          </a:lstStyle>
          <a:p>
            <a:pPr>
              <a:defRPr/>
            </a:pPr>
            <a:fld id="{277274F5-776B-4736-921A-6031D1600ADE}" type="slidenum">
              <a:rPr lang="en-US" altLang="tr-TR"/>
              <a:pPr>
                <a:defRPr/>
              </a:pPr>
              <a:t>‹#›</a:t>
            </a:fld>
            <a:endParaRPr lang="en-US" altLang="tr-TR"/>
          </a:p>
        </p:txBody>
      </p:sp>
    </p:spTree>
    <p:extLst>
      <p:ext uri="{BB962C8B-B14F-4D97-AF65-F5344CB8AC3E}">
        <p14:creationId xmlns:p14="http://schemas.microsoft.com/office/powerpoint/2010/main" val="38618157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3ECA78D-5BF3-4E10-A749-5C04559DFB93}"/>
              </a:ext>
            </a:extLst>
          </p:cNvPr>
          <p:cNvSpPr>
            <a:spLocks noGrp="1"/>
          </p:cNvSpPr>
          <p:nvPr>
            <p:ph type="dt" sz="half" idx="10"/>
          </p:nvPr>
        </p:nvSpPr>
        <p:spPr/>
        <p:txBody>
          <a:bodyPr/>
          <a:lstStyle>
            <a:lvl1pPr>
              <a:defRPr/>
            </a:lvl1pPr>
          </a:lstStyle>
          <a:p>
            <a:pPr>
              <a:defRPr/>
            </a:pPr>
            <a:endParaRPr lang="en-US"/>
          </a:p>
        </p:txBody>
      </p:sp>
      <p:sp>
        <p:nvSpPr>
          <p:cNvPr id="3" name="Altbilgi Yer Tutucusu 2">
            <a:extLst>
              <a:ext uri="{FF2B5EF4-FFF2-40B4-BE49-F238E27FC236}">
                <a16:creationId xmlns:a16="http://schemas.microsoft.com/office/drawing/2014/main" id="{4AF1BFAB-BF63-4A63-B96C-CC94B6415ECE}"/>
              </a:ext>
            </a:extLst>
          </p:cNvPr>
          <p:cNvSpPr>
            <a:spLocks noGrp="1"/>
          </p:cNvSpPr>
          <p:nvPr>
            <p:ph type="ftr" sz="quarter" idx="11"/>
          </p:nvPr>
        </p:nvSpPr>
        <p:spPr/>
        <p:txBody>
          <a:bodyPr/>
          <a:lstStyle>
            <a:lvl1pPr algn="l">
              <a:defRPr/>
            </a:lvl1pPr>
          </a:lstStyle>
          <a:p>
            <a:pPr>
              <a:defRPr/>
            </a:pPr>
            <a:endParaRPr lang="en-US"/>
          </a:p>
        </p:txBody>
      </p:sp>
      <p:sp>
        <p:nvSpPr>
          <p:cNvPr id="4" name="Slayt Numarası Yer Tutucusu 3">
            <a:extLst>
              <a:ext uri="{FF2B5EF4-FFF2-40B4-BE49-F238E27FC236}">
                <a16:creationId xmlns:a16="http://schemas.microsoft.com/office/drawing/2014/main" id="{CD4520D8-E845-46AA-80F1-141CC206DC02}"/>
              </a:ext>
            </a:extLst>
          </p:cNvPr>
          <p:cNvSpPr>
            <a:spLocks noGrp="1"/>
          </p:cNvSpPr>
          <p:nvPr>
            <p:ph type="sldNum" sz="quarter" idx="12"/>
          </p:nvPr>
        </p:nvSpPr>
        <p:spPr/>
        <p:txBody>
          <a:bodyPr/>
          <a:lstStyle>
            <a:lvl1pPr>
              <a:defRPr smtClean="0"/>
            </a:lvl1pPr>
          </a:lstStyle>
          <a:p>
            <a:pPr>
              <a:defRPr/>
            </a:pPr>
            <a:fld id="{B9AC835E-C899-4B9E-AD82-954B1B0CBF8C}" type="slidenum">
              <a:rPr lang="en-US" altLang="tr-TR"/>
              <a:pPr>
                <a:defRPr/>
              </a:pPr>
              <a:t>‹#›</a:t>
            </a:fld>
            <a:endParaRPr lang="en-US" altLang="tr-TR"/>
          </a:p>
        </p:txBody>
      </p:sp>
    </p:spTree>
    <p:extLst>
      <p:ext uri="{BB962C8B-B14F-4D97-AF65-F5344CB8AC3E}">
        <p14:creationId xmlns:p14="http://schemas.microsoft.com/office/powerpoint/2010/main" val="35849809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lstStyle>
            <a:lvl1pPr>
              <a:defRPr sz="3200"/>
            </a:lvl1pPr>
          </a:lstStyle>
          <a:p>
            <a:r>
              <a:rPr lang="tr-TR"/>
              <a:t>Asıl başlık stili için tıklatın</a:t>
            </a: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a:extLst>
              <a:ext uri="{FF2B5EF4-FFF2-40B4-BE49-F238E27FC236}">
                <a16:creationId xmlns:a16="http://schemas.microsoft.com/office/drawing/2014/main" id="{1FC930A8-C6D8-426B-A27F-7E8BFA947055}"/>
              </a:ext>
            </a:extLst>
          </p:cNvPr>
          <p:cNvSpPr>
            <a:spLocks noGrp="1"/>
          </p:cNvSpPr>
          <p:nvPr>
            <p:ph type="dt" sz="half" idx="10"/>
          </p:nvPr>
        </p:nvSpPr>
        <p:spPr/>
        <p:txBody>
          <a:bodyPr/>
          <a:lstStyle>
            <a:lvl1pPr>
              <a:defRPr/>
            </a:lvl1pPr>
          </a:lstStyle>
          <a:p>
            <a:pPr>
              <a:defRPr/>
            </a:pPr>
            <a:endParaRPr lang="en-US"/>
          </a:p>
        </p:txBody>
      </p:sp>
      <p:sp>
        <p:nvSpPr>
          <p:cNvPr id="6" name="Altbilgi Yer Tutucusu 5">
            <a:extLst>
              <a:ext uri="{FF2B5EF4-FFF2-40B4-BE49-F238E27FC236}">
                <a16:creationId xmlns:a16="http://schemas.microsoft.com/office/drawing/2014/main" id="{C53321D9-06A0-4400-8548-4AFD2EF76A92}"/>
              </a:ext>
            </a:extLst>
          </p:cNvPr>
          <p:cNvSpPr>
            <a:spLocks noGrp="1"/>
          </p:cNvSpPr>
          <p:nvPr>
            <p:ph type="ftr" sz="quarter" idx="11"/>
          </p:nvPr>
        </p:nvSpPr>
        <p:spPr/>
        <p:txBody>
          <a:bodyPr/>
          <a:lstStyle>
            <a:lvl1pPr algn="l">
              <a:defRPr/>
            </a:lvl1pPr>
          </a:lstStyle>
          <a:p>
            <a:pPr>
              <a:defRPr/>
            </a:pPr>
            <a:endParaRPr lang="en-US"/>
          </a:p>
        </p:txBody>
      </p:sp>
      <p:sp>
        <p:nvSpPr>
          <p:cNvPr id="7" name="Slayt Numarası Yer Tutucusu 6">
            <a:extLst>
              <a:ext uri="{FF2B5EF4-FFF2-40B4-BE49-F238E27FC236}">
                <a16:creationId xmlns:a16="http://schemas.microsoft.com/office/drawing/2014/main" id="{81C8C314-FD20-4A97-B9C1-68A4D5D0F421}"/>
              </a:ext>
            </a:extLst>
          </p:cNvPr>
          <p:cNvSpPr>
            <a:spLocks noGrp="1"/>
          </p:cNvSpPr>
          <p:nvPr>
            <p:ph type="sldNum" sz="quarter" idx="12"/>
          </p:nvPr>
        </p:nvSpPr>
        <p:spPr/>
        <p:txBody>
          <a:bodyPr/>
          <a:lstStyle>
            <a:lvl1pPr>
              <a:defRPr smtClean="0"/>
            </a:lvl1pPr>
          </a:lstStyle>
          <a:p>
            <a:pPr>
              <a:defRPr/>
            </a:pPr>
            <a:fld id="{BE3C787B-7E23-4609-9367-DE223A1D5AB4}" type="slidenum">
              <a:rPr lang="en-US" altLang="tr-TR"/>
              <a:pPr>
                <a:defRPr/>
              </a:pPr>
              <a:t>‹#›</a:t>
            </a:fld>
            <a:endParaRPr lang="en-US" altLang="tr-TR"/>
          </a:p>
        </p:txBody>
      </p:sp>
    </p:spTree>
    <p:extLst>
      <p:ext uri="{BB962C8B-B14F-4D97-AF65-F5344CB8AC3E}">
        <p14:creationId xmlns:p14="http://schemas.microsoft.com/office/powerpoint/2010/main" val="208906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5B052DC-155D-44C8-9DC4-6A47F192F17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3B35688-71B2-4047-B41A-E829E9F93B28}"/>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5EA2CE1-79A0-4EC1-8BAA-01C3DF5FF0BB}"/>
              </a:ext>
            </a:extLst>
          </p:cNvPr>
          <p:cNvSpPr>
            <a:spLocks noGrp="1"/>
          </p:cNvSpPr>
          <p:nvPr>
            <p:ph type="dt" sz="half" idx="10"/>
          </p:nvPr>
        </p:nvSpPr>
        <p:spPr/>
        <p:txBody>
          <a:bodyPr/>
          <a:lstStyle/>
          <a:p>
            <a:fld id="{2EDAA225-4EB7-45C8-A3A0-99C59B9AB886}" type="datetimeFigureOut">
              <a:rPr lang="tr-TR" smtClean="0"/>
              <a:t>27.12.2018</a:t>
            </a:fld>
            <a:endParaRPr lang="tr-TR"/>
          </a:p>
        </p:txBody>
      </p:sp>
      <p:sp>
        <p:nvSpPr>
          <p:cNvPr id="5" name="Alt Bilgi Yer Tutucusu 4">
            <a:extLst>
              <a:ext uri="{FF2B5EF4-FFF2-40B4-BE49-F238E27FC236}">
                <a16:creationId xmlns:a16="http://schemas.microsoft.com/office/drawing/2014/main" id="{AAF1CF85-3C04-42FD-8F48-ECA3E78BC17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1F941EF-E338-4FB2-9E80-B6370BF4171F}"/>
              </a:ext>
            </a:extLst>
          </p:cNvPr>
          <p:cNvSpPr>
            <a:spLocks noGrp="1"/>
          </p:cNvSpPr>
          <p:nvPr>
            <p:ph type="sldNum" sz="quarter" idx="12"/>
          </p:nvPr>
        </p:nvSpPr>
        <p:spPr/>
        <p:txBody>
          <a:bodyPr/>
          <a:lstStyle/>
          <a:p>
            <a:fld id="{F202BAB5-7B3B-4A91-9965-E236D190204D}" type="slidenum">
              <a:rPr lang="tr-TR" smtClean="0"/>
              <a:t>‹#›</a:t>
            </a:fld>
            <a:endParaRPr lang="tr-TR"/>
          </a:p>
        </p:txBody>
      </p:sp>
    </p:spTree>
    <p:extLst>
      <p:ext uri="{BB962C8B-B14F-4D97-AF65-F5344CB8AC3E}">
        <p14:creationId xmlns:p14="http://schemas.microsoft.com/office/powerpoint/2010/main" val="3078010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lstStyle>
            <a:lvl1pPr>
              <a:defRPr sz="3200"/>
            </a:lvl1pPr>
          </a:lstStyle>
          <a:p>
            <a:r>
              <a:rPr lang="tr-TR"/>
              <a:t>Asıl başlık stili için tıklatın</a:t>
            </a: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a:extLst>
              <a:ext uri="{FF2B5EF4-FFF2-40B4-BE49-F238E27FC236}">
                <a16:creationId xmlns:a16="http://schemas.microsoft.com/office/drawing/2014/main" id="{30B2D483-A375-4E49-A35F-D2BE58B650AD}"/>
              </a:ext>
            </a:extLst>
          </p:cNvPr>
          <p:cNvSpPr>
            <a:spLocks noGrp="1"/>
          </p:cNvSpPr>
          <p:nvPr>
            <p:ph type="dt" sz="half" idx="10"/>
          </p:nvPr>
        </p:nvSpPr>
        <p:spPr/>
        <p:txBody>
          <a:bodyPr/>
          <a:lstStyle>
            <a:lvl1pPr>
              <a:defRPr/>
            </a:lvl1pPr>
          </a:lstStyle>
          <a:p>
            <a:pPr>
              <a:defRPr/>
            </a:pPr>
            <a:endParaRPr lang="en-US"/>
          </a:p>
        </p:txBody>
      </p:sp>
      <p:sp>
        <p:nvSpPr>
          <p:cNvPr id="6" name="Altbilgi Yer Tutucusu 5">
            <a:extLst>
              <a:ext uri="{FF2B5EF4-FFF2-40B4-BE49-F238E27FC236}">
                <a16:creationId xmlns:a16="http://schemas.microsoft.com/office/drawing/2014/main" id="{BF07F76A-6A9B-4C5D-93B0-DCE06ADDDE83}"/>
              </a:ext>
            </a:extLst>
          </p:cNvPr>
          <p:cNvSpPr>
            <a:spLocks noGrp="1"/>
          </p:cNvSpPr>
          <p:nvPr>
            <p:ph type="ftr" sz="quarter" idx="11"/>
          </p:nvPr>
        </p:nvSpPr>
        <p:spPr/>
        <p:txBody>
          <a:bodyPr/>
          <a:lstStyle>
            <a:lvl1pPr algn="l">
              <a:defRPr/>
            </a:lvl1pPr>
          </a:lstStyle>
          <a:p>
            <a:pPr>
              <a:defRPr/>
            </a:pPr>
            <a:endParaRPr lang="en-US"/>
          </a:p>
        </p:txBody>
      </p:sp>
      <p:sp>
        <p:nvSpPr>
          <p:cNvPr id="7" name="Slayt Numarası Yer Tutucusu 6">
            <a:extLst>
              <a:ext uri="{FF2B5EF4-FFF2-40B4-BE49-F238E27FC236}">
                <a16:creationId xmlns:a16="http://schemas.microsoft.com/office/drawing/2014/main" id="{3177EFB6-58BD-415D-8423-E64BEF2E5092}"/>
              </a:ext>
            </a:extLst>
          </p:cNvPr>
          <p:cNvSpPr>
            <a:spLocks noGrp="1"/>
          </p:cNvSpPr>
          <p:nvPr>
            <p:ph type="sldNum" sz="quarter" idx="12"/>
          </p:nvPr>
        </p:nvSpPr>
        <p:spPr/>
        <p:txBody>
          <a:bodyPr/>
          <a:lstStyle>
            <a:lvl1pPr>
              <a:defRPr smtClean="0"/>
            </a:lvl1pPr>
          </a:lstStyle>
          <a:p>
            <a:pPr>
              <a:defRPr/>
            </a:pPr>
            <a:fld id="{9EA67E06-D636-4760-9AB0-CBA24923AFF8}" type="slidenum">
              <a:rPr lang="en-US" altLang="tr-TR"/>
              <a:pPr>
                <a:defRPr/>
              </a:pPr>
              <a:t>‹#›</a:t>
            </a:fld>
            <a:endParaRPr lang="en-US" altLang="tr-TR"/>
          </a:p>
        </p:txBody>
      </p:sp>
    </p:spTree>
    <p:extLst>
      <p:ext uri="{BB962C8B-B14F-4D97-AF65-F5344CB8AC3E}">
        <p14:creationId xmlns:p14="http://schemas.microsoft.com/office/powerpoint/2010/main" val="32104791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1A3888A-3C5E-42B8-AFEA-2DD25CB0E07F}"/>
              </a:ext>
            </a:extLst>
          </p:cNvPr>
          <p:cNvSpPr>
            <a:spLocks noGrp="1"/>
          </p:cNvSpPr>
          <p:nvPr>
            <p:ph type="dt" sz="half" idx="10"/>
          </p:nvPr>
        </p:nvSpPr>
        <p:spPr/>
        <p:txBody>
          <a:bodyPr/>
          <a:lstStyle>
            <a:lvl1pPr>
              <a:defRPr/>
            </a:lvl1pPr>
          </a:lstStyle>
          <a:p>
            <a:pPr>
              <a:defRPr/>
            </a:pPr>
            <a:endParaRPr lang="en-US"/>
          </a:p>
        </p:txBody>
      </p:sp>
      <p:sp>
        <p:nvSpPr>
          <p:cNvPr id="5" name="Altbilgi Yer Tutucusu 4">
            <a:extLst>
              <a:ext uri="{FF2B5EF4-FFF2-40B4-BE49-F238E27FC236}">
                <a16:creationId xmlns:a16="http://schemas.microsoft.com/office/drawing/2014/main" id="{ACDC3F98-54D2-4FE7-8DEE-F0EEFC650E9B}"/>
              </a:ext>
            </a:extLst>
          </p:cNvPr>
          <p:cNvSpPr>
            <a:spLocks noGrp="1"/>
          </p:cNvSpPr>
          <p:nvPr>
            <p:ph type="ftr" sz="quarter" idx="11"/>
          </p:nvPr>
        </p:nvSpPr>
        <p:spPr/>
        <p:txBody>
          <a:bodyPr/>
          <a:lstStyle>
            <a:lvl1pPr algn="l">
              <a:defRPr/>
            </a:lvl1pPr>
          </a:lstStyle>
          <a:p>
            <a:pPr>
              <a:defRPr/>
            </a:pPr>
            <a:endParaRPr lang="en-US"/>
          </a:p>
        </p:txBody>
      </p:sp>
      <p:sp>
        <p:nvSpPr>
          <p:cNvPr id="6" name="Slayt Numarası Yer Tutucusu 5">
            <a:extLst>
              <a:ext uri="{FF2B5EF4-FFF2-40B4-BE49-F238E27FC236}">
                <a16:creationId xmlns:a16="http://schemas.microsoft.com/office/drawing/2014/main" id="{6CA122E2-B915-4C8F-ABEA-B7BF19B1DB6F}"/>
              </a:ext>
            </a:extLst>
          </p:cNvPr>
          <p:cNvSpPr>
            <a:spLocks noGrp="1"/>
          </p:cNvSpPr>
          <p:nvPr>
            <p:ph type="sldNum" sz="quarter" idx="12"/>
          </p:nvPr>
        </p:nvSpPr>
        <p:spPr/>
        <p:txBody>
          <a:bodyPr/>
          <a:lstStyle>
            <a:lvl1pPr>
              <a:defRPr smtClean="0"/>
            </a:lvl1pPr>
          </a:lstStyle>
          <a:p>
            <a:pPr>
              <a:defRPr/>
            </a:pPr>
            <a:fld id="{E9A5EEEA-C841-4ACB-BC6D-B7C754F444E8}" type="slidenum">
              <a:rPr lang="en-US" altLang="tr-TR"/>
              <a:pPr>
                <a:defRPr/>
              </a:pPr>
              <a:t>‹#›</a:t>
            </a:fld>
            <a:endParaRPr lang="en-US" altLang="tr-TR"/>
          </a:p>
        </p:txBody>
      </p:sp>
    </p:spTree>
    <p:extLst>
      <p:ext uri="{BB962C8B-B14F-4D97-AF65-F5344CB8AC3E}">
        <p14:creationId xmlns:p14="http://schemas.microsoft.com/office/powerpoint/2010/main" val="41321564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9194800" y="381000"/>
            <a:ext cx="2590800" cy="5499100"/>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1416051" y="381000"/>
            <a:ext cx="7575549" cy="549910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CACCE25-87E0-4712-AEC5-B9D5359E2E20}"/>
              </a:ext>
            </a:extLst>
          </p:cNvPr>
          <p:cNvSpPr>
            <a:spLocks noGrp="1"/>
          </p:cNvSpPr>
          <p:nvPr>
            <p:ph type="dt" sz="half" idx="10"/>
          </p:nvPr>
        </p:nvSpPr>
        <p:spPr/>
        <p:txBody>
          <a:bodyPr/>
          <a:lstStyle>
            <a:lvl1pPr>
              <a:defRPr/>
            </a:lvl1pPr>
          </a:lstStyle>
          <a:p>
            <a:pPr>
              <a:defRPr/>
            </a:pPr>
            <a:endParaRPr lang="en-US"/>
          </a:p>
        </p:txBody>
      </p:sp>
      <p:sp>
        <p:nvSpPr>
          <p:cNvPr id="5" name="Altbilgi Yer Tutucusu 4">
            <a:extLst>
              <a:ext uri="{FF2B5EF4-FFF2-40B4-BE49-F238E27FC236}">
                <a16:creationId xmlns:a16="http://schemas.microsoft.com/office/drawing/2014/main" id="{9BCE60DB-6664-4D0D-87E2-3F6760531CCF}"/>
              </a:ext>
            </a:extLst>
          </p:cNvPr>
          <p:cNvSpPr>
            <a:spLocks noGrp="1"/>
          </p:cNvSpPr>
          <p:nvPr>
            <p:ph type="ftr" sz="quarter" idx="11"/>
          </p:nvPr>
        </p:nvSpPr>
        <p:spPr/>
        <p:txBody>
          <a:bodyPr/>
          <a:lstStyle>
            <a:lvl1pPr algn="l">
              <a:defRPr/>
            </a:lvl1pPr>
          </a:lstStyle>
          <a:p>
            <a:pPr>
              <a:defRPr/>
            </a:pPr>
            <a:endParaRPr lang="en-US"/>
          </a:p>
        </p:txBody>
      </p:sp>
      <p:sp>
        <p:nvSpPr>
          <p:cNvPr id="6" name="Slayt Numarası Yer Tutucusu 5">
            <a:extLst>
              <a:ext uri="{FF2B5EF4-FFF2-40B4-BE49-F238E27FC236}">
                <a16:creationId xmlns:a16="http://schemas.microsoft.com/office/drawing/2014/main" id="{996C7741-E6D8-4242-BBCF-CD8B216D5DC1}"/>
              </a:ext>
            </a:extLst>
          </p:cNvPr>
          <p:cNvSpPr>
            <a:spLocks noGrp="1"/>
          </p:cNvSpPr>
          <p:nvPr>
            <p:ph type="sldNum" sz="quarter" idx="12"/>
          </p:nvPr>
        </p:nvSpPr>
        <p:spPr/>
        <p:txBody>
          <a:bodyPr/>
          <a:lstStyle>
            <a:lvl1pPr>
              <a:defRPr smtClean="0"/>
            </a:lvl1pPr>
          </a:lstStyle>
          <a:p>
            <a:pPr>
              <a:defRPr/>
            </a:pPr>
            <a:fld id="{714A9A9F-D061-4F43-AC48-224BF93780C5}" type="slidenum">
              <a:rPr lang="en-US" altLang="tr-TR"/>
              <a:pPr>
                <a:defRPr/>
              </a:pPr>
              <a:t>‹#›</a:t>
            </a:fld>
            <a:endParaRPr lang="en-US" altLang="tr-TR"/>
          </a:p>
        </p:txBody>
      </p:sp>
    </p:spTree>
    <p:extLst>
      <p:ext uri="{BB962C8B-B14F-4D97-AF65-F5344CB8AC3E}">
        <p14:creationId xmlns:p14="http://schemas.microsoft.com/office/powerpoint/2010/main" val="324267728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clipArtAndTx">
  <p:cSld name="Başlık, Küçük Resim ve Metin">
    <p:spTree>
      <p:nvGrpSpPr>
        <p:cNvPr id="1" name=""/>
        <p:cNvGrpSpPr/>
        <p:nvPr/>
      </p:nvGrpSpPr>
      <p:grpSpPr>
        <a:xfrm>
          <a:off x="0" y="0"/>
          <a:ext cx="0" cy="0"/>
          <a:chOff x="0" y="0"/>
          <a:chExt cx="0" cy="0"/>
        </a:xfrm>
      </p:grpSpPr>
      <p:sp>
        <p:nvSpPr>
          <p:cNvPr id="2" name="Unvan 1"/>
          <p:cNvSpPr>
            <a:spLocks noGrp="1"/>
          </p:cNvSpPr>
          <p:nvPr>
            <p:ph type="title"/>
          </p:nvPr>
        </p:nvSpPr>
        <p:spPr>
          <a:xfrm>
            <a:off x="609600" y="274638"/>
            <a:ext cx="10972800" cy="1143000"/>
          </a:xfrm>
        </p:spPr>
        <p:txBody>
          <a:bodyPr/>
          <a:lstStyle/>
          <a:p>
            <a:r>
              <a:rPr lang="tr-TR"/>
              <a:t>Asıl başlık stili için tıklatın</a:t>
            </a:r>
          </a:p>
        </p:txBody>
      </p:sp>
      <p:sp>
        <p:nvSpPr>
          <p:cNvPr id="3" name="Çevrimiçi Resim Yer Tutucusu 2"/>
          <p:cNvSpPr>
            <a:spLocks noGrp="1"/>
          </p:cNvSpPr>
          <p:nvPr>
            <p:ph type="clipArt" sz="half" idx="1"/>
          </p:nvPr>
        </p:nvSpPr>
        <p:spPr>
          <a:xfrm>
            <a:off x="609600" y="1600201"/>
            <a:ext cx="5384800" cy="4525963"/>
          </a:xfrm>
        </p:spPr>
        <p:txBody>
          <a:bodyPr/>
          <a:lstStyle/>
          <a:p>
            <a:pPr lvl="0"/>
            <a:endParaRPr lang="tr-TR" noProof="0"/>
          </a:p>
        </p:txBody>
      </p:sp>
      <p:sp>
        <p:nvSpPr>
          <p:cNvPr id="4" name="Metin Yer Tutucusu 3"/>
          <p:cNvSpPr>
            <a:spLocks noGrp="1"/>
          </p:cNvSpPr>
          <p:nvPr>
            <p:ph type="body" sz="half" idx="2"/>
          </p:nvPr>
        </p:nvSpPr>
        <p:spPr>
          <a:xfrm>
            <a:off x="6197600" y="1600201"/>
            <a:ext cx="5384800" cy="452596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1028">
            <a:extLst>
              <a:ext uri="{FF2B5EF4-FFF2-40B4-BE49-F238E27FC236}">
                <a16:creationId xmlns:a16="http://schemas.microsoft.com/office/drawing/2014/main" id="{A41AC598-CA83-4D1A-8864-65D38423B02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029">
            <a:extLst>
              <a:ext uri="{FF2B5EF4-FFF2-40B4-BE49-F238E27FC236}">
                <a16:creationId xmlns:a16="http://schemas.microsoft.com/office/drawing/2014/main" id="{5D29766C-66EE-4739-9FDD-0115A88328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30">
            <a:extLst>
              <a:ext uri="{FF2B5EF4-FFF2-40B4-BE49-F238E27FC236}">
                <a16:creationId xmlns:a16="http://schemas.microsoft.com/office/drawing/2014/main" id="{4E8B84F2-EBD9-4564-A122-9220A5C7020F}"/>
              </a:ext>
            </a:extLst>
          </p:cNvPr>
          <p:cNvSpPr>
            <a:spLocks noGrp="1" noChangeArrowheads="1"/>
          </p:cNvSpPr>
          <p:nvPr>
            <p:ph type="sldNum" sz="quarter" idx="12"/>
          </p:nvPr>
        </p:nvSpPr>
        <p:spPr>
          <a:ln/>
        </p:spPr>
        <p:txBody>
          <a:bodyPr/>
          <a:lstStyle>
            <a:lvl1pPr>
              <a:defRPr/>
            </a:lvl1pPr>
          </a:lstStyle>
          <a:p>
            <a:pPr>
              <a:defRPr/>
            </a:pPr>
            <a:fld id="{9AFDD545-C745-4E96-860E-39C2EFBB5625}" type="slidenum">
              <a:rPr lang="en-US" altLang="tr-TR"/>
              <a:pPr>
                <a:defRPr/>
              </a:pPr>
              <a:t>‹#›</a:t>
            </a:fld>
            <a:endParaRPr lang="en-US" altLang="tr-TR"/>
          </a:p>
        </p:txBody>
      </p:sp>
    </p:spTree>
    <p:extLst>
      <p:ext uri="{BB962C8B-B14F-4D97-AF65-F5344CB8AC3E}">
        <p14:creationId xmlns:p14="http://schemas.microsoft.com/office/powerpoint/2010/main" val="18487811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AndTx">
  <p:cSld name="Başlık, İçerik ve Metin">
    <p:spTree>
      <p:nvGrpSpPr>
        <p:cNvPr id="1" name=""/>
        <p:cNvGrpSpPr/>
        <p:nvPr/>
      </p:nvGrpSpPr>
      <p:grpSpPr>
        <a:xfrm>
          <a:off x="0" y="0"/>
          <a:ext cx="0" cy="0"/>
          <a:chOff x="0" y="0"/>
          <a:chExt cx="0" cy="0"/>
        </a:xfrm>
      </p:grpSpPr>
      <p:sp>
        <p:nvSpPr>
          <p:cNvPr id="2" name="Unvan 1"/>
          <p:cNvSpPr>
            <a:spLocks noGrp="1"/>
          </p:cNvSpPr>
          <p:nvPr>
            <p:ph type="title"/>
          </p:nvPr>
        </p:nvSpPr>
        <p:spPr>
          <a:xfrm>
            <a:off x="609600" y="274638"/>
            <a:ext cx="10972800" cy="1143000"/>
          </a:xfrm>
        </p:spPr>
        <p:txBody>
          <a:bodyPr/>
          <a:lstStyle/>
          <a:p>
            <a:r>
              <a:rPr lang="tr-TR"/>
              <a:t>Asıl başlık stili için tıklatın</a:t>
            </a:r>
          </a:p>
        </p:txBody>
      </p:sp>
      <p:sp>
        <p:nvSpPr>
          <p:cNvPr id="3" name="İçerik Yer Tutucusu 2"/>
          <p:cNvSpPr>
            <a:spLocks noGrp="1"/>
          </p:cNvSpPr>
          <p:nvPr>
            <p:ph sz="half" idx="1"/>
          </p:nvPr>
        </p:nvSpPr>
        <p:spPr>
          <a:xfrm>
            <a:off x="609600" y="1600201"/>
            <a:ext cx="5384800" cy="452596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6197600" y="1600201"/>
            <a:ext cx="5384800" cy="452596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1028">
            <a:extLst>
              <a:ext uri="{FF2B5EF4-FFF2-40B4-BE49-F238E27FC236}">
                <a16:creationId xmlns:a16="http://schemas.microsoft.com/office/drawing/2014/main" id="{6F5E8ECD-E80E-40B8-AF6E-8947A778CA1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029">
            <a:extLst>
              <a:ext uri="{FF2B5EF4-FFF2-40B4-BE49-F238E27FC236}">
                <a16:creationId xmlns:a16="http://schemas.microsoft.com/office/drawing/2014/main" id="{8F3BE2FB-7D01-41C9-8D42-5FB66156C71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30">
            <a:extLst>
              <a:ext uri="{FF2B5EF4-FFF2-40B4-BE49-F238E27FC236}">
                <a16:creationId xmlns:a16="http://schemas.microsoft.com/office/drawing/2014/main" id="{52466A8C-A3C7-4FB2-BB6A-9607FD089ADE}"/>
              </a:ext>
            </a:extLst>
          </p:cNvPr>
          <p:cNvSpPr>
            <a:spLocks noGrp="1" noChangeArrowheads="1"/>
          </p:cNvSpPr>
          <p:nvPr>
            <p:ph type="sldNum" sz="quarter" idx="12"/>
          </p:nvPr>
        </p:nvSpPr>
        <p:spPr>
          <a:ln/>
        </p:spPr>
        <p:txBody>
          <a:bodyPr/>
          <a:lstStyle>
            <a:lvl1pPr>
              <a:defRPr/>
            </a:lvl1pPr>
          </a:lstStyle>
          <a:p>
            <a:pPr>
              <a:defRPr/>
            </a:pPr>
            <a:fld id="{514D8A95-8E59-4609-9F7A-241DD9C69119}" type="slidenum">
              <a:rPr lang="en-US" altLang="tr-TR"/>
              <a:pPr>
                <a:defRPr/>
              </a:pPr>
              <a:t>‹#›</a:t>
            </a:fld>
            <a:endParaRPr lang="en-US" altLang="tr-TR"/>
          </a:p>
        </p:txBody>
      </p:sp>
    </p:spTree>
    <p:extLst>
      <p:ext uri="{BB962C8B-B14F-4D97-AF65-F5344CB8AC3E}">
        <p14:creationId xmlns:p14="http://schemas.microsoft.com/office/powerpoint/2010/main" val="2508315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90DF6F33-9E65-4F1E-9DB7-05DFE3BB9299}"/>
              </a:ext>
            </a:extLst>
          </p:cNvPr>
          <p:cNvGrpSpPr>
            <a:grpSpLocks/>
          </p:cNvGrpSpPr>
          <p:nvPr/>
        </p:nvGrpSpPr>
        <p:grpSpPr bwMode="auto">
          <a:xfrm>
            <a:off x="0" y="0"/>
            <a:ext cx="8483600" cy="6858000"/>
            <a:chOff x="0" y="0"/>
            <a:chExt cx="4008" cy="4320"/>
          </a:xfrm>
        </p:grpSpPr>
        <p:pic>
          <p:nvPicPr>
            <p:cNvPr id="5" name="Picture 8" descr="C:\My Documents\bits\Expbanna.png">
              <a:extLst>
                <a:ext uri="{FF2B5EF4-FFF2-40B4-BE49-F238E27FC236}">
                  <a16:creationId xmlns:a16="http://schemas.microsoft.com/office/drawing/2014/main" id="{3BD3A54F-22C7-44A5-8E5A-65368D4580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invGray">
            <a:xfrm>
              <a:off x="0" y="0"/>
              <a:ext cx="432"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D:\FRONTPAGE THEMES\EXPEDITN\EXPHORSA.PNG">
              <a:extLst>
                <a:ext uri="{FF2B5EF4-FFF2-40B4-BE49-F238E27FC236}">
                  <a16:creationId xmlns:a16="http://schemas.microsoft.com/office/drawing/2014/main" id="{E6DB4BA8-DC02-434B-B5CE-98D3BEE2F6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8" y="3600"/>
              <a:ext cx="1800" cy="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7" name="Picture 10" descr="P:\!Themes\Expedition\EXPHORSA.GIF">
            <a:extLst>
              <a:ext uri="{FF2B5EF4-FFF2-40B4-BE49-F238E27FC236}">
                <a16:creationId xmlns:a16="http://schemas.microsoft.com/office/drawing/2014/main" id="{0E34B500-9271-476D-9855-AF751EB82C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1600" y="3657600"/>
            <a:ext cx="762000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ctrTitle"/>
          </p:nvPr>
        </p:nvSpPr>
        <p:spPr>
          <a:xfrm>
            <a:off x="2336800" y="990600"/>
            <a:ext cx="8534400" cy="2514600"/>
          </a:xfrm>
          <a:extLst/>
        </p:spPr>
        <p:txBody>
          <a:bodyPr/>
          <a:lstStyle>
            <a:lvl1pPr algn="ctr">
              <a:defRPr/>
            </a:lvl1pPr>
          </a:lstStyle>
          <a:p>
            <a:pPr lvl="0"/>
            <a:r>
              <a:rPr lang="en-US" noProof="0"/>
              <a:t>Click to edit Master title style</a:t>
            </a:r>
          </a:p>
        </p:txBody>
      </p:sp>
      <p:sp>
        <p:nvSpPr>
          <p:cNvPr id="4099" name="Rectangle 3"/>
          <p:cNvSpPr>
            <a:spLocks noGrp="1" noChangeArrowheads="1"/>
          </p:cNvSpPr>
          <p:nvPr>
            <p:ph type="subTitle" idx="1"/>
          </p:nvPr>
        </p:nvSpPr>
        <p:spPr>
          <a:xfrm>
            <a:off x="2336800" y="3886200"/>
            <a:ext cx="8534400" cy="1752600"/>
          </a:xfrm>
          <a:extLst/>
        </p:spPr>
        <p:txBody>
          <a:bodyPr/>
          <a:lstStyle>
            <a:lvl1pPr marL="0" indent="0" algn="ctr">
              <a:buFontTx/>
              <a:buNone/>
              <a:defRPr/>
            </a:lvl1pPr>
          </a:lstStyle>
          <a:p>
            <a:pPr lvl="0"/>
            <a:r>
              <a:rPr lang="en-US" noProof="0"/>
              <a:t>Click to edit Master subtitle style</a:t>
            </a:r>
          </a:p>
        </p:txBody>
      </p:sp>
      <p:sp>
        <p:nvSpPr>
          <p:cNvPr id="8" name="Rectangle 4">
            <a:extLst>
              <a:ext uri="{FF2B5EF4-FFF2-40B4-BE49-F238E27FC236}">
                <a16:creationId xmlns:a16="http://schemas.microsoft.com/office/drawing/2014/main" id="{0F80EC58-980B-4795-97A7-39F7A16EA7F3}"/>
              </a:ext>
            </a:extLst>
          </p:cNvPr>
          <p:cNvSpPr>
            <a:spLocks noGrp="1" noChangeArrowheads="1"/>
          </p:cNvSpPr>
          <p:nvPr>
            <p:ph type="dt" sz="half" idx="10"/>
          </p:nvPr>
        </p:nvSpPr>
        <p:spPr>
          <a:xfrm>
            <a:off x="1219200" y="6400800"/>
            <a:ext cx="2540000" cy="457200"/>
          </a:xfrm>
        </p:spPr>
        <p:txBody>
          <a:bodyPr anchorCtr="0"/>
          <a:lstStyle>
            <a:lvl1pPr>
              <a:defRPr/>
            </a:lvl1pPr>
          </a:lstStyle>
          <a:p>
            <a:pPr>
              <a:defRPr/>
            </a:pPr>
            <a:endParaRPr lang="en-US"/>
          </a:p>
        </p:txBody>
      </p:sp>
      <p:sp>
        <p:nvSpPr>
          <p:cNvPr id="9" name="Rectangle 5">
            <a:extLst>
              <a:ext uri="{FF2B5EF4-FFF2-40B4-BE49-F238E27FC236}">
                <a16:creationId xmlns:a16="http://schemas.microsoft.com/office/drawing/2014/main" id="{1366356E-18FD-4168-A904-1FDE819020F9}"/>
              </a:ext>
            </a:extLst>
          </p:cNvPr>
          <p:cNvSpPr>
            <a:spLocks noGrp="1" noChangeArrowheads="1"/>
          </p:cNvSpPr>
          <p:nvPr>
            <p:ph type="ftr" sz="quarter" idx="11"/>
          </p:nvPr>
        </p:nvSpPr>
        <p:spPr>
          <a:xfrm>
            <a:off x="4673600" y="6400800"/>
            <a:ext cx="3860800" cy="457200"/>
          </a:xfrm>
        </p:spPr>
        <p:txBody>
          <a:bodyPr anchorCtr="0"/>
          <a:lstStyle>
            <a:lvl1pPr algn="l">
              <a:defRPr/>
            </a:lvl1pPr>
          </a:lstStyle>
          <a:p>
            <a:pPr>
              <a:defRPr/>
            </a:pPr>
            <a:endParaRPr lang="en-US"/>
          </a:p>
        </p:txBody>
      </p:sp>
      <p:sp>
        <p:nvSpPr>
          <p:cNvPr id="10" name="Rectangle 6">
            <a:extLst>
              <a:ext uri="{FF2B5EF4-FFF2-40B4-BE49-F238E27FC236}">
                <a16:creationId xmlns:a16="http://schemas.microsoft.com/office/drawing/2014/main" id="{CADD6AF6-E79E-4551-AFCA-DDBE57CE4B8A}"/>
              </a:ext>
            </a:extLst>
          </p:cNvPr>
          <p:cNvSpPr>
            <a:spLocks noGrp="1" noChangeArrowheads="1"/>
          </p:cNvSpPr>
          <p:nvPr>
            <p:ph type="sldNum" sz="quarter" idx="12"/>
          </p:nvPr>
        </p:nvSpPr>
        <p:spPr/>
        <p:txBody>
          <a:bodyPr anchorCtr="0"/>
          <a:lstStyle>
            <a:lvl1pPr>
              <a:defRPr smtClean="0"/>
            </a:lvl1pPr>
          </a:lstStyle>
          <a:p>
            <a:pPr>
              <a:defRPr/>
            </a:pPr>
            <a:fld id="{AD77B13E-D0BB-4662-BC91-584B1B2E5A57}" type="slidenum">
              <a:rPr lang="en-US" altLang="tr-TR"/>
              <a:pPr>
                <a:defRPr/>
              </a:pPr>
              <a:t>‹#›</a:t>
            </a:fld>
            <a:endParaRPr lang="en-US" altLang="tr-TR"/>
          </a:p>
        </p:txBody>
      </p:sp>
    </p:spTree>
    <p:extLst>
      <p:ext uri="{BB962C8B-B14F-4D97-AF65-F5344CB8AC3E}">
        <p14:creationId xmlns:p14="http://schemas.microsoft.com/office/powerpoint/2010/main" val="29821135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F759E4D-8C85-4EDB-948D-86B81703F94F}"/>
              </a:ext>
            </a:extLst>
          </p:cNvPr>
          <p:cNvSpPr>
            <a:spLocks noGrp="1"/>
          </p:cNvSpPr>
          <p:nvPr>
            <p:ph type="dt" sz="half" idx="10"/>
          </p:nvPr>
        </p:nvSpPr>
        <p:spPr/>
        <p:txBody>
          <a:bodyPr/>
          <a:lstStyle>
            <a:lvl1pPr>
              <a:defRPr/>
            </a:lvl1pPr>
          </a:lstStyle>
          <a:p>
            <a:pPr>
              <a:defRPr/>
            </a:pPr>
            <a:endParaRPr lang="en-US"/>
          </a:p>
        </p:txBody>
      </p:sp>
      <p:sp>
        <p:nvSpPr>
          <p:cNvPr id="5" name="Altbilgi Yer Tutucusu 4">
            <a:extLst>
              <a:ext uri="{FF2B5EF4-FFF2-40B4-BE49-F238E27FC236}">
                <a16:creationId xmlns:a16="http://schemas.microsoft.com/office/drawing/2014/main" id="{4FDC1C21-4771-4ECD-AA8B-0C46B37FCE08}"/>
              </a:ext>
            </a:extLst>
          </p:cNvPr>
          <p:cNvSpPr>
            <a:spLocks noGrp="1"/>
          </p:cNvSpPr>
          <p:nvPr>
            <p:ph type="ftr" sz="quarter" idx="11"/>
          </p:nvPr>
        </p:nvSpPr>
        <p:spPr/>
        <p:txBody>
          <a:bodyPr/>
          <a:lstStyle>
            <a:lvl1pPr algn="l">
              <a:defRPr/>
            </a:lvl1pPr>
          </a:lstStyle>
          <a:p>
            <a:pPr>
              <a:defRPr/>
            </a:pPr>
            <a:endParaRPr lang="en-US"/>
          </a:p>
        </p:txBody>
      </p:sp>
      <p:sp>
        <p:nvSpPr>
          <p:cNvPr id="6" name="Slayt Numarası Yer Tutucusu 5">
            <a:extLst>
              <a:ext uri="{FF2B5EF4-FFF2-40B4-BE49-F238E27FC236}">
                <a16:creationId xmlns:a16="http://schemas.microsoft.com/office/drawing/2014/main" id="{545E7D71-1B1B-40AB-AADE-9F46EB91E438}"/>
              </a:ext>
            </a:extLst>
          </p:cNvPr>
          <p:cNvSpPr>
            <a:spLocks noGrp="1"/>
          </p:cNvSpPr>
          <p:nvPr>
            <p:ph type="sldNum" sz="quarter" idx="12"/>
          </p:nvPr>
        </p:nvSpPr>
        <p:spPr/>
        <p:txBody>
          <a:bodyPr/>
          <a:lstStyle>
            <a:lvl1pPr>
              <a:defRPr smtClean="0"/>
            </a:lvl1pPr>
          </a:lstStyle>
          <a:p>
            <a:pPr>
              <a:defRPr/>
            </a:pPr>
            <a:fld id="{FA1C0A27-8930-4EFC-AC22-BE4E39C8A57C}" type="slidenum">
              <a:rPr lang="en-US" altLang="tr-TR"/>
              <a:pPr>
                <a:defRPr/>
              </a:pPr>
              <a:t>‹#›</a:t>
            </a:fld>
            <a:endParaRPr lang="en-US" altLang="tr-TR"/>
          </a:p>
        </p:txBody>
      </p:sp>
    </p:spTree>
    <p:extLst>
      <p:ext uri="{BB962C8B-B14F-4D97-AF65-F5344CB8AC3E}">
        <p14:creationId xmlns:p14="http://schemas.microsoft.com/office/powerpoint/2010/main" val="3606068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lstStyle>
            <a:lvl1pPr>
              <a:defRPr sz="6000"/>
            </a:lvl1pPr>
          </a:lstStyle>
          <a:p>
            <a:r>
              <a:rPr lang="tr-TR"/>
              <a:t>Asıl başlık stili için tıklatın</a:t>
            </a: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a:t>Asıl metin stillerini düzenlemek için tıklatın</a:t>
            </a:r>
          </a:p>
        </p:txBody>
      </p:sp>
      <p:sp>
        <p:nvSpPr>
          <p:cNvPr id="4" name="Veri Yer Tutucusu 3">
            <a:extLst>
              <a:ext uri="{FF2B5EF4-FFF2-40B4-BE49-F238E27FC236}">
                <a16:creationId xmlns:a16="http://schemas.microsoft.com/office/drawing/2014/main" id="{F3AA3800-D126-4956-AD19-9371D9B0BDDB}"/>
              </a:ext>
            </a:extLst>
          </p:cNvPr>
          <p:cNvSpPr>
            <a:spLocks noGrp="1"/>
          </p:cNvSpPr>
          <p:nvPr>
            <p:ph type="dt" sz="half" idx="10"/>
          </p:nvPr>
        </p:nvSpPr>
        <p:spPr/>
        <p:txBody>
          <a:bodyPr/>
          <a:lstStyle>
            <a:lvl1pPr>
              <a:defRPr/>
            </a:lvl1pPr>
          </a:lstStyle>
          <a:p>
            <a:pPr>
              <a:defRPr/>
            </a:pPr>
            <a:endParaRPr lang="en-US"/>
          </a:p>
        </p:txBody>
      </p:sp>
      <p:sp>
        <p:nvSpPr>
          <p:cNvPr id="5" name="Altbilgi Yer Tutucusu 4">
            <a:extLst>
              <a:ext uri="{FF2B5EF4-FFF2-40B4-BE49-F238E27FC236}">
                <a16:creationId xmlns:a16="http://schemas.microsoft.com/office/drawing/2014/main" id="{8E903F1C-3808-4E22-96FB-3003812FD2FD}"/>
              </a:ext>
            </a:extLst>
          </p:cNvPr>
          <p:cNvSpPr>
            <a:spLocks noGrp="1"/>
          </p:cNvSpPr>
          <p:nvPr>
            <p:ph type="ftr" sz="quarter" idx="11"/>
          </p:nvPr>
        </p:nvSpPr>
        <p:spPr/>
        <p:txBody>
          <a:bodyPr/>
          <a:lstStyle>
            <a:lvl1pPr algn="l">
              <a:defRPr/>
            </a:lvl1pPr>
          </a:lstStyle>
          <a:p>
            <a:pPr>
              <a:defRPr/>
            </a:pPr>
            <a:endParaRPr lang="en-US"/>
          </a:p>
        </p:txBody>
      </p:sp>
      <p:sp>
        <p:nvSpPr>
          <p:cNvPr id="6" name="Slayt Numarası Yer Tutucusu 5">
            <a:extLst>
              <a:ext uri="{FF2B5EF4-FFF2-40B4-BE49-F238E27FC236}">
                <a16:creationId xmlns:a16="http://schemas.microsoft.com/office/drawing/2014/main" id="{9FFBDCD8-F721-450A-8245-0B3A27336B47}"/>
              </a:ext>
            </a:extLst>
          </p:cNvPr>
          <p:cNvSpPr>
            <a:spLocks noGrp="1"/>
          </p:cNvSpPr>
          <p:nvPr>
            <p:ph type="sldNum" sz="quarter" idx="12"/>
          </p:nvPr>
        </p:nvSpPr>
        <p:spPr/>
        <p:txBody>
          <a:bodyPr/>
          <a:lstStyle>
            <a:lvl1pPr>
              <a:defRPr smtClean="0"/>
            </a:lvl1pPr>
          </a:lstStyle>
          <a:p>
            <a:pPr>
              <a:defRPr/>
            </a:pPr>
            <a:fld id="{B1C5DBA6-94C2-49AB-9AFC-04BD1607C5F1}" type="slidenum">
              <a:rPr lang="en-US" altLang="tr-TR"/>
              <a:pPr>
                <a:defRPr/>
              </a:pPr>
              <a:t>‹#›</a:t>
            </a:fld>
            <a:endParaRPr lang="en-US" altLang="tr-TR"/>
          </a:p>
        </p:txBody>
      </p:sp>
    </p:spTree>
    <p:extLst>
      <p:ext uri="{BB962C8B-B14F-4D97-AF65-F5344CB8AC3E}">
        <p14:creationId xmlns:p14="http://schemas.microsoft.com/office/powerpoint/2010/main" val="29294688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1416051" y="1766888"/>
            <a:ext cx="5077883" cy="411321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697134" y="1766888"/>
            <a:ext cx="5077884" cy="411321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F0AF6050-F53C-4748-8C5F-CE164E98560E}"/>
              </a:ext>
            </a:extLst>
          </p:cNvPr>
          <p:cNvSpPr>
            <a:spLocks noGrp="1"/>
          </p:cNvSpPr>
          <p:nvPr>
            <p:ph type="dt" sz="half" idx="10"/>
          </p:nvPr>
        </p:nvSpPr>
        <p:spPr/>
        <p:txBody>
          <a:bodyPr/>
          <a:lstStyle>
            <a:lvl1pPr>
              <a:defRPr/>
            </a:lvl1pPr>
          </a:lstStyle>
          <a:p>
            <a:pPr>
              <a:defRPr/>
            </a:pPr>
            <a:endParaRPr lang="en-US"/>
          </a:p>
        </p:txBody>
      </p:sp>
      <p:sp>
        <p:nvSpPr>
          <p:cNvPr id="6" name="Altbilgi Yer Tutucusu 5">
            <a:extLst>
              <a:ext uri="{FF2B5EF4-FFF2-40B4-BE49-F238E27FC236}">
                <a16:creationId xmlns:a16="http://schemas.microsoft.com/office/drawing/2014/main" id="{301D59EA-60DF-43B3-ACE5-B2366A8E44A8}"/>
              </a:ext>
            </a:extLst>
          </p:cNvPr>
          <p:cNvSpPr>
            <a:spLocks noGrp="1"/>
          </p:cNvSpPr>
          <p:nvPr>
            <p:ph type="ftr" sz="quarter" idx="11"/>
          </p:nvPr>
        </p:nvSpPr>
        <p:spPr/>
        <p:txBody>
          <a:bodyPr/>
          <a:lstStyle>
            <a:lvl1pPr algn="l">
              <a:defRPr/>
            </a:lvl1pPr>
          </a:lstStyle>
          <a:p>
            <a:pPr>
              <a:defRPr/>
            </a:pPr>
            <a:endParaRPr lang="en-US"/>
          </a:p>
        </p:txBody>
      </p:sp>
      <p:sp>
        <p:nvSpPr>
          <p:cNvPr id="7" name="Slayt Numarası Yer Tutucusu 6">
            <a:extLst>
              <a:ext uri="{FF2B5EF4-FFF2-40B4-BE49-F238E27FC236}">
                <a16:creationId xmlns:a16="http://schemas.microsoft.com/office/drawing/2014/main" id="{6CF6BAB4-39F6-417B-A2D1-0C109374F969}"/>
              </a:ext>
            </a:extLst>
          </p:cNvPr>
          <p:cNvSpPr>
            <a:spLocks noGrp="1"/>
          </p:cNvSpPr>
          <p:nvPr>
            <p:ph type="sldNum" sz="quarter" idx="12"/>
          </p:nvPr>
        </p:nvSpPr>
        <p:spPr/>
        <p:txBody>
          <a:bodyPr/>
          <a:lstStyle>
            <a:lvl1pPr>
              <a:defRPr smtClean="0"/>
            </a:lvl1pPr>
          </a:lstStyle>
          <a:p>
            <a:pPr>
              <a:defRPr/>
            </a:pPr>
            <a:fld id="{303DBD15-E561-4B8B-AA17-07C7B809A6AD}" type="slidenum">
              <a:rPr lang="en-US" altLang="tr-TR"/>
              <a:pPr>
                <a:defRPr/>
              </a:pPr>
              <a:t>‹#›</a:t>
            </a:fld>
            <a:endParaRPr lang="en-US" altLang="tr-TR"/>
          </a:p>
        </p:txBody>
      </p:sp>
    </p:spTree>
    <p:extLst>
      <p:ext uri="{BB962C8B-B14F-4D97-AF65-F5344CB8AC3E}">
        <p14:creationId xmlns:p14="http://schemas.microsoft.com/office/powerpoint/2010/main" val="23493992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414BA63-22F4-451F-8419-5991F0488FD0}"/>
              </a:ext>
            </a:extLst>
          </p:cNvPr>
          <p:cNvSpPr>
            <a:spLocks noGrp="1"/>
          </p:cNvSpPr>
          <p:nvPr>
            <p:ph type="dt" sz="half" idx="10"/>
          </p:nvPr>
        </p:nvSpPr>
        <p:spPr/>
        <p:txBody>
          <a:bodyPr/>
          <a:lstStyle>
            <a:lvl1pPr>
              <a:defRPr/>
            </a:lvl1pPr>
          </a:lstStyle>
          <a:p>
            <a:pPr>
              <a:defRPr/>
            </a:pPr>
            <a:endParaRPr lang="en-US"/>
          </a:p>
        </p:txBody>
      </p:sp>
      <p:sp>
        <p:nvSpPr>
          <p:cNvPr id="8" name="Altbilgi Yer Tutucusu 7">
            <a:extLst>
              <a:ext uri="{FF2B5EF4-FFF2-40B4-BE49-F238E27FC236}">
                <a16:creationId xmlns:a16="http://schemas.microsoft.com/office/drawing/2014/main" id="{A305AA8E-7993-4BB4-A372-236B8B0B8CD9}"/>
              </a:ext>
            </a:extLst>
          </p:cNvPr>
          <p:cNvSpPr>
            <a:spLocks noGrp="1"/>
          </p:cNvSpPr>
          <p:nvPr>
            <p:ph type="ftr" sz="quarter" idx="11"/>
          </p:nvPr>
        </p:nvSpPr>
        <p:spPr/>
        <p:txBody>
          <a:bodyPr/>
          <a:lstStyle>
            <a:lvl1pPr algn="l">
              <a:defRPr/>
            </a:lvl1pPr>
          </a:lstStyle>
          <a:p>
            <a:pPr>
              <a:defRPr/>
            </a:pPr>
            <a:endParaRPr lang="en-US"/>
          </a:p>
        </p:txBody>
      </p:sp>
      <p:sp>
        <p:nvSpPr>
          <p:cNvPr id="9" name="Slayt Numarası Yer Tutucusu 8">
            <a:extLst>
              <a:ext uri="{FF2B5EF4-FFF2-40B4-BE49-F238E27FC236}">
                <a16:creationId xmlns:a16="http://schemas.microsoft.com/office/drawing/2014/main" id="{95FC307D-79F3-4B6E-A817-B9038FA4858B}"/>
              </a:ext>
            </a:extLst>
          </p:cNvPr>
          <p:cNvSpPr>
            <a:spLocks noGrp="1"/>
          </p:cNvSpPr>
          <p:nvPr>
            <p:ph type="sldNum" sz="quarter" idx="12"/>
          </p:nvPr>
        </p:nvSpPr>
        <p:spPr/>
        <p:txBody>
          <a:bodyPr/>
          <a:lstStyle>
            <a:lvl1pPr>
              <a:defRPr smtClean="0"/>
            </a:lvl1pPr>
          </a:lstStyle>
          <a:p>
            <a:pPr>
              <a:defRPr/>
            </a:pPr>
            <a:fld id="{8A893C3B-2F73-4A62-934D-3BCFA8C9DDFF}" type="slidenum">
              <a:rPr lang="en-US" altLang="tr-TR"/>
              <a:pPr>
                <a:defRPr/>
              </a:pPr>
              <a:t>‹#›</a:t>
            </a:fld>
            <a:endParaRPr lang="en-US" altLang="tr-TR"/>
          </a:p>
        </p:txBody>
      </p:sp>
    </p:spTree>
    <p:extLst>
      <p:ext uri="{BB962C8B-B14F-4D97-AF65-F5344CB8AC3E}">
        <p14:creationId xmlns:p14="http://schemas.microsoft.com/office/powerpoint/2010/main" val="1421595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1F6B30E-AF1B-4DD9-8FE2-88969EFF81E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BEAAE0B-8961-4866-97E5-D1B0F636ED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7CEA1F6C-CE9E-4F16-B0A9-A73E54C05929}"/>
              </a:ext>
            </a:extLst>
          </p:cNvPr>
          <p:cNvSpPr>
            <a:spLocks noGrp="1"/>
          </p:cNvSpPr>
          <p:nvPr>
            <p:ph type="dt" sz="half" idx="10"/>
          </p:nvPr>
        </p:nvSpPr>
        <p:spPr/>
        <p:txBody>
          <a:bodyPr/>
          <a:lstStyle/>
          <a:p>
            <a:fld id="{2EDAA225-4EB7-45C8-A3A0-99C59B9AB886}" type="datetimeFigureOut">
              <a:rPr lang="tr-TR" smtClean="0"/>
              <a:t>27.12.2018</a:t>
            </a:fld>
            <a:endParaRPr lang="tr-TR"/>
          </a:p>
        </p:txBody>
      </p:sp>
      <p:sp>
        <p:nvSpPr>
          <p:cNvPr id="5" name="Alt Bilgi Yer Tutucusu 4">
            <a:extLst>
              <a:ext uri="{FF2B5EF4-FFF2-40B4-BE49-F238E27FC236}">
                <a16:creationId xmlns:a16="http://schemas.microsoft.com/office/drawing/2014/main" id="{51FE1CEE-91A9-448B-A543-2CBBBE255B8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6659CB9-7D2B-4961-B1A3-15B6A9F0C1BC}"/>
              </a:ext>
            </a:extLst>
          </p:cNvPr>
          <p:cNvSpPr>
            <a:spLocks noGrp="1"/>
          </p:cNvSpPr>
          <p:nvPr>
            <p:ph type="sldNum" sz="quarter" idx="12"/>
          </p:nvPr>
        </p:nvSpPr>
        <p:spPr/>
        <p:txBody>
          <a:bodyPr/>
          <a:lstStyle/>
          <a:p>
            <a:fld id="{F202BAB5-7B3B-4A91-9965-E236D190204D}" type="slidenum">
              <a:rPr lang="tr-TR" smtClean="0"/>
              <a:t>‹#›</a:t>
            </a:fld>
            <a:endParaRPr lang="tr-TR"/>
          </a:p>
        </p:txBody>
      </p:sp>
    </p:spTree>
    <p:extLst>
      <p:ext uri="{BB962C8B-B14F-4D97-AF65-F5344CB8AC3E}">
        <p14:creationId xmlns:p14="http://schemas.microsoft.com/office/powerpoint/2010/main" val="268914851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a:extLst>
              <a:ext uri="{FF2B5EF4-FFF2-40B4-BE49-F238E27FC236}">
                <a16:creationId xmlns:a16="http://schemas.microsoft.com/office/drawing/2014/main" id="{C830DC3C-410F-4616-AC1D-9B654BBFCA6D}"/>
              </a:ext>
            </a:extLst>
          </p:cNvPr>
          <p:cNvSpPr>
            <a:spLocks noGrp="1"/>
          </p:cNvSpPr>
          <p:nvPr>
            <p:ph type="dt" sz="half" idx="10"/>
          </p:nvPr>
        </p:nvSpPr>
        <p:spPr/>
        <p:txBody>
          <a:bodyPr/>
          <a:lstStyle>
            <a:lvl1pPr>
              <a:defRPr/>
            </a:lvl1pPr>
          </a:lstStyle>
          <a:p>
            <a:pPr>
              <a:defRPr/>
            </a:pPr>
            <a:endParaRPr lang="en-US"/>
          </a:p>
        </p:txBody>
      </p:sp>
      <p:sp>
        <p:nvSpPr>
          <p:cNvPr id="4" name="Altbilgi Yer Tutucusu 3">
            <a:extLst>
              <a:ext uri="{FF2B5EF4-FFF2-40B4-BE49-F238E27FC236}">
                <a16:creationId xmlns:a16="http://schemas.microsoft.com/office/drawing/2014/main" id="{99F1997A-E5E4-4D1B-BC6F-6A14A30EE920}"/>
              </a:ext>
            </a:extLst>
          </p:cNvPr>
          <p:cNvSpPr>
            <a:spLocks noGrp="1"/>
          </p:cNvSpPr>
          <p:nvPr>
            <p:ph type="ftr" sz="quarter" idx="11"/>
          </p:nvPr>
        </p:nvSpPr>
        <p:spPr/>
        <p:txBody>
          <a:bodyPr/>
          <a:lstStyle>
            <a:lvl1pPr algn="l">
              <a:defRPr/>
            </a:lvl1pPr>
          </a:lstStyle>
          <a:p>
            <a:pPr>
              <a:defRPr/>
            </a:pPr>
            <a:endParaRPr lang="en-US"/>
          </a:p>
        </p:txBody>
      </p:sp>
      <p:sp>
        <p:nvSpPr>
          <p:cNvPr id="5" name="Slayt Numarası Yer Tutucusu 4">
            <a:extLst>
              <a:ext uri="{FF2B5EF4-FFF2-40B4-BE49-F238E27FC236}">
                <a16:creationId xmlns:a16="http://schemas.microsoft.com/office/drawing/2014/main" id="{6642CC5C-B67D-43D6-8809-116414917C3B}"/>
              </a:ext>
            </a:extLst>
          </p:cNvPr>
          <p:cNvSpPr>
            <a:spLocks noGrp="1"/>
          </p:cNvSpPr>
          <p:nvPr>
            <p:ph type="sldNum" sz="quarter" idx="12"/>
          </p:nvPr>
        </p:nvSpPr>
        <p:spPr/>
        <p:txBody>
          <a:bodyPr/>
          <a:lstStyle>
            <a:lvl1pPr>
              <a:defRPr smtClean="0"/>
            </a:lvl1pPr>
          </a:lstStyle>
          <a:p>
            <a:pPr>
              <a:defRPr/>
            </a:pPr>
            <a:fld id="{3ABE7DB5-0A16-45E7-9CF0-BEC2846F6D96}" type="slidenum">
              <a:rPr lang="en-US" altLang="tr-TR"/>
              <a:pPr>
                <a:defRPr/>
              </a:pPr>
              <a:t>‹#›</a:t>
            </a:fld>
            <a:endParaRPr lang="en-US" altLang="tr-TR"/>
          </a:p>
        </p:txBody>
      </p:sp>
    </p:spTree>
    <p:extLst>
      <p:ext uri="{BB962C8B-B14F-4D97-AF65-F5344CB8AC3E}">
        <p14:creationId xmlns:p14="http://schemas.microsoft.com/office/powerpoint/2010/main" val="17630534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E0633BF-9F19-41C7-8B1B-ABEDABCF3F1E}"/>
              </a:ext>
            </a:extLst>
          </p:cNvPr>
          <p:cNvSpPr>
            <a:spLocks noGrp="1"/>
          </p:cNvSpPr>
          <p:nvPr>
            <p:ph type="dt" sz="half" idx="10"/>
          </p:nvPr>
        </p:nvSpPr>
        <p:spPr/>
        <p:txBody>
          <a:bodyPr/>
          <a:lstStyle>
            <a:lvl1pPr>
              <a:defRPr/>
            </a:lvl1pPr>
          </a:lstStyle>
          <a:p>
            <a:pPr>
              <a:defRPr/>
            </a:pPr>
            <a:endParaRPr lang="en-US"/>
          </a:p>
        </p:txBody>
      </p:sp>
      <p:sp>
        <p:nvSpPr>
          <p:cNvPr id="3" name="Altbilgi Yer Tutucusu 2">
            <a:extLst>
              <a:ext uri="{FF2B5EF4-FFF2-40B4-BE49-F238E27FC236}">
                <a16:creationId xmlns:a16="http://schemas.microsoft.com/office/drawing/2014/main" id="{3F7BD916-96CA-4A42-8814-95846D795913}"/>
              </a:ext>
            </a:extLst>
          </p:cNvPr>
          <p:cNvSpPr>
            <a:spLocks noGrp="1"/>
          </p:cNvSpPr>
          <p:nvPr>
            <p:ph type="ftr" sz="quarter" idx="11"/>
          </p:nvPr>
        </p:nvSpPr>
        <p:spPr/>
        <p:txBody>
          <a:bodyPr/>
          <a:lstStyle>
            <a:lvl1pPr algn="l">
              <a:defRPr/>
            </a:lvl1pPr>
          </a:lstStyle>
          <a:p>
            <a:pPr>
              <a:defRPr/>
            </a:pPr>
            <a:endParaRPr lang="en-US"/>
          </a:p>
        </p:txBody>
      </p:sp>
      <p:sp>
        <p:nvSpPr>
          <p:cNvPr id="4" name="Slayt Numarası Yer Tutucusu 3">
            <a:extLst>
              <a:ext uri="{FF2B5EF4-FFF2-40B4-BE49-F238E27FC236}">
                <a16:creationId xmlns:a16="http://schemas.microsoft.com/office/drawing/2014/main" id="{D335F374-C7A3-46F3-B4DF-819A339F516A}"/>
              </a:ext>
            </a:extLst>
          </p:cNvPr>
          <p:cNvSpPr>
            <a:spLocks noGrp="1"/>
          </p:cNvSpPr>
          <p:nvPr>
            <p:ph type="sldNum" sz="quarter" idx="12"/>
          </p:nvPr>
        </p:nvSpPr>
        <p:spPr/>
        <p:txBody>
          <a:bodyPr/>
          <a:lstStyle>
            <a:lvl1pPr>
              <a:defRPr smtClean="0"/>
            </a:lvl1pPr>
          </a:lstStyle>
          <a:p>
            <a:pPr>
              <a:defRPr/>
            </a:pPr>
            <a:fld id="{5B6EF64B-163F-4D5F-B077-93A20C7C6A30}" type="slidenum">
              <a:rPr lang="en-US" altLang="tr-TR"/>
              <a:pPr>
                <a:defRPr/>
              </a:pPr>
              <a:t>‹#›</a:t>
            </a:fld>
            <a:endParaRPr lang="en-US" altLang="tr-TR"/>
          </a:p>
        </p:txBody>
      </p:sp>
    </p:spTree>
    <p:extLst>
      <p:ext uri="{BB962C8B-B14F-4D97-AF65-F5344CB8AC3E}">
        <p14:creationId xmlns:p14="http://schemas.microsoft.com/office/powerpoint/2010/main" val="425831958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lstStyle>
            <a:lvl1pPr>
              <a:defRPr sz="3200"/>
            </a:lvl1pPr>
          </a:lstStyle>
          <a:p>
            <a:r>
              <a:rPr lang="tr-TR"/>
              <a:t>Asıl başlık stili için tıklatın</a:t>
            </a: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a:extLst>
              <a:ext uri="{FF2B5EF4-FFF2-40B4-BE49-F238E27FC236}">
                <a16:creationId xmlns:a16="http://schemas.microsoft.com/office/drawing/2014/main" id="{6061F97D-A6FE-4487-88E2-082D8696B4A1}"/>
              </a:ext>
            </a:extLst>
          </p:cNvPr>
          <p:cNvSpPr>
            <a:spLocks noGrp="1"/>
          </p:cNvSpPr>
          <p:nvPr>
            <p:ph type="dt" sz="half" idx="10"/>
          </p:nvPr>
        </p:nvSpPr>
        <p:spPr/>
        <p:txBody>
          <a:bodyPr/>
          <a:lstStyle>
            <a:lvl1pPr>
              <a:defRPr/>
            </a:lvl1pPr>
          </a:lstStyle>
          <a:p>
            <a:pPr>
              <a:defRPr/>
            </a:pPr>
            <a:endParaRPr lang="en-US"/>
          </a:p>
        </p:txBody>
      </p:sp>
      <p:sp>
        <p:nvSpPr>
          <p:cNvPr id="6" name="Altbilgi Yer Tutucusu 5">
            <a:extLst>
              <a:ext uri="{FF2B5EF4-FFF2-40B4-BE49-F238E27FC236}">
                <a16:creationId xmlns:a16="http://schemas.microsoft.com/office/drawing/2014/main" id="{4E39B50B-D57D-4A74-8DB5-8ED396A7FCD6}"/>
              </a:ext>
            </a:extLst>
          </p:cNvPr>
          <p:cNvSpPr>
            <a:spLocks noGrp="1"/>
          </p:cNvSpPr>
          <p:nvPr>
            <p:ph type="ftr" sz="quarter" idx="11"/>
          </p:nvPr>
        </p:nvSpPr>
        <p:spPr/>
        <p:txBody>
          <a:bodyPr/>
          <a:lstStyle>
            <a:lvl1pPr algn="l">
              <a:defRPr/>
            </a:lvl1pPr>
          </a:lstStyle>
          <a:p>
            <a:pPr>
              <a:defRPr/>
            </a:pPr>
            <a:endParaRPr lang="en-US"/>
          </a:p>
        </p:txBody>
      </p:sp>
      <p:sp>
        <p:nvSpPr>
          <p:cNvPr id="7" name="Slayt Numarası Yer Tutucusu 6">
            <a:extLst>
              <a:ext uri="{FF2B5EF4-FFF2-40B4-BE49-F238E27FC236}">
                <a16:creationId xmlns:a16="http://schemas.microsoft.com/office/drawing/2014/main" id="{205192F9-EEBC-496E-BE67-3C7E6B774F1E}"/>
              </a:ext>
            </a:extLst>
          </p:cNvPr>
          <p:cNvSpPr>
            <a:spLocks noGrp="1"/>
          </p:cNvSpPr>
          <p:nvPr>
            <p:ph type="sldNum" sz="quarter" idx="12"/>
          </p:nvPr>
        </p:nvSpPr>
        <p:spPr/>
        <p:txBody>
          <a:bodyPr/>
          <a:lstStyle>
            <a:lvl1pPr>
              <a:defRPr smtClean="0"/>
            </a:lvl1pPr>
          </a:lstStyle>
          <a:p>
            <a:pPr>
              <a:defRPr/>
            </a:pPr>
            <a:fld id="{8E6663E5-8FFC-4A1B-8A14-0CDE2FDAC1B7}" type="slidenum">
              <a:rPr lang="en-US" altLang="tr-TR"/>
              <a:pPr>
                <a:defRPr/>
              </a:pPr>
              <a:t>‹#›</a:t>
            </a:fld>
            <a:endParaRPr lang="en-US" altLang="tr-TR"/>
          </a:p>
        </p:txBody>
      </p:sp>
    </p:spTree>
    <p:extLst>
      <p:ext uri="{BB962C8B-B14F-4D97-AF65-F5344CB8AC3E}">
        <p14:creationId xmlns:p14="http://schemas.microsoft.com/office/powerpoint/2010/main" val="16689809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lstStyle>
            <a:lvl1pPr>
              <a:defRPr sz="3200"/>
            </a:lvl1pPr>
          </a:lstStyle>
          <a:p>
            <a:r>
              <a:rPr lang="tr-TR"/>
              <a:t>Asıl başlık stili için tıklatın</a:t>
            </a: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a:extLst>
              <a:ext uri="{FF2B5EF4-FFF2-40B4-BE49-F238E27FC236}">
                <a16:creationId xmlns:a16="http://schemas.microsoft.com/office/drawing/2014/main" id="{F66A075C-0F01-4019-BAEF-99F83A2B373C}"/>
              </a:ext>
            </a:extLst>
          </p:cNvPr>
          <p:cNvSpPr>
            <a:spLocks noGrp="1"/>
          </p:cNvSpPr>
          <p:nvPr>
            <p:ph type="dt" sz="half" idx="10"/>
          </p:nvPr>
        </p:nvSpPr>
        <p:spPr/>
        <p:txBody>
          <a:bodyPr/>
          <a:lstStyle>
            <a:lvl1pPr>
              <a:defRPr/>
            </a:lvl1pPr>
          </a:lstStyle>
          <a:p>
            <a:pPr>
              <a:defRPr/>
            </a:pPr>
            <a:endParaRPr lang="en-US"/>
          </a:p>
        </p:txBody>
      </p:sp>
      <p:sp>
        <p:nvSpPr>
          <p:cNvPr id="6" name="Altbilgi Yer Tutucusu 5">
            <a:extLst>
              <a:ext uri="{FF2B5EF4-FFF2-40B4-BE49-F238E27FC236}">
                <a16:creationId xmlns:a16="http://schemas.microsoft.com/office/drawing/2014/main" id="{2FBDBC69-7A56-4583-B3DB-C26F2A73DA0D}"/>
              </a:ext>
            </a:extLst>
          </p:cNvPr>
          <p:cNvSpPr>
            <a:spLocks noGrp="1"/>
          </p:cNvSpPr>
          <p:nvPr>
            <p:ph type="ftr" sz="quarter" idx="11"/>
          </p:nvPr>
        </p:nvSpPr>
        <p:spPr/>
        <p:txBody>
          <a:bodyPr/>
          <a:lstStyle>
            <a:lvl1pPr algn="l">
              <a:defRPr/>
            </a:lvl1pPr>
          </a:lstStyle>
          <a:p>
            <a:pPr>
              <a:defRPr/>
            </a:pPr>
            <a:endParaRPr lang="en-US"/>
          </a:p>
        </p:txBody>
      </p:sp>
      <p:sp>
        <p:nvSpPr>
          <p:cNvPr id="7" name="Slayt Numarası Yer Tutucusu 6">
            <a:extLst>
              <a:ext uri="{FF2B5EF4-FFF2-40B4-BE49-F238E27FC236}">
                <a16:creationId xmlns:a16="http://schemas.microsoft.com/office/drawing/2014/main" id="{D5F997BB-3F2D-4BD2-A6A5-DA8D28D29CB8}"/>
              </a:ext>
            </a:extLst>
          </p:cNvPr>
          <p:cNvSpPr>
            <a:spLocks noGrp="1"/>
          </p:cNvSpPr>
          <p:nvPr>
            <p:ph type="sldNum" sz="quarter" idx="12"/>
          </p:nvPr>
        </p:nvSpPr>
        <p:spPr/>
        <p:txBody>
          <a:bodyPr/>
          <a:lstStyle>
            <a:lvl1pPr>
              <a:defRPr smtClean="0"/>
            </a:lvl1pPr>
          </a:lstStyle>
          <a:p>
            <a:pPr>
              <a:defRPr/>
            </a:pPr>
            <a:fld id="{415E7EE5-82ED-4A57-BA36-072E4465BB26}" type="slidenum">
              <a:rPr lang="en-US" altLang="tr-TR"/>
              <a:pPr>
                <a:defRPr/>
              </a:pPr>
              <a:t>‹#›</a:t>
            </a:fld>
            <a:endParaRPr lang="en-US" altLang="tr-TR"/>
          </a:p>
        </p:txBody>
      </p:sp>
    </p:spTree>
    <p:extLst>
      <p:ext uri="{BB962C8B-B14F-4D97-AF65-F5344CB8AC3E}">
        <p14:creationId xmlns:p14="http://schemas.microsoft.com/office/powerpoint/2010/main" val="45646946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DD529D3-83D1-48A0-AF9B-FBA95976841D}"/>
              </a:ext>
            </a:extLst>
          </p:cNvPr>
          <p:cNvSpPr>
            <a:spLocks noGrp="1"/>
          </p:cNvSpPr>
          <p:nvPr>
            <p:ph type="dt" sz="half" idx="10"/>
          </p:nvPr>
        </p:nvSpPr>
        <p:spPr/>
        <p:txBody>
          <a:bodyPr/>
          <a:lstStyle>
            <a:lvl1pPr>
              <a:defRPr/>
            </a:lvl1pPr>
          </a:lstStyle>
          <a:p>
            <a:pPr>
              <a:defRPr/>
            </a:pPr>
            <a:endParaRPr lang="en-US"/>
          </a:p>
        </p:txBody>
      </p:sp>
      <p:sp>
        <p:nvSpPr>
          <p:cNvPr id="5" name="Altbilgi Yer Tutucusu 4">
            <a:extLst>
              <a:ext uri="{FF2B5EF4-FFF2-40B4-BE49-F238E27FC236}">
                <a16:creationId xmlns:a16="http://schemas.microsoft.com/office/drawing/2014/main" id="{7D49612B-1DD2-4BA0-AF20-FBA3C7D28B56}"/>
              </a:ext>
            </a:extLst>
          </p:cNvPr>
          <p:cNvSpPr>
            <a:spLocks noGrp="1"/>
          </p:cNvSpPr>
          <p:nvPr>
            <p:ph type="ftr" sz="quarter" idx="11"/>
          </p:nvPr>
        </p:nvSpPr>
        <p:spPr/>
        <p:txBody>
          <a:bodyPr/>
          <a:lstStyle>
            <a:lvl1pPr algn="l">
              <a:defRPr/>
            </a:lvl1pPr>
          </a:lstStyle>
          <a:p>
            <a:pPr>
              <a:defRPr/>
            </a:pPr>
            <a:endParaRPr lang="en-US"/>
          </a:p>
        </p:txBody>
      </p:sp>
      <p:sp>
        <p:nvSpPr>
          <p:cNvPr id="6" name="Slayt Numarası Yer Tutucusu 5">
            <a:extLst>
              <a:ext uri="{FF2B5EF4-FFF2-40B4-BE49-F238E27FC236}">
                <a16:creationId xmlns:a16="http://schemas.microsoft.com/office/drawing/2014/main" id="{1360DA21-E1B4-418B-8C2A-FA825DF7FF7C}"/>
              </a:ext>
            </a:extLst>
          </p:cNvPr>
          <p:cNvSpPr>
            <a:spLocks noGrp="1"/>
          </p:cNvSpPr>
          <p:nvPr>
            <p:ph type="sldNum" sz="quarter" idx="12"/>
          </p:nvPr>
        </p:nvSpPr>
        <p:spPr/>
        <p:txBody>
          <a:bodyPr/>
          <a:lstStyle>
            <a:lvl1pPr>
              <a:defRPr smtClean="0"/>
            </a:lvl1pPr>
          </a:lstStyle>
          <a:p>
            <a:pPr>
              <a:defRPr/>
            </a:pPr>
            <a:fld id="{DF46E5B9-B83E-408C-BDD6-2AFEB2A0D074}" type="slidenum">
              <a:rPr lang="en-US" altLang="tr-TR"/>
              <a:pPr>
                <a:defRPr/>
              </a:pPr>
              <a:t>‹#›</a:t>
            </a:fld>
            <a:endParaRPr lang="en-US" altLang="tr-TR"/>
          </a:p>
        </p:txBody>
      </p:sp>
    </p:spTree>
    <p:extLst>
      <p:ext uri="{BB962C8B-B14F-4D97-AF65-F5344CB8AC3E}">
        <p14:creationId xmlns:p14="http://schemas.microsoft.com/office/powerpoint/2010/main" val="71053399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9194800" y="381000"/>
            <a:ext cx="2590800" cy="5499100"/>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1416051" y="381000"/>
            <a:ext cx="7575549" cy="549910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A3EAD30-2776-4DE0-B62F-791C2121354E}"/>
              </a:ext>
            </a:extLst>
          </p:cNvPr>
          <p:cNvSpPr>
            <a:spLocks noGrp="1"/>
          </p:cNvSpPr>
          <p:nvPr>
            <p:ph type="dt" sz="half" idx="10"/>
          </p:nvPr>
        </p:nvSpPr>
        <p:spPr/>
        <p:txBody>
          <a:bodyPr/>
          <a:lstStyle>
            <a:lvl1pPr>
              <a:defRPr/>
            </a:lvl1pPr>
          </a:lstStyle>
          <a:p>
            <a:pPr>
              <a:defRPr/>
            </a:pPr>
            <a:endParaRPr lang="en-US"/>
          </a:p>
        </p:txBody>
      </p:sp>
      <p:sp>
        <p:nvSpPr>
          <p:cNvPr id="5" name="Altbilgi Yer Tutucusu 4">
            <a:extLst>
              <a:ext uri="{FF2B5EF4-FFF2-40B4-BE49-F238E27FC236}">
                <a16:creationId xmlns:a16="http://schemas.microsoft.com/office/drawing/2014/main" id="{DA0164BC-FF30-4FFD-8AD9-DA4411305C5A}"/>
              </a:ext>
            </a:extLst>
          </p:cNvPr>
          <p:cNvSpPr>
            <a:spLocks noGrp="1"/>
          </p:cNvSpPr>
          <p:nvPr>
            <p:ph type="ftr" sz="quarter" idx="11"/>
          </p:nvPr>
        </p:nvSpPr>
        <p:spPr/>
        <p:txBody>
          <a:bodyPr/>
          <a:lstStyle>
            <a:lvl1pPr algn="l">
              <a:defRPr/>
            </a:lvl1pPr>
          </a:lstStyle>
          <a:p>
            <a:pPr>
              <a:defRPr/>
            </a:pPr>
            <a:endParaRPr lang="en-US"/>
          </a:p>
        </p:txBody>
      </p:sp>
      <p:sp>
        <p:nvSpPr>
          <p:cNvPr id="6" name="Slayt Numarası Yer Tutucusu 5">
            <a:extLst>
              <a:ext uri="{FF2B5EF4-FFF2-40B4-BE49-F238E27FC236}">
                <a16:creationId xmlns:a16="http://schemas.microsoft.com/office/drawing/2014/main" id="{D77CC8E0-B28F-4B49-A3B9-0795C850A62E}"/>
              </a:ext>
            </a:extLst>
          </p:cNvPr>
          <p:cNvSpPr>
            <a:spLocks noGrp="1"/>
          </p:cNvSpPr>
          <p:nvPr>
            <p:ph type="sldNum" sz="quarter" idx="12"/>
          </p:nvPr>
        </p:nvSpPr>
        <p:spPr/>
        <p:txBody>
          <a:bodyPr/>
          <a:lstStyle>
            <a:lvl1pPr>
              <a:defRPr smtClean="0"/>
            </a:lvl1pPr>
          </a:lstStyle>
          <a:p>
            <a:pPr>
              <a:defRPr/>
            </a:pPr>
            <a:fld id="{5790B748-8945-42A5-8167-86361CBCAC45}" type="slidenum">
              <a:rPr lang="en-US" altLang="tr-TR"/>
              <a:pPr>
                <a:defRPr/>
              </a:pPr>
              <a:t>‹#›</a:t>
            </a:fld>
            <a:endParaRPr lang="en-US" altLang="tr-TR"/>
          </a:p>
        </p:txBody>
      </p:sp>
    </p:spTree>
    <p:extLst>
      <p:ext uri="{BB962C8B-B14F-4D97-AF65-F5344CB8AC3E}">
        <p14:creationId xmlns:p14="http://schemas.microsoft.com/office/powerpoint/2010/main" val="2132254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5E58309-601F-4925-AC22-59CB3A8A456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8D931DC-607A-47CF-B228-46FDF9C82345}"/>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58F333FB-A90F-49FE-85BE-FDC274305C35}"/>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4DD9DFE-A635-4104-A919-E8EA85674C1F}"/>
              </a:ext>
            </a:extLst>
          </p:cNvPr>
          <p:cNvSpPr>
            <a:spLocks noGrp="1"/>
          </p:cNvSpPr>
          <p:nvPr>
            <p:ph type="dt" sz="half" idx="10"/>
          </p:nvPr>
        </p:nvSpPr>
        <p:spPr/>
        <p:txBody>
          <a:bodyPr/>
          <a:lstStyle/>
          <a:p>
            <a:fld id="{2EDAA225-4EB7-45C8-A3A0-99C59B9AB886}" type="datetimeFigureOut">
              <a:rPr lang="tr-TR" smtClean="0"/>
              <a:t>27.12.2018</a:t>
            </a:fld>
            <a:endParaRPr lang="tr-TR"/>
          </a:p>
        </p:txBody>
      </p:sp>
      <p:sp>
        <p:nvSpPr>
          <p:cNvPr id="6" name="Alt Bilgi Yer Tutucusu 5">
            <a:extLst>
              <a:ext uri="{FF2B5EF4-FFF2-40B4-BE49-F238E27FC236}">
                <a16:creationId xmlns:a16="http://schemas.microsoft.com/office/drawing/2014/main" id="{BC2E4E9E-1A8A-43EE-A651-ECCFFDD7FCA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D224529-DEBF-4869-8BC9-900F77CD685F}"/>
              </a:ext>
            </a:extLst>
          </p:cNvPr>
          <p:cNvSpPr>
            <a:spLocks noGrp="1"/>
          </p:cNvSpPr>
          <p:nvPr>
            <p:ph type="sldNum" sz="quarter" idx="12"/>
          </p:nvPr>
        </p:nvSpPr>
        <p:spPr/>
        <p:txBody>
          <a:bodyPr/>
          <a:lstStyle/>
          <a:p>
            <a:fld id="{F202BAB5-7B3B-4A91-9965-E236D190204D}" type="slidenum">
              <a:rPr lang="tr-TR" smtClean="0"/>
              <a:t>‹#›</a:t>
            </a:fld>
            <a:endParaRPr lang="tr-TR"/>
          </a:p>
        </p:txBody>
      </p:sp>
    </p:spTree>
    <p:extLst>
      <p:ext uri="{BB962C8B-B14F-4D97-AF65-F5344CB8AC3E}">
        <p14:creationId xmlns:p14="http://schemas.microsoft.com/office/powerpoint/2010/main" val="3113901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FA18BFE-D081-4C98-BB6D-440B648085A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C40C7B6-5B3D-4D19-8D1B-DBC296F50F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21D59F77-DD86-40D5-AC66-378248DA249B}"/>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6113748-BE88-4FF6-A60B-AE5EB51932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FA1BB5B0-D9E7-4B4D-BCFD-B10010590660}"/>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C407865-7A11-4122-8B78-2A2FAFB8F028}"/>
              </a:ext>
            </a:extLst>
          </p:cNvPr>
          <p:cNvSpPr>
            <a:spLocks noGrp="1"/>
          </p:cNvSpPr>
          <p:nvPr>
            <p:ph type="dt" sz="half" idx="10"/>
          </p:nvPr>
        </p:nvSpPr>
        <p:spPr/>
        <p:txBody>
          <a:bodyPr/>
          <a:lstStyle/>
          <a:p>
            <a:fld id="{2EDAA225-4EB7-45C8-A3A0-99C59B9AB886}" type="datetimeFigureOut">
              <a:rPr lang="tr-TR" smtClean="0"/>
              <a:t>27.12.2018</a:t>
            </a:fld>
            <a:endParaRPr lang="tr-TR"/>
          </a:p>
        </p:txBody>
      </p:sp>
      <p:sp>
        <p:nvSpPr>
          <p:cNvPr id="8" name="Alt Bilgi Yer Tutucusu 7">
            <a:extLst>
              <a:ext uri="{FF2B5EF4-FFF2-40B4-BE49-F238E27FC236}">
                <a16:creationId xmlns:a16="http://schemas.microsoft.com/office/drawing/2014/main" id="{DC87C843-1CB3-4277-ADBA-A0D9DF82991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DEEEAA1A-5BDB-4065-B578-98978C5F78BC}"/>
              </a:ext>
            </a:extLst>
          </p:cNvPr>
          <p:cNvSpPr>
            <a:spLocks noGrp="1"/>
          </p:cNvSpPr>
          <p:nvPr>
            <p:ph type="sldNum" sz="quarter" idx="12"/>
          </p:nvPr>
        </p:nvSpPr>
        <p:spPr/>
        <p:txBody>
          <a:bodyPr/>
          <a:lstStyle/>
          <a:p>
            <a:fld id="{F202BAB5-7B3B-4A91-9965-E236D190204D}" type="slidenum">
              <a:rPr lang="tr-TR" smtClean="0"/>
              <a:t>‹#›</a:t>
            </a:fld>
            <a:endParaRPr lang="tr-TR"/>
          </a:p>
        </p:txBody>
      </p:sp>
    </p:spTree>
    <p:extLst>
      <p:ext uri="{BB962C8B-B14F-4D97-AF65-F5344CB8AC3E}">
        <p14:creationId xmlns:p14="http://schemas.microsoft.com/office/powerpoint/2010/main" val="220193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53BAEB-EDD6-4B46-A43F-B08226316A8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934429B-DBA1-475F-BEDB-826E4A322FA9}"/>
              </a:ext>
            </a:extLst>
          </p:cNvPr>
          <p:cNvSpPr>
            <a:spLocks noGrp="1"/>
          </p:cNvSpPr>
          <p:nvPr>
            <p:ph type="dt" sz="half" idx="10"/>
          </p:nvPr>
        </p:nvSpPr>
        <p:spPr/>
        <p:txBody>
          <a:bodyPr/>
          <a:lstStyle/>
          <a:p>
            <a:fld id="{2EDAA225-4EB7-45C8-A3A0-99C59B9AB886}" type="datetimeFigureOut">
              <a:rPr lang="tr-TR" smtClean="0"/>
              <a:t>27.12.2018</a:t>
            </a:fld>
            <a:endParaRPr lang="tr-TR"/>
          </a:p>
        </p:txBody>
      </p:sp>
      <p:sp>
        <p:nvSpPr>
          <p:cNvPr id="4" name="Alt Bilgi Yer Tutucusu 3">
            <a:extLst>
              <a:ext uri="{FF2B5EF4-FFF2-40B4-BE49-F238E27FC236}">
                <a16:creationId xmlns:a16="http://schemas.microsoft.com/office/drawing/2014/main" id="{DDB12868-71C0-4647-B5FA-8D4BCD15D85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14E8056-D465-4B25-B3DB-E40BC069C579}"/>
              </a:ext>
            </a:extLst>
          </p:cNvPr>
          <p:cNvSpPr>
            <a:spLocks noGrp="1"/>
          </p:cNvSpPr>
          <p:nvPr>
            <p:ph type="sldNum" sz="quarter" idx="12"/>
          </p:nvPr>
        </p:nvSpPr>
        <p:spPr/>
        <p:txBody>
          <a:bodyPr/>
          <a:lstStyle/>
          <a:p>
            <a:fld id="{F202BAB5-7B3B-4A91-9965-E236D190204D}" type="slidenum">
              <a:rPr lang="tr-TR" smtClean="0"/>
              <a:t>‹#›</a:t>
            </a:fld>
            <a:endParaRPr lang="tr-TR"/>
          </a:p>
        </p:txBody>
      </p:sp>
    </p:spTree>
    <p:extLst>
      <p:ext uri="{BB962C8B-B14F-4D97-AF65-F5344CB8AC3E}">
        <p14:creationId xmlns:p14="http://schemas.microsoft.com/office/powerpoint/2010/main" val="18455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29CC38D-34AF-4468-AB19-C7B4CFC33B4D}"/>
              </a:ext>
            </a:extLst>
          </p:cNvPr>
          <p:cNvSpPr>
            <a:spLocks noGrp="1"/>
          </p:cNvSpPr>
          <p:nvPr>
            <p:ph type="dt" sz="half" idx="10"/>
          </p:nvPr>
        </p:nvSpPr>
        <p:spPr/>
        <p:txBody>
          <a:bodyPr/>
          <a:lstStyle/>
          <a:p>
            <a:fld id="{2EDAA225-4EB7-45C8-A3A0-99C59B9AB886}" type="datetimeFigureOut">
              <a:rPr lang="tr-TR" smtClean="0"/>
              <a:t>27.12.2018</a:t>
            </a:fld>
            <a:endParaRPr lang="tr-TR"/>
          </a:p>
        </p:txBody>
      </p:sp>
      <p:sp>
        <p:nvSpPr>
          <p:cNvPr id="3" name="Alt Bilgi Yer Tutucusu 2">
            <a:extLst>
              <a:ext uri="{FF2B5EF4-FFF2-40B4-BE49-F238E27FC236}">
                <a16:creationId xmlns:a16="http://schemas.microsoft.com/office/drawing/2014/main" id="{099EC644-40C1-4A08-BC80-003A66B24A4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2FB1CE0-BB53-4CDD-9580-F030AF3634EA}"/>
              </a:ext>
            </a:extLst>
          </p:cNvPr>
          <p:cNvSpPr>
            <a:spLocks noGrp="1"/>
          </p:cNvSpPr>
          <p:nvPr>
            <p:ph type="sldNum" sz="quarter" idx="12"/>
          </p:nvPr>
        </p:nvSpPr>
        <p:spPr/>
        <p:txBody>
          <a:bodyPr/>
          <a:lstStyle/>
          <a:p>
            <a:fld id="{F202BAB5-7B3B-4A91-9965-E236D190204D}" type="slidenum">
              <a:rPr lang="tr-TR" smtClean="0"/>
              <a:t>‹#›</a:t>
            </a:fld>
            <a:endParaRPr lang="tr-TR"/>
          </a:p>
        </p:txBody>
      </p:sp>
    </p:spTree>
    <p:extLst>
      <p:ext uri="{BB962C8B-B14F-4D97-AF65-F5344CB8AC3E}">
        <p14:creationId xmlns:p14="http://schemas.microsoft.com/office/powerpoint/2010/main" val="929933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8CAF59-3886-4664-AA5B-C9B60741F26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9A70928-ED9F-4762-8FFA-5D4DF7700D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2E21427F-43BA-442A-A84A-B883F68253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9D327AB1-A012-4D57-8396-1A92F2658D60}"/>
              </a:ext>
            </a:extLst>
          </p:cNvPr>
          <p:cNvSpPr>
            <a:spLocks noGrp="1"/>
          </p:cNvSpPr>
          <p:nvPr>
            <p:ph type="dt" sz="half" idx="10"/>
          </p:nvPr>
        </p:nvSpPr>
        <p:spPr/>
        <p:txBody>
          <a:bodyPr/>
          <a:lstStyle/>
          <a:p>
            <a:fld id="{2EDAA225-4EB7-45C8-A3A0-99C59B9AB886}" type="datetimeFigureOut">
              <a:rPr lang="tr-TR" smtClean="0"/>
              <a:t>27.12.2018</a:t>
            </a:fld>
            <a:endParaRPr lang="tr-TR"/>
          </a:p>
        </p:txBody>
      </p:sp>
      <p:sp>
        <p:nvSpPr>
          <p:cNvPr id="6" name="Alt Bilgi Yer Tutucusu 5">
            <a:extLst>
              <a:ext uri="{FF2B5EF4-FFF2-40B4-BE49-F238E27FC236}">
                <a16:creationId xmlns:a16="http://schemas.microsoft.com/office/drawing/2014/main" id="{BA1C4E04-4BB1-4CF7-84B8-DDBDBA56456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D7E7D60-321C-4B56-8CDC-1D92A7E45A6D}"/>
              </a:ext>
            </a:extLst>
          </p:cNvPr>
          <p:cNvSpPr>
            <a:spLocks noGrp="1"/>
          </p:cNvSpPr>
          <p:nvPr>
            <p:ph type="sldNum" sz="quarter" idx="12"/>
          </p:nvPr>
        </p:nvSpPr>
        <p:spPr/>
        <p:txBody>
          <a:bodyPr/>
          <a:lstStyle/>
          <a:p>
            <a:fld id="{F202BAB5-7B3B-4A91-9965-E236D190204D}" type="slidenum">
              <a:rPr lang="tr-TR" smtClean="0"/>
              <a:t>‹#›</a:t>
            </a:fld>
            <a:endParaRPr lang="tr-TR"/>
          </a:p>
        </p:txBody>
      </p:sp>
    </p:spTree>
    <p:extLst>
      <p:ext uri="{BB962C8B-B14F-4D97-AF65-F5344CB8AC3E}">
        <p14:creationId xmlns:p14="http://schemas.microsoft.com/office/powerpoint/2010/main" val="2681500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7946F02-AA2B-4007-A103-923298D87E2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63F2B731-FFE1-4258-8380-5A9C3B2523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39B5BBD-831F-4D99-9E92-1669A528B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589DABBB-EE42-4CD5-8480-57EC081C9EE0}"/>
              </a:ext>
            </a:extLst>
          </p:cNvPr>
          <p:cNvSpPr>
            <a:spLocks noGrp="1"/>
          </p:cNvSpPr>
          <p:nvPr>
            <p:ph type="dt" sz="half" idx="10"/>
          </p:nvPr>
        </p:nvSpPr>
        <p:spPr/>
        <p:txBody>
          <a:bodyPr/>
          <a:lstStyle/>
          <a:p>
            <a:fld id="{2EDAA225-4EB7-45C8-A3A0-99C59B9AB886}" type="datetimeFigureOut">
              <a:rPr lang="tr-TR" smtClean="0"/>
              <a:t>27.12.2018</a:t>
            </a:fld>
            <a:endParaRPr lang="tr-TR"/>
          </a:p>
        </p:txBody>
      </p:sp>
      <p:sp>
        <p:nvSpPr>
          <p:cNvPr id="6" name="Alt Bilgi Yer Tutucusu 5">
            <a:extLst>
              <a:ext uri="{FF2B5EF4-FFF2-40B4-BE49-F238E27FC236}">
                <a16:creationId xmlns:a16="http://schemas.microsoft.com/office/drawing/2014/main" id="{0F491023-A84F-43C7-9B7A-C51264E416E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0DDDD09-6FB5-4866-AE58-79847D50856D}"/>
              </a:ext>
            </a:extLst>
          </p:cNvPr>
          <p:cNvSpPr>
            <a:spLocks noGrp="1"/>
          </p:cNvSpPr>
          <p:nvPr>
            <p:ph type="sldNum" sz="quarter" idx="12"/>
          </p:nvPr>
        </p:nvSpPr>
        <p:spPr/>
        <p:txBody>
          <a:bodyPr/>
          <a:lstStyle/>
          <a:p>
            <a:fld id="{F202BAB5-7B3B-4A91-9965-E236D190204D}" type="slidenum">
              <a:rPr lang="tr-TR" smtClean="0"/>
              <a:t>‹#›</a:t>
            </a:fld>
            <a:endParaRPr lang="tr-TR"/>
          </a:p>
        </p:txBody>
      </p:sp>
    </p:spTree>
    <p:extLst>
      <p:ext uri="{BB962C8B-B14F-4D97-AF65-F5344CB8AC3E}">
        <p14:creationId xmlns:p14="http://schemas.microsoft.com/office/powerpoint/2010/main" val="4294202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3.png"/><Relationship Id="rId2" Type="http://schemas.openxmlformats.org/officeDocument/2006/relationships/slideLayout" Target="../slideLayouts/slideLayout13.xml"/><Relationship Id="rId16"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19" Type="http://schemas.openxmlformats.org/officeDocument/2006/relationships/image" Target="../media/image5.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1.jpe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17" Type="http://schemas.openxmlformats.org/officeDocument/2006/relationships/image" Target="../media/image5.png"/><Relationship Id="rId2" Type="http://schemas.openxmlformats.org/officeDocument/2006/relationships/slideLayout" Target="../slideLayouts/slideLayout26.xml"/><Relationship Id="rId16" Type="http://schemas.openxmlformats.org/officeDocument/2006/relationships/image" Target="../media/image4.png"/><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3.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0D5F644-0A5E-4E09-807E-5BC0579E1E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BE886AF-C1A5-4C54-AF3E-AAAC24FA6A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411673F-E3B9-489F-8B44-8111FE44BB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DAA225-4EB7-45C8-A3A0-99C59B9AB886}" type="datetimeFigureOut">
              <a:rPr lang="tr-TR" smtClean="0"/>
              <a:t>27.12.2018</a:t>
            </a:fld>
            <a:endParaRPr lang="tr-TR"/>
          </a:p>
        </p:txBody>
      </p:sp>
      <p:sp>
        <p:nvSpPr>
          <p:cNvPr id="5" name="Alt Bilgi Yer Tutucusu 4">
            <a:extLst>
              <a:ext uri="{FF2B5EF4-FFF2-40B4-BE49-F238E27FC236}">
                <a16:creationId xmlns:a16="http://schemas.microsoft.com/office/drawing/2014/main" id="{7943512E-7A2C-4325-9641-450E5558B9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075C209-FE32-4882-B64D-E483F9A3B8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02BAB5-7B3B-4A91-9965-E236D190204D}" type="slidenum">
              <a:rPr lang="tr-TR" smtClean="0"/>
              <a:t>‹#›</a:t>
            </a:fld>
            <a:endParaRPr lang="tr-TR"/>
          </a:p>
        </p:txBody>
      </p:sp>
    </p:spTree>
    <p:extLst>
      <p:ext uri="{BB962C8B-B14F-4D97-AF65-F5344CB8AC3E}">
        <p14:creationId xmlns:p14="http://schemas.microsoft.com/office/powerpoint/2010/main" val="1733507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tile tx="0" ty="0" sx="100000" sy="100000" flip="none" algn="tl"/>
        </a:blipFill>
        <a:effectLst/>
      </p:bgPr>
    </p:bg>
    <p:spTree>
      <p:nvGrpSpPr>
        <p:cNvPr id="1" name=""/>
        <p:cNvGrpSpPr/>
        <p:nvPr/>
      </p:nvGrpSpPr>
      <p:grpSpPr>
        <a:xfrm>
          <a:off x="0" y="0"/>
          <a:ext cx="0" cy="0"/>
          <a:chOff x="0" y="0"/>
          <a:chExt cx="0" cy="0"/>
        </a:xfrm>
      </p:grpSpPr>
      <p:pic>
        <p:nvPicPr>
          <p:cNvPr id="2050" name="Picture 1026" descr="C:\My Documents\bits\Expbanna.png">
            <a:extLst>
              <a:ext uri="{FF2B5EF4-FFF2-40B4-BE49-F238E27FC236}">
                <a16:creationId xmlns:a16="http://schemas.microsoft.com/office/drawing/2014/main" id="{D05C08A4-5A08-4C51-A38A-CE700189E05C}"/>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invGray">
          <a:xfrm>
            <a:off x="0" y="0"/>
            <a:ext cx="9144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1027">
            <a:extLst>
              <a:ext uri="{FF2B5EF4-FFF2-40B4-BE49-F238E27FC236}">
                <a16:creationId xmlns:a16="http://schemas.microsoft.com/office/drawing/2014/main" id="{48D57201-D538-4D26-8986-5E85B0AA536A}"/>
              </a:ext>
            </a:extLst>
          </p:cNvPr>
          <p:cNvSpPr>
            <a:spLocks noGrp="1" noChangeArrowheads="1"/>
          </p:cNvSpPr>
          <p:nvPr>
            <p:ph type="title"/>
          </p:nvPr>
        </p:nvSpPr>
        <p:spPr bwMode="auto">
          <a:xfrm>
            <a:off x="1422400" y="3810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tr-TR"/>
              <a:t>Click to edit Master title style</a:t>
            </a:r>
          </a:p>
        </p:txBody>
      </p:sp>
      <p:sp>
        <p:nvSpPr>
          <p:cNvPr id="3076" name="Rectangle 1028">
            <a:extLst>
              <a:ext uri="{FF2B5EF4-FFF2-40B4-BE49-F238E27FC236}">
                <a16:creationId xmlns:a16="http://schemas.microsoft.com/office/drawing/2014/main" id="{402898AB-D8FB-484F-A89C-65B2755D78CF}"/>
              </a:ext>
            </a:extLst>
          </p:cNvPr>
          <p:cNvSpPr>
            <a:spLocks noGrp="1" noChangeArrowheads="1"/>
          </p:cNvSpPr>
          <p:nvPr>
            <p:ph type="dt" sz="half" idx="2"/>
          </p:nvPr>
        </p:nvSpPr>
        <p:spPr bwMode="auto">
          <a:xfrm>
            <a:off x="1117600" y="6400800"/>
            <a:ext cx="2540000" cy="457200"/>
          </a:xfrm>
          <a:prstGeom prst="rect">
            <a:avLst/>
          </a:prstGeom>
          <a:noFill/>
          <a:ln>
            <a:noFill/>
          </a:ln>
          <a:effectLst/>
          <a:extLst/>
        </p:spPr>
        <p:txBody>
          <a:bodyPr vert="horz" wrap="square" lIns="91440" tIns="45720" rIns="91440" bIns="45720" numCol="1" anchor="b" anchorCtr="1" compatLnSpc="1">
            <a:prstTxWarp prst="textNoShape">
              <a:avLst/>
            </a:prstTxWarp>
          </a:bodyPr>
          <a:lstStyle>
            <a:lvl1pPr algn="l" eaLnBrk="1" hangingPunct="1">
              <a:spcBef>
                <a:spcPct val="0"/>
              </a:spcBef>
              <a:defRPr sz="1400">
                <a:solidFill>
                  <a:srgbClr val="482400"/>
                </a:solidFill>
                <a:latin typeface="Arial" panose="020B0604020202020204" pitchFamily="34" charset="0"/>
              </a:defRPr>
            </a:lvl1pPr>
          </a:lstStyle>
          <a:p>
            <a:pPr>
              <a:defRPr/>
            </a:pPr>
            <a:endParaRPr lang="en-US"/>
          </a:p>
        </p:txBody>
      </p:sp>
      <p:sp>
        <p:nvSpPr>
          <p:cNvPr id="3077" name="Rectangle 1029">
            <a:extLst>
              <a:ext uri="{FF2B5EF4-FFF2-40B4-BE49-F238E27FC236}">
                <a16:creationId xmlns:a16="http://schemas.microsoft.com/office/drawing/2014/main" id="{F34F8EEB-2ED9-4ECA-9F4E-D6CB3915C19D}"/>
              </a:ext>
            </a:extLst>
          </p:cNvPr>
          <p:cNvSpPr>
            <a:spLocks noGrp="1" noChangeArrowheads="1"/>
          </p:cNvSpPr>
          <p:nvPr>
            <p:ph type="ftr" sz="quarter" idx="3"/>
          </p:nvPr>
        </p:nvSpPr>
        <p:spPr bwMode="auto">
          <a:xfrm>
            <a:off x="4572000" y="6400800"/>
            <a:ext cx="3860800" cy="457200"/>
          </a:xfrm>
          <a:prstGeom prst="rect">
            <a:avLst/>
          </a:prstGeom>
          <a:noFill/>
          <a:ln>
            <a:noFill/>
          </a:ln>
          <a:effectLst/>
          <a:extLst/>
        </p:spPr>
        <p:txBody>
          <a:bodyPr vert="horz" wrap="square" lIns="91440" tIns="45720" rIns="91440" bIns="45720" numCol="1" anchor="b" anchorCtr="1" compatLnSpc="1">
            <a:prstTxWarp prst="textNoShape">
              <a:avLst/>
            </a:prstTxWarp>
          </a:bodyPr>
          <a:lstStyle>
            <a:lvl1pPr algn="ctr" eaLnBrk="1" hangingPunct="1">
              <a:spcBef>
                <a:spcPct val="0"/>
              </a:spcBef>
              <a:defRPr sz="1400">
                <a:solidFill>
                  <a:srgbClr val="482400"/>
                </a:solidFill>
                <a:latin typeface="Arial" panose="020B0604020202020204" pitchFamily="34" charset="0"/>
              </a:defRPr>
            </a:lvl1pPr>
          </a:lstStyle>
          <a:p>
            <a:pPr>
              <a:defRPr/>
            </a:pPr>
            <a:endParaRPr lang="en-US"/>
          </a:p>
        </p:txBody>
      </p:sp>
      <p:sp>
        <p:nvSpPr>
          <p:cNvPr id="3078" name="Rectangle 1030">
            <a:extLst>
              <a:ext uri="{FF2B5EF4-FFF2-40B4-BE49-F238E27FC236}">
                <a16:creationId xmlns:a16="http://schemas.microsoft.com/office/drawing/2014/main" id="{FBDFF205-1156-48E3-B333-54891519BEC4}"/>
              </a:ext>
            </a:extLst>
          </p:cNvPr>
          <p:cNvSpPr>
            <a:spLocks noGrp="1" noChangeArrowheads="1"/>
          </p:cNvSpPr>
          <p:nvPr>
            <p:ph type="sldNum" sz="quarter" idx="4"/>
          </p:nvPr>
        </p:nvSpPr>
        <p:spPr bwMode="auto">
          <a:xfrm>
            <a:off x="9347200" y="6400800"/>
            <a:ext cx="2540000" cy="457200"/>
          </a:xfrm>
          <a:prstGeom prst="rect">
            <a:avLst/>
          </a:prstGeom>
          <a:noFill/>
          <a:ln>
            <a:noFill/>
          </a:ln>
          <a:effectLst/>
          <a:extLst/>
        </p:spPr>
        <p:txBody>
          <a:bodyPr vert="horz" wrap="square" lIns="91440" tIns="45720" rIns="91440" bIns="45720" numCol="1" anchor="b" anchorCtr="1" compatLnSpc="1">
            <a:prstTxWarp prst="textNoShape">
              <a:avLst/>
            </a:prstTxWarp>
          </a:bodyPr>
          <a:lstStyle>
            <a:lvl1pPr algn="r" eaLnBrk="1" hangingPunct="1">
              <a:defRPr sz="1400" smtClean="0">
                <a:solidFill>
                  <a:srgbClr val="482400"/>
                </a:solidFill>
              </a:defRPr>
            </a:lvl1pPr>
          </a:lstStyle>
          <a:p>
            <a:pPr>
              <a:defRPr/>
            </a:pPr>
            <a:fld id="{DD82AE3E-9B00-4655-ABB1-8804D423416E}" type="slidenum">
              <a:rPr lang="en-US" altLang="tr-TR"/>
              <a:pPr>
                <a:defRPr/>
              </a:pPr>
              <a:t>‹#›</a:t>
            </a:fld>
            <a:endParaRPr lang="en-US" altLang="tr-TR"/>
          </a:p>
        </p:txBody>
      </p:sp>
      <p:pic>
        <p:nvPicPr>
          <p:cNvPr id="2055" name="Picture 1031" descr="P:\!Themes\Expedition\EXPHORSA.GIF">
            <a:extLst>
              <a:ext uri="{FF2B5EF4-FFF2-40B4-BE49-F238E27FC236}">
                <a16:creationId xmlns:a16="http://schemas.microsoft.com/office/drawing/2014/main" id="{B6405F66-B58C-4A08-A8BF-34EAC7D23591}"/>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422400" y="1574801"/>
            <a:ext cx="10363200" cy="13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Rectangle 1032">
            <a:extLst>
              <a:ext uri="{FF2B5EF4-FFF2-40B4-BE49-F238E27FC236}">
                <a16:creationId xmlns:a16="http://schemas.microsoft.com/office/drawing/2014/main" id="{2C1C3D22-B16A-4ED5-A0D2-48A393BE2619}"/>
              </a:ext>
            </a:extLst>
          </p:cNvPr>
          <p:cNvSpPr>
            <a:spLocks noGrp="1" noChangeArrowheads="1"/>
          </p:cNvSpPr>
          <p:nvPr>
            <p:ph type="body" idx="1"/>
          </p:nvPr>
        </p:nvSpPr>
        <p:spPr bwMode="auto">
          <a:xfrm>
            <a:off x="1416051" y="1766888"/>
            <a:ext cx="10358967" cy="4113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tr-TR"/>
              <a:t>Click to edit Master text styles</a:t>
            </a:r>
          </a:p>
          <a:p>
            <a:pPr lvl="1"/>
            <a:r>
              <a:rPr lang="en-US" altLang="tr-TR"/>
              <a:t>Second level</a:t>
            </a:r>
          </a:p>
          <a:p>
            <a:pPr lvl="2"/>
            <a:r>
              <a:rPr lang="en-US" altLang="tr-TR"/>
              <a:t>Third level</a:t>
            </a:r>
          </a:p>
          <a:p>
            <a:pPr lvl="3"/>
            <a:r>
              <a:rPr lang="en-US" altLang="tr-TR"/>
              <a:t>Fourth level</a:t>
            </a:r>
          </a:p>
          <a:p>
            <a:pPr lvl="4"/>
            <a:r>
              <a:rPr lang="en-US" altLang="tr-TR"/>
              <a:t>Fifth level</a:t>
            </a:r>
          </a:p>
        </p:txBody>
      </p:sp>
    </p:spTree>
    <p:extLst>
      <p:ext uri="{BB962C8B-B14F-4D97-AF65-F5344CB8AC3E}">
        <p14:creationId xmlns:p14="http://schemas.microsoft.com/office/powerpoint/2010/main" val="10432129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anose="02020603050405020304" pitchFamily="18" charset="0"/>
        </a:defRPr>
      </a:lvl2pPr>
      <a:lvl3pPr algn="l" rtl="0" eaLnBrk="0" fontAlgn="base" hangingPunct="0">
        <a:spcBef>
          <a:spcPct val="0"/>
        </a:spcBef>
        <a:spcAft>
          <a:spcPct val="0"/>
        </a:spcAft>
        <a:defRPr sz="4400">
          <a:solidFill>
            <a:schemeClr val="tx2"/>
          </a:solidFill>
          <a:latin typeface="Times New Roman" panose="02020603050405020304" pitchFamily="18" charset="0"/>
        </a:defRPr>
      </a:lvl3pPr>
      <a:lvl4pPr algn="l" rtl="0" eaLnBrk="0" fontAlgn="base" hangingPunct="0">
        <a:spcBef>
          <a:spcPct val="0"/>
        </a:spcBef>
        <a:spcAft>
          <a:spcPct val="0"/>
        </a:spcAft>
        <a:defRPr sz="4400">
          <a:solidFill>
            <a:schemeClr val="tx2"/>
          </a:solidFill>
          <a:latin typeface="Times New Roman" panose="02020603050405020304" pitchFamily="18" charset="0"/>
        </a:defRPr>
      </a:lvl4pPr>
      <a:lvl5pPr algn="l" rtl="0" eaLnBrk="0" fontAlgn="base" hangingPunct="0">
        <a:spcBef>
          <a:spcPct val="0"/>
        </a:spcBef>
        <a:spcAft>
          <a:spcPct val="0"/>
        </a:spcAft>
        <a:defRPr sz="4400">
          <a:solidFill>
            <a:schemeClr val="tx2"/>
          </a:solidFill>
          <a:latin typeface="Times New Roman" panose="02020603050405020304" pitchFamily="18" charset="0"/>
        </a:defRPr>
      </a:lvl5pPr>
      <a:lvl6pPr marL="457200" algn="l" rtl="0" fontAlgn="base">
        <a:spcBef>
          <a:spcPct val="0"/>
        </a:spcBef>
        <a:spcAft>
          <a:spcPct val="0"/>
        </a:spcAft>
        <a:defRPr sz="4400">
          <a:solidFill>
            <a:schemeClr val="tx2"/>
          </a:solidFill>
          <a:latin typeface="Times New Roman" panose="02020603050405020304" pitchFamily="18" charset="0"/>
        </a:defRPr>
      </a:lvl6pPr>
      <a:lvl7pPr marL="914400" algn="l" rtl="0" fontAlgn="base">
        <a:spcBef>
          <a:spcPct val="0"/>
        </a:spcBef>
        <a:spcAft>
          <a:spcPct val="0"/>
        </a:spcAft>
        <a:defRPr sz="4400">
          <a:solidFill>
            <a:schemeClr val="tx2"/>
          </a:solidFill>
          <a:latin typeface="Times New Roman" panose="02020603050405020304" pitchFamily="18" charset="0"/>
        </a:defRPr>
      </a:lvl7pPr>
      <a:lvl8pPr marL="1371600" algn="l" rtl="0" fontAlgn="base">
        <a:spcBef>
          <a:spcPct val="0"/>
        </a:spcBef>
        <a:spcAft>
          <a:spcPct val="0"/>
        </a:spcAft>
        <a:defRPr sz="4400">
          <a:solidFill>
            <a:schemeClr val="tx2"/>
          </a:solidFill>
          <a:latin typeface="Times New Roman" panose="02020603050405020304" pitchFamily="18" charset="0"/>
        </a:defRPr>
      </a:lvl8pPr>
      <a:lvl9pPr marL="1828800" algn="l"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Blip>
          <a:blip r:embed="rId18"/>
        </a:buBlip>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Font typeface="Wingdings" panose="05000000000000000000" pitchFamily="2" charset="2"/>
        <a:buBlip>
          <a:blip r:embed="rId19"/>
        </a:buBlip>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2"/>
        </a:buClr>
        <a:buFont typeface="Wingdings" panose="05000000000000000000" pitchFamily="2" charset="2"/>
        <a:buChar char="s"/>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Font typeface="Wingdings" panose="05000000000000000000" pitchFamily="2" charset="2"/>
        <a:buChar char="s"/>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pic>
        <p:nvPicPr>
          <p:cNvPr id="3074" name="Picture 1026" descr="C:\My Documents\bits\Expbanna.png">
            <a:extLst>
              <a:ext uri="{FF2B5EF4-FFF2-40B4-BE49-F238E27FC236}">
                <a16:creationId xmlns:a16="http://schemas.microsoft.com/office/drawing/2014/main" id="{DC0F8423-100E-4FD1-8616-85A1F892FBC8}"/>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invGray">
          <a:xfrm>
            <a:off x="0" y="0"/>
            <a:ext cx="9144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1027">
            <a:extLst>
              <a:ext uri="{FF2B5EF4-FFF2-40B4-BE49-F238E27FC236}">
                <a16:creationId xmlns:a16="http://schemas.microsoft.com/office/drawing/2014/main" id="{453DD7D3-A93B-4F14-A98C-576697886518}"/>
              </a:ext>
            </a:extLst>
          </p:cNvPr>
          <p:cNvSpPr>
            <a:spLocks noGrp="1" noChangeArrowheads="1"/>
          </p:cNvSpPr>
          <p:nvPr>
            <p:ph type="title"/>
          </p:nvPr>
        </p:nvSpPr>
        <p:spPr bwMode="auto">
          <a:xfrm>
            <a:off x="1422400" y="3810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tr-TR"/>
              <a:t>Click to edit Master title style</a:t>
            </a:r>
          </a:p>
        </p:txBody>
      </p:sp>
      <p:sp>
        <p:nvSpPr>
          <p:cNvPr id="3076" name="Rectangle 1028">
            <a:extLst>
              <a:ext uri="{FF2B5EF4-FFF2-40B4-BE49-F238E27FC236}">
                <a16:creationId xmlns:a16="http://schemas.microsoft.com/office/drawing/2014/main" id="{4DDDE39F-3311-4212-82FA-AE44B3286273}"/>
              </a:ext>
            </a:extLst>
          </p:cNvPr>
          <p:cNvSpPr>
            <a:spLocks noGrp="1" noChangeArrowheads="1"/>
          </p:cNvSpPr>
          <p:nvPr>
            <p:ph type="dt" sz="half" idx="2"/>
          </p:nvPr>
        </p:nvSpPr>
        <p:spPr bwMode="auto">
          <a:xfrm>
            <a:off x="1117600" y="6400800"/>
            <a:ext cx="2540000" cy="457200"/>
          </a:xfrm>
          <a:prstGeom prst="rect">
            <a:avLst/>
          </a:prstGeom>
          <a:noFill/>
          <a:ln>
            <a:noFill/>
          </a:ln>
          <a:effectLst/>
          <a:extLst/>
        </p:spPr>
        <p:txBody>
          <a:bodyPr vert="horz" wrap="square" lIns="91440" tIns="45720" rIns="91440" bIns="45720" numCol="1" anchor="b" anchorCtr="1" compatLnSpc="1">
            <a:prstTxWarp prst="textNoShape">
              <a:avLst/>
            </a:prstTxWarp>
          </a:bodyPr>
          <a:lstStyle>
            <a:lvl1pPr algn="l" eaLnBrk="1" hangingPunct="1">
              <a:spcBef>
                <a:spcPct val="0"/>
              </a:spcBef>
              <a:defRPr sz="1400">
                <a:solidFill>
                  <a:srgbClr val="482400"/>
                </a:solidFill>
                <a:latin typeface="Arial" panose="020B0604020202020204" pitchFamily="34" charset="0"/>
              </a:defRPr>
            </a:lvl1pPr>
          </a:lstStyle>
          <a:p>
            <a:pPr>
              <a:defRPr/>
            </a:pPr>
            <a:endParaRPr lang="en-US"/>
          </a:p>
        </p:txBody>
      </p:sp>
      <p:sp>
        <p:nvSpPr>
          <p:cNvPr id="3077" name="Rectangle 1029">
            <a:extLst>
              <a:ext uri="{FF2B5EF4-FFF2-40B4-BE49-F238E27FC236}">
                <a16:creationId xmlns:a16="http://schemas.microsoft.com/office/drawing/2014/main" id="{92726F38-56CC-4715-A15D-BA4CFA05CA4F}"/>
              </a:ext>
            </a:extLst>
          </p:cNvPr>
          <p:cNvSpPr>
            <a:spLocks noGrp="1" noChangeArrowheads="1"/>
          </p:cNvSpPr>
          <p:nvPr>
            <p:ph type="ftr" sz="quarter" idx="3"/>
          </p:nvPr>
        </p:nvSpPr>
        <p:spPr bwMode="auto">
          <a:xfrm>
            <a:off x="4572000" y="6400800"/>
            <a:ext cx="3860800" cy="457200"/>
          </a:xfrm>
          <a:prstGeom prst="rect">
            <a:avLst/>
          </a:prstGeom>
          <a:noFill/>
          <a:ln>
            <a:noFill/>
          </a:ln>
          <a:effectLst/>
          <a:extLst/>
        </p:spPr>
        <p:txBody>
          <a:bodyPr vert="horz" wrap="square" lIns="91440" tIns="45720" rIns="91440" bIns="45720" numCol="1" anchor="b" anchorCtr="1" compatLnSpc="1">
            <a:prstTxWarp prst="textNoShape">
              <a:avLst/>
            </a:prstTxWarp>
          </a:bodyPr>
          <a:lstStyle>
            <a:lvl1pPr algn="ctr" eaLnBrk="1" hangingPunct="1">
              <a:spcBef>
                <a:spcPct val="0"/>
              </a:spcBef>
              <a:defRPr sz="1400">
                <a:solidFill>
                  <a:srgbClr val="482400"/>
                </a:solidFill>
                <a:latin typeface="Arial" panose="020B0604020202020204" pitchFamily="34" charset="0"/>
              </a:defRPr>
            </a:lvl1pPr>
          </a:lstStyle>
          <a:p>
            <a:pPr>
              <a:defRPr/>
            </a:pPr>
            <a:endParaRPr lang="en-US"/>
          </a:p>
        </p:txBody>
      </p:sp>
      <p:sp>
        <p:nvSpPr>
          <p:cNvPr id="3078" name="Rectangle 1030">
            <a:extLst>
              <a:ext uri="{FF2B5EF4-FFF2-40B4-BE49-F238E27FC236}">
                <a16:creationId xmlns:a16="http://schemas.microsoft.com/office/drawing/2014/main" id="{1E7871BA-9AF1-401D-8BB5-CC1865CB5DD2}"/>
              </a:ext>
            </a:extLst>
          </p:cNvPr>
          <p:cNvSpPr>
            <a:spLocks noGrp="1" noChangeArrowheads="1"/>
          </p:cNvSpPr>
          <p:nvPr>
            <p:ph type="sldNum" sz="quarter" idx="4"/>
          </p:nvPr>
        </p:nvSpPr>
        <p:spPr bwMode="auto">
          <a:xfrm>
            <a:off x="9347200" y="6400800"/>
            <a:ext cx="2540000" cy="457200"/>
          </a:xfrm>
          <a:prstGeom prst="rect">
            <a:avLst/>
          </a:prstGeom>
          <a:noFill/>
          <a:ln>
            <a:noFill/>
          </a:ln>
          <a:effectLst/>
          <a:extLst/>
        </p:spPr>
        <p:txBody>
          <a:bodyPr vert="horz" wrap="square" lIns="91440" tIns="45720" rIns="91440" bIns="45720" numCol="1" anchor="b" anchorCtr="1" compatLnSpc="1">
            <a:prstTxWarp prst="textNoShape">
              <a:avLst/>
            </a:prstTxWarp>
          </a:bodyPr>
          <a:lstStyle>
            <a:lvl1pPr algn="r" eaLnBrk="1" hangingPunct="1">
              <a:defRPr sz="1400" smtClean="0">
                <a:solidFill>
                  <a:srgbClr val="482400"/>
                </a:solidFill>
              </a:defRPr>
            </a:lvl1pPr>
          </a:lstStyle>
          <a:p>
            <a:pPr>
              <a:defRPr/>
            </a:pPr>
            <a:fld id="{EE21BE9D-47FC-468B-B39B-16B6D09776D5}" type="slidenum">
              <a:rPr lang="en-US" altLang="tr-TR"/>
              <a:pPr>
                <a:defRPr/>
              </a:pPr>
              <a:t>‹#›</a:t>
            </a:fld>
            <a:endParaRPr lang="en-US" altLang="tr-TR"/>
          </a:p>
        </p:txBody>
      </p:sp>
      <p:pic>
        <p:nvPicPr>
          <p:cNvPr id="3079" name="Picture 1031" descr="P:\!Themes\Expedition\EXPHORSA.GIF">
            <a:extLst>
              <a:ext uri="{FF2B5EF4-FFF2-40B4-BE49-F238E27FC236}">
                <a16:creationId xmlns:a16="http://schemas.microsoft.com/office/drawing/2014/main" id="{2C7F2C17-42FE-40A2-B107-8F66E4264CA4}"/>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22400" y="1574801"/>
            <a:ext cx="10363200" cy="13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0" name="Rectangle 1032">
            <a:extLst>
              <a:ext uri="{FF2B5EF4-FFF2-40B4-BE49-F238E27FC236}">
                <a16:creationId xmlns:a16="http://schemas.microsoft.com/office/drawing/2014/main" id="{5460504E-A6FD-4B0B-98FB-445FDFCC4674}"/>
              </a:ext>
            </a:extLst>
          </p:cNvPr>
          <p:cNvSpPr>
            <a:spLocks noGrp="1" noChangeArrowheads="1"/>
          </p:cNvSpPr>
          <p:nvPr>
            <p:ph type="body" idx="1"/>
          </p:nvPr>
        </p:nvSpPr>
        <p:spPr bwMode="auto">
          <a:xfrm>
            <a:off x="1416051" y="1766888"/>
            <a:ext cx="10358967" cy="4113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tr-TR"/>
              <a:t>Click to edit Master text styles</a:t>
            </a:r>
          </a:p>
          <a:p>
            <a:pPr lvl="1"/>
            <a:r>
              <a:rPr lang="en-US" altLang="tr-TR"/>
              <a:t>Second level</a:t>
            </a:r>
          </a:p>
          <a:p>
            <a:pPr lvl="2"/>
            <a:r>
              <a:rPr lang="en-US" altLang="tr-TR"/>
              <a:t>Third level</a:t>
            </a:r>
          </a:p>
          <a:p>
            <a:pPr lvl="3"/>
            <a:r>
              <a:rPr lang="en-US" altLang="tr-TR"/>
              <a:t>Fourth level</a:t>
            </a:r>
          </a:p>
          <a:p>
            <a:pPr lvl="4"/>
            <a:r>
              <a:rPr lang="en-US" altLang="tr-TR"/>
              <a:t>Fifth level</a:t>
            </a:r>
          </a:p>
        </p:txBody>
      </p:sp>
    </p:spTree>
    <p:extLst>
      <p:ext uri="{BB962C8B-B14F-4D97-AF65-F5344CB8AC3E}">
        <p14:creationId xmlns:p14="http://schemas.microsoft.com/office/powerpoint/2010/main" val="1545453298"/>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anose="02020603050405020304" pitchFamily="18" charset="0"/>
        </a:defRPr>
      </a:lvl2pPr>
      <a:lvl3pPr algn="l" rtl="0" eaLnBrk="0" fontAlgn="base" hangingPunct="0">
        <a:spcBef>
          <a:spcPct val="0"/>
        </a:spcBef>
        <a:spcAft>
          <a:spcPct val="0"/>
        </a:spcAft>
        <a:defRPr sz="4400">
          <a:solidFill>
            <a:schemeClr val="tx2"/>
          </a:solidFill>
          <a:latin typeface="Times New Roman" panose="02020603050405020304" pitchFamily="18" charset="0"/>
        </a:defRPr>
      </a:lvl3pPr>
      <a:lvl4pPr algn="l" rtl="0" eaLnBrk="0" fontAlgn="base" hangingPunct="0">
        <a:spcBef>
          <a:spcPct val="0"/>
        </a:spcBef>
        <a:spcAft>
          <a:spcPct val="0"/>
        </a:spcAft>
        <a:defRPr sz="4400">
          <a:solidFill>
            <a:schemeClr val="tx2"/>
          </a:solidFill>
          <a:latin typeface="Times New Roman" panose="02020603050405020304" pitchFamily="18" charset="0"/>
        </a:defRPr>
      </a:lvl4pPr>
      <a:lvl5pPr algn="l" rtl="0" eaLnBrk="0" fontAlgn="base" hangingPunct="0">
        <a:spcBef>
          <a:spcPct val="0"/>
        </a:spcBef>
        <a:spcAft>
          <a:spcPct val="0"/>
        </a:spcAft>
        <a:defRPr sz="4400">
          <a:solidFill>
            <a:schemeClr val="tx2"/>
          </a:solidFill>
          <a:latin typeface="Times New Roman" panose="02020603050405020304" pitchFamily="18" charset="0"/>
        </a:defRPr>
      </a:lvl5pPr>
      <a:lvl6pPr marL="457200" algn="l" rtl="0" fontAlgn="base">
        <a:spcBef>
          <a:spcPct val="0"/>
        </a:spcBef>
        <a:spcAft>
          <a:spcPct val="0"/>
        </a:spcAft>
        <a:defRPr sz="4400">
          <a:solidFill>
            <a:schemeClr val="tx2"/>
          </a:solidFill>
          <a:latin typeface="Times New Roman" panose="02020603050405020304" pitchFamily="18" charset="0"/>
        </a:defRPr>
      </a:lvl6pPr>
      <a:lvl7pPr marL="914400" algn="l" rtl="0" fontAlgn="base">
        <a:spcBef>
          <a:spcPct val="0"/>
        </a:spcBef>
        <a:spcAft>
          <a:spcPct val="0"/>
        </a:spcAft>
        <a:defRPr sz="4400">
          <a:solidFill>
            <a:schemeClr val="tx2"/>
          </a:solidFill>
          <a:latin typeface="Times New Roman" panose="02020603050405020304" pitchFamily="18" charset="0"/>
        </a:defRPr>
      </a:lvl7pPr>
      <a:lvl8pPr marL="1371600" algn="l" rtl="0" fontAlgn="base">
        <a:spcBef>
          <a:spcPct val="0"/>
        </a:spcBef>
        <a:spcAft>
          <a:spcPct val="0"/>
        </a:spcAft>
        <a:defRPr sz="4400">
          <a:solidFill>
            <a:schemeClr val="tx2"/>
          </a:solidFill>
          <a:latin typeface="Times New Roman" panose="02020603050405020304" pitchFamily="18" charset="0"/>
        </a:defRPr>
      </a:lvl8pPr>
      <a:lvl9pPr marL="1828800" algn="l"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Blip>
          <a:blip r:embed="rId16"/>
        </a:buBlip>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Font typeface="Wingdings" panose="05000000000000000000" pitchFamily="2" charset="2"/>
        <a:buBlip>
          <a:blip r:embed="rId17"/>
        </a:buBlip>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2"/>
        </a:buClr>
        <a:buFont typeface="Wingdings" panose="05000000000000000000" pitchFamily="2" charset="2"/>
        <a:buChar char="s"/>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Font typeface="Wingdings" panose="05000000000000000000" pitchFamily="2" charset="2"/>
        <a:buChar char="s"/>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5478A2D-0C1D-4580-B7F7-C5DC5E24CDA6}"/>
              </a:ext>
            </a:extLst>
          </p:cNvPr>
          <p:cNvSpPr>
            <a:spLocks noGrp="1" noChangeArrowheads="1"/>
          </p:cNvSpPr>
          <p:nvPr>
            <p:ph type="title"/>
          </p:nvPr>
        </p:nvSpPr>
        <p:spPr/>
        <p:txBody>
          <a:bodyPr/>
          <a:lstStyle/>
          <a:p>
            <a:pPr eaLnBrk="1" hangingPunct="1"/>
            <a:r>
              <a:rPr lang="tr-TR" altLang="tr-TR" b="1">
                <a:latin typeface="Tempus Sans ITC" panose="020B0604020202020204" pitchFamily="82" charset="0"/>
              </a:rPr>
              <a:t>Hinduism Nedir</a:t>
            </a:r>
            <a:r>
              <a:rPr lang="en-US" altLang="tr-TR" b="1">
                <a:latin typeface="Tempus Sans ITC" panose="020B0604020202020204" pitchFamily="82" charset="0"/>
              </a:rPr>
              <a:t>? </a:t>
            </a:r>
          </a:p>
        </p:txBody>
      </p:sp>
      <p:sp>
        <p:nvSpPr>
          <p:cNvPr id="2051" name="Rectangle 3">
            <a:extLst>
              <a:ext uri="{FF2B5EF4-FFF2-40B4-BE49-F238E27FC236}">
                <a16:creationId xmlns:a16="http://schemas.microsoft.com/office/drawing/2014/main" id="{17952B31-A683-4CBE-9745-2ACDC311F743}"/>
              </a:ext>
            </a:extLst>
          </p:cNvPr>
          <p:cNvSpPr>
            <a:spLocks noGrp="1" noChangeArrowheads="1"/>
          </p:cNvSpPr>
          <p:nvPr>
            <p:ph type="body" idx="1"/>
          </p:nvPr>
        </p:nvSpPr>
        <p:spPr/>
        <p:txBody>
          <a:bodyPr/>
          <a:lstStyle/>
          <a:p>
            <a:pPr eaLnBrk="1" hangingPunct="1">
              <a:lnSpc>
                <a:spcPct val="90000"/>
              </a:lnSpc>
              <a:defRPr/>
            </a:pPr>
            <a:r>
              <a:rPr lang="tr-TR" sz="2800" b="1" dirty="0">
                <a:latin typeface="Tempus Sans ITC" panose="04020404030D07020202" pitchFamily="82" charset="0"/>
              </a:rPr>
              <a:t>Dünyanın en eski dinlerinden biri</a:t>
            </a:r>
          </a:p>
          <a:p>
            <a:pPr eaLnBrk="1" hangingPunct="1">
              <a:lnSpc>
                <a:spcPct val="90000"/>
              </a:lnSpc>
              <a:defRPr/>
            </a:pPr>
            <a:r>
              <a:rPr lang="tr-TR" sz="2800" b="1" dirty="0" err="1">
                <a:latin typeface="Tempus Sans ITC" panose="04020404030D07020202" pitchFamily="82" charset="0"/>
              </a:rPr>
              <a:t>Sanatana</a:t>
            </a:r>
            <a:r>
              <a:rPr lang="tr-TR" sz="2800" b="1" dirty="0">
                <a:latin typeface="Tempus Sans ITC" panose="04020404030D07020202" pitchFamily="82" charset="0"/>
              </a:rPr>
              <a:t> </a:t>
            </a:r>
            <a:r>
              <a:rPr lang="tr-TR" sz="2800" b="1" dirty="0" err="1">
                <a:latin typeface="Tempus Sans ITC" panose="04020404030D07020202" pitchFamily="82" charset="0"/>
              </a:rPr>
              <a:t>dharma</a:t>
            </a:r>
            <a:r>
              <a:rPr lang="tr-TR" sz="2800" b="1" dirty="0">
                <a:latin typeface="Tempus Sans ITC" panose="04020404030D07020202" pitchFamily="82" charset="0"/>
              </a:rPr>
              <a:t> veya </a:t>
            </a:r>
            <a:r>
              <a:rPr lang="tr-TR" sz="2800" b="1" dirty="0" err="1">
                <a:latin typeface="Tempus Sans ITC" panose="04020404030D07020202" pitchFamily="82" charset="0"/>
              </a:rPr>
              <a:t>Dharma</a:t>
            </a:r>
            <a:r>
              <a:rPr lang="tr-TR" sz="2800" b="1" dirty="0">
                <a:latin typeface="Tempus Sans ITC" panose="04020404030D07020202" pitchFamily="82" charset="0"/>
              </a:rPr>
              <a:t> diye adlandırılır</a:t>
            </a:r>
            <a:endParaRPr lang="en-US" sz="2800" b="1" dirty="0">
              <a:latin typeface="Tempus Sans ITC" panose="04020404030D07020202" pitchFamily="82" charset="0"/>
            </a:endParaRPr>
          </a:p>
          <a:p>
            <a:pPr eaLnBrk="1" hangingPunct="1">
              <a:lnSpc>
                <a:spcPct val="90000"/>
              </a:lnSpc>
              <a:defRPr/>
            </a:pPr>
            <a:r>
              <a:rPr lang="tr-TR" sz="2800" b="1" dirty="0">
                <a:latin typeface="Tempus Sans ITC" panose="04020404030D07020202" pitchFamily="82" charset="0"/>
              </a:rPr>
              <a:t>Hint halkının dini</a:t>
            </a:r>
          </a:p>
          <a:p>
            <a:pPr eaLnBrk="1" hangingPunct="1">
              <a:lnSpc>
                <a:spcPct val="90000"/>
              </a:lnSpc>
              <a:defRPr/>
            </a:pPr>
            <a:r>
              <a:rPr lang="tr-TR" sz="2800" b="1" dirty="0">
                <a:latin typeface="Tempus Sans ITC" panose="04020404030D07020202" pitchFamily="82" charset="0"/>
              </a:rPr>
              <a:t>Belli bir kurucusu yok</a:t>
            </a:r>
          </a:p>
          <a:p>
            <a:pPr eaLnBrk="1" hangingPunct="1">
              <a:lnSpc>
                <a:spcPct val="90000"/>
              </a:lnSpc>
              <a:defRPr/>
            </a:pPr>
            <a:r>
              <a:rPr lang="tr-TR" sz="2800" b="1" dirty="0">
                <a:latin typeface="Tempus Sans ITC" panose="04020404030D07020202" pitchFamily="82" charset="0"/>
              </a:rPr>
              <a:t>Ari inançlarıyla yerli </a:t>
            </a:r>
            <a:r>
              <a:rPr lang="tr-TR" sz="2800" b="1" dirty="0" err="1">
                <a:latin typeface="Tempus Sans ITC" panose="04020404030D07020202" pitchFamily="82" charset="0"/>
              </a:rPr>
              <a:t>Dravidyen</a:t>
            </a:r>
            <a:r>
              <a:rPr lang="tr-TR" sz="2800" b="1" dirty="0">
                <a:latin typeface="Tempus Sans ITC" panose="04020404030D07020202" pitchFamily="82" charset="0"/>
              </a:rPr>
              <a:t> inançların bir karışımı</a:t>
            </a:r>
            <a:endParaRPr lang="en-US" sz="2800" b="1" dirty="0">
              <a:latin typeface="Tempus Sans ITC" panose="04020404030D07020202" pitchFamily="82" charset="0"/>
            </a:endParaRPr>
          </a:p>
          <a:p>
            <a:pPr eaLnBrk="1" hangingPunct="1">
              <a:lnSpc>
                <a:spcPct val="90000"/>
              </a:lnSpc>
              <a:defRPr/>
            </a:pPr>
            <a:r>
              <a:rPr lang="tr-TR" sz="2800" b="1" dirty="0">
                <a:latin typeface="Tempus Sans ITC" panose="04020404030D07020202" pitchFamily="82" charset="0"/>
              </a:rPr>
              <a:t>İnek Kutsal</a:t>
            </a:r>
            <a:endParaRPr lang="en-US" sz="2800" b="1" dirty="0">
              <a:latin typeface="Tempus Sans ITC" panose="04020404030D07020202" pitchFamily="82" charset="0"/>
            </a:endParaRPr>
          </a:p>
          <a:p>
            <a:pPr eaLnBrk="1" hangingPunct="1">
              <a:lnSpc>
                <a:spcPct val="90000"/>
              </a:lnSpc>
              <a:defRPr/>
            </a:pPr>
            <a:r>
              <a:rPr lang="tr-TR" sz="2800" b="1" dirty="0">
                <a:latin typeface="Tempus Sans ITC" panose="04020404030D07020202" pitchFamily="82" charset="0"/>
              </a:rPr>
              <a:t>Pek çok tanrı var fakat tek hakikat var</a:t>
            </a:r>
            <a:r>
              <a:rPr lang="en-US" sz="2800" b="1" dirty="0">
                <a:latin typeface="Tempus Sans ITC" panose="04020404030D07020202" pitchFamily="82" charset="0"/>
              </a:rPr>
              <a:t>, </a:t>
            </a:r>
          </a:p>
          <a:p>
            <a:pPr eaLnBrk="1" hangingPunct="1">
              <a:lnSpc>
                <a:spcPct val="90000"/>
              </a:lnSpc>
              <a:defRPr/>
            </a:pPr>
            <a:r>
              <a:rPr lang="tr-TR" sz="2800" b="1" dirty="0">
                <a:latin typeface="Tempus Sans ITC" panose="04020404030D07020202" pitchFamily="82" charset="0"/>
              </a:rPr>
              <a:t>Dünyaya ve öte dünyaya yönelik bir yaşam tarzı.</a:t>
            </a:r>
          </a:p>
          <a:p>
            <a:pPr eaLnBrk="1" hangingPunct="1">
              <a:lnSpc>
                <a:spcPct val="90000"/>
              </a:lnSpc>
              <a:defRPr/>
            </a:pPr>
            <a:r>
              <a:rPr lang="tr-TR" sz="2800" b="1" dirty="0">
                <a:latin typeface="Tempus Sans ITC" panose="04020404030D07020202" pitchFamily="82" charset="0"/>
              </a:rPr>
              <a:t>Kutsal kitapları bakımından oldukça zengin</a:t>
            </a:r>
          </a:p>
          <a:p>
            <a:pPr eaLnBrk="1" hangingPunct="1">
              <a:lnSpc>
                <a:spcPct val="90000"/>
              </a:lnSpc>
              <a:defRPr/>
            </a:pPr>
            <a:r>
              <a:rPr lang="tr-TR" sz="2800" b="1" dirty="0">
                <a:latin typeface="Tempus Sans ITC" panose="04020404030D07020202" pitchFamily="82" charset="0"/>
              </a:rPr>
              <a:t>İçinden </a:t>
            </a:r>
            <a:r>
              <a:rPr lang="en-US" sz="2800" b="1" dirty="0">
                <a:latin typeface="Tempus Sans ITC" panose="04020404030D07020202" pitchFamily="82" charset="0"/>
              </a:rPr>
              <a:t>Budi</a:t>
            </a:r>
            <a:r>
              <a:rPr lang="tr-TR" sz="2800" b="1" dirty="0">
                <a:latin typeface="Tempus Sans ITC" panose="04020404030D07020202" pitchFamily="82" charset="0"/>
              </a:rPr>
              <a:t>z</a:t>
            </a:r>
            <a:r>
              <a:rPr lang="en-US" sz="2800" b="1" dirty="0">
                <a:latin typeface="Tempus Sans ITC" panose="04020404030D07020202" pitchFamily="82" charset="0"/>
              </a:rPr>
              <a:t>m, </a:t>
            </a:r>
            <a:r>
              <a:rPr lang="tr-TR" sz="2800" b="1" dirty="0" err="1">
                <a:latin typeface="Tempus Sans ITC" panose="04020404030D07020202" pitchFamily="82" charset="0"/>
              </a:rPr>
              <a:t>Caynizm</a:t>
            </a:r>
            <a:r>
              <a:rPr lang="tr-TR" sz="2800" b="1" dirty="0">
                <a:latin typeface="Tempus Sans ITC" panose="04020404030D07020202" pitchFamily="82" charset="0"/>
              </a:rPr>
              <a:t> ve</a:t>
            </a:r>
            <a:r>
              <a:rPr lang="en-US" sz="2800" b="1" dirty="0">
                <a:latin typeface="Tempus Sans ITC" panose="04020404030D07020202" pitchFamily="82" charset="0"/>
              </a:rPr>
              <a:t> </a:t>
            </a:r>
            <a:r>
              <a:rPr lang="en-US" sz="2800" b="1" dirty="0" err="1">
                <a:latin typeface="Tempus Sans ITC" panose="04020404030D07020202" pitchFamily="82" charset="0"/>
              </a:rPr>
              <a:t>Sihi</a:t>
            </a:r>
            <a:r>
              <a:rPr lang="tr-TR" sz="2800" b="1" dirty="0">
                <a:latin typeface="Tempus Sans ITC" panose="04020404030D07020202" pitchFamily="82" charset="0"/>
              </a:rPr>
              <a:t>z</a:t>
            </a:r>
            <a:r>
              <a:rPr lang="en-US" sz="2800" b="1" dirty="0">
                <a:latin typeface="Tempus Sans ITC" panose="04020404030D07020202" pitchFamily="82" charset="0"/>
              </a:rPr>
              <a:t>m</a:t>
            </a:r>
            <a:r>
              <a:rPr lang="tr-TR" sz="2800" b="1" dirty="0">
                <a:latin typeface="Tempus Sans ITC" panose="04020404030D07020202" pitchFamily="82" charset="0"/>
              </a:rPr>
              <a:t> çıkmıştır.</a:t>
            </a:r>
            <a:endParaRPr lang="en-US" sz="2800" b="1" dirty="0">
              <a:latin typeface="Tempus Sans ITC" panose="04020404030D07020202" pitchFamily="82" charset="0"/>
            </a:endParaRPr>
          </a:p>
          <a:p>
            <a:pPr marL="0" indent="0" eaLnBrk="1" hangingPunct="1">
              <a:lnSpc>
                <a:spcPct val="90000"/>
              </a:lnSpc>
              <a:buNone/>
              <a:defRPr/>
            </a:pPr>
            <a:endParaRPr lang="tr-TR" sz="2800" b="1" dirty="0">
              <a:latin typeface="Tempus Sans ITC" panose="04020404030D07020202" pitchFamily="82" charset="0"/>
            </a:endParaRPr>
          </a:p>
          <a:p>
            <a:pPr marL="0" indent="0" eaLnBrk="1" hangingPunct="1">
              <a:lnSpc>
                <a:spcPct val="90000"/>
              </a:lnSpc>
              <a:buNone/>
              <a:defRPr/>
            </a:pPr>
            <a:endParaRPr lang="tr-TR" sz="2800" b="1" dirty="0">
              <a:latin typeface="Tempus Sans ITC" panose="04020404030D07020202" pitchFamily="82" charset="0"/>
            </a:endParaRPr>
          </a:p>
          <a:p>
            <a:pPr eaLnBrk="1" hangingPunct="1">
              <a:lnSpc>
                <a:spcPct val="90000"/>
              </a:lnSpc>
              <a:defRPr/>
            </a:pPr>
            <a:endParaRPr lang="en-US" sz="2800" b="1" dirty="0">
              <a:latin typeface="Tempus Sans ITC" panose="04020404030D07020202" pitchFamily="82" charset="0"/>
            </a:endParaRPr>
          </a:p>
        </p:txBody>
      </p:sp>
      <p:pic>
        <p:nvPicPr>
          <p:cNvPr id="53252" name="Picture 4" descr="C:\My Documents\My Webs\images\hinduism.gif">
            <a:extLst>
              <a:ext uri="{FF2B5EF4-FFF2-40B4-BE49-F238E27FC236}">
                <a16:creationId xmlns:a16="http://schemas.microsoft.com/office/drawing/2014/main" id="{E1511328-FC9F-4E19-A038-558DD88F2C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20201" y="381001"/>
            <a:ext cx="942975"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iterate type="lt">
                                    <p:tmPct val="100000"/>
                                  </p:iterate>
                                  <p:childTnLst>
                                    <p:set>
                                      <p:cBhvr>
                                        <p:cTn id="6" dur="1" fill="hold">
                                          <p:stCondLst>
                                            <p:cond delay="0"/>
                                          </p:stCondLst>
                                        </p:cTn>
                                        <p:tgtEl>
                                          <p:spTgt spid="2050"/>
                                        </p:tgtEl>
                                        <p:attrNameLst>
                                          <p:attrName>style.visibility</p:attrName>
                                        </p:attrNameLst>
                                      </p:cBhvr>
                                      <p:to>
                                        <p:strVal val="visible"/>
                                      </p:to>
                                    </p:set>
                                    <p:animEffect transition="in" filter="wipe(left)">
                                      <p:cBhvr>
                                        <p:cTn id="7" dur="75"/>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dissolve">
                                      <p:cBhvr>
                                        <p:cTn id="12" dur="500"/>
                                        <p:tgtEl>
                                          <p:spTgt spid="20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51">
                                            <p:txEl>
                                              <p:pRg st="1" end="1"/>
                                            </p:txEl>
                                          </p:spTgt>
                                        </p:tgtEl>
                                        <p:attrNameLst>
                                          <p:attrName>style.visibility</p:attrName>
                                        </p:attrNameLst>
                                      </p:cBhvr>
                                      <p:to>
                                        <p:strVal val="visible"/>
                                      </p:to>
                                    </p:set>
                                    <p:animEffect transition="in" filter="dissolve">
                                      <p:cBhvr>
                                        <p:cTn id="17" dur="500"/>
                                        <p:tgtEl>
                                          <p:spTgt spid="205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051">
                                            <p:txEl>
                                              <p:pRg st="2" end="2"/>
                                            </p:txEl>
                                          </p:spTgt>
                                        </p:tgtEl>
                                        <p:attrNameLst>
                                          <p:attrName>style.visibility</p:attrName>
                                        </p:attrNameLst>
                                      </p:cBhvr>
                                      <p:to>
                                        <p:strVal val="visible"/>
                                      </p:to>
                                    </p:set>
                                    <p:animEffect transition="in" filter="dissolve">
                                      <p:cBhvr>
                                        <p:cTn id="22" dur="500"/>
                                        <p:tgtEl>
                                          <p:spTgt spid="205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051">
                                            <p:txEl>
                                              <p:pRg st="3" end="3"/>
                                            </p:txEl>
                                          </p:spTgt>
                                        </p:tgtEl>
                                        <p:attrNameLst>
                                          <p:attrName>style.visibility</p:attrName>
                                        </p:attrNameLst>
                                      </p:cBhvr>
                                      <p:to>
                                        <p:strVal val="visible"/>
                                      </p:to>
                                    </p:set>
                                    <p:animEffect transition="in" filter="dissolve">
                                      <p:cBhvr>
                                        <p:cTn id="27" dur="500"/>
                                        <p:tgtEl>
                                          <p:spTgt spid="2051">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051">
                                            <p:txEl>
                                              <p:pRg st="4" end="4"/>
                                            </p:txEl>
                                          </p:spTgt>
                                        </p:tgtEl>
                                        <p:attrNameLst>
                                          <p:attrName>style.visibility</p:attrName>
                                        </p:attrNameLst>
                                      </p:cBhvr>
                                      <p:to>
                                        <p:strVal val="visible"/>
                                      </p:to>
                                    </p:set>
                                    <p:animEffect transition="in" filter="dissolve">
                                      <p:cBhvr>
                                        <p:cTn id="32" dur="500"/>
                                        <p:tgtEl>
                                          <p:spTgt spid="2051">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051">
                                            <p:txEl>
                                              <p:pRg st="5" end="5"/>
                                            </p:txEl>
                                          </p:spTgt>
                                        </p:tgtEl>
                                        <p:attrNameLst>
                                          <p:attrName>style.visibility</p:attrName>
                                        </p:attrNameLst>
                                      </p:cBhvr>
                                      <p:to>
                                        <p:strVal val="visible"/>
                                      </p:to>
                                    </p:set>
                                    <p:animEffect transition="in" filter="dissolve">
                                      <p:cBhvr>
                                        <p:cTn id="37" dur="500"/>
                                        <p:tgtEl>
                                          <p:spTgt spid="2051">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051">
                                            <p:txEl>
                                              <p:pRg st="6" end="6"/>
                                            </p:txEl>
                                          </p:spTgt>
                                        </p:tgtEl>
                                        <p:attrNameLst>
                                          <p:attrName>style.visibility</p:attrName>
                                        </p:attrNameLst>
                                      </p:cBhvr>
                                      <p:to>
                                        <p:strVal val="visible"/>
                                      </p:to>
                                    </p:set>
                                    <p:animEffect transition="in" filter="dissolve">
                                      <p:cBhvr>
                                        <p:cTn id="42" dur="500"/>
                                        <p:tgtEl>
                                          <p:spTgt spid="2051">
                                            <p:txEl>
                                              <p:pRg st="6" end="6"/>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2051">
                                            <p:txEl>
                                              <p:pRg st="7" end="7"/>
                                            </p:txEl>
                                          </p:spTgt>
                                        </p:tgtEl>
                                        <p:attrNameLst>
                                          <p:attrName>style.visibility</p:attrName>
                                        </p:attrNameLst>
                                      </p:cBhvr>
                                      <p:to>
                                        <p:strVal val="visible"/>
                                      </p:to>
                                    </p:set>
                                    <p:animEffect transition="in" filter="dissolve">
                                      <p:cBhvr>
                                        <p:cTn id="47" dur="500"/>
                                        <p:tgtEl>
                                          <p:spTgt spid="2051">
                                            <p:txEl>
                                              <p:pRg st="7" end="7"/>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2051">
                                            <p:txEl>
                                              <p:pRg st="8" end="8"/>
                                            </p:txEl>
                                          </p:spTgt>
                                        </p:tgtEl>
                                        <p:attrNameLst>
                                          <p:attrName>style.visibility</p:attrName>
                                        </p:attrNameLst>
                                      </p:cBhvr>
                                      <p:to>
                                        <p:strVal val="visible"/>
                                      </p:to>
                                    </p:set>
                                    <p:animEffect transition="in" filter="dissolve">
                                      <p:cBhvr>
                                        <p:cTn id="52" dur="500"/>
                                        <p:tgtEl>
                                          <p:spTgt spid="2051">
                                            <p:txEl>
                                              <p:pRg st="8" end="8"/>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2051">
                                            <p:txEl>
                                              <p:pRg st="9" end="9"/>
                                            </p:txEl>
                                          </p:spTgt>
                                        </p:tgtEl>
                                        <p:attrNameLst>
                                          <p:attrName>style.visibility</p:attrName>
                                        </p:attrNameLst>
                                      </p:cBhvr>
                                      <p:to>
                                        <p:strVal val="visible"/>
                                      </p:to>
                                    </p:set>
                                    <p:animEffect transition="in" filter="dissolve">
                                      <p:cBhvr>
                                        <p:cTn id="57" dur="500"/>
                                        <p:tgtEl>
                                          <p:spTgt spid="205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utoUpdateAnimBg="0"/>
      <p:bldP spid="2051"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A0C02D95-1C29-448E-A392-3F43F4ACCDD7}"/>
              </a:ext>
            </a:extLst>
          </p:cNvPr>
          <p:cNvSpPr>
            <a:spLocks noGrp="1" noChangeArrowheads="1"/>
          </p:cNvSpPr>
          <p:nvPr>
            <p:ph type="title"/>
          </p:nvPr>
        </p:nvSpPr>
        <p:spPr/>
        <p:txBody>
          <a:bodyPr/>
          <a:lstStyle/>
          <a:p>
            <a:pPr eaLnBrk="1" hangingPunct="1"/>
            <a:endParaRPr lang="tr-TR" altLang="tr-TR"/>
          </a:p>
        </p:txBody>
      </p:sp>
      <p:pic>
        <p:nvPicPr>
          <p:cNvPr id="66563" name="Picture 6" descr="Krishna_vishwa_roopa">
            <a:extLst>
              <a:ext uri="{FF2B5EF4-FFF2-40B4-BE49-F238E27FC236}">
                <a16:creationId xmlns:a16="http://schemas.microsoft.com/office/drawing/2014/main" id="{AD1B43D4-3D8A-4843-A2E4-747722EF48CC}"/>
              </a:ext>
            </a:extLst>
          </p:cNvPr>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2365375" y="1600201"/>
            <a:ext cx="3265488" cy="4525963"/>
          </a:xfrm>
        </p:spPr>
      </p:pic>
      <p:sp>
        <p:nvSpPr>
          <p:cNvPr id="66564" name="Rectangle 4">
            <a:extLst>
              <a:ext uri="{FF2B5EF4-FFF2-40B4-BE49-F238E27FC236}">
                <a16:creationId xmlns:a16="http://schemas.microsoft.com/office/drawing/2014/main" id="{D00CEE66-EB71-4B35-8516-21A09D5CDD19}"/>
              </a:ext>
            </a:extLst>
          </p:cNvPr>
          <p:cNvSpPr>
            <a:spLocks noGrp="1" noChangeArrowheads="1"/>
          </p:cNvSpPr>
          <p:nvPr>
            <p:ph type="body" sz="half" idx="2"/>
          </p:nvPr>
        </p:nvSpPr>
        <p:spPr>
          <a:xfrm>
            <a:off x="6176964" y="1600201"/>
            <a:ext cx="4033837" cy="4525963"/>
          </a:xfrm>
        </p:spPr>
        <p:txBody>
          <a:bodyPr/>
          <a:lstStyle/>
          <a:p>
            <a:pPr eaLnBrk="1" hangingPunct="1"/>
            <a:r>
              <a:rPr lang="en-US" altLang="tr-TR" sz="2800" i="1"/>
              <a:t>Nirguna Brahman </a:t>
            </a:r>
            <a:r>
              <a:rPr lang="en-US" altLang="tr-TR" sz="2800"/>
              <a:t>– </a:t>
            </a:r>
            <a:r>
              <a:rPr lang="tr-TR" altLang="tr-TR" sz="2800"/>
              <a:t>Niteliksiz Brahman</a:t>
            </a:r>
            <a:endParaRPr lang="en-US" altLang="tr-TR" sz="2800"/>
          </a:p>
          <a:p>
            <a:pPr eaLnBrk="1" hangingPunct="1"/>
            <a:r>
              <a:rPr lang="en-US" altLang="tr-TR" sz="2800" i="1"/>
              <a:t>Saguna Brahman – </a:t>
            </a:r>
            <a:r>
              <a:rPr lang="tr-TR" altLang="tr-TR" sz="2800"/>
              <a:t>Nitelikli Brahman</a:t>
            </a:r>
            <a:endParaRPr lang="en-US" altLang="tr-TR" sz="2800"/>
          </a:p>
          <a:p>
            <a:pPr eaLnBrk="1" hangingPunct="1"/>
            <a:r>
              <a:rPr lang="en-US" altLang="tr-TR" sz="2800" i="1"/>
              <a:t>Saguna Brahman</a:t>
            </a:r>
            <a:r>
              <a:rPr lang="tr-TR" altLang="tr-TR" sz="2800" i="1"/>
              <a:t>’a çeşitli şekillerde ibdet edilir.</a:t>
            </a:r>
            <a:endParaRPr lang="en-US" altLang="tr-TR" sz="2800" i="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Unvan 1">
            <a:extLst>
              <a:ext uri="{FF2B5EF4-FFF2-40B4-BE49-F238E27FC236}">
                <a16:creationId xmlns:a16="http://schemas.microsoft.com/office/drawing/2014/main" id="{7D782492-0D50-40FE-8AF8-6C1D751EB964}"/>
              </a:ext>
            </a:extLst>
          </p:cNvPr>
          <p:cNvSpPr>
            <a:spLocks noGrp="1"/>
          </p:cNvSpPr>
          <p:nvPr>
            <p:ph type="title"/>
          </p:nvPr>
        </p:nvSpPr>
        <p:spPr/>
        <p:txBody>
          <a:bodyPr/>
          <a:lstStyle/>
          <a:p>
            <a:r>
              <a:rPr lang="tr-TR" altLang="tr-TR"/>
              <a:t>Tanrı Anlayışı</a:t>
            </a:r>
            <a:br>
              <a:rPr lang="tr-TR" altLang="tr-TR"/>
            </a:br>
            <a:endParaRPr lang="tr-TR" altLang="tr-TR"/>
          </a:p>
        </p:txBody>
      </p:sp>
      <p:sp>
        <p:nvSpPr>
          <p:cNvPr id="67587" name="İçerik Yer Tutucusu 2">
            <a:extLst>
              <a:ext uri="{FF2B5EF4-FFF2-40B4-BE49-F238E27FC236}">
                <a16:creationId xmlns:a16="http://schemas.microsoft.com/office/drawing/2014/main" id="{3B4EDB26-7632-4AA6-8E23-FA27031268F8}"/>
              </a:ext>
            </a:extLst>
          </p:cNvPr>
          <p:cNvSpPr>
            <a:spLocks noGrp="1"/>
          </p:cNvSpPr>
          <p:nvPr>
            <p:ph sz="half" idx="1"/>
          </p:nvPr>
        </p:nvSpPr>
        <p:spPr/>
        <p:txBody>
          <a:bodyPr/>
          <a:lstStyle/>
          <a:p>
            <a:r>
              <a:rPr lang="tr-TR" altLang="tr-TR"/>
              <a:t>Kutsal metinlerde Hinduların tanrı inancını ifade etmek için politeist, monist/panteist, monoteist ve teslis terimleri aynı zamanda kullanılabilir.</a:t>
            </a:r>
          </a:p>
        </p:txBody>
      </p:sp>
      <p:sp>
        <p:nvSpPr>
          <p:cNvPr id="67588" name="İçerik Yer Tutucusu 3">
            <a:extLst>
              <a:ext uri="{FF2B5EF4-FFF2-40B4-BE49-F238E27FC236}">
                <a16:creationId xmlns:a16="http://schemas.microsoft.com/office/drawing/2014/main" id="{E992AE2D-4254-444E-A482-36D44EA8306D}"/>
              </a:ext>
            </a:extLst>
          </p:cNvPr>
          <p:cNvSpPr>
            <a:spLocks noGrp="1"/>
          </p:cNvSpPr>
          <p:nvPr>
            <p:ph sz="half" idx="2"/>
          </p:nvPr>
        </p:nvSpPr>
        <p:spPr/>
        <p:txBody>
          <a:bodyPr/>
          <a:lstStyle/>
          <a:p>
            <a:r>
              <a:rPr lang="tr-TR" altLang="tr-TR">
                <a:solidFill>
                  <a:srgbClr val="FF0000"/>
                </a:solidFill>
              </a:rPr>
              <a:t>Vedalar’da</a:t>
            </a:r>
          </a:p>
          <a:p>
            <a:r>
              <a:rPr lang="tr-TR" altLang="tr-TR"/>
              <a:t>Çoktanrıcı/politeist</a:t>
            </a:r>
          </a:p>
          <a:p>
            <a:r>
              <a:rPr lang="tr-TR" altLang="tr-TR"/>
              <a:t>Agni, Surya, soma, Varuna, İndra, Çandra</a:t>
            </a:r>
          </a:p>
          <a:p>
            <a:endParaRPr lang="tr-TR" altLang="tr-T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1">
            <a:extLst>
              <a:ext uri="{FF2B5EF4-FFF2-40B4-BE49-F238E27FC236}">
                <a16:creationId xmlns:a16="http://schemas.microsoft.com/office/drawing/2014/main" id="{8538247F-D21B-4BAA-A878-7A333D2407E5}"/>
              </a:ext>
            </a:extLst>
          </p:cNvPr>
          <p:cNvSpPr>
            <a:spLocks noGrp="1"/>
          </p:cNvSpPr>
          <p:nvPr>
            <p:ph type="title"/>
          </p:nvPr>
        </p:nvSpPr>
        <p:spPr/>
        <p:txBody>
          <a:bodyPr/>
          <a:lstStyle/>
          <a:p>
            <a:r>
              <a:rPr lang="tr-TR" altLang="tr-TR"/>
              <a:t>Vedalar’da</a:t>
            </a:r>
          </a:p>
        </p:txBody>
      </p:sp>
      <p:sp>
        <p:nvSpPr>
          <p:cNvPr id="68611" name="Dikdörtgen 2">
            <a:extLst>
              <a:ext uri="{FF2B5EF4-FFF2-40B4-BE49-F238E27FC236}">
                <a16:creationId xmlns:a16="http://schemas.microsoft.com/office/drawing/2014/main" id="{D2BFB57E-740E-44BB-9DA0-8C36038E72E4}"/>
              </a:ext>
            </a:extLst>
          </p:cNvPr>
          <p:cNvSpPr>
            <a:spLocks noChangeArrowheads="1"/>
          </p:cNvSpPr>
          <p:nvPr/>
        </p:nvSpPr>
        <p:spPr bwMode="auto">
          <a:xfrm>
            <a:off x="3200400" y="2136775"/>
            <a:ext cx="647700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3200">
                <a:solidFill>
                  <a:schemeClr val="tx1"/>
                </a:solidFill>
                <a:latin typeface="Times New Roman" panose="02020603050405020304" pitchFamily="18" charset="0"/>
              </a:defRPr>
            </a:lvl1pPr>
            <a:lvl2pPr marL="742950" indent="-285750">
              <a:spcBef>
                <a:spcPct val="20000"/>
              </a:spcBef>
              <a:buClr>
                <a:schemeClr val="accent2"/>
              </a:buClr>
              <a:buFont typeface="Wingdings" panose="05000000000000000000" pitchFamily="2" charset="2"/>
              <a:buBlip>
                <a:blip r:embed="rId3"/>
              </a:buBlip>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4pPr>
            <a:lvl5pPr marL="20574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9pPr>
          </a:lstStyle>
          <a:p>
            <a:pPr eaLnBrk="0" fontAlgn="base" hangingPunct="0">
              <a:spcBef>
                <a:spcPct val="0"/>
              </a:spcBef>
              <a:spcAft>
                <a:spcPct val="0"/>
              </a:spcAft>
              <a:buNone/>
            </a:pPr>
            <a:r>
              <a:rPr lang="tr-TR" altLang="tr-TR" sz="2800">
                <a:solidFill>
                  <a:srgbClr val="000000"/>
                </a:solidFill>
                <a:latin typeface="TimesNewRomanPSMT"/>
              </a:rPr>
              <a:t>Bunlar, genelde gökyüzünde oturdukları, kurban etleriyle beslendikleri ve yeryüzünde yaşayan insanlarla ahlaki ilişkiler kurdukları kabul edilen tanrısal varlıklardır. Kendilerine atfedilen ilahilerde bazen yüce tanrı gibi tasvir edilseler de her birinin gücünün belirli zaman ve mekânlarla sınırlı olduğu</a:t>
            </a:r>
          </a:p>
          <a:p>
            <a:pPr eaLnBrk="0" fontAlgn="base" hangingPunct="0">
              <a:spcBef>
                <a:spcPct val="0"/>
              </a:spcBef>
              <a:spcAft>
                <a:spcPct val="0"/>
              </a:spcAft>
              <a:buNone/>
            </a:pPr>
            <a:r>
              <a:rPr lang="tr-TR" altLang="tr-TR" sz="2800">
                <a:solidFill>
                  <a:srgbClr val="000000"/>
                </a:solidFill>
                <a:latin typeface="TimesNewRomanPSMT"/>
              </a:rPr>
              <a:t>anlaşılmaktadır.</a:t>
            </a:r>
            <a:endParaRPr lang="tr-TR" altLang="tr-TR" sz="2800">
              <a:solidFill>
                <a:srgbClr val="000000"/>
              </a:solidFill>
              <a:latin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Unvan 1">
            <a:extLst>
              <a:ext uri="{FF2B5EF4-FFF2-40B4-BE49-F238E27FC236}">
                <a16:creationId xmlns:a16="http://schemas.microsoft.com/office/drawing/2014/main" id="{761A29E8-26BA-485C-B043-FEB7A829012E}"/>
              </a:ext>
            </a:extLst>
          </p:cNvPr>
          <p:cNvSpPr>
            <a:spLocks noGrp="1"/>
          </p:cNvSpPr>
          <p:nvPr>
            <p:ph type="title"/>
          </p:nvPr>
        </p:nvSpPr>
        <p:spPr/>
        <p:txBody>
          <a:bodyPr/>
          <a:lstStyle/>
          <a:p>
            <a:r>
              <a:rPr lang="tr-TR" altLang="tr-TR"/>
              <a:t>Upanişatlar’da </a:t>
            </a:r>
            <a:r>
              <a:rPr lang="tr-TR" altLang="tr-TR">
                <a:solidFill>
                  <a:srgbClr val="FF0000"/>
                </a:solidFill>
              </a:rPr>
              <a:t>Brahma</a:t>
            </a:r>
          </a:p>
        </p:txBody>
      </p:sp>
      <p:sp>
        <p:nvSpPr>
          <p:cNvPr id="69635" name="Dikdörtgen 2">
            <a:extLst>
              <a:ext uri="{FF2B5EF4-FFF2-40B4-BE49-F238E27FC236}">
                <a16:creationId xmlns:a16="http://schemas.microsoft.com/office/drawing/2014/main" id="{77737232-027E-43F2-A3D3-812A6B974233}"/>
              </a:ext>
            </a:extLst>
          </p:cNvPr>
          <p:cNvSpPr>
            <a:spLocks noChangeArrowheads="1"/>
          </p:cNvSpPr>
          <p:nvPr/>
        </p:nvSpPr>
        <p:spPr bwMode="auto">
          <a:xfrm>
            <a:off x="2971800" y="1828800"/>
            <a:ext cx="61722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Blip>
                <a:blip r:embed="rId2"/>
              </a:buBlip>
              <a:defRPr sz="3200">
                <a:solidFill>
                  <a:schemeClr val="tx1"/>
                </a:solidFill>
                <a:latin typeface="Times New Roman" panose="02020603050405020304" pitchFamily="18" charset="0"/>
              </a:defRPr>
            </a:lvl1pPr>
            <a:lvl2pPr marL="742950" indent="-285750">
              <a:spcBef>
                <a:spcPct val="20000"/>
              </a:spcBef>
              <a:buClr>
                <a:schemeClr val="accent2"/>
              </a:buClr>
              <a:buFont typeface="Wingdings" panose="05000000000000000000" pitchFamily="2" charset="2"/>
              <a:buBlip>
                <a:blip r:embed="rId3"/>
              </a:buBlip>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4pPr>
            <a:lvl5pPr marL="20574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9pPr>
          </a:lstStyle>
          <a:p>
            <a:pPr eaLnBrk="0" fontAlgn="base" hangingPunct="0">
              <a:spcBef>
                <a:spcPct val="0"/>
              </a:spcBef>
              <a:spcAft>
                <a:spcPct val="0"/>
              </a:spcAft>
              <a:buFontTx/>
              <a:buChar char="•"/>
            </a:pPr>
            <a:r>
              <a:rPr lang="tr-TR" altLang="tr-TR">
                <a:solidFill>
                  <a:srgbClr val="000000"/>
                </a:solidFill>
                <a:latin typeface="TimesNewRomanPSMT"/>
              </a:rPr>
              <a:t>Hinduizm’deki politeist veya henoteist tanrı tasavvurları gözden kaybolur ve onların yerini Brahman/Brahma olarak isimlendirilen monist/panteist tanrı anlayışı alır. </a:t>
            </a:r>
            <a:r>
              <a:rPr lang="tr-TR" altLang="tr-TR">
                <a:solidFill>
                  <a:srgbClr val="000000"/>
                </a:solidFill>
                <a:latin typeface="Arial" panose="020B0604020202020204" pitchFamily="34" charset="0"/>
              </a:rPr>
              <a:t>tanrı, akılla kavranabilen ve duyularla algılanabilen bir varlık değildir.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Unvan 1">
            <a:extLst>
              <a:ext uri="{FF2B5EF4-FFF2-40B4-BE49-F238E27FC236}">
                <a16:creationId xmlns:a16="http://schemas.microsoft.com/office/drawing/2014/main" id="{CF132C79-2092-4B73-82A5-9AD9AEE0E935}"/>
              </a:ext>
            </a:extLst>
          </p:cNvPr>
          <p:cNvSpPr>
            <a:spLocks noGrp="1"/>
          </p:cNvSpPr>
          <p:nvPr>
            <p:ph type="title"/>
          </p:nvPr>
        </p:nvSpPr>
        <p:spPr/>
        <p:txBody>
          <a:bodyPr/>
          <a:lstStyle/>
          <a:p>
            <a:r>
              <a:rPr lang="tr-TR" altLang="tr-TR"/>
              <a:t>Brahma</a:t>
            </a:r>
          </a:p>
        </p:txBody>
      </p:sp>
      <p:sp>
        <p:nvSpPr>
          <p:cNvPr id="70659" name="Dikdörtgen 2">
            <a:extLst>
              <a:ext uri="{FF2B5EF4-FFF2-40B4-BE49-F238E27FC236}">
                <a16:creationId xmlns:a16="http://schemas.microsoft.com/office/drawing/2014/main" id="{BEFA8966-7622-4A20-891F-A04A975FDA8D}"/>
              </a:ext>
            </a:extLst>
          </p:cNvPr>
          <p:cNvSpPr>
            <a:spLocks noChangeArrowheads="1"/>
          </p:cNvSpPr>
          <p:nvPr/>
        </p:nvSpPr>
        <p:spPr bwMode="auto">
          <a:xfrm>
            <a:off x="3810000" y="2551114"/>
            <a:ext cx="45720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3200">
                <a:solidFill>
                  <a:schemeClr val="tx1"/>
                </a:solidFill>
                <a:latin typeface="Times New Roman" panose="02020603050405020304" pitchFamily="18" charset="0"/>
              </a:defRPr>
            </a:lvl1pPr>
            <a:lvl2pPr marL="742950" indent="-285750">
              <a:spcBef>
                <a:spcPct val="20000"/>
              </a:spcBef>
              <a:buClr>
                <a:schemeClr val="accent2"/>
              </a:buClr>
              <a:buFont typeface="Wingdings" panose="05000000000000000000" pitchFamily="2" charset="2"/>
              <a:buBlip>
                <a:blip r:embed="rId3"/>
              </a:buBlip>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4pPr>
            <a:lvl5pPr marL="20574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9pPr>
          </a:lstStyle>
          <a:p>
            <a:pPr eaLnBrk="0" fontAlgn="base" hangingPunct="0">
              <a:spcBef>
                <a:spcPct val="0"/>
              </a:spcBef>
              <a:spcAft>
                <a:spcPct val="0"/>
              </a:spcAft>
              <a:buNone/>
            </a:pPr>
            <a:r>
              <a:rPr lang="tr-TR" altLang="tr-TR" sz="2800">
                <a:solidFill>
                  <a:srgbClr val="000000"/>
                </a:solidFill>
                <a:latin typeface="TimesNewRomanPSMT"/>
              </a:rPr>
              <a:t>onun put veya heykellerinin</a:t>
            </a:r>
          </a:p>
          <a:p>
            <a:pPr eaLnBrk="0" fontAlgn="base" hangingPunct="0">
              <a:spcBef>
                <a:spcPct val="0"/>
              </a:spcBef>
              <a:spcAft>
                <a:spcPct val="0"/>
              </a:spcAft>
              <a:buNone/>
            </a:pPr>
            <a:r>
              <a:rPr lang="tr-TR" altLang="tr-TR" sz="2800">
                <a:solidFill>
                  <a:srgbClr val="000000"/>
                </a:solidFill>
                <a:latin typeface="TimesNewRomanPSMT"/>
              </a:rPr>
              <a:t>yapılarak onlara takdimeler sunulması</a:t>
            </a:r>
          </a:p>
          <a:p>
            <a:pPr eaLnBrk="0" fontAlgn="base" hangingPunct="0">
              <a:spcBef>
                <a:spcPct val="0"/>
              </a:spcBef>
              <a:spcAft>
                <a:spcPct val="0"/>
              </a:spcAft>
              <a:buNone/>
            </a:pPr>
            <a:r>
              <a:rPr lang="tr-TR" altLang="tr-TR" sz="2800">
                <a:solidFill>
                  <a:srgbClr val="000000"/>
                </a:solidFill>
                <a:latin typeface="TimesNewRomanPSMT"/>
              </a:rPr>
              <a:t>da söz konusu değildir.</a:t>
            </a:r>
          </a:p>
          <a:p>
            <a:pPr eaLnBrk="0" fontAlgn="base" hangingPunct="0">
              <a:spcBef>
                <a:spcPct val="0"/>
              </a:spcBef>
              <a:spcAft>
                <a:spcPct val="0"/>
              </a:spcAft>
              <a:buNone/>
            </a:pPr>
            <a:r>
              <a:rPr lang="tr-TR" altLang="tr-TR" sz="2800">
                <a:solidFill>
                  <a:srgbClr val="000000"/>
                </a:solidFill>
                <a:latin typeface="TimesNewRomanPSMT"/>
              </a:rPr>
              <a:t>Üstelik onun mahiyeti kavranamadığı</a:t>
            </a:r>
          </a:p>
          <a:p>
            <a:pPr eaLnBrk="0" fontAlgn="base" hangingPunct="0">
              <a:spcBef>
                <a:spcPct val="0"/>
              </a:spcBef>
              <a:spcAft>
                <a:spcPct val="0"/>
              </a:spcAft>
              <a:buNone/>
            </a:pPr>
            <a:r>
              <a:rPr lang="tr-TR" altLang="tr-TR" sz="2800">
                <a:solidFill>
                  <a:srgbClr val="000000"/>
                </a:solidFill>
                <a:latin typeface="TimesNewRomanPSMT"/>
              </a:rPr>
              <a:t>için ancak ne olmadığı</a:t>
            </a:r>
          </a:p>
          <a:p>
            <a:pPr eaLnBrk="0" fontAlgn="base" hangingPunct="0">
              <a:spcBef>
                <a:spcPct val="0"/>
              </a:spcBef>
              <a:spcAft>
                <a:spcPct val="0"/>
              </a:spcAft>
              <a:buNone/>
            </a:pPr>
            <a:r>
              <a:rPr lang="tr-TR" altLang="tr-TR" sz="2800">
                <a:solidFill>
                  <a:srgbClr val="000000"/>
                </a:solidFill>
                <a:latin typeface="TimesNewRomanPSMT"/>
              </a:rPr>
              <a:t>söylenebilir.</a:t>
            </a:r>
            <a:endParaRPr lang="tr-TR" altLang="tr-TR" sz="2800">
              <a:solidFill>
                <a:srgbClr val="000000"/>
              </a:solidFill>
              <a:latin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Unvan 1">
            <a:extLst>
              <a:ext uri="{FF2B5EF4-FFF2-40B4-BE49-F238E27FC236}">
                <a16:creationId xmlns:a16="http://schemas.microsoft.com/office/drawing/2014/main" id="{AAF64D46-3971-4B32-BFE2-B64E2F1F8E22}"/>
              </a:ext>
            </a:extLst>
          </p:cNvPr>
          <p:cNvSpPr>
            <a:spLocks noGrp="1"/>
          </p:cNvSpPr>
          <p:nvPr>
            <p:ph type="title"/>
          </p:nvPr>
        </p:nvSpPr>
        <p:spPr/>
        <p:txBody>
          <a:bodyPr/>
          <a:lstStyle/>
          <a:p>
            <a:r>
              <a:rPr lang="tr-TR" altLang="tr-TR"/>
              <a:t>Simriti metinlede</a:t>
            </a:r>
            <a:br>
              <a:rPr lang="tr-TR" altLang="tr-TR"/>
            </a:br>
            <a:r>
              <a:rPr lang="tr-TR" altLang="tr-TR" sz="3600">
                <a:solidFill>
                  <a:srgbClr val="FF0000"/>
                </a:solidFill>
              </a:rPr>
              <a:t>Ramayana, Mahapharata, Puranalar</a:t>
            </a:r>
          </a:p>
        </p:txBody>
      </p:sp>
      <p:sp>
        <p:nvSpPr>
          <p:cNvPr id="71683" name="Dikdörtgen 2">
            <a:extLst>
              <a:ext uri="{FF2B5EF4-FFF2-40B4-BE49-F238E27FC236}">
                <a16:creationId xmlns:a16="http://schemas.microsoft.com/office/drawing/2014/main" id="{25FF30B7-AD35-43E0-9BE9-F90A1C05B02C}"/>
              </a:ext>
            </a:extLst>
          </p:cNvPr>
          <p:cNvSpPr>
            <a:spLocks noChangeArrowheads="1"/>
          </p:cNvSpPr>
          <p:nvPr/>
        </p:nvSpPr>
        <p:spPr bwMode="auto">
          <a:xfrm>
            <a:off x="3810000" y="1582739"/>
            <a:ext cx="6324600" cy="489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3200">
                <a:solidFill>
                  <a:schemeClr val="tx1"/>
                </a:solidFill>
                <a:latin typeface="Times New Roman" panose="02020603050405020304" pitchFamily="18" charset="0"/>
              </a:defRPr>
            </a:lvl1pPr>
            <a:lvl2pPr marL="742950" indent="-285750">
              <a:spcBef>
                <a:spcPct val="20000"/>
              </a:spcBef>
              <a:buClr>
                <a:schemeClr val="accent2"/>
              </a:buClr>
              <a:buFont typeface="Wingdings" panose="05000000000000000000" pitchFamily="2" charset="2"/>
              <a:buBlip>
                <a:blip r:embed="rId3"/>
              </a:buBlip>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4pPr>
            <a:lvl5pPr marL="20574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9pPr>
          </a:lstStyle>
          <a:p>
            <a:pPr eaLnBrk="0" fontAlgn="base" hangingPunct="0">
              <a:spcBef>
                <a:spcPct val="0"/>
              </a:spcBef>
              <a:spcAft>
                <a:spcPct val="0"/>
              </a:spcAft>
              <a:buNone/>
            </a:pPr>
            <a:r>
              <a:rPr lang="tr-TR" altLang="tr-TR" sz="2400">
                <a:solidFill>
                  <a:srgbClr val="000000"/>
                </a:solidFill>
                <a:latin typeface="TimesNewRomanPSMT"/>
              </a:rPr>
              <a:t>Destanlar ve Puranalar döneminde </a:t>
            </a:r>
            <a:r>
              <a:rPr lang="tr-TR" altLang="tr-TR" sz="2400">
                <a:solidFill>
                  <a:srgbClr val="FF0000"/>
                </a:solidFill>
                <a:latin typeface="TimesNewRomanPSMT"/>
              </a:rPr>
              <a:t>Vişnu</a:t>
            </a:r>
            <a:r>
              <a:rPr lang="tr-TR" altLang="tr-TR" sz="2400">
                <a:solidFill>
                  <a:srgbClr val="000000"/>
                </a:solidFill>
                <a:latin typeface="TimesNewRomanPSMT"/>
              </a:rPr>
              <a:t>, </a:t>
            </a:r>
            <a:r>
              <a:rPr lang="tr-TR" altLang="tr-TR" sz="2400">
                <a:solidFill>
                  <a:srgbClr val="FF0000"/>
                </a:solidFill>
                <a:latin typeface="TimesNewRomanPSMT"/>
              </a:rPr>
              <a:t>Krişna</a:t>
            </a:r>
            <a:r>
              <a:rPr lang="tr-TR" altLang="tr-TR" sz="2400">
                <a:solidFill>
                  <a:srgbClr val="000000"/>
                </a:solidFill>
                <a:latin typeface="TimesNewRomanPSMT"/>
              </a:rPr>
              <a:t>, </a:t>
            </a:r>
            <a:r>
              <a:rPr lang="tr-TR" altLang="tr-TR" sz="2400">
                <a:solidFill>
                  <a:srgbClr val="FF0000"/>
                </a:solidFill>
                <a:latin typeface="TimesNewRomanPSMT"/>
              </a:rPr>
              <a:t>Durga, Şiva </a:t>
            </a:r>
            <a:r>
              <a:rPr lang="tr-TR" altLang="tr-TR" sz="2400">
                <a:solidFill>
                  <a:srgbClr val="000000"/>
                </a:solidFill>
                <a:latin typeface="TimesNewRomanPSMT"/>
              </a:rPr>
              <a:t>ve </a:t>
            </a:r>
            <a:r>
              <a:rPr lang="tr-TR" altLang="tr-TR" sz="2400">
                <a:solidFill>
                  <a:srgbClr val="FF0000"/>
                </a:solidFill>
                <a:latin typeface="TimesNewRomanPSMT"/>
              </a:rPr>
              <a:t>Kali</a:t>
            </a:r>
            <a:r>
              <a:rPr lang="tr-TR" altLang="tr-TR" sz="2400">
                <a:solidFill>
                  <a:srgbClr val="000000"/>
                </a:solidFill>
                <a:latin typeface="TimesNewRomanPSMT"/>
              </a:rPr>
              <a:t> gibi</a:t>
            </a:r>
          </a:p>
          <a:p>
            <a:pPr eaLnBrk="0" fontAlgn="base" hangingPunct="0">
              <a:spcBef>
                <a:spcPct val="0"/>
              </a:spcBef>
              <a:spcAft>
                <a:spcPct val="0"/>
              </a:spcAft>
              <a:buNone/>
            </a:pPr>
            <a:r>
              <a:rPr lang="tr-TR" altLang="tr-TR" sz="2400">
                <a:solidFill>
                  <a:srgbClr val="000000"/>
                </a:solidFill>
                <a:latin typeface="TimesNewRomanPSMT"/>
              </a:rPr>
              <a:t>farklı tanrılar ön plana çıkmış ve monoteist eğilim yaygınlık kazanmıştır.</a:t>
            </a:r>
          </a:p>
          <a:p>
            <a:pPr eaLnBrk="0" fontAlgn="base" hangingPunct="0">
              <a:spcBef>
                <a:spcPct val="0"/>
              </a:spcBef>
              <a:spcAft>
                <a:spcPct val="0"/>
              </a:spcAft>
              <a:buNone/>
            </a:pPr>
            <a:r>
              <a:rPr lang="tr-TR" altLang="tr-TR" sz="2400">
                <a:solidFill>
                  <a:srgbClr val="000000"/>
                </a:solidFill>
                <a:latin typeface="TimesNewRomanPSMT"/>
              </a:rPr>
              <a:t>Fakat bu </a:t>
            </a:r>
            <a:r>
              <a:rPr lang="tr-TR" altLang="tr-TR" sz="2400">
                <a:solidFill>
                  <a:srgbClr val="FF0000"/>
                </a:solidFill>
                <a:latin typeface="TimesNewRomanPSMT"/>
              </a:rPr>
              <a:t>mutlak monoteizm değil</a:t>
            </a:r>
            <a:r>
              <a:rPr lang="tr-TR" altLang="tr-TR" sz="2400">
                <a:solidFill>
                  <a:srgbClr val="000000"/>
                </a:solidFill>
                <a:latin typeface="TimesNewRomanPSMT"/>
              </a:rPr>
              <a:t>, </a:t>
            </a:r>
            <a:r>
              <a:rPr lang="tr-TR" altLang="tr-TR" sz="2400">
                <a:solidFill>
                  <a:srgbClr val="FF0000"/>
                </a:solidFill>
                <a:latin typeface="TimesNewRomanPSMT"/>
              </a:rPr>
              <a:t>bölgeye ve toplumların etnik yapısına</a:t>
            </a:r>
          </a:p>
          <a:p>
            <a:pPr eaLnBrk="0" fontAlgn="base" hangingPunct="0">
              <a:spcBef>
                <a:spcPct val="0"/>
              </a:spcBef>
              <a:spcAft>
                <a:spcPct val="0"/>
              </a:spcAft>
              <a:buNone/>
            </a:pPr>
            <a:r>
              <a:rPr lang="tr-TR" altLang="tr-TR" sz="2400">
                <a:solidFill>
                  <a:srgbClr val="FF0000"/>
                </a:solidFill>
                <a:latin typeface="TimesNewRomanPSMT"/>
              </a:rPr>
              <a:t>göre değişen göreceli bir monoteizmdir</a:t>
            </a:r>
            <a:r>
              <a:rPr lang="tr-TR" altLang="tr-TR" sz="2400">
                <a:solidFill>
                  <a:srgbClr val="000000"/>
                </a:solidFill>
                <a:latin typeface="TimesNewRomanPSMT"/>
              </a:rPr>
              <a:t>. Ayrıca </a:t>
            </a:r>
            <a:r>
              <a:rPr lang="tr-TR" altLang="tr-TR" sz="2400" i="1">
                <a:solidFill>
                  <a:srgbClr val="FF0000"/>
                </a:solidFill>
                <a:latin typeface="TimesNewRomanPS-ItalicMT"/>
              </a:rPr>
              <a:t>avatara</a:t>
            </a:r>
            <a:r>
              <a:rPr lang="tr-TR" altLang="tr-TR" sz="2400" i="1">
                <a:solidFill>
                  <a:srgbClr val="000000"/>
                </a:solidFill>
                <a:latin typeface="TimesNewRomanPS-ItalicMT"/>
              </a:rPr>
              <a:t> </a:t>
            </a:r>
            <a:r>
              <a:rPr lang="tr-TR" altLang="tr-TR" sz="2400">
                <a:solidFill>
                  <a:srgbClr val="000000"/>
                </a:solidFill>
                <a:latin typeface="TimesNewRomanPSMT"/>
              </a:rPr>
              <a:t>inancı, yani Yüce</a:t>
            </a:r>
          </a:p>
          <a:p>
            <a:pPr eaLnBrk="0" fontAlgn="base" hangingPunct="0">
              <a:spcBef>
                <a:spcPct val="0"/>
              </a:spcBef>
              <a:spcAft>
                <a:spcPct val="0"/>
              </a:spcAft>
              <a:buNone/>
            </a:pPr>
            <a:r>
              <a:rPr lang="tr-TR" altLang="tr-TR" sz="2400">
                <a:solidFill>
                  <a:srgbClr val="000000"/>
                </a:solidFill>
                <a:latin typeface="TimesNewRomanPSMT"/>
              </a:rPr>
              <a:t>Tanrı’nın yeryüzünde adaleti yeniden tesis etmek için muhtelif varlık formlarında</a:t>
            </a:r>
          </a:p>
          <a:p>
            <a:pPr eaLnBrk="0" fontAlgn="base" hangingPunct="0">
              <a:spcBef>
                <a:spcPct val="0"/>
              </a:spcBef>
              <a:spcAft>
                <a:spcPct val="0"/>
              </a:spcAft>
              <a:buNone/>
            </a:pPr>
            <a:r>
              <a:rPr lang="tr-TR" altLang="tr-TR" sz="2400">
                <a:solidFill>
                  <a:srgbClr val="000000"/>
                </a:solidFill>
                <a:latin typeface="TimesNewRomanPSMT"/>
              </a:rPr>
              <a:t>yeryüzüne inmesi ve insanlık tarihine müdahale etmesi anlayışı bu</a:t>
            </a:r>
          </a:p>
          <a:p>
            <a:pPr eaLnBrk="0" fontAlgn="base" hangingPunct="0">
              <a:spcBef>
                <a:spcPct val="0"/>
              </a:spcBef>
              <a:spcAft>
                <a:spcPct val="0"/>
              </a:spcAft>
              <a:buNone/>
            </a:pPr>
            <a:r>
              <a:rPr lang="tr-TR" altLang="tr-TR" sz="2400">
                <a:solidFill>
                  <a:srgbClr val="000000"/>
                </a:solidFill>
                <a:latin typeface="TimesNewRomanPSMT"/>
              </a:rPr>
              <a:t>dönemde yaygınlık kazanmıştır.</a:t>
            </a:r>
            <a:endParaRPr lang="tr-TR" altLang="tr-TR" sz="2400">
              <a:solidFill>
                <a:srgbClr val="000000"/>
              </a:solidFill>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Unvan 1">
            <a:extLst>
              <a:ext uri="{FF2B5EF4-FFF2-40B4-BE49-F238E27FC236}">
                <a16:creationId xmlns:a16="http://schemas.microsoft.com/office/drawing/2014/main" id="{84A7A545-421A-45F3-B62F-F71B92EFAA41}"/>
              </a:ext>
            </a:extLst>
          </p:cNvPr>
          <p:cNvSpPr>
            <a:spLocks noGrp="1"/>
          </p:cNvSpPr>
          <p:nvPr>
            <p:ph type="title"/>
          </p:nvPr>
        </p:nvSpPr>
        <p:spPr/>
        <p:txBody>
          <a:bodyPr/>
          <a:lstStyle/>
          <a:p>
            <a:r>
              <a:rPr lang="tr-TR" altLang="tr-TR"/>
              <a:t>Teslis (Trimurti)</a:t>
            </a:r>
          </a:p>
        </p:txBody>
      </p:sp>
      <p:sp>
        <p:nvSpPr>
          <p:cNvPr id="72707" name="Dikdörtgen 2">
            <a:extLst>
              <a:ext uri="{FF2B5EF4-FFF2-40B4-BE49-F238E27FC236}">
                <a16:creationId xmlns:a16="http://schemas.microsoft.com/office/drawing/2014/main" id="{5F2FC8C8-2582-4DD0-8C15-646AF8CEAD55}"/>
              </a:ext>
            </a:extLst>
          </p:cNvPr>
          <p:cNvSpPr>
            <a:spLocks noChangeArrowheads="1"/>
          </p:cNvSpPr>
          <p:nvPr/>
        </p:nvSpPr>
        <p:spPr bwMode="auto">
          <a:xfrm>
            <a:off x="3810000" y="2413001"/>
            <a:ext cx="64008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3200">
                <a:solidFill>
                  <a:schemeClr val="tx1"/>
                </a:solidFill>
                <a:latin typeface="Times New Roman" panose="02020603050405020304" pitchFamily="18" charset="0"/>
              </a:defRPr>
            </a:lvl1pPr>
            <a:lvl2pPr marL="742950" indent="-285750">
              <a:spcBef>
                <a:spcPct val="20000"/>
              </a:spcBef>
              <a:buClr>
                <a:schemeClr val="accent2"/>
              </a:buClr>
              <a:buFont typeface="Wingdings" panose="05000000000000000000" pitchFamily="2" charset="2"/>
              <a:buBlip>
                <a:blip r:embed="rId3"/>
              </a:buBlip>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4pPr>
            <a:lvl5pPr marL="20574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9pPr>
          </a:lstStyle>
          <a:p>
            <a:pPr eaLnBrk="0" fontAlgn="base" hangingPunct="0">
              <a:spcBef>
                <a:spcPct val="0"/>
              </a:spcBef>
              <a:spcAft>
                <a:spcPct val="0"/>
              </a:spcAft>
              <a:buNone/>
            </a:pPr>
            <a:r>
              <a:rPr lang="tr-TR" altLang="tr-TR">
                <a:solidFill>
                  <a:srgbClr val="000000"/>
                </a:solidFill>
                <a:latin typeface="TimesNewRomanPSMT"/>
              </a:rPr>
              <a:t>Puranalar, aynı zamanda </a:t>
            </a:r>
            <a:r>
              <a:rPr lang="tr-TR" altLang="tr-TR">
                <a:solidFill>
                  <a:srgbClr val="FF0000"/>
                </a:solidFill>
                <a:latin typeface="TimesNewRomanPSMT"/>
              </a:rPr>
              <a:t>Brahma</a:t>
            </a:r>
            <a:r>
              <a:rPr lang="tr-TR" altLang="tr-TR">
                <a:solidFill>
                  <a:srgbClr val="000000"/>
                </a:solidFill>
                <a:latin typeface="TimesNewRomanPSMT"/>
              </a:rPr>
              <a:t>, </a:t>
            </a:r>
            <a:r>
              <a:rPr lang="tr-TR" altLang="tr-TR">
                <a:solidFill>
                  <a:srgbClr val="FF0000"/>
                </a:solidFill>
                <a:latin typeface="TimesNewRomanPSMT"/>
              </a:rPr>
              <a:t>Vişnu</a:t>
            </a:r>
            <a:r>
              <a:rPr lang="tr-TR" altLang="tr-TR">
                <a:solidFill>
                  <a:srgbClr val="000000"/>
                </a:solidFill>
                <a:latin typeface="TimesNewRomanPSMT"/>
              </a:rPr>
              <a:t> ve </a:t>
            </a:r>
            <a:r>
              <a:rPr lang="tr-TR" altLang="tr-TR">
                <a:solidFill>
                  <a:srgbClr val="FF0000"/>
                </a:solidFill>
                <a:latin typeface="TimesNewRomanPSMT"/>
              </a:rPr>
              <a:t>Şiva’dan</a:t>
            </a:r>
            <a:r>
              <a:rPr lang="tr-TR" altLang="tr-TR">
                <a:solidFill>
                  <a:srgbClr val="000000"/>
                </a:solidFill>
                <a:latin typeface="TimesNewRomanPSMT"/>
              </a:rPr>
              <a:t> oluşan Hint teslisinin ortaya çıktığı kutsal metinlerdir. Bu üçlemede</a:t>
            </a:r>
          </a:p>
          <a:p>
            <a:pPr eaLnBrk="0" fontAlgn="base" hangingPunct="0">
              <a:spcBef>
                <a:spcPct val="0"/>
              </a:spcBef>
              <a:spcAft>
                <a:spcPct val="0"/>
              </a:spcAft>
              <a:buNone/>
            </a:pPr>
            <a:r>
              <a:rPr lang="tr-TR" altLang="tr-TR">
                <a:solidFill>
                  <a:srgbClr val="000000"/>
                </a:solidFill>
                <a:latin typeface="TimesNewRomanPSMT"/>
              </a:rPr>
              <a:t>Brahma, tanrının yaratıcı, Vişnu yaşatıcı, Şiva ise yok edici yönünü</a:t>
            </a:r>
          </a:p>
          <a:p>
            <a:pPr eaLnBrk="0" fontAlgn="base" hangingPunct="0">
              <a:spcBef>
                <a:spcPct val="0"/>
              </a:spcBef>
              <a:spcAft>
                <a:spcPct val="0"/>
              </a:spcAft>
              <a:buNone/>
            </a:pPr>
            <a:r>
              <a:rPr lang="tr-TR" altLang="tr-TR">
                <a:solidFill>
                  <a:srgbClr val="000000"/>
                </a:solidFill>
                <a:latin typeface="TimesNewRomanPSMT"/>
              </a:rPr>
              <a:t>temsil eder.</a:t>
            </a:r>
            <a:endParaRPr lang="tr-TR" altLang="tr-TR">
              <a:solidFill>
                <a:srgbClr val="000000"/>
              </a:solidFill>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Unvan 1">
            <a:extLst>
              <a:ext uri="{FF2B5EF4-FFF2-40B4-BE49-F238E27FC236}">
                <a16:creationId xmlns:a16="http://schemas.microsoft.com/office/drawing/2014/main" id="{03798A7B-60F8-4863-81AA-0D77E11BF2A7}"/>
              </a:ext>
            </a:extLst>
          </p:cNvPr>
          <p:cNvSpPr>
            <a:spLocks noGrp="1"/>
          </p:cNvSpPr>
          <p:nvPr>
            <p:ph type="title"/>
          </p:nvPr>
        </p:nvSpPr>
        <p:spPr/>
        <p:txBody>
          <a:bodyPr/>
          <a:lstStyle/>
          <a:p>
            <a:r>
              <a:rPr lang="tr-TR" altLang="tr-TR"/>
              <a:t>Hint Dinlerinin ortak özellikleri</a:t>
            </a:r>
          </a:p>
        </p:txBody>
      </p:sp>
      <p:sp>
        <p:nvSpPr>
          <p:cNvPr id="3" name="İçerik Yer Tutucusu 2">
            <a:extLst>
              <a:ext uri="{FF2B5EF4-FFF2-40B4-BE49-F238E27FC236}">
                <a16:creationId xmlns:a16="http://schemas.microsoft.com/office/drawing/2014/main" id="{9DB989B0-08C4-4BF4-8405-236B32DB0A7D}"/>
              </a:ext>
            </a:extLst>
          </p:cNvPr>
          <p:cNvSpPr>
            <a:spLocks noGrp="1"/>
          </p:cNvSpPr>
          <p:nvPr>
            <p:ph idx="1"/>
          </p:nvPr>
        </p:nvSpPr>
        <p:spPr/>
        <p:txBody>
          <a:bodyPr/>
          <a:lstStyle/>
          <a:p>
            <a:pPr>
              <a:defRPr/>
            </a:pPr>
            <a:r>
              <a:rPr lang="tr-TR" b="1" dirty="0">
                <a:latin typeface="Tempus Sans ITC" panose="04020404030D07020202" pitchFamily="82" charset="0"/>
              </a:rPr>
              <a:t>Hint dinlerine göre hayat acı ve ıstıraptır</a:t>
            </a:r>
          </a:p>
          <a:p>
            <a:pPr>
              <a:defRPr/>
            </a:pPr>
            <a:r>
              <a:rPr lang="tr-TR" b="1" dirty="0">
                <a:latin typeface="Tempus Sans ITC" panose="04020404030D07020202" pitchFamily="82" charset="0"/>
              </a:rPr>
              <a:t>Maya/</a:t>
            </a:r>
            <a:r>
              <a:rPr lang="tr-TR" b="1" dirty="0" err="1">
                <a:latin typeface="Tempus Sans ITC" panose="04020404030D07020202" pitchFamily="82" charset="0"/>
              </a:rPr>
              <a:t>Avidya</a:t>
            </a:r>
            <a:r>
              <a:rPr lang="tr-TR" b="1" dirty="0">
                <a:latin typeface="Tempus Sans ITC" panose="04020404030D07020202" pitchFamily="82" charset="0"/>
              </a:rPr>
              <a:t> inancı</a:t>
            </a:r>
          </a:p>
          <a:p>
            <a:pPr>
              <a:defRPr/>
            </a:pPr>
            <a:r>
              <a:rPr lang="tr-TR" b="1" dirty="0" err="1">
                <a:latin typeface="Tempus Sans ITC" panose="04020404030D07020202" pitchFamily="82" charset="0"/>
              </a:rPr>
              <a:t>Samsara</a:t>
            </a:r>
            <a:r>
              <a:rPr lang="tr-TR" b="1" dirty="0">
                <a:latin typeface="Tempus Sans ITC" panose="04020404030D07020202" pitchFamily="82" charset="0"/>
              </a:rPr>
              <a:t> ve Karma inancı</a:t>
            </a:r>
          </a:p>
          <a:p>
            <a:pPr>
              <a:defRPr/>
            </a:pPr>
            <a:r>
              <a:rPr lang="tr-TR" b="1" dirty="0" err="1">
                <a:latin typeface="Tempus Sans ITC" panose="04020404030D07020202" pitchFamily="82" charset="0"/>
              </a:rPr>
              <a:t>Mokşa</a:t>
            </a:r>
            <a:r>
              <a:rPr lang="tr-TR" b="1" dirty="0">
                <a:latin typeface="Tempus Sans ITC" panose="04020404030D07020202" pitchFamily="82" charset="0"/>
              </a:rPr>
              <a:t> veya Nirvana</a:t>
            </a:r>
          </a:p>
          <a:p>
            <a:pPr marL="0" indent="0">
              <a:buNone/>
              <a:defRPr/>
            </a:pPr>
            <a:endParaRPr lang="tr-TR" dirty="0"/>
          </a:p>
          <a:p>
            <a:pPr>
              <a:defRPr/>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Unvan 1">
            <a:extLst>
              <a:ext uri="{FF2B5EF4-FFF2-40B4-BE49-F238E27FC236}">
                <a16:creationId xmlns:a16="http://schemas.microsoft.com/office/drawing/2014/main" id="{2095F64F-C774-449F-9625-5CFDBE73F127}"/>
              </a:ext>
            </a:extLst>
          </p:cNvPr>
          <p:cNvSpPr>
            <a:spLocks noGrp="1"/>
          </p:cNvSpPr>
          <p:nvPr>
            <p:ph type="title"/>
          </p:nvPr>
        </p:nvSpPr>
        <p:spPr/>
        <p:txBody>
          <a:bodyPr/>
          <a:lstStyle/>
          <a:p>
            <a:r>
              <a:rPr lang="tr-TR" altLang="tr-TR"/>
              <a:t>Hinduizmin tarihsel gelişimi</a:t>
            </a:r>
          </a:p>
        </p:txBody>
      </p:sp>
      <p:sp>
        <p:nvSpPr>
          <p:cNvPr id="3" name="İçerik Yer Tutucusu 2">
            <a:extLst>
              <a:ext uri="{FF2B5EF4-FFF2-40B4-BE49-F238E27FC236}">
                <a16:creationId xmlns:a16="http://schemas.microsoft.com/office/drawing/2014/main" id="{76FE0668-7EAB-4206-81E5-DDB1FC00725A}"/>
              </a:ext>
            </a:extLst>
          </p:cNvPr>
          <p:cNvSpPr>
            <a:spLocks noGrp="1"/>
          </p:cNvSpPr>
          <p:nvPr>
            <p:ph idx="1"/>
          </p:nvPr>
        </p:nvSpPr>
        <p:spPr/>
        <p:txBody>
          <a:bodyPr>
            <a:normAutofit fontScale="62500" lnSpcReduction="20000"/>
          </a:bodyPr>
          <a:lstStyle/>
          <a:p>
            <a:pPr>
              <a:defRPr/>
            </a:pPr>
            <a:r>
              <a:rPr lang="tr-TR" b="1" dirty="0">
                <a:latin typeface="Tempus Sans ITC" panose="04020404030D07020202" pitchFamily="82" charset="0"/>
              </a:rPr>
              <a:t>Klasik dönem</a:t>
            </a:r>
          </a:p>
          <a:p>
            <a:pPr>
              <a:defRPr/>
            </a:pPr>
            <a:r>
              <a:rPr lang="tr-TR" b="1" dirty="0">
                <a:latin typeface="Tempus Sans ITC" panose="04020404030D07020202" pitchFamily="82" charset="0"/>
              </a:rPr>
              <a:t>Ortaçağ Dönemi</a:t>
            </a:r>
          </a:p>
          <a:p>
            <a:pPr>
              <a:defRPr/>
            </a:pPr>
            <a:r>
              <a:rPr lang="tr-TR" b="1" dirty="0">
                <a:latin typeface="Tempus Sans ITC" panose="04020404030D07020202" pitchFamily="82" charset="0"/>
              </a:rPr>
              <a:t>Modern dönem</a:t>
            </a:r>
          </a:p>
          <a:p>
            <a:pPr>
              <a:defRPr/>
            </a:pPr>
            <a:r>
              <a:rPr lang="tr-TR" b="1" dirty="0">
                <a:latin typeface="Tempus Sans ITC" panose="04020404030D07020202" pitchFamily="82" charset="0"/>
              </a:rPr>
              <a:t>----------Veya</a:t>
            </a:r>
          </a:p>
          <a:p>
            <a:pPr>
              <a:defRPr/>
            </a:pPr>
            <a:r>
              <a:rPr lang="tr-TR" b="1" dirty="0">
                <a:latin typeface="Tempus Sans ITC" panose="04020404030D07020202" pitchFamily="82" charset="0"/>
              </a:rPr>
              <a:t>Vedalar Dönemi</a:t>
            </a:r>
          </a:p>
          <a:p>
            <a:pPr>
              <a:defRPr/>
            </a:pPr>
            <a:r>
              <a:rPr lang="tr-TR" b="1" dirty="0" err="1">
                <a:latin typeface="Tempus Sans ITC" panose="04020404030D07020202" pitchFamily="82" charset="0"/>
              </a:rPr>
              <a:t>Sutralar</a:t>
            </a:r>
            <a:r>
              <a:rPr lang="tr-TR" b="1" dirty="0">
                <a:latin typeface="Tempus Sans ITC" panose="04020404030D07020202" pitchFamily="82" charset="0"/>
              </a:rPr>
              <a:t> Dönemi</a:t>
            </a:r>
          </a:p>
          <a:p>
            <a:pPr>
              <a:defRPr/>
            </a:pPr>
            <a:r>
              <a:rPr lang="tr-TR" b="1" dirty="0">
                <a:latin typeface="Tempus Sans ITC" panose="04020404030D07020202" pitchFamily="82" charset="0"/>
              </a:rPr>
              <a:t>Destanlar Dönemi</a:t>
            </a:r>
          </a:p>
          <a:p>
            <a:pPr>
              <a:defRPr/>
            </a:pPr>
            <a:r>
              <a:rPr lang="tr-TR" b="1" dirty="0" err="1">
                <a:latin typeface="Tempus Sans ITC" panose="04020404030D07020202" pitchFamily="82" charset="0"/>
              </a:rPr>
              <a:t>Puranalar</a:t>
            </a:r>
            <a:r>
              <a:rPr lang="tr-TR" b="1" dirty="0">
                <a:latin typeface="Tempus Sans ITC" panose="04020404030D07020202" pitchFamily="82" charset="0"/>
              </a:rPr>
              <a:t> Dönemi</a:t>
            </a:r>
          </a:p>
          <a:p>
            <a:pPr>
              <a:defRPr/>
            </a:pPr>
            <a:r>
              <a:rPr lang="tr-TR" b="1" dirty="0">
                <a:latin typeface="Tempus Sans ITC" panose="04020404030D07020202" pitchFamily="82" charset="0"/>
              </a:rPr>
              <a:t>Son </a:t>
            </a:r>
            <a:r>
              <a:rPr lang="tr-TR" b="1" dirty="0" err="1">
                <a:latin typeface="Tempus Sans ITC" panose="04020404030D07020202" pitchFamily="82" charset="0"/>
              </a:rPr>
              <a:t>Darsana</a:t>
            </a:r>
            <a:r>
              <a:rPr lang="tr-TR" b="1" dirty="0">
                <a:latin typeface="Tempus Sans ITC" panose="04020404030D07020202" pitchFamily="82" charset="0"/>
              </a:rPr>
              <a:t> Dönemi</a:t>
            </a:r>
          </a:p>
          <a:p>
            <a:pPr>
              <a:defRPr/>
            </a:pPr>
            <a:r>
              <a:rPr lang="tr-TR" b="1" dirty="0">
                <a:latin typeface="Tempus Sans ITC" panose="04020404030D07020202" pitchFamily="82" charset="0"/>
              </a:rPr>
              <a:t>------------Veya</a:t>
            </a:r>
          </a:p>
          <a:p>
            <a:pPr>
              <a:defRPr/>
            </a:pPr>
            <a:r>
              <a:rPr lang="tr-TR" b="1" dirty="0" err="1">
                <a:latin typeface="Tempus Sans ITC" panose="04020404030D07020202" pitchFamily="82" charset="0"/>
              </a:rPr>
              <a:t>Vedik</a:t>
            </a:r>
            <a:r>
              <a:rPr lang="tr-TR" b="1" dirty="0">
                <a:latin typeface="Tempus Sans ITC" panose="04020404030D07020202" pitchFamily="82" charset="0"/>
              </a:rPr>
              <a:t> Dönem</a:t>
            </a:r>
          </a:p>
          <a:p>
            <a:pPr>
              <a:defRPr/>
            </a:pPr>
            <a:r>
              <a:rPr lang="tr-TR" b="1" dirty="0" err="1">
                <a:latin typeface="Tempus Sans ITC" panose="04020404030D07020202" pitchFamily="82" charset="0"/>
              </a:rPr>
              <a:t>Brahmanik</a:t>
            </a:r>
            <a:r>
              <a:rPr lang="tr-TR" b="1" dirty="0">
                <a:latin typeface="Tempus Sans ITC" panose="04020404030D07020202" pitchFamily="82" charset="0"/>
              </a:rPr>
              <a:t> Dönem</a:t>
            </a:r>
          </a:p>
          <a:p>
            <a:pPr>
              <a:defRPr/>
            </a:pPr>
            <a:r>
              <a:rPr lang="tr-TR" b="1" dirty="0">
                <a:latin typeface="Tempus Sans ITC" panose="04020404030D07020202" pitchFamily="82" charset="0"/>
              </a:rPr>
              <a:t>Hinduizm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Unvan 1">
            <a:extLst>
              <a:ext uri="{FF2B5EF4-FFF2-40B4-BE49-F238E27FC236}">
                <a16:creationId xmlns:a16="http://schemas.microsoft.com/office/drawing/2014/main" id="{2FED00FD-A1E1-4427-B0C0-3EF4D365761E}"/>
              </a:ext>
            </a:extLst>
          </p:cNvPr>
          <p:cNvSpPr>
            <a:spLocks noGrp="1"/>
          </p:cNvSpPr>
          <p:nvPr>
            <p:ph type="title"/>
          </p:nvPr>
        </p:nvSpPr>
        <p:spPr/>
        <p:txBody>
          <a:bodyPr/>
          <a:lstStyle/>
          <a:p>
            <a:r>
              <a:rPr lang="tr-TR" altLang="tr-TR"/>
              <a:t>Hinduizmin temel Özellikleri</a:t>
            </a:r>
          </a:p>
        </p:txBody>
      </p:sp>
      <p:sp>
        <p:nvSpPr>
          <p:cNvPr id="3" name="İçerik Yer Tutucusu 2">
            <a:extLst>
              <a:ext uri="{FF2B5EF4-FFF2-40B4-BE49-F238E27FC236}">
                <a16:creationId xmlns:a16="http://schemas.microsoft.com/office/drawing/2014/main" id="{DEAEDD6F-AF1A-4CAE-905D-7D34B42E3DAC}"/>
              </a:ext>
            </a:extLst>
          </p:cNvPr>
          <p:cNvSpPr>
            <a:spLocks noGrp="1"/>
          </p:cNvSpPr>
          <p:nvPr>
            <p:ph idx="1"/>
          </p:nvPr>
        </p:nvSpPr>
        <p:spPr>
          <a:xfrm>
            <a:off x="2586039" y="1906588"/>
            <a:ext cx="7769225" cy="4113212"/>
          </a:xfrm>
        </p:spPr>
        <p:txBody>
          <a:bodyPr>
            <a:normAutofit fontScale="77500" lnSpcReduction="20000"/>
          </a:bodyPr>
          <a:lstStyle/>
          <a:p>
            <a:pPr>
              <a:defRPr/>
            </a:pPr>
            <a:r>
              <a:rPr lang="tr-TR" dirty="0"/>
              <a:t>Birbirinden farklı binlerce inanç ve uygulama var</a:t>
            </a:r>
          </a:p>
          <a:p>
            <a:pPr>
              <a:defRPr/>
            </a:pPr>
            <a:r>
              <a:rPr lang="tr-TR" dirty="0"/>
              <a:t>Zengin kutsal kitap külliyatına sahip</a:t>
            </a:r>
          </a:p>
          <a:p>
            <a:pPr>
              <a:defRPr/>
            </a:pPr>
            <a:r>
              <a:rPr lang="tr-TR" dirty="0"/>
              <a:t>Karma-tenasühe inanmak gerekir</a:t>
            </a:r>
          </a:p>
          <a:p>
            <a:pPr>
              <a:defRPr/>
            </a:pPr>
            <a:r>
              <a:rPr lang="tr-TR" dirty="0"/>
              <a:t>Yoga en önemli uygulamadır</a:t>
            </a:r>
          </a:p>
          <a:p>
            <a:pPr>
              <a:defRPr/>
            </a:pPr>
            <a:r>
              <a:rPr lang="tr-TR" dirty="0"/>
              <a:t>Kast sistemi</a:t>
            </a:r>
          </a:p>
          <a:p>
            <a:pPr>
              <a:defRPr/>
            </a:pPr>
            <a:r>
              <a:rPr lang="tr-TR" dirty="0"/>
              <a:t>Kutsal inek kültü</a:t>
            </a:r>
          </a:p>
          <a:p>
            <a:pPr>
              <a:defRPr/>
            </a:pPr>
            <a:r>
              <a:rPr lang="tr-TR" dirty="0"/>
              <a:t>Hayatın dört evresi var</a:t>
            </a:r>
          </a:p>
          <a:p>
            <a:pPr>
              <a:defRPr/>
            </a:pPr>
            <a:r>
              <a:rPr lang="tr-TR" dirty="0"/>
              <a:t>Öğrencilik-aile-inziva-</a:t>
            </a:r>
            <a:r>
              <a:rPr lang="tr-TR" dirty="0" err="1"/>
              <a:t>sanyasin</a:t>
            </a:r>
            <a:r>
              <a:rPr lang="tr-TR" dirty="0"/>
              <a:t> (</a:t>
            </a:r>
            <a:r>
              <a:rPr lang="tr-TR"/>
              <a:t>dilencilik dönemi)</a:t>
            </a:r>
            <a:endParaRPr lang="tr-TR" dirty="0"/>
          </a:p>
          <a:p>
            <a:pPr>
              <a:defRPr/>
            </a:pPr>
            <a:r>
              <a:rPr lang="tr-TR" dirty="0"/>
              <a:t>Hayatın dört amacı var:</a:t>
            </a:r>
          </a:p>
          <a:p>
            <a:pPr>
              <a:defRPr/>
            </a:pPr>
            <a:r>
              <a:rPr lang="tr-TR" dirty="0" err="1"/>
              <a:t>Dharma</a:t>
            </a:r>
            <a:r>
              <a:rPr lang="tr-TR" dirty="0"/>
              <a:t>-</a:t>
            </a:r>
            <a:r>
              <a:rPr lang="tr-TR" dirty="0" err="1"/>
              <a:t>Artha</a:t>
            </a:r>
            <a:r>
              <a:rPr lang="tr-TR" dirty="0"/>
              <a:t>-Kama-</a:t>
            </a:r>
            <a:r>
              <a:rPr lang="tr-TR" dirty="0" err="1"/>
              <a:t>Mokşa</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A9E5332-6A0E-4D1A-835A-0AB081E54A72}"/>
              </a:ext>
            </a:extLst>
          </p:cNvPr>
          <p:cNvSpPr>
            <a:spLocks noGrp="1" noChangeArrowheads="1"/>
          </p:cNvSpPr>
          <p:nvPr>
            <p:ph type="title"/>
          </p:nvPr>
        </p:nvSpPr>
        <p:spPr/>
        <p:txBody>
          <a:bodyPr/>
          <a:lstStyle/>
          <a:p>
            <a:pPr eaLnBrk="1" hangingPunct="1"/>
            <a:r>
              <a:rPr lang="tr-TR" altLang="tr-TR" b="1">
                <a:latin typeface="Tempus Sans ITC" panose="020B0604020202020204" pitchFamily="82" charset="0"/>
              </a:rPr>
              <a:t>Kutsal Metinler</a:t>
            </a:r>
            <a:r>
              <a:rPr lang="en-US" altLang="tr-TR" b="1">
                <a:latin typeface="Tempus Sans ITC" panose="020B0604020202020204" pitchFamily="82" charset="0"/>
              </a:rPr>
              <a:t>?</a:t>
            </a:r>
          </a:p>
        </p:txBody>
      </p:sp>
      <p:sp>
        <p:nvSpPr>
          <p:cNvPr id="5123" name="Rectangle 3">
            <a:extLst>
              <a:ext uri="{FF2B5EF4-FFF2-40B4-BE49-F238E27FC236}">
                <a16:creationId xmlns:a16="http://schemas.microsoft.com/office/drawing/2014/main" id="{41DFA833-5F55-4A8E-B1AA-3581F136F4B7}"/>
              </a:ext>
            </a:extLst>
          </p:cNvPr>
          <p:cNvSpPr>
            <a:spLocks noGrp="1" noChangeArrowheads="1"/>
          </p:cNvSpPr>
          <p:nvPr>
            <p:ph type="body" idx="1"/>
          </p:nvPr>
        </p:nvSpPr>
        <p:spPr/>
        <p:txBody>
          <a:bodyPr/>
          <a:lstStyle/>
          <a:p>
            <a:pPr eaLnBrk="1" hangingPunct="1"/>
            <a:r>
              <a:rPr lang="tr-TR" altLang="tr-TR" sz="2800" b="1" i="1">
                <a:solidFill>
                  <a:schemeClr val="hlink"/>
                </a:solidFill>
                <a:latin typeface="Tempus Sans ITC" panose="020B0604020202020204" pitchFamily="82" charset="0"/>
              </a:rPr>
              <a:t>Şu</a:t>
            </a:r>
            <a:r>
              <a:rPr lang="en-US" altLang="tr-TR" sz="2800" b="1" i="1">
                <a:solidFill>
                  <a:schemeClr val="hlink"/>
                </a:solidFill>
                <a:latin typeface="Tempus Sans ITC" panose="020B0604020202020204" pitchFamily="82" charset="0"/>
              </a:rPr>
              <a:t>ruti</a:t>
            </a:r>
            <a:r>
              <a:rPr lang="en-US" altLang="tr-TR" sz="2800" b="1">
                <a:latin typeface="Tempus Sans ITC" panose="020B0604020202020204" pitchFamily="82" charset="0"/>
              </a:rPr>
              <a:t> (“</a:t>
            </a:r>
            <a:r>
              <a:rPr lang="tr-TR" altLang="tr-TR" sz="2800" b="1">
                <a:latin typeface="Tempus Sans ITC" panose="020B0604020202020204" pitchFamily="82" charset="0"/>
              </a:rPr>
              <a:t>işitilen</a:t>
            </a:r>
            <a:r>
              <a:rPr lang="en-US" altLang="tr-TR" sz="2800" b="1">
                <a:latin typeface="Tempus Sans ITC" panose="020B0604020202020204" pitchFamily="82" charset="0"/>
              </a:rPr>
              <a:t>”) – </a:t>
            </a:r>
            <a:r>
              <a:rPr lang="tr-TR" altLang="tr-TR" sz="2800" b="1">
                <a:latin typeface="Tempus Sans ITC" panose="020B0604020202020204" pitchFamily="82" charset="0"/>
              </a:rPr>
              <a:t>Rişi En eski</a:t>
            </a:r>
            <a:r>
              <a:rPr lang="en-US" altLang="tr-TR" sz="2800" b="1">
                <a:latin typeface="Tempus Sans ITC" panose="020B0604020202020204" pitchFamily="82" charset="0"/>
              </a:rPr>
              <a:t>, </a:t>
            </a:r>
            <a:r>
              <a:rPr lang="tr-TR" altLang="tr-TR" sz="2800" b="1">
                <a:latin typeface="Tempus Sans ITC" panose="020B0604020202020204" pitchFamily="82" charset="0"/>
              </a:rPr>
              <a:t>E Önemli</a:t>
            </a:r>
            <a:r>
              <a:rPr lang="en-US" altLang="tr-TR" sz="2800" b="1">
                <a:latin typeface="Tempus Sans ITC" panose="020B0604020202020204" pitchFamily="82" charset="0"/>
              </a:rPr>
              <a:t>:</a:t>
            </a:r>
          </a:p>
          <a:p>
            <a:pPr lvl="1" eaLnBrk="1" hangingPunct="1"/>
            <a:r>
              <a:rPr lang="tr-TR" altLang="tr-TR" b="1">
                <a:latin typeface="Tempus Sans ITC" panose="020B0604020202020204" pitchFamily="82" charset="0"/>
              </a:rPr>
              <a:t>Dört</a:t>
            </a:r>
            <a:r>
              <a:rPr lang="en-US" altLang="tr-TR" b="1" i="1">
                <a:solidFill>
                  <a:schemeClr val="hlink"/>
                </a:solidFill>
                <a:latin typeface="Tempus Sans ITC" panose="020B0604020202020204" pitchFamily="82" charset="0"/>
              </a:rPr>
              <a:t>Veda</a:t>
            </a:r>
            <a:r>
              <a:rPr lang="en-US" altLang="tr-TR" b="1">
                <a:latin typeface="Tempus Sans ITC" panose="020B0604020202020204" pitchFamily="82" charset="0"/>
              </a:rPr>
              <a:t> (“truth”) – myths, rituals, chants</a:t>
            </a:r>
            <a:endParaRPr lang="tr-TR" altLang="tr-TR" b="1">
              <a:latin typeface="Tempus Sans ITC" panose="020B0604020202020204" pitchFamily="82" charset="0"/>
            </a:endParaRPr>
          </a:p>
          <a:p>
            <a:pPr lvl="1" eaLnBrk="1" hangingPunct="1"/>
            <a:r>
              <a:rPr lang="tr-TR" altLang="tr-TR" b="1">
                <a:latin typeface="Tempus Sans ITC" panose="020B0604020202020204" pitchFamily="82" charset="0"/>
              </a:rPr>
              <a:t>Rig Veda</a:t>
            </a:r>
          </a:p>
          <a:p>
            <a:pPr lvl="1" eaLnBrk="1" hangingPunct="1"/>
            <a:r>
              <a:rPr lang="tr-TR" altLang="tr-TR" b="1">
                <a:solidFill>
                  <a:srgbClr val="FF0000"/>
                </a:solidFill>
                <a:latin typeface="Tempus Sans ITC" panose="020B0604020202020204" pitchFamily="82" charset="0"/>
              </a:rPr>
              <a:t>Yajur Veda</a:t>
            </a:r>
          </a:p>
          <a:p>
            <a:pPr lvl="1" eaLnBrk="1" hangingPunct="1"/>
            <a:r>
              <a:rPr lang="tr-TR" altLang="tr-TR" b="1">
                <a:solidFill>
                  <a:srgbClr val="FF0000"/>
                </a:solidFill>
                <a:latin typeface="Tempus Sans ITC" panose="020B0604020202020204" pitchFamily="82" charset="0"/>
              </a:rPr>
              <a:t>Sama Veda</a:t>
            </a:r>
          </a:p>
          <a:p>
            <a:pPr lvl="1" eaLnBrk="1" hangingPunct="1"/>
            <a:r>
              <a:rPr lang="tr-TR" altLang="tr-TR" b="1">
                <a:solidFill>
                  <a:srgbClr val="FF0000"/>
                </a:solidFill>
                <a:latin typeface="Tempus Sans ITC" panose="020B0604020202020204" pitchFamily="82" charset="0"/>
              </a:rPr>
              <a:t>Atharva Veda</a:t>
            </a:r>
            <a:endParaRPr lang="en-US" altLang="tr-TR" b="1">
              <a:solidFill>
                <a:srgbClr val="FF0000"/>
              </a:solidFill>
              <a:latin typeface="Tempus Sans ITC" panose="020B0604020202020204" pitchFamily="82" charset="0"/>
            </a:endParaRPr>
          </a:p>
          <a:p>
            <a:pPr lvl="1" eaLnBrk="1" hangingPunct="1"/>
            <a:r>
              <a:rPr lang="en-US" altLang="tr-TR" b="1" i="1">
                <a:solidFill>
                  <a:schemeClr val="hlink"/>
                </a:solidFill>
                <a:latin typeface="Tempus Sans ITC" panose="020B0604020202020204" pitchFamily="82" charset="0"/>
              </a:rPr>
              <a:t>Upani</a:t>
            </a:r>
            <a:r>
              <a:rPr lang="tr-TR" altLang="tr-TR" b="1" i="1">
                <a:solidFill>
                  <a:schemeClr val="hlink"/>
                </a:solidFill>
                <a:latin typeface="Tempus Sans ITC" panose="020B0604020202020204" pitchFamily="82" charset="0"/>
              </a:rPr>
              <a:t>ş</a:t>
            </a:r>
            <a:r>
              <a:rPr lang="en-US" altLang="tr-TR" b="1" i="1">
                <a:solidFill>
                  <a:schemeClr val="hlink"/>
                </a:solidFill>
                <a:latin typeface="Tempus Sans ITC" panose="020B0604020202020204" pitchFamily="82" charset="0"/>
              </a:rPr>
              <a:t>ad</a:t>
            </a:r>
            <a:r>
              <a:rPr lang="tr-TR" altLang="tr-TR" b="1" i="1">
                <a:solidFill>
                  <a:schemeClr val="hlink"/>
                </a:solidFill>
                <a:latin typeface="Tempus Sans ITC" panose="020B0604020202020204" pitchFamily="82" charset="0"/>
              </a:rPr>
              <a:t>lar</a:t>
            </a:r>
            <a:r>
              <a:rPr lang="en-US" altLang="tr-TR" b="1">
                <a:latin typeface="Tempus Sans ITC" panose="020B0604020202020204" pitchFamily="82" charset="0"/>
              </a:rPr>
              <a:t>- </a:t>
            </a:r>
            <a:r>
              <a:rPr lang="tr-TR" altLang="tr-TR" b="1">
                <a:latin typeface="Tempus Sans ITC" panose="020B0604020202020204" pitchFamily="82" charset="0"/>
              </a:rPr>
              <a:t>Felsefi metinler</a:t>
            </a:r>
            <a:endParaRPr lang="en-US" altLang="tr-TR" b="1" i="1">
              <a:solidFill>
                <a:schemeClr val="hlink"/>
              </a:solidFill>
              <a:latin typeface="Tempus Sans ITC" panose="020B0604020202020204" pitchFamily="82" charset="0"/>
            </a:endParaRPr>
          </a:p>
          <a:p>
            <a:pPr lvl="1" eaLnBrk="1" hangingPunct="1"/>
            <a:r>
              <a:rPr lang="tr-TR" altLang="tr-TR" b="1">
                <a:latin typeface="Tempus Sans ITC" panose="020B0604020202020204" pitchFamily="82" charset="0"/>
              </a:rPr>
              <a:t>Brahmanalar, </a:t>
            </a:r>
            <a:r>
              <a:rPr lang="tr-TR" altLang="tr-TR" b="1">
                <a:solidFill>
                  <a:srgbClr val="FF0000"/>
                </a:solidFill>
                <a:latin typeface="Tempus Sans ITC" panose="020B0604020202020204" pitchFamily="82" charset="0"/>
              </a:rPr>
              <a:t>Aranyaka</a:t>
            </a:r>
            <a:r>
              <a:rPr lang="tr-TR" altLang="tr-TR" b="1">
                <a:latin typeface="Tempus Sans ITC" panose="020B0604020202020204" pitchFamily="82" charset="0"/>
              </a:rPr>
              <a:t>lar, </a:t>
            </a:r>
            <a:endParaRPr lang="en-US" altLang="tr-TR" b="1">
              <a:latin typeface="Tempus Sans ITC" panose="020B0604020202020204" pitchFamily="82" charset="0"/>
            </a:endParaRPr>
          </a:p>
          <a:p>
            <a:pPr eaLnBrk="1" hangingPunct="1"/>
            <a:r>
              <a:rPr lang="en-US" altLang="tr-TR" sz="2800" b="1" i="1">
                <a:solidFill>
                  <a:schemeClr val="hlink"/>
                </a:solidFill>
                <a:latin typeface="Tempus Sans ITC" panose="020B0604020202020204" pitchFamily="82" charset="0"/>
              </a:rPr>
              <a:t>S</a:t>
            </a:r>
            <a:r>
              <a:rPr lang="tr-TR" altLang="tr-TR" sz="2800" b="1" i="1">
                <a:solidFill>
                  <a:schemeClr val="hlink"/>
                </a:solidFill>
                <a:latin typeface="Tempus Sans ITC" panose="020B0604020202020204" pitchFamily="82" charset="0"/>
              </a:rPr>
              <a:t>i</a:t>
            </a:r>
            <a:r>
              <a:rPr lang="en-US" altLang="tr-TR" sz="2800" b="1" i="1">
                <a:solidFill>
                  <a:schemeClr val="hlink"/>
                </a:solidFill>
                <a:latin typeface="Tempus Sans ITC" panose="020B0604020202020204" pitchFamily="82" charset="0"/>
              </a:rPr>
              <a:t>mriti</a:t>
            </a:r>
            <a:r>
              <a:rPr lang="en-US" altLang="tr-TR" sz="2800" b="1">
                <a:latin typeface="Tempus Sans ITC" panose="020B0604020202020204" pitchFamily="82" charset="0"/>
              </a:rPr>
              <a:t> (“</a:t>
            </a:r>
            <a:r>
              <a:rPr lang="tr-TR" altLang="tr-TR" sz="2800" b="1">
                <a:latin typeface="Tempus Sans ITC" panose="020B0604020202020204" pitchFamily="82" charset="0"/>
              </a:rPr>
              <a:t>anımsanan,akledilen</a:t>
            </a:r>
            <a:r>
              <a:rPr lang="en-US" altLang="tr-TR" sz="2800" b="1">
                <a:latin typeface="Tempus Sans ITC" panose="020B0604020202020204" pitchFamily="82" charset="0"/>
              </a:rPr>
              <a:t>”) – </a:t>
            </a:r>
            <a:r>
              <a:rPr lang="tr-TR" altLang="tr-TR" sz="2800" b="1">
                <a:latin typeface="Tempus Sans ITC" panose="020B0604020202020204" pitchFamily="82" charset="0"/>
              </a:rPr>
              <a:t>Büyük destanlar</a:t>
            </a:r>
            <a:endParaRPr lang="en-US" altLang="tr-TR" sz="2800" b="1">
              <a:latin typeface="Tempus Sans ITC" panose="020B0604020202020204" pitchFamily="82" charset="0"/>
            </a:endParaRPr>
          </a:p>
          <a:p>
            <a:pPr lvl="1" eaLnBrk="1" hangingPunct="1"/>
            <a:r>
              <a:rPr lang="en-US" altLang="tr-TR" b="1" i="1">
                <a:solidFill>
                  <a:schemeClr val="hlink"/>
                </a:solidFill>
                <a:latin typeface="Tempus Sans ITC" panose="020B0604020202020204" pitchFamily="82" charset="0"/>
              </a:rPr>
              <a:t>Ramayana</a:t>
            </a:r>
          </a:p>
          <a:p>
            <a:pPr lvl="1" eaLnBrk="1" hangingPunct="1"/>
            <a:r>
              <a:rPr lang="en-US" altLang="tr-TR" b="1" i="1">
                <a:solidFill>
                  <a:schemeClr val="hlink"/>
                </a:solidFill>
                <a:latin typeface="Tempus Sans ITC" panose="020B0604020202020204" pitchFamily="82" charset="0"/>
              </a:rPr>
              <a:t>Mahabharata</a:t>
            </a:r>
            <a:r>
              <a:rPr lang="en-US" altLang="tr-TR" b="1">
                <a:latin typeface="Tempus Sans ITC" panose="020B0604020202020204" pitchFamily="82" charset="0"/>
              </a:rPr>
              <a:t> (</a:t>
            </a:r>
            <a:r>
              <a:rPr lang="en-US" altLang="tr-TR" b="1" i="1">
                <a:solidFill>
                  <a:schemeClr val="hlink"/>
                </a:solidFill>
                <a:latin typeface="Tempus Sans ITC" panose="020B0604020202020204" pitchFamily="82" charset="0"/>
              </a:rPr>
              <a:t>Bhagavad-Gita</a:t>
            </a:r>
            <a:r>
              <a:rPr lang="en-US" altLang="tr-TR" b="1">
                <a:latin typeface="Tempus Sans ITC" panose="020B0604020202020204" pitchFamily="82" charset="0"/>
              </a:rPr>
              <a:t>)</a:t>
            </a:r>
          </a:p>
          <a:p>
            <a:pPr lvl="1" eaLnBrk="1" hangingPunct="1"/>
            <a:r>
              <a:rPr lang="tr-TR" altLang="tr-TR" b="1">
                <a:latin typeface="Tempus Sans ITC" panose="020B0604020202020204" pitchFamily="82" charset="0"/>
              </a:rPr>
              <a:t>Kanunnameler</a:t>
            </a:r>
            <a:endParaRPr lang="en-US" altLang="tr-TR" b="1">
              <a:latin typeface="Tempus Sans ITC" panose="020B0604020202020204" pitchFamily="82" charset="0"/>
            </a:endParaRPr>
          </a:p>
        </p:txBody>
      </p:sp>
      <p:pic>
        <p:nvPicPr>
          <p:cNvPr id="57348" name="Picture 4" descr="C:\My Documents\My Webs\images\hinduism.gif">
            <a:extLst>
              <a:ext uri="{FF2B5EF4-FFF2-40B4-BE49-F238E27FC236}">
                <a16:creationId xmlns:a16="http://schemas.microsoft.com/office/drawing/2014/main" id="{4DCFE44D-2834-4116-B2D5-66D1F36B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20201" y="381001"/>
            <a:ext cx="942975"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iterate type="lt">
                                    <p:tmPct val="100000"/>
                                  </p:iterate>
                                  <p:childTnLst>
                                    <p:set>
                                      <p:cBhvr>
                                        <p:cTn id="6" dur="1" fill="hold">
                                          <p:stCondLst>
                                            <p:cond delay="0"/>
                                          </p:stCondLst>
                                        </p:cTn>
                                        <p:tgtEl>
                                          <p:spTgt spid="5122"/>
                                        </p:tgtEl>
                                        <p:attrNameLst>
                                          <p:attrName>style.visibility</p:attrName>
                                        </p:attrNameLst>
                                      </p:cBhvr>
                                      <p:to>
                                        <p:strVal val="visible"/>
                                      </p:to>
                                    </p:set>
                                    <p:animEffect transition="in" filter="wipe(left)">
                                      <p:cBhvr>
                                        <p:cTn id="7" dur="75"/>
                                        <p:tgtEl>
                                          <p:spTgt spid="51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123">
                                            <p:txEl>
                                              <p:pRg st="0" end="0"/>
                                            </p:txEl>
                                          </p:spTgt>
                                        </p:tgtEl>
                                        <p:attrNameLst>
                                          <p:attrName>style.visibility</p:attrName>
                                        </p:attrNameLst>
                                      </p:cBhvr>
                                      <p:to>
                                        <p:strVal val="visible"/>
                                      </p:to>
                                    </p:set>
                                    <p:animEffect transition="in" filter="dissolve">
                                      <p:cBhvr>
                                        <p:cTn id="12" dur="500"/>
                                        <p:tgtEl>
                                          <p:spTgt spid="512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123">
                                            <p:txEl>
                                              <p:pRg st="1" end="1"/>
                                            </p:txEl>
                                          </p:spTgt>
                                        </p:tgtEl>
                                        <p:attrNameLst>
                                          <p:attrName>style.visibility</p:attrName>
                                        </p:attrNameLst>
                                      </p:cBhvr>
                                      <p:to>
                                        <p:strVal val="visible"/>
                                      </p:to>
                                    </p:set>
                                    <p:animEffect transition="in" filter="dissolve">
                                      <p:cBhvr>
                                        <p:cTn id="17" dur="500"/>
                                        <p:tgtEl>
                                          <p:spTgt spid="512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123">
                                            <p:txEl>
                                              <p:pRg st="2" end="2"/>
                                            </p:txEl>
                                          </p:spTgt>
                                        </p:tgtEl>
                                        <p:attrNameLst>
                                          <p:attrName>style.visibility</p:attrName>
                                        </p:attrNameLst>
                                      </p:cBhvr>
                                      <p:to>
                                        <p:strVal val="visible"/>
                                      </p:to>
                                    </p:set>
                                    <p:animEffect transition="in" filter="dissolve">
                                      <p:cBhvr>
                                        <p:cTn id="22" dur="500"/>
                                        <p:tgtEl>
                                          <p:spTgt spid="512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123">
                                            <p:txEl>
                                              <p:pRg st="3" end="3"/>
                                            </p:txEl>
                                          </p:spTgt>
                                        </p:tgtEl>
                                        <p:attrNameLst>
                                          <p:attrName>style.visibility</p:attrName>
                                        </p:attrNameLst>
                                      </p:cBhvr>
                                      <p:to>
                                        <p:strVal val="visible"/>
                                      </p:to>
                                    </p:set>
                                    <p:animEffect transition="in" filter="dissolve">
                                      <p:cBhvr>
                                        <p:cTn id="27" dur="500"/>
                                        <p:tgtEl>
                                          <p:spTgt spid="512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5123">
                                            <p:txEl>
                                              <p:pRg st="4" end="4"/>
                                            </p:txEl>
                                          </p:spTgt>
                                        </p:tgtEl>
                                        <p:attrNameLst>
                                          <p:attrName>style.visibility</p:attrName>
                                        </p:attrNameLst>
                                      </p:cBhvr>
                                      <p:to>
                                        <p:strVal val="visible"/>
                                      </p:to>
                                    </p:set>
                                    <p:animEffect transition="in" filter="dissolve">
                                      <p:cBhvr>
                                        <p:cTn id="32" dur="500"/>
                                        <p:tgtEl>
                                          <p:spTgt spid="5123">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123">
                                            <p:txEl>
                                              <p:pRg st="5" end="5"/>
                                            </p:txEl>
                                          </p:spTgt>
                                        </p:tgtEl>
                                        <p:attrNameLst>
                                          <p:attrName>style.visibility</p:attrName>
                                        </p:attrNameLst>
                                      </p:cBhvr>
                                      <p:to>
                                        <p:strVal val="visible"/>
                                      </p:to>
                                    </p:set>
                                    <p:animEffect transition="in" filter="dissolve">
                                      <p:cBhvr>
                                        <p:cTn id="37" dur="500"/>
                                        <p:tgtEl>
                                          <p:spTgt spid="5123">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5123">
                                            <p:txEl>
                                              <p:pRg st="6" end="6"/>
                                            </p:txEl>
                                          </p:spTgt>
                                        </p:tgtEl>
                                        <p:attrNameLst>
                                          <p:attrName>style.visibility</p:attrName>
                                        </p:attrNameLst>
                                      </p:cBhvr>
                                      <p:to>
                                        <p:strVal val="visible"/>
                                      </p:to>
                                    </p:set>
                                    <p:animEffect transition="in" filter="dissolve">
                                      <p:cBhvr>
                                        <p:cTn id="42" dur="500"/>
                                        <p:tgtEl>
                                          <p:spTgt spid="5123">
                                            <p:txEl>
                                              <p:pRg st="6" end="6"/>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5123">
                                            <p:txEl>
                                              <p:pRg st="7" end="7"/>
                                            </p:txEl>
                                          </p:spTgt>
                                        </p:tgtEl>
                                        <p:attrNameLst>
                                          <p:attrName>style.visibility</p:attrName>
                                        </p:attrNameLst>
                                      </p:cBhvr>
                                      <p:to>
                                        <p:strVal val="visible"/>
                                      </p:to>
                                    </p:set>
                                    <p:animEffect transition="in" filter="dissolve">
                                      <p:cBhvr>
                                        <p:cTn id="47" dur="500"/>
                                        <p:tgtEl>
                                          <p:spTgt spid="5123">
                                            <p:txEl>
                                              <p:pRg st="7" end="7"/>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5123">
                                            <p:txEl>
                                              <p:pRg st="8" end="8"/>
                                            </p:txEl>
                                          </p:spTgt>
                                        </p:tgtEl>
                                        <p:attrNameLst>
                                          <p:attrName>style.visibility</p:attrName>
                                        </p:attrNameLst>
                                      </p:cBhvr>
                                      <p:to>
                                        <p:strVal val="visible"/>
                                      </p:to>
                                    </p:set>
                                    <p:animEffect transition="in" filter="dissolve">
                                      <p:cBhvr>
                                        <p:cTn id="52" dur="500"/>
                                        <p:tgtEl>
                                          <p:spTgt spid="5123">
                                            <p:txEl>
                                              <p:pRg st="8" end="8"/>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5123">
                                            <p:txEl>
                                              <p:pRg st="9" end="9"/>
                                            </p:txEl>
                                          </p:spTgt>
                                        </p:tgtEl>
                                        <p:attrNameLst>
                                          <p:attrName>style.visibility</p:attrName>
                                        </p:attrNameLst>
                                      </p:cBhvr>
                                      <p:to>
                                        <p:strVal val="visible"/>
                                      </p:to>
                                    </p:set>
                                    <p:animEffect transition="in" filter="dissolve">
                                      <p:cBhvr>
                                        <p:cTn id="57" dur="500"/>
                                        <p:tgtEl>
                                          <p:spTgt spid="5123">
                                            <p:txEl>
                                              <p:pRg st="9" end="9"/>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5123">
                                            <p:txEl>
                                              <p:pRg st="10" end="10"/>
                                            </p:txEl>
                                          </p:spTgt>
                                        </p:tgtEl>
                                        <p:attrNameLst>
                                          <p:attrName>style.visibility</p:attrName>
                                        </p:attrNameLst>
                                      </p:cBhvr>
                                      <p:to>
                                        <p:strVal val="visible"/>
                                      </p:to>
                                    </p:set>
                                    <p:animEffect transition="in" filter="dissolve">
                                      <p:cBhvr>
                                        <p:cTn id="62" dur="500"/>
                                        <p:tgtEl>
                                          <p:spTgt spid="5123">
                                            <p:txEl>
                                              <p:pRg st="10" end="10"/>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5123">
                                            <p:txEl>
                                              <p:pRg st="11" end="11"/>
                                            </p:txEl>
                                          </p:spTgt>
                                        </p:tgtEl>
                                        <p:attrNameLst>
                                          <p:attrName>style.visibility</p:attrName>
                                        </p:attrNameLst>
                                      </p:cBhvr>
                                      <p:to>
                                        <p:strVal val="visible"/>
                                      </p:to>
                                    </p:set>
                                    <p:animEffect transition="in" filter="dissolve">
                                      <p:cBhvr>
                                        <p:cTn id="67" dur="500"/>
                                        <p:tgtEl>
                                          <p:spTgt spid="512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utoUpdateAnimBg="0"/>
      <p:bldP spid="5123" grpId="0" build="p" bldLvl="2"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4C3A05DD-4976-48EB-B194-857383CA2D80}"/>
              </a:ext>
            </a:extLst>
          </p:cNvPr>
          <p:cNvSpPr>
            <a:spLocks noGrp="1" noChangeArrowheads="1"/>
          </p:cNvSpPr>
          <p:nvPr>
            <p:ph type="title"/>
          </p:nvPr>
        </p:nvSpPr>
        <p:spPr/>
        <p:txBody>
          <a:bodyPr/>
          <a:lstStyle/>
          <a:p>
            <a:pPr eaLnBrk="1" hangingPunct="1"/>
            <a:r>
              <a:rPr lang="en-US" altLang="tr-TR"/>
              <a:t>Mahabharata</a:t>
            </a:r>
          </a:p>
        </p:txBody>
      </p:sp>
      <p:sp>
        <p:nvSpPr>
          <p:cNvPr id="17411" name="Rectangle 3">
            <a:extLst>
              <a:ext uri="{FF2B5EF4-FFF2-40B4-BE49-F238E27FC236}">
                <a16:creationId xmlns:a16="http://schemas.microsoft.com/office/drawing/2014/main" id="{2E5A7FD9-850E-40EA-B684-19D91FC3787E}"/>
              </a:ext>
            </a:extLst>
          </p:cNvPr>
          <p:cNvSpPr>
            <a:spLocks noGrp="1" noChangeArrowheads="1"/>
          </p:cNvSpPr>
          <p:nvPr>
            <p:ph idx="1"/>
          </p:nvPr>
        </p:nvSpPr>
        <p:spPr/>
        <p:txBody>
          <a:bodyPr/>
          <a:lstStyle/>
          <a:p>
            <a:pPr eaLnBrk="1" hangingPunct="1">
              <a:lnSpc>
                <a:spcPct val="90000"/>
              </a:lnSpc>
            </a:pPr>
            <a:r>
              <a:rPr lang="tr-TR" altLang="tr-TR" sz="2800" i="1"/>
              <a:t>En uzun destan</a:t>
            </a:r>
            <a:r>
              <a:rPr lang="en-US" altLang="tr-TR" sz="2800"/>
              <a:t>. </a:t>
            </a:r>
          </a:p>
          <a:p>
            <a:pPr eaLnBrk="1" hangingPunct="1">
              <a:lnSpc>
                <a:spcPct val="90000"/>
              </a:lnSpc>
            </a:pPr>
            <a:r>
              <a:rPr lang="en-US" altLang="tr-TR" sz="2800"/>
              <a:t>300 BC </a:t>
            </a:r>
            <a:r>
              <a:rPr lang="tr-TR" altLang="tr-TR" sz="2800"/>
              <a:t>ve </a:t>
            </a:r>
            <a:r>
              <a:rPr lang="en-US" altLang="tr-TR" sz="2800"/>
              <a:t>AD. 300. </a:t>
            </a:r>
          </a:p>
          <a:p>
            <a:pPr eaLnBrk="1" hangingPunct="1">
              <a:lnSpc>
                <a:spcPct val="90000"/>
              </a:lnSpc>
            </a:pPr>
            <a:r>
              <a:rPr lang="tr-TR" altLang="tr-TR" sz="2800"/>
              <a:t>En önemli kısmı</a:t>
            </a:r>
            <a:r>
              <a:rPr lang="en-US" altLang="tr-TR" sz="2800"/>
              <a:t> Bhagavad Gita (Song of God</a:t>
            </a:r>
            <a:r>
              <a:rPr lang="tr-TR" altLang="tr-TR" sz="2800"/>
              <a:t>)</a:t>
            </a:r>
            <a:r>
              <a:rPr lang="en-US" altLang="tr-TR" sz="2800"/>
              <a:t> Kri</a:t>
            </a:r>
            <a:r>
              <a:rPr lang="tr-TR" altLang="tr-TR" sz="2800"/>
              <a:t>ş</a:t>
            </a:r>
            <a:r>
              <a:rPr lang="en-US" altLang="tr-TR" sz="2800"/>
              <a:t>na </a:t>
            </a:r>
            <a:r>
              <a:rPr lang="tr-TR" altLang="tr-TR" sz="2800"/>
              <a:t>ve kahraman </a:t>
            </a:r>
            <a:r>
              <a:rPr lang="en-US" altLang="tr-TR" sz="2800"/>
              <a:t>Arjuna </a:t>
            </a:r>
            <a:r>
              <a:rPr lang="tr-TR" altLang="tr-TR" sz="2800"/>
              <a:t>arasında hayatın anlamı üzerine diyaloglar</a:t>
            </a:r>
            <a:r>
              <a:rPr lang="en-US" altLang="tr-TR" sz="2800"/>
              <a:t>.</a:t>
            </a:r>
          </a:p>
          <a:p>
            <a:pPr eaLnBrk="1" hangingPunct="1">
              <a:lnSpc>
                <a:spcPct val="90000"/>
              </a:lnSpc>
            </a:pPr>
            <a:endParaRPr lang="en-US" altLang="tr-TR" sz="2800"/>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circle(in)">
                                      <p:cBhvr>
                                        <p:cTn id="7" dur="2000"/>
                                        <p:tgtEl>
                                          <p:spTgt spid="174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7411">
                                            <p:txEl>
                                              <p:pRg st="0" end="0"/>
                                            </p:txEl>
                                          </p:spTgt>
                                        </p:tgtEl>
                                        <p:attrNameLst>
                                          <p:attrName>style.visibility</p:attrName>
                                        </p:attrNameLst>
                                      </p:cBhvr>
                                      <p:to>
                                        <p:strVal val="visible"/>
                                      </p:to>
                                    </p:set>
                                    <p:animEffect transition="in" filter="circle(in)">
                                      <p:cBhvr>
                                        <p:cTn id="12" dur="2000"/>
                                        <p:tgtEl>
                                          <p:spTgt spid="1741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7411">
                                            <p:txEl>
                                              <p:pRg st="1" end="1"/>
                                            </p:txEl>
                                          </p:spTgt>
                                        </p:tgtEl>
                                        <p:attrNameLst>
                                          <p:attrName>style.visibility</p:attrName>
                                        </p:attrNameLst>
                                      </p:cBhvr>
                                      <p:to>
                                        <p:strVal val="visible"/>
                                      </p:to>
                                    </p:set>
                                    <p:animEffect transition="in" filter="circle(in)">
                                      <p:cBhvr>
                                        <p:cTn id="17" dur="2000"/>
                                        <p:tgtEl>
                                          <p:spTgt spid="1741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7411">
                                            <p:txEl>
                                              <p:pRg st="2" end="2"/>
                                            </p:txEl>
                                          </p:spTgt>
                                        </p:tgtEl>
                                        <p:attrNameLst>
                                          <p:attrName>style.visibility</p:attrName>
                                        </p:attrNameLst>
                                      </p:cBhvr>
                                      <p:to>
                                        <p:strVal val="visible"/>
                                      </p:to>
                                    </p:set>
                                    <p:animEffect transition="in" filter="circle(in)">
                                      <p:cBhvr>
                                        <p:cTn id="22" dur="2000"/>
                                        <p:tgtEl>
                                          <p:spTgt spid="174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CD6B9266-97ED-4C3E-9E27-A60788FD9875}"/>
              </a:ext>
            </a:extLst>
          </p:cNvPr>
          <p:cNvSpPr>
            <a:spLocks noGrp="1" noChangeArrowheads="1"/>
          </p:cNvSpPr>
          <p:nvPr>
            <p:ph type="title"/>
          </p:nvPr>
        </p:nvSpPr>
        <p:spPr>
          <a:xfrm>
            <a:off x="2971800" y="0"/>
            <a:ext cx="7772400" cy="1143000"/>
          </a:xfrm>
        </p:spPr>
        <p:txBody>
          <a:bodyPr/>
          <a:lstStyle/>
          <a:p>
            <a:pPr eaLnBrk="1" hangingPunct="1"/>
            <a:r>
              <a:rPr lang="en-US" altLang="tr-TR"/>
              <a:t>Krishna </a:t>
            </a:r>
            <a:r>
              <a:rPr lang="tr-TR" altLang="tr-TR"/>
              <a:t>ve</a:t>
            </a:r>
            <a:r>
              <a:rPr lang="en-US" altLang="tr-TR"/>
              <a:t> Arjuna</a:t>
            </a:r>
          </a:p>
        </p:txBody>
      </p:sp>
      <p:pic>
        <p:nvPicPr>
          <p:cNvPr id="23555" name="Picture 3" descr="gita02">
            <a:extLst>
              <a:ext uri="{FF2B5EF4-FFF2-40B4-BE49-F238E27FC236}">
                <a16:creationId xmlns:a16="http://schemas.microsoft.com/office/drawing/2014/main" id="{68689FAA-52A5-4A07-B461-53B94B043A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3076" y="914400"/>
            <a:ext cx="3946525"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fade">
                                      <p:cBhvr>
                                        <p:cTn id="7" dur="770" decel="100000"/>
                                        <p:tgtEl>
                                          <p:spTgt spid="23554"/>
                                        </p:tgtEl>
                                      </p:cBhvr>
                                    </p:animEffect>
                                    <p:animScale>
                                      <p:cBhvr>
                                        <p:cTn id="8" dur="770" decel="100000"/>
                                        <p:tgtEl>
                                          <p:spTgt spid="23554"/>
                                        </p:tgtEl>
                                      </p:cBhvr>
                                      <p:from x="10000" y="10000"/>
                                      <p:to x="200000" y="450000"/>
                                    </p:animScale>
                                    <p:animScale>
                                      <p:cBhvr>
                                        <p:cTn id="9" dur="1230" accel="100000" fill="hold">
                                          <p:stCondLst>
                                            <p:cond delay="770"/>
                                          </p:stCondLst>
                                        </p:cTn>
                                        <p:tgtEl>
                                          <p:spTgt spid="23554"/>
                                        </p:tgtEl>
                                      </p:cBhvr>
                                      <p:from x="200000" y="450000"/>
                                      <p:to x="100000" y="100000"/>
                                    </p:animScale>
                                    <p:set>
                                      <p:cBhvr>
                                        <p:cTn id="10" dur="770" fill="hold"/>
                                        <p:tgtEl>
                                          <p:spTgt spid="23554"/>
                                        </p:tgtEl>
                                        <p:attrNameLst>
                                          <p:attrName>ppt_x</p:attrName>
                                        </p:attrNameLst>
                                      </p:cBhvr>
                                      <p:to>
                                        <p:strVal val="(0.5)"/>
                                      </p:to>
                                    </p:set>
                                    <p:anim from="(0.5)" to="(#ppt_x)" calcmode="lin" valueType="num">
                                      <p:cBhvr>
                                        <p:cTn id="11" dur="1230" accel="100000" fill="hold">
                                          <p:stCondLst>
                                            <p:cond delay="770"/>
                                          </p:stCondLst>
                                        </p:cTn>
                                        <p:tgtEl>
                                          <p:spTgt spid="23554"/>
                                        </p:tgtEl>
                                        <p:attrNameLst>
                                          <p:attrName>ppt_x</p:attrName>
                                        </p:attrNameLst>
                                      </p:cBhvr>
                                    </p:anim>
                                    <p:set>
                                      <p:cBhvr>
                                        <p:cTn id="12" dur="770" fill="hold"/>
                                        <p:tgtEl>
                                          <p:spTgt spid="23554"/>
                                        </p:tgtEl>
                                        <p:attrNameLst>
                                          <p:attrName>ppt_y</p:attrName>
                                        </p:attrNameLst>
                                      </p:cBhvr>
                                      <p:to>
                                        <p:strVal val="(#ppt_y+0.4)"/>
                                      </p:to>
                                    </p:set>
                                    <p:anim from="(#ppt_y+0.4)" to="(#ppt_y)" calcmode="lin" valueType="num">
                                      <p:cBhvr>
                                        <p:cTn id="13" dur="1230" accel="100000" fill="hold">
                                          <p:stCondLst>
                                            <p:cond delay="770"/>
                                          </p:stCondLst>
                                        </p:cTn>
                                        <p:tgtEl>
                                          <p:spTgt spid="23554"/>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1" presetClass="entr" presetSubtype="0" fill="hold" nodeType="clickEffect">
                                  <p:stCondLst>
                                    <p:cond delay="0"/>
                                  </p:stCondLst>
                                  <p:childTnLst>
                                    <p:set>
                                      <p:cBhvr>
                                        <p:cTn id="17" dur="1" fill="hold">
                                          <p:stCondLst>
                                            <p:cond delay="0"/>
                                          </p:stCondLst>
                                        </p:cTn>
                                        <p:tgtEl>
                                          <p:spTgt spid="23555"/>
                                        </p:tgtEl>
                                        <p:attrNameLst>
                                          <p:attrName>style.visibility</p:attrName>
                                        </p:attrNameLst>
                                      </p:cBhvr>
                                      <p:to>
                                        <p:strVal val="visible"/>
                                      </p:to>
                                    </p:set>
                                    <p:animEffect transition="in" filter="fade">
                                      <p:cBhvr>
                                        <p:cTn id="18" dur="770" decel="100000"/>
                                        <p:tgtEl>
                                          <p:spTgt spid="23555"/>
                                        </p:tgtEl>
                                      </p:cBhvr>
                                    </p:animEffect>
                                    <p:animScale>
                                      <p:cBhvr>
                                        <p:cTn id="19" dur="770" decel="100000"/>
                                        <p:tgtEl>
                                          <p:spTgt spid="23555"/>
                                        </p:tgtEl>
                                      </p:cBhvr>
                                      <p:from x="10000" y="10000"/>
                                      <p:to x="200000" y="450000"/>
                                    </p:animScale>
                                    <p:animScale>
                                      <p:cBhvr>
                                        <p:cTn id="20" dur="1230" accel="100000" fill="hold">
                                          <p:stCondLst>
                                            <p:cond delay="770"/>
                                          </p:stCondLst>
                                        </p:cTn>
                                        <p:tgtEl>
                                          <p:spTgt spid="23555"/>
                                        </p:tgtEl>
                                      </p:cBhvr>
                                      <p:from x="200000" y="450000"/>
                                      <p:to x="100000" y="100000"/>
                                    </p:animScale>
                                    <p:set>
                                      <p:cBhvr>
                                        <p:cTn id="21" dur="770" fill="hold"/>
                                        <p:tgtEl>
                                          <p:spTgt spid="23555"/>
                                        </p:tgtEl>
                                        <p:attrNameLst>
                                          <p:attrName>ppt_x</p:attrName>
                                        </p:attrNameLst>
                                      </p:cBhvr>
                                      <p:to>
                                        <p:strVal val="(0.5)"/>
                                      </p:to>
                                    </p:set>
                                    <p:anim from="(0.5)" to="(#ppt_x)" calcmode="lin" valueType="num">
                                      <p:cBhvr>
                                        <p:cTn id="22" dur="1230" accel="100000" fill="hold">
                                          <p:stCondLst>
                                            <p:cond delay="770"/>
                                          </p:stCondLst>
                                        </p:cTn>
                                        <p:tgtEl>
                                          <p:spTgt spid="23555"/>
                                        </p:tgtEl>
                                        <p:attrNameLst>
                                          <p:attrName>ppt_x</p:attrName>
                                        </p:attrNameLst>
                                      </p:cBhvr>
                                    </p:anim>
                                    <p:set>
                                      <p:cBhvr>
                                        <p:cTn id="23" dur="770" fill="hold"/>
                                        <p:tgtEl>
                                          <p:spTgt spid="23555"/>
                                        </p:tgtEl>
                                        <p:attrNameLst>
                                          <p:attrName>ppt_y</p:attrName>
                                        </p:attrNameLst>
                                      </p:cBhvr>
                                      <p:to>
                                        <p:strVal val="(#ppt_y+0.4)"/>
                                      </p:to>
                                    </p:set>
                                    <p:anim from="(#ppt_y+0.4)" to="(#ppt_y)" calcmode="lin" valueType="num">
                                      <p:cBhvr>
                                        <p:cTn id="24" dur="1230" accel="100000" fill="hold">
                                          <p:stCondLst>
                                            <p:cond delay="770"/>
                                          </p:stCondLst>
                                        </p:cTn>
                                        <p:tgtEl>
                                          <p:spTgt spid="23555"/>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A48F6CD4-1A82-4AF5-A146-FA0904484ED7}"/>
              </a:ext>
            </a:extLst>
          </p:cNvPr>
          <p:cNvSpPr>
            <a:spLocks noGrp="1" noChangeArrowheads="1"/>
          </p:cNvSpPr>
          <p:nvPr>
            <p:ph type="title"/>
          </p:nvPr>
        </p:nvSpPr>
        <p:spPr/>
        <p:txBody>
          <a:bodyPr/>
          <a:lstStyle/>
          <a:p>
            <a:pPr eaLnBrk="1" hangingPunct="1"/>
            <a:r>
              <a:rPr lang="en-US" altLang="tr-TR"/>
              <a:t>Ramayana</a:t>
            </a:r>
          </a:p>
        </p:txBody>
      </p:sp>
      <p:sp>
        <p:nvSpPr>
          <p:cNvPr id="16387" name="Rectangle 3">
            <a:extLst>
              <a:ext uri="{FF2B5EF4-FFF2-40B4-BE49-F238E27FC236}">
                <a16:creationId xmlns:a16="http://schemas.microsoft.com/office/drawing/2014/main" id="{E565FE5A-5D43-4AD7-A332-B0EF40780DB5}"/>
              </a:ext>
            </a:extLst>
          </p:cNvPr>
          <p:cNvSpPr>
            <a:spLocks noGrp="1" noChangeArrowheads="1"/>
          </p:cNvSpPr>
          <p:nvPr>
            <p:ph idx="1"/>
          </p:nvPr>
        </p:nvSpPr>
        <p:spPr/>
        <p:txBody>
          <a:bodyPr/>
          <a:lstStyle/>
          <a:p>
            <a:pPr eaLnBrk="1" hangingPunct="1">
              <a:lnSpc>
                <a:spcPct val="90000"/>
              </a:lnSpc>
            </a:pPr>
            <a:r>
              <a:rPr lang="tr-TR" altLang="tr-TR" sz="2800" i="1"/>
              <a:t>Vişnu’nun avatarası</a:t>
            </a:r>
            <a:r>
              <a:rPr lang="en-US" altLang="tr-TR" sz="2800"/>
              <a:t> </a:t>
            </a:r>
            <a:r>
              <a:rPr lang="en-US" altLang="tr-TR" sz="2800" i="1"/>
              <a:t>Rama</a:t>
            </a:r>
            <a:r>
              <a:rPr lang="tr-TR" altLang="tr-TR" sz="2800"/>
              <a:t> ve eşi </a:t>
            </a:r>
            <a:r>
              <a:rPr lang="en-US" altLang="tr-TR" sz="2800"/>
              <a:t>Sita</a:t>
            </a:r>
            <a:r>
              <a:rPr lang="tr-TR" altLang="tr-TR" sz="2800"/>
              <a:t>’nın hikayesi</a:t>
            </a:r>
            <a:r>
              <a:rPr lang="en-US" altLang="tr-TR" sz="2800"/>
              <a:t>.</a:t>
            </a:r>
          </a:p>
          <a:p>
            <a:pPr eaLnBrk="1" hangingPunct="1">
              <a:lnSpc>
                <a:spcPct val="90000"/>
              </a:lnSpc>
            </a:pPr>
            <a:r>
              <a:rPr lang="en-US" altLang="tr-TR" sz="2800"/>
              <a:t>Rama and Sita are generally seen as ideal  examples of great manly heroism and wifely devotion. </a:t>
            </a:r>
          </a:p>
          <a:p>
            <a:pPr eaLnBrk="1" hangingPunct="1">
              <a:lnSpc>
                <a:spcPct val="90000"/>
              </a:lnSpc>
            </a:pPr>
            <a:r>
              <a:rPr lang="en-US" altLang="tr-TR" sz="2800"/>
              <a:t>Reciting the </a:t>
            </a:r>
            <a:r>
              <a:rPr lang="en-US" altLang="tr-TR" sz="2800" i="1"/>
              <a:t>Ramayana</a:t>
            </a:r>
            <a:r>
              <a:rPr lang="en-US" altLang="tr-TR" sz="2800"/>
              <a:t> is  considered a religious act, and scenes from the epic are portrayed throughout India and Southeast Asia.</a:t>
            </a:r>
          </a:p>
          <a:p>
            <a:pPr eaLnBrk="1" hangingPunct="1">
              <a:lnSpc>
                <a:spcPct val="90000"/>
              </a:lnSpc>
            </a:pPr>
            <a:endParaRPr lang="en-US" altLang="tr-TR" sz="2800"/>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p:cTn id="7" dur="1000" decel="50000" fill="hold">
                                          <p:stCondLst>
                                            <p:cond delay="0"/>
                                          </p:stCondLst>
                                        </p:cTn>
                                        <p:tgtEl>
                                          <p:spTgt spid="16386"/>
                                        </p:tgtEl>
                                        <p:attrNameLst>
                                          <p:attrName>style.rotation</p:attrName>
                                        </p:attrNameLst>
                                      </p:cBhvr>
                                      <p:tavLst>
                                        <p:tav tm="0">
                                          <p:val>
                                            <p:fltVal val="-90"/>
                                          </p:val>
                                        </p:tav>
                                        <p:tav tm="100000">
                                          <p:val>
                                            <p:fltVal val="0"/>
                                          </p:val>
                                        </p:tav>
                                      </p:tavLst>
                                    </p:anim>
                                    <p:anim calcmode="lin" valueType="num">
                                      <p:cBhvr>
                                        <p:cTn id="8" dur="1000" decel="50000" fill="hold">
                                          <p:stCondLst>
                                            <p:cond delay="0"/>
                                          </p:stCondLst>
                                        </p:cTn>
                                        <p:tgtEl>
                                          <p:spTgt spid="16386"/>
                                        </p:tgtEl>
                                        <p:attrNameLst>
                                          <p:attrName>ppt_w</p:attrName>
                                        </p:attrNameLst>
                                      </p:cBhvr>
                                      <p:tavLst>
                                        <p:tav tm="0">
                                          <p:val>
                                            <p:strVal val="#ppt_w"/>
                                          </p:val>
                                        </p:tav>
                                        <p:tav tm="100000">
                                          <p:val>
                                            <p:strVal val="#ppt_w*.05"/>
                                          </p:val>
                                        </p:tav>
                                      </p:tavLst>
                                    </p:anim>
                                    <p:anim calcmode="lin" valueType="num">
                                      <p:cBhvr>
                                        <p:cTn id="9" dur="1000" accel="50000" fill="hold">
                                          <p:stCondLst>
                                            <p:cond delay="1000"/>
                                          </p:stCondLst>
                                        </p:cTn>
                                        <p:tgtEl>
                                          <p:spTgt spid="16386"/>
                                        </p:tgtEl>
                                        <p:attrNameLst>
                                          <p:attrName>ppt_w</p:attrName>
                                        </p:attrNameLst>
                                      </p:cBhvr>
                                      <p:tavLst>
                                        <p:tav tm="0">
                                          <p:val>
                                            <p:strVal val="#ppt_w*.05"/>
                                          </p:val>
                                        </p:tav>
                                        <p:tav tm="100000">
                                          <p:val>
                                            <p:strVal val="#ppt_w"/>
                                          </p:val>
                                        </p:tav>
                                      </p:tavLst>
                                    </p:anim>
                                    <p:anim calcmode="lin" valueType="num">
                                      <p:cBhvr>
                                        <p:cTn id="10" dur="2000" fill="hold"/>
                                        <p:tgtEl>
                                          <p:spTgt spid="16386"/>
                                        </p:tgtEl>
                                        <p:attrNameLst>
                                          <p:attrName>ppt_h</p:attrName>
                                        </p:attrNameLst>
                                      </p:cBhvr>
                                      <p:tavLst>
                                        <p:tav tm="0">
                                          <p:val>
                                            <p:strVal val="#ppt_h"/>
                                          </p:val>
                                        </p:tav>
                                        <p:tav tm="100000">
                                          <p:val>
                                            <p:strVal val="#ppt_h"/>
                                          </p:val>
                                        </p:tav>
                                      </p:tavLst>
                                    </p:anim>
                                    <p:anim calcmode="lin" valueType="num">
                                      <p:cBhvr>
                                        <p:cTn id="11" dur="1000" decel="50000" fill="hold">
                                          <p:stCondLst>
                                            <p:cond delay="0"/>
                                          </p:stCondLst>
                                        </p:cTn>
                                        <p:tgtEl>
                                          <p:spTgt spid="16386"/>
                                        </p:tgtEl>
                                        <p:attrNameLst>
                                          <p:attrName>ppt_x</p:attrName>
                                        </p:attrNameLst>
                                      </p:cBhvr>
                                      <p:tavLst>
                                        <p:tav tm="0">
                                          <p:val>
                                            <p:strVal val="#ppt_x+.4"/>
                                          </p:val>
                                        </p:tav>
                                        <p:tav tm="100000">
                                          <p:val>
                                            <p:strVal val="#ppt_x"/>
                                          </p:val>
                                        </p:tav>
                                      </p:tavLst>
                                    </p:anim>
                                    <p:anim calcmode="lin" valueType="num">
                                      <p:cBhvr>
                                        <p:cTn id="12" dur="1000" decel="50000" fill="hold">
                                          <p:stCondLst>
                                            <p:cond delay="0"/>
                                          </p:stCondLst>
                                        </p:cTn>
                                        <p:tgtEl>
                                          <p:spTgt spid="16386"/>
                                        </p:tgtEl>
                                        <p:attrNameLst>
                                          <p:attrName>ppt_y</p:attrName>
                                        </p:attrNameLst>
                                      </p:cBhvr>
                                      <p:tavLst>
                                        <p:tav tm="0">
                                          <p:val>
                                            <p:strVal val="#ppt_y-.2"/>
                                          </p:val>
                                        </p:tav>
                                        <p:tav tm="100000">
                                          <p:val>
                                            <p:strVal val="#ppt_y+.1"/>
                                          </p:val>
                                        </p:tav>
                                      </p:tavLst>
                                    </p:anim>
                                    <p:anim calcmode="lin" valueType="num">
                                      <p:cBhvr>
                                        <p:cTn id="13" dur="1000" accel="50000" fill="hold">
                                          <p:stCondLst>
                                            <p:cond delay="1000"/>
                                          </p:stCondLst>
                                        </p:cTn>
                                        <p:tgtEl>
                                          <p:spTgt spid="16386"/>
                                        </p:tgtEl>
                                        <p:attrNameLst>
                                          <p:attrName>ppt_y</p:attrName>
                                        </p:attrNameLst>
                                      </p:cBhvr>
                                      <p:tavLst>
                                        <p:tav tm="0">
                                          <p:val>
                                            <p:strVal val="#ppt_y+.1"/>
                                          </p:val>
                                        </p:tav>
                                        <p:tav tm="100000">
                                          <p:val>
                                            <p:strVal val="#ppt_y"/>
                                          </p:val>
                                        </p:tav>
                                      </p:tavLst>
                                    </p:anim>
                                    <p:animEffect transition="in" filter="fade">
                                      <p:cBhvr>
                                        <p:cTn id="14" dur="2000" decel="50000">
                                          <p:stCondLst>
                                            <p:cond delay="0"/>
                                          </p:stCondLst>
                                        </p:cTn>
                                        <p:tgtEl>
                                          <p:spTgt spid="1638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16387">
                                            <p:txEl>
                                              <p:pRg st="0" end="0"/>
                                            </p:txEl>
                                          </p:spTgt>
                                        </p:tgtEl>
                                        <p:attrNameLst>
                                          <p:attrName>style.visibility</p:attrName>
                                        </p:attrNameLst>
                                      </p:cBhvr>
                                      <p:to>
                                        <p:strVal val="visible"/>
                                      </p:to>
                                    </p:set>
                                    <p:anim calcmode="lin" valueType="num">
                                      <p:cBhvr>
                                        <p:cTn id="19" dur="500" decel="50000" fill="hold">
                                          <p:stCondLst>
                                            <p:cond delay="0"/>
                                          </p:stCondLst>
                                        </p:cTn>
                                        <p:tgtEl>
                                          <p:spTgt spid="16387">
                                            <p:txEl>
                                              <p:pRg st="0" end="0"/>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16387">
                                            <p:txEl>
                                              <p:pRg st="0" end="0"/>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16387">
                                            <p:txEl>
                                              <p:pRg st="0" end="0"/>
                                            </p:txEl>
                                          </p:spTgt>
                                        </p:tgtEl>
                                        <p:attrNameLst>
                                          <p:attrName>ppt_w</p:attrName>
                                        </p:attrNameLst>
                                      </p:cBhvr>
                                      <p:tavLst>
                                        <p:tav tm="0">
                                          <p:val>
                                            <p:strVal val="#ppt_w*.05"/>
                                          </p:val>
                                        </p:tav>
                                        <p:tav tm="100000">
                                          <p:val>
                                            <p:strVal val="#ppt_w"/>
                                          </p:val>
                                        </p:tav>
                                      </p:tavLst>
                                    </p:anim>
                                    <p:anim calcmode="lin" valueType="num">
                                      <p:cBhvr>
                                        <p:cTn id="22" dur="1000" fill="hold"/>
                                        <p:tgtEl>
                                          <p:spTgt spid="16387">
                                            <p:txEl>
                                              <p:pRg st="0" end="0"/>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16387">
                                            <p:txEl>
                                              <p:pRg st="0" end="0"/>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16387">
                                            <p:txEl>
                                              <p:pRg st="0" end="0"/>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16387">
                                            <p:txEl>
                                              <p:pRg st="0" end="0"/>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16387">
                                            <p:txEl>
                                              <p:pRg st="0" end="0"/>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16387">
                                            <p:txEl>
                                              <p:pRg st="1" end="1"/>
                                            </p:txEl>
                                          </p:spTgt>
                                        </p:tgtEl>
                                        <p:attrNameLst>
                                          <p:attrName>style.visibility</p:attrName>
                                        </p:attrNameLst>
                                      </p:cBhvr>
                                      <p:to>
                                        <p:strVal val="visible"/>
                                      </p:to>
                                    </p:set>
                                    <p:anim calcmode="lin" valueType="num">
                                      <p:cBhvr>
                                        <p:cTn id="31" dur="500" decel="50000" fill="hold">
                                          <p:stCondLst>
                                            <p:cond delay="0"/>
                                          </p:stCondLst>
                                        </p:cTn>
                                        <p:tgtEl>
                                          <p:spTgt spid="16387">
                                            <p:txEl>
                                              <p:pRg st="1" end="1"/>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16387">
                                            <p:txEl>
                                              <p:pRg st="1" end="1"/>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16387">
                                            <p:txEl>
                                              <p:pRg st="1" end="1"/>
                                            </p:txEl>
                                          </p:spTgt>
                                        </p:tgtEl>
                                        <p:attrNameLst>
                                          <p:attrName>ppt_w</p:attrName>
                                        </p:attrNameLst>
                                      </p:cBhvr>
                                      <p:tavLst>
                                        <p:tav tm="0">
                                          <p:val>
                                            <p:strVal val="#ppt_w*.05"/>
                                          </p:val>
                                        </p:tav>
                                        <p:tav tm="100000">
                                          <p:val>
                                            <p:strVal val="#ppt_w"/>
                                          </p:val>
                                        </p:tav>
                                      </p:tavLst>
                                    </p:anim>
                                    <p:anim calcmode="lin" valueType="num">
                                      <p:cBhvr>
                                        <p:cTn id="34" dur="1000" fill="hold"/>
                                        <p:tgtEl>
                                          <p:spTgt spid="16387">
                                            <p:txEl>
                                              <p:pRg st="1" end="1"/>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16387">
                                            <p:txEl>
                                              <p:pRg st="1" end="1"/>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16387">
                                            <p:txEl>
                                              <p:pRg st="1" end="1"/>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16387">
                                            <p:txEl>
                                              <p:pRg st="1" end="1"/>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16387">
                                            <p:txEl>
                                              <p:pRg st="1" end="1"/>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16387">
                                            <p:txEl>
                                              <p:pRg st="2" end="2"/>
                                            </p:txEl>
                                          </p:spTgt>
                                        </p:tgtEl>
                                        <p:attrNameLst>
                                          <p:attrName>style.visibility</p:attrName>
                                        </p:attrNameLst>
                                      </p:cBhvr>
                                      <p:to>
                                        <p:strVal val="visible"/>
                                      </p:to>
                                    </p:set>
                                    <p:anim calcmode="lin" valueType="num">
                                      <p:cBhvr>
                                        <p:cTn id="43" dur="500" decel="50000" fill="hold">
                                          <p:stCondLst>
                                            <p:cond delay="0"/>
                                          </p:stCondLst>
                                        </p:cTn>
                                        <p:tgtEl>
                                          <p:spTgt spid="16387">
                                            <p:txEl>
                                              <p:pRg st="2" end="2"/>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16387">
                                            <p:txEl>
                                              <p:pRg st="2" end="2"/>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16387">
                                            <p:txEl>
                                              <p:pRg st="2" end="2"/>
                                            </p:txEl>
                                          </p:spTgt>
                                        </p:tgtEl>
                                        <p:attrNameLst>
                                          <p:attrName>ppt_w</p:attrName>
                                        </p:attrNameLst>
                                      </p:cBhvr>
                                      <p:tavLst>
                                        <p:tav tm="0">
                                          <p:val>
                                            <p:strVal val="#ppt_w*.05"/>
                                          </p:val>
                                        </p:tav>
                                        <p:tav tm="100000">
                                          <p:val>
                                            <p:strVal val="#ppt_w"/>
                                          </p:val>
                                        </p:tav>
                                      </p:tavLst>
                                    </p:anim>
                                    <p:anim calcmode="lin" valueType="num">
                                      <p:cBhvr>
                                        <p:cTn id="46" dur="1000" fill="hold"/>
                                        <p:tgtEl>
                                          <p:spTgt spid="16387">
                                            <p:txEl>
                                              <p:pRg st="2" end="2"/>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16387">
                                            <p:txEl>
                                              <p:pRg st="2" end="2"/>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16387">
                                            <p:txEl>
                                              <p:pRg st="2" end="2"/>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16387">
                                            <p:txEl>
                                              <p:pRg st="2" end="2"/>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163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A1C335D-75D3-4B85-8953-73959E90EC59}"/>
              </a:ext>
            </a:extLst>
          </p:cNvPr>
          <p:cNvSpPr>
            <a:spLocks noGrp="1" noChangeArrowheads="1"/>
          </p:cNvSpPr>
          <p:nvPr>
            <p:ph type="title"/>
          </p:nvPr>
        </p:nvSpPr>
        <p:spPr>
          <a:xfrm>
            <a:off x="2895600" y="228600"/>
            <a:ext cx="7772400" cy="1143000"/>
          </a:xfrm>
        </p:spPr>
        <p:txBody>
          <a:bodyPr/>
          <a:lstStyle/>
          <a:p>
            <a:pPr eaLnBrk="1" hangingPunct="1"/>
            <a:r>
              <a:rPr lang="en-US" altLang="tr-TR"/>
              <a:t>Rama and Sita</a:t>
            </a:r>
          </a:p>
        </p:txBody>
      </p:sp>
      <p:pic>
        <p:nvPicPr>
          <p:cNvPr id="25603" name="Picture 3" descr="rama e sita">
            <a:extLst>
              <a:ext uri="{FF2B5EF4-FFF2-40B4-BE49-F238E27FC236}">
                <a16:creationId xmlns:a16="http://schemas.microsoft.com/office/drawing/2014/main" id="{D2390C7E-9A10-41E5-8E9D-684ACB1F00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1" y="1219201"/>
            <a:ext cx="4346575" cy="534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anim calcmode="lin" valueType="num">
                                      <p:cBhvr>
                                        <p:cTn id="7" dur="3000" fill="hold"/>
                                        <p:tgtEl>
                                          <p:spTgt spid="25602"/>
                                        </p:tgtEl>
                                        <p:attrNameLst>
                                          <p:attrName>ppt_w</p:attrName>
                                        </p:attrNameLst>
                                      </p:cBhvr>
                                      <p:tavLst>
                                        <p:tav tm="0">
                                          <p:val>
                                            <p:fltVal val="0"/>
                                          </p:val>
                                        </p:tav>
                                        <p:tav tm="100000">
                                          <p:val>
                                            <p:strVal val="#ppt_w"/>
                                          </p:val>
                                        </p:tav>
                                      </p:tavLst>
                                    </p:anim>
                                    <p:anim calcmode="lin" valueType="num">
                                      <p:cBhvr>
                                        <p:cTn id="8" dur="3000" fill="hold"/>
                                        <p:tgtEl>
                                          <p:spTgt spid="25602"/>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nodeType="clickEffect">
                                  <p:stCondLst>
                                    <p:cond delay="0"/>
                                  </p:stCondLst>
                                  <p:childTnLst>
                                    <p:set>
                                      <p:cBhvr>
                                        <p:cTn id="12" dur="1" fill="hold">
                                          <p:stCondLst>
                                            <p:cond delay="0"/>
                                          </p:stCondLst>
                                        </p:cTn>
                                        <p:tgtEl>
                                          <p:spTgt spid="25603"/>
                                        </p:tgtEl>
                                        <p:attrNameLst>
                                          <p:attrName>style.visibility</p:attrName>
                                        </p:attrNameLst>
                                      </p:cBhvr>
                                      <p:to>
                                        <p:strVal val="visible"/>
                                      </p:to>
                                    </p:set>
                                    <p:anim calcmode="lin" valueType="num">
                                      <p:cBhvr>
                                        <p:cTn id="13" dur="500" fill="hold"/>
                                        <p:tgtEl>
                                          <p:spTgt spid="25603"/>
                                        </p:tgtEl>
                                        <p:attrNameLst>
                                          <p:attrName>ppt_w</p:attrName>
                                        </p:attrNameLst>
                                      </p:cBhvr>
                                      <p:tavLst>
                                        <p:tav tm="0">
                                          <p:val>
                                            <p:fltVal val="0"/>
                                          </p:val>
                                        </p:tav>
                                        <p:tav tm="100000">
                                          <p:val>
                                            <p:strVal val="#ppt_w"/>
                                          </p:val>
                                        </p:tav>
                                      </p:tavLst>
                                    </p:anim>
                                    <p:anim calcmode="lin" valueType="num">
                                      <p:cBhvr>
                                        <p:cTn id="14" dur="500" fill="hold"/>
                                        <p:tgtEl>
                                          <p:spTgt spid="2560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Expedition">
  <a:themeElements>
    <a:clrScheme name="Expedition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fontScheme name="Expedi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Expedition 1">
        <a:dk1>
          <a:srgbClr val="000000"/>
        </a:dk1>
        <a:lt1>
          <a:srgbClr val="A7947B"/>
        </a:lt1>
        <a:dk2>
          <a:srgbClr val="482400"/>
        </a:dk2>
        <a:lt2>
          <a:srgbClr val="808080"/>
        </a:lt2>
        <a:accent1>
          <a:srgbClr val="DFD6C3"/>
        </a:accent1>
        <a:accent2>
          <a:srgbClr val="D69B80"/>
        </a:accent2>
        <a:accent3>
          <a:srgbClr val="D0C8B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Expedition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Expedition 3">
        <a:dk1>
          <a:srgbClr val="000000"/>
        </a:dk1>
        <a:lt1>
          <a:srgbClr val="FFFFFF"/>
        </a:lt1>
        <a:dk2>
          <a:srgbClr val="000000"/>
        </a:dk2>
        <a:lt2>
          <a:srgbClr val="333333"/>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Expedition 4">
        <a:dk1>
          <a:srgbClr val="000000"/>
        </a:dk1>
        <a:lt1>
          <a:srgbClr val="9D7643"/>
        </a:lt1>
        <a:dk2>
          <a:srgbClr val="FFFFFF"/>
        </a:dk2>
        <a:lt2>
          <a:srgbClr val="554025"/>
        </a:lt2>
        <a:accent1>
          <a:srgbClr val="CAA966"/>
        </a:accent1>
        <a:accent2>
          <a:srgbClr val="8488AC"/>
        </a:accent2>
        <a:accent3>
          <a:srgbClr val="CCBDB0"/>
        </a:accent3>
        <a:accent4>
          <a:srgbClr val="000000"/>
        </a:accent4>
        <a:accent5>
          <a:srgbClr val="E1D1B8"/>
        </a:accent5>
        <a:accent6>
          <a:srgbClr val="777B9B"/>
        </a:accent6>
        <a:hlink>
          <a:srgbClr val="993300"/>
        </a:hlink>
        <a:folHlink>
          <a:srgbClr val="66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Expedition">
  <a:themeElements>
    <a:clrScheme name="Expedition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fontScheme name="Expedi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Expedition 1">
        <a:dk1>
          <a:srgbClr val="000000"/>
        </a:dk1>
        <a:lt1>
          <a:srgbClr val="A7947B"/>
        </a:lt1>
        <a:dk2>
          <a:srgbClr val="482400"/>
        </a:dk2>
        <a:lt2>
          <a:srgbClr val="808080"/>
        </a:lt2>
        <a:accent1>
          <a:srgbClr val="DFD6C3"/>
        </a:accent1>
        <a:accent2>
          <a:srgbClr val="D69B80"/>
        </a:accent2>
        <a:accent3>
          <a:srgbClr val="D0C8B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Expedition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Expedition 3">
        <a:dk1>
          <a:srgbClr val="000000"/>
        </a:dk1>
        <a:lt1>
          <a:srgbClr val="FFFFFF"/>
        </a:lt1>
        <a:dk2>
          <a:srgbClr val="000000"/>
        </a:dk2>
        <a:lt2>
          <a:srgbClr val="333333"/>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Expedition 4">
        <a:dk1>
          <a:srgbClr val="000000"/>
        </a:dk1>
        <a:lt1>
          <a:srgbClr val="9D7643"/>
        </a:lt1>
        <a:dk2>
          <a:srgbClr val="FFFFFF"/>
        </a:dk2>
        <a:lt2>
          <a:srgbClr val="554025"/>
        </a:lt2>
        <a:accent1>
          <a:srgbClr val="CAA966"/>
        </a:accent1>
        <a:accent2>
          <a:srgbClr val="8488AC"/>
        </a:accent2>
        <a:accent3>
          <a:srgbClr val="CCBDB0"/>
        </a:accent3>
        <a:accent4>
          <a:srgbClr val="000000"/>
        </a:accent4>
        <a:accent5>
          <a:srgbClr val="E1D1B8"/>
        </a:accent5>
        <a:accent6>
          <a:srgbClr val="777B9B"/>
        </a:accent6>
        <a:hlink>
          <a:srgbClr val="993300"/>
        </a:hlink>
        <a:folHlink>
          <a:srgbClr val="66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586</Words>
  <Application>Microsoft Office PowerPoint</Application>
  <PresentationFormat>Geniş ekran</PresentationFormat>
  <Paragraphs>101</Paragraphs>
  <Slides>16</Slides>
  <Notes>4</Notes>
  <HiddenSlides>0</HiddenSlides>
  <MMClips>0</MMClips>
  <ScaleCrop>false</ScaleCrop>
  <HeadingPairs>
    <vt:vector size="6" baseType="variant">
      <vt:variant>
        <vt:lpstr>Kullanılan Yazı Tipleri</vt:lpstr>
      </vt:variant>
      <vt:variant>
        <vt:i4>8</vt:i4>
      </vt:variant>
      <vt:variant>
        <vt:lpstr>Tema</vt:lpstr>
      </vt:variant>
      <vt:variant>
        <vt:i4>3</vt:i4>
      </vt:variant>
      <vt:variant>
        <vt:lpstr>Slayt Başlıkları</vt:lpstr>
      </vt:variant>
      <vt:variant>
        <vt:i4>16</vt:i4>
      </vt:variant>
    </vt:vector>
  </HeadingPairs>
  <TitlesOfParts>
    <vt:vector size="27" baseType="lpstr">
      <vt:lpstr>Arial</vt:lpstr>
      <vt:lpstr>Calibri</vt:lpstr>
      <vt:lpstr>Calibri Light</vt:lpstr>
      <vt:lpstr>Tempus Sans ITC</vt:lpstr>
      <vt:lpstr>Times New Roman</vt:lpstr>
      <vt:lpstr>TimesNewRomanPS-ItalicMT</vt:lpstr>
      <vt:lpstr>TimesNewRomanPSMT</vt:lpstr>
      <vt:lpstr>Wingdings</vt:lpstr>
      <vt:lpstr>Office Teması</vt:lpstr>
      <vt:lpstr>Expedition</vt:lpstr>
      <vt:lpstr>2_Expedition</vt:lpstr>
      <vt:lpstr>Hinduism Nedir? </vt:lpstr>
      <vt:lpstr>Hint Dinlerinin ortak özellikleri</vt:lpstr>
      <vt:lpstr>Hinduizmin tarihsel gelişimi</vt:lpstr>
      <vt:lpstr>Hinduizmin temel Özellikleri</vt:lpstr>
      <vt:lpstr>Kutsal Metinler?</vt:lpstr>
      <vt:lpstr>Mahabharata</vt:lpstr>
      <vt:lpstr>Krishna ve Arjuna</vt:lpstr>
      <vt:lpstr>Ramayana</vt:lpstr>
      <vt:lpstr>Rama and Sita</vt:lpstr>
      <vt:lpstr>PowerPoint Sunusu</vt:lpstr>
      <vt:lpstr>Tanrı Anlayışı </vt:lpstr>
      <vt:lpstr>Vedalar’da</vt:lpstr>
      <vt:lpstr>Upanişatlar’da Brahma</vt:lpstr>
      <vt:lpstr>Brahma</vt:lpstr>
      <vt:lpstr>Simriti metinlede Ramayana, Mahapharata, Puranalar</vt:lpstr>
      <vt:lpstr>Teslis (Trimurti)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Hinduism Nedir? </dc:title>
  <dc:creator>bakiadam@hotmail.com</dc:creator>
  <cp:lastModifiedBy>bakiadam@hotmail.com</cp:lastModifiedBy>
  <cp:revision>1</cp:revision>
  <dcterms:created xsi:type="dcterms:W3CDTF">2018-12-27T18:11:53Z</dcterms:created>
  <dcterms:modified xsi:type="dcterms:W3CDTF">2018-12-27T18:12:27Z</dcterms:modified>
</cp:coreProperties>
</file>