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8"/>
  </p:notesMasterIdLst>
  <p:sldIdLst>
    <p:sldId id="256" r:id="rId2"/>
    <p:sldId id="334" r:id="rId3"/>
    <p:sldId id="336" r:id="rId4"/>
    <p:sldId id="324" r:id="rId5"/>
    <p:sldId id="534" r:id="rId6"/>
    <p:sldId id="478" r:id="rId7"/>
    <p:sldId id="511" r:id="rId8"/>
    <p:sldId id="537" r:id="rId9"/>
    <p:sldId id="514" r:id="rId10"/>
    <p:sldId id="533" r:id="rId11"/>
    <p:sldId id="530" r:id="rId12"/>
    <p:sldId id="535" r:id="rId13"/>
    <p:sldId id="480" r:id="rId14"/>
    <p:sldId id="481" r:id="rId15"/>
    <p:sldId id="484" r:id="rId16"/>
    <p:sldId id="485" r:id="rId17"/>
    <p:sldId id="487" r:id="rId18"/>
    <p:sldId id="493" r:id="rId19"/>
    <p:sldId id="525" r:id="rId20"/>
    <p:sldId id="494" r:id="rId21"/>
    <p:sldId id="495" r:id="rId22"/>
    <p:sldId id="499" r:id="rId23"/>
    <p:sldId id="527" r:id="rId24"/>
    <p:sldId id="500" r:id="rId25"/>
    <p:sldId id="506" r:id="rId26"/>
    <p:sldId id="479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C76361"/>
    <a:srgbClr val="C5D8A0"/>
    <a:srgbClr val="9FD3E1"/>
    <a:srgbClr val="DB9B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Açık Stil 2 - Vurgu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Açık Stil 2 - Vurgu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Açık Stil 2 - Vurgu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46F890A9-2807-4EBB-B81D-B2AA78EC7F39}" styleName="Koyu Stil 2 - Vurgu 5/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5BE263C-DBD7-4A20-BB59-AAB30ACAA65A}" styleName="Orta Stil 3 - 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2" d="100"/>
        <a:sy n="5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AB8FC1-1D0F-4954-9668-E85D7B7F7D86}" type="doc">
      <dgm:prSet loTypeId="urn:microsoft.com/office/officeart/2008/layout/SquareAccentList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F73C9991-15ED-4E8F-994E-B6DA848804AE}">
      <dgm:prSet phldrT="[Metin]" custT="1"/>
      <dgm:spPr/>
      <dgm:t>
        <a:bodyPr/>
        <a:lstStyle/>
        <a:p>
          <a:pPr algn="ctr"/>
          <a:r>
            <a:rPr lang="tr-TR" sz="2400" b="1" i="1" dirty="0" err="1" smtClean="0"/>
            <a:t>Ambient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temperature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processing</a:t>
          </a:r>
          <a:endParaRPr lang="tr-TR" sz="2400" b="1" i="1" dirty="0"/>
        </a:p>
      </dgm:t>
    </dgm:pt>
    <dgm:pt modelId="{F4559195-917D-4F45-8B49-FBB8A0389CB5}" type="parTrans" cxnId="{D34D77C8-9421-4FEC-BFF8-379582EE52EA}">
      <dgm:prSet/>
      <dgm:spPr/>
      <dgm:t>
        <a:bodyPr/>
        <a:lstStyle/>
        <a:p>
          <a:endParaRPr lang="tr-TR" sz="2000"/>
        </a:p>
      </dgm:t>
    </dgm:pt>
    <dgm:pt modelId="{227A5753-311C-46E0-810D-D9E0576BCA3E}" type="sibTrans" cxnId="{D34D77C8-9421-4FEC-BFF8-379582EE52EA}">
      <dgm:prSet/>
      <dgm:spPr/>
      <dgm:t>
        <a:bodyPr/>
        <a:lstStyle/>
        <a:p>
          <a:endParaRPr lang="tr-TR" sz="2000"/>
        </a:p>
      </dgm:t>
    </dgm:pt>
    <dgm:pt modelId="{FDFAC79A-302F-4A4A-8B5D-023DDA949F13}">
      <dgm:prSet phldrT="[Metin]" custT="1"/>
      <dgm:spPr/>
      <dgm:t>
        <a:bodyPr/>
        <a:lstStyle/>
        <a:p>
          <a:r>
            <a:rPr lang="tr-TR" sz="2000" dirty="0" err="1" smtClean="0"/>
            <a:t>Raw</a:t>
          </a:r>
          <a:r>
            <a:rPr lang="tr-TR" sz="2000" dirty="0" smtClean="0"/>
            <a:t> </a:t>
          </a:r>
          <a:r>
            <a:rPr lang="tr-TR" sz="2000" dirty="0" err="1" smtClean="0"/>
            <a:t>material</a:t>
          </a:r>
          <a:r>
            <a:rPr lang="tr-TR" sz="2000" dirty="0" smtClean="0"/>
            <a:t> </a:t>
          </a:r>
          <a:r>
            <a:rPr lang="tr-TR" sz="2000" dirty="0" err="1" smtClean="0"/>
            <a:t>preparation</a:t>
          </a:r>
          <a:endParaRPr lang="tr-TR" sz="2000" dirty="0"/>
        </a:p>
      </dgm:t>
    </dgm:pt>
    <dgm:pt modelId="{CA3F4F84-AB3C-4594-B8FA-FE606A8A28FE}" type="parTrans" cxnId="{D612E9E6-72B3-425D-95D4-A4579CDC1DFE}">
      <dgm:prSet/>
      <dgm:spPr/>
      <dgm:t>
        <a:bodyPr/>
        <a:lstStyle/>
        <a:p>
          <a:endParaRPr lang="tr-TR" sz="2000"/>
        </a:p>
      </dgm:t>
    </dgm:pt>
    <dgm:pt modelId="{A441C36E-1C2D-4119-9C75-6289290C7D7F}" type="sibTrans" cxnId="{D612E9E6-72B3-425D-95D4-A4579CDC1DFE}">
      <dgm:prSet/>
      <dgm:spPr/>
      <dgm:t>
        <a:bodyPr/>
        <a:lstStyle/>
        <a:p>
          <a:endParaRPr lang="tr-TR" sz="2000"/>
        </a:p>
      </dgm:t>
    </dgm:pt>
    <dgm:pt modelId="{689B7421-BDA0-4543-99ED-DA5203A95240}">
      <dgm:prSet phldrT="[Metin]" custT="1"/>
      <dgm:spPr/>
      <dgm:t>
        <a:bodyPr/>
        <a:lstStyle/>
        <a:p>
          <a:r>
            <a:rPr lang="tr-TR" sz="2000" dirty="0" smtClean="0"/>
            <a:t>Size </a:t>
          </a:r>
          <a:r>
            <a:rPr lang="tr-TR" sz="2000" dirty="0" err="1" smtClean="0"/>
            <a:t>reduction</a:t>
          </a:r>
          <a:endParaRPr lang="tr-TR" sz="2000" dirty="0"/>
        </a:p>
      </dgm:t>
    </dgm:pt>
    <dgm:pt modelId="{5E95234F-F48F-4A6C-80BC-640E2D8E9862}" type="parTrans" cxnId="{FEC8F2BE-2E16-40F0-8D12-6469062043DB}">
      <dgm:prSet/>
      <dgm:spPr/>
      <dgm:t>
        <a:bodyPr/>
        <a:lstStyle/>
        <a:p>
          <a:endParaRPr lang="tr-TR" sz="2000"/>
        </a:p>
      </dgm:t>
    </dgm:pt>
    <dgm:pt modelId="{D7B06952-565C-4045-95D4-734B39276A0A}" type="sibTrans" cxnId="{FEC8F2BE-2E16-40F0-8D12-6469062043DB}">
      <dgm:prSet/>
      <dgm:spPr/>
      <dgm:t>
        <a:bodyPr/>
        <a:lstStyle/>
        <a:p>
          <a:endParaRPr lang="tr-TR" sz="2000"/>
        </a:p>
      </dgm:t>
    </dgm:pt>
    <dgm:pt modelId="{1888080C-F2D6-4AB9-9179-F472489E2434}">
      <dgm:prSet phldrT="[Metin]" custT="1"/>
      <dgm:spPr/>
      <dgm:t>
        <a:bodyPr/>
        <a:lstStyle/>
        <a:p>
          <a:r>
            <a:rPr lang="tr-TR" sz="2000" dirty="0" err="1" smtClean="0"/>
            <a:t>Mixing</a:t>
          </a:r>
          <a:r>
            <a:rPr lang="tr-TR" sz="2000" dirty="0" smtClean="0"/>
            <a:t>, </a:t>
          </a:r>
          <a:r>
            <a:rPr lang="tr-TR" sz="2000" dirty="0" err="1" smtClean="0"/>
            <a:t>forming</a:t>
          </a:r>
          <a:r>
            <a:rPr lang="tr-TR" sz="2000" dirty="0" smtClean="0"/>
            <a:t>,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coating</a:t>
          </a:r>
          <a:endParaRPr lang="tr-TR" sz="2000" dirty="0"/>
        </a:p>
      </dgm:t>
    </dgm:pt>
    <dgm:pt modelId="{C78A05DF-2F7C-4DA8-806E-7037EF0D8F15}" type="parTrans" cxnId="{7B68D3B7-9E22-4CB8-BBA3-7F75962034C2}">
      <dgm:prSet/>
      <dgm:spPr/>
      <dgm:t>
        <a:bodyPr/>
        <a:lstStyle/>
        <a:p>
          <a:endParaRPr lang="tr-TR" sz="2000"/>
        </a:p>
      </dgm:t>
    </dgm:pt>
    <dgm:pt modelId="{DEB691DE-5D56-4386-A3EF-DE2B858EFE57}" type="sibTrans" cxnId="{7B68D3B7-9E22-4CB8-BBA3-7F75962034C2}">
      <dgm:prSet/>
      <dgm:spPr/>
      <dgm:t>
        <a:bodyPr/>
        <a:lstStyle/>
        <a:p>
          <a:endParaRPr lang="tr-TR" sz="2000"/>
        </a:p>
      </dgm:t>
    </dgm:pt>
    <dgm:pt modelId="{EB730ABC-CBDB-458E-ABA9-BD6CC023F24F}">
      <dgm:prSet phldrT="[Metin]" custT="1"/>
      <dgm:spPr/>
      <dgm:t>
        <a:bodyPr/>
        <a:lstStyle/>
        <a:p>
          <a:pPr algn="ctr"/>
          <a:r>
            <a:rPr lang="tr-TR" sz="2400" b="1" i="1" dirty="0" err="1" smtClean="0"/>
            <a:t>Heat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process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using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steam</a:t>
          </a:r>
          <a:r>
            <a:rPr lang="tr-TR" sz="2400" b="1" i="1" dirty="0" smtClean="0"/>
            <a:t>, hot </a:t>
          </a:r>
          <a:r>
            <a:rPr lang="tr-TR" sz="2400" b="1" i="1" dirty="0" err="1" smtClean="0"/>
            <a:t>water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or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oil</a:t>
          </a:r>
          <a:endParaRPr lang="tr-TR" sz="2400" b="1" i="1" dirty="0"/>
        </a:p>
      </dgm:t>
    </dgm:pt>
    <dgm:pt modelId="{CC819279-483C-46EE-B93B-D84E12FC311B}" type="parTrans" cxnId="{A3F75A9E-4D64-4B55-9AD0-E596EC592F5C}">
      <dgm:prSet/>
      <dgm:spPr/>
      <dgm:t>
        <a:bodyPr/>
        <a:lstStyle/>
        <a:p>
          <a:endParaRPr lang="tr-TR" sz="2000"/>
        </a:p>
      </dgm:t>
    </dgm:pt>
    <dgm:pt modelId="{D4A1964D-03D0-4493-AA32-92E4542A159E}" type="sibTrans" cxnId="{A3F75A9E-4D64-4B55-9AD0-E596EC592F5C}">
      <dgm:prSet/>
      <dgm:spPr/>
      <dgm:t>
        <a:bodyPr/>
        <a:lstStyle/>
        <a:p>
          <a:endParaRPr lang="tr-TR" sz="2000"/>
        </a:p>
      </dgm:t>
    </dgm:pt>
    <dgm:pt modelId="{23384CAE-9846-47BE-9316-E7D02E10BEDE}">
      <dgm:prSet phldrT="[Metin]" custT="1"/>
      <dgm:spPr/>
      <dgm:t>
        <a:bodyPr/>
        <a:lstStyle/>
        <a:p>
          <a:r>
            <a:rPr lang="tr-TR" sz="2000" dirty="0" err="1" smtClean="0"/>
            <a:t>Blanching</a:t>
          </a:r>
          <a:endParaRPr lang="tr-TR" sz="2000" dirty="0"/>
        </a:p>
      </dgm:t>
    </dgm:pt>
    <dgm:pt modelId="{EFE5448B-270C-422C-B738-1C8FCA416111}" type="parTrans" cxnId="{24B34814-A71F-419D-A443-20F229D12F85}">
      <dgm:prSet/>
      <dgm:spPr/>
      <dgm:t>
        <a:bodyPr/>
        <a:lstStyle/>
        <a:p>
          <a:endParaRPr lang="tr-TR" sz="2000"/>
        </a:p>
      </dgm:t>
    </dgm:pt>
    <dgm:pt modelId="{39A604C4-E56D-4B8C-A966-54192CE64325}" type="sibTrans" cxnId="{24B34814-A71F-419D-A443-20F229D12F85}">
      <dgm:prSet/>
      <dgm:spPr/>
      <dgm:t>
        <a:bodyPr/>
        <a:lstStyle/>
        <a:p>
          <a:endParaRPr lang="tr-TR" sz="2000"/>
        </a:p>
      </dgm:t>
    </dgm:pt>
    <dgm:pt modelId="{B45702FE-0BFD-4E76-9D5B-95B3B81D046C}">
      <dgm:prSet phldrT="[Metin]" custT="1"/>
      <dgm:spPr/>
      <dgm:t>
        <a:bodyPr/>
        <a:lstStyle/>
        <a:p>
          <a:r>
            <a:rPr lang="tr-TR" sz="2000" dirty="0" err="1" smtClean="0"/>
            <a:t>Industrial</a:t>
          </a:r>
          <a:r>
            <a:rPr lang="tr-TR" sz="2000" dirty="0" smtClean="0"/>
            <a:t> </a:t>
          </a:r>
          <a:r>
            <a:rPr lang="tr-TR" sz="2000" dirty="0" err="1" smtClean="0"/>
            <a:t>cooking</a:t>
          </a:r>
          <a:endParaRPr lang="tr-TR" sz="2000" dirty="0"/>
        </a:p>
      </dgm:t>
    </dgm:pt>
    <dgm:pt modelId="{C68256BE-C366-4BCD-8555-87111EE5999B}" type="parTrans" cxnId="{2AE06D6D-5D95-4A61-8A8D-DE1D7DA04957}">
      <dgm:prSet/>
      <dgm:spPr/>
      <dgm:t>
        <a:bodyPr/>
        <a:lstStyle/>
        <a:p>
          <a:endParaRPr lang="tr-TR" sz="2000"/>
        </a:p>
      </dgm:t>
    </dgm:pt>
    <dgm:pt modelId="{830F4A78-8E24-406A-B07E-AE6B76887EFF}" type="sibTrans" cxnId="{2AE06D6D-5D95-4A61-8A8D-DE1D7DA04957}">
      <dgm:prSet/>
      <dgm:spPr/>
      <dgm:t>
        <a:bodyPr/>
        <a:lstStyle/>
        <a:p>
          <a:endParaRPr lang="tr-TR" sz="2000"/>
        </a:p>
      </dgm:t>
    </dgm:pt>
    <dgm:pt modelId="{89CBBBAE-3DBE-49AE-8E31-EFBEFD9D89A5}">
      <dgm:prSet phldrT="[Metin]" custT="1"/>
      <dgm:spPr/>
      <dgm:t>
        <a:bodyPr/>
        <a:lstStyle/>
        <a:p>
          <a:r>
            <a:rPr lang="tr-TR" sz="2000" dirty="0" err="1" smtClean="0"/>
            <a:t>Pasteurization</a:t>
          </a:r>
          <a:endParaRPr lang="tr-TR" sz="2000" dirty="0"/>
        </a:p>
      </dgm:t>
    </dgm:pt>
    <dgm:pt modelId="{D0D63C53-E187-4C3E-8659-037FFC4F1A93}" type="parTrans" cxnId="{650A304A-77E5-484F-B392-5C83030B252C}">
      <dgm:prSet/>
      <dgm:spPr/>
      <dgm:t>
        <a:bodyPr/>
        <a:lstStyle/>
        <a:p>
          <a:endParaRPr lang="tr-TR" sz="2000"/>
        </a:p>
      </dgm:t>
    </dgm:pt>
    <dgm:pt modelId="{E11AFDBA-6176-4CFE-895D-7B9EC5383B7F}" type="sibTrans" cxnId="{650A304A-77E5-484F-B392-5C83030B252C}">
      <dgm:prSet/>
      <dgm:spPr/>
      <dgm:t>
        <a:bodyPr/>
        <a:lstStyle/>
        <a:p>
          <a:endParaRPr lang="tr-TR" sz="2000"/>
        </a:p>
      </dgm:t>
    </dgm:pt>
    <dgm:pt modelId="{A1788004-7FB1-4955-828D-F90A8CDB73B7}">
      <dgm:prSet custT="1"/>
      <dgm:spPr/>
      <dgm:t>
        <a:bodyPr/>
        <a:lstStyle/>
        <a:p>
          <a:r>
            <a:rPr lang="tr-TR" sz="2000" dirty="0" err="1" smtClean="0"/>
            <a:t>Separation</a:t>
          </a:r>
          <a:r>
            <a:rPr lang="tr-TR" sz="2000" dirty="0" smtClean="0"/>
            <a:t> </a:t>
          </a:r>
          <a:r>
            <a:rPr lang="tr-TR" sz="2000" dirty="0" err="1" smtClean="0"/>
            <a:t>process</a:t>
          </a:r>
          <a:endParaRPr lang="tr-TR" sz="2000" dirty="0"/>
        </a:p>
      </dgm:t>
    </dgm:pt>
    <dgm:pt modelId="{FAB27B18-213A-41EC-96E6-257847EF706D}" type="parTrans" cxnId="{EE206007-4110-4EAE-B8EE-908297B27DAA}">
      <dgm:prSet/>
      <dgm:spPr/>
      <dgm:t>
        <a:bodyPr/>
        <a:lstStyle/>
        <a:p>
          <a:endParaRPr lang="tr-TR" sz="2000"/>
        </a:p>
      </dgm:t>
    </dgm:pt>
    <dgm:pt modelId="{0A72ED58-4D84-48C1-9547-91D36A48B216}" type="sibTrans" cxnId="{EE206007-4110-4EAE-B8EE-908297B27DAA}">
      <dgm:prSet/>
      <dgm:spPr/>
      <dgm:t>
        <a:bodyPr/>
        <a:lstStyle/>
        <a:p>
          <a:endParaRPr lang="tr-TR" sz="2000"/>
        </a:p>
      </dgm:t>
    </dgm:pt>
    <dgm:pt modelId="{1A593DBB-8D33-490B-BFA4-D96B28E6909D}">
      <dgm:prSet custT="1"/>
      <dgm:spPr/>
      <dgm:t>
        <a:bodyPr/>
        <a:lstStyle/>
        <a:p>
          <a:r>
            <a:rPr lang="tr-TR" sz="2000" dirty="0" err="1" smtClean="0"/>
            <a:t>Heat</a:t>
          </a:r>
          <a:r>
            <a:rPr lang="tr-TR" sz="2000" dirty="0" smtClean="0"/>
            <a:t> </a:t>
          </a:r>
          <a:r>
            <a:rPr lang="tr-TR" sz="2000" dirty="0" err="1" smtClean="0"/>
            <a:t>Sterilization</a:t>
          </a:r>
          <a:endParaRPr lang="tr-TR" sz="2000" dirty="0"/>
        </a:p>
      </dgm:t>
    </dgm:pt>
    <dgm:pt modelId="{ED1286C4-DAC8-4C8C-8A6B-83E90AADDD2F}" type="parTrans" cxnId="{EBA5F659-C9CB-4BFF-A29B-357F1D534CEA}">
      <dgm:prSet/>
      <dgm:spPr/>
      <dgm:t>
        <a:bodyPr/>
        <a:lstStyle/>
        <a:p>
          <a:endParaRPr lang="tr-TR" sz="2000"/>
        </a:p>
      </dgm:t>
    </dgm:pt>
    <dgm:pt modelId="{ED3528E1-641E-4361-9338-9B3983A41FB9}" type="sibTrans" cxnId="{EBA5F659-C9CB-4BFF-A29B-357F1D534CEA}">
      <dgm:prSet/>
      <dgm:spPr/>
      <dgm:t>
        <a:bodyPr/>
        <a:lstStyle/>
        <a:p>
          <a:endParaRPr lang="tr-TR" sz="2000"/>
        </a:p>
      </dgm:t>
    </dgm:pt>
    <dgm:pt modelId="{7DDE500A-E9B5-4D77-8948-6A6CF40C765E}">
      <dgm:prSet custT="1"/>
      <dgm:spPr/>
      <dgm:t>
        <a:bodyPr/>
        <a:lstStyle/>
        <a:p>
          <a:r>
            <a:rPr lang="tr-TR" sz="2000" dirty="0" err="1" smtClean="0"/>
            <a:t>Evaporation</a:t>
          </a:r>
          <a:r>
            <a:rPr lang="tr-TR" sz="2000" dirty="0" smtClean="0"/>
            <a:t>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distillation</a:t>
          </a:r>
          <a:endParaRPr lang="tr-TR" sz="2000" dirty="0"/>
        </a:p>
      </dgm:t>
    </dgm:pt>
    <dgm:pt modelId="{516A4452-F495-47D8-9179-3B1752F9B616}" type="parTrans" cxnId="{B9BE14AA-36B1-497E-B87B-12495368639C}">
      <dgm:prSet/>
      <dgm:spPr/>
      <dgm:t>
        <a:bodyPr/>
        <a:lstStyle/>
        <a:p>
          <a:endParaRPr lang="tr-TR" sz="2000"/>
        </a:p>
      </dgm:t>
    </dgm:pt>
    <dgm:pt modelId="{76D939A1-82F6-4BCF-88A7-75F2BEB8F309}" type="sibTrans" cxnId="{B9BE14AA-36B1-497E-B87B-12495368639C}">
      <dgm:prSet/>
      <dgm:spPr/>
      <dgm:t>
        <a:bodyPr/>
        <a:lstStyle/>
        <a:p>
          <a:endParaRPr lang="tr-TR" sz="2000"/>
        </a:p>
      </dgm:t>
    </dgm:pt>
    <dgm:pt modelId="{D72E4147-30F3-46A8-896B-788C98D8C8FC}">
      <dgm:prSet custT="1"/>
      <dgm:spPr/>
      <dgm:t>
        <a:bodyPr/>
        <a:lstStyle/>
        <a:p>
          <a:pPr algn="ctr"/>
          <a:r>
            <a:rPr lang="tr-TR" sz="2400" b="1" i="1" dirty="0" err="1" smtClean="0"/>
            <a:t>Processing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using</a:t>
          </a:r>
          <a:r>
            <a:rPr lang="tr-TR" sz="2400" b="1" i="1" dirty="0" smtClean="0"/>
            <a:t> hot </a:t>
          </a:r>
          <a:r>
            <a:rPr lang="tr-TR" sz="2400" b="1" i="1" dirty="0" err="1" smtClean="0"/>
            <a:t>air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or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heated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surfaces</a:t>
          </a:r>
          <a:endParaRPr lang="tr-TR" sz="2400" dirty="0"/>
        </a:p>
      </dgm:t>
    </dgm:pt>
    <dgm:pt modelId="{129B6721-C44C-423F-AFDE-21003B2387EB}" type="parTrans" cxnId="{93588F84-33AC-4D5D-AB9D-84CDBD6386A6}">
      <dgm:prSet/>
      <dgm:spPr/>
      <dgm:t>
        <a:bodyPr/>
        <a:lstStyle/>
        <a:p>
          <a:endParaRPr lang="tr-TR" sz="2000"/>
        </a:p>
      </dgm:t>
    </dgm:pt>
    <dgm:pt modelId="{81BDC313-226B-40DB-880A-2B30F6B09E99}" type="sibTrans" cxnId="{93588F84-33AC-4D5D-AB9D-84CDBD6386A6}">
      <dgm:prSet/>
      <dgm:spPr/>
      <dgm:t>
        <a:bodyPr/>
        <a:lstStyle/>
        <a:p>
          <a:endParaRPr lang="tr-TR" sz="2000"/>
        </a:p>
      </dgm:t>
    </dgm:pt>
    <dgm:pt modelId="{E4FB0205-3E29-4B9F-80F0-2C0A7A64464D}">
      <dgm:prSet custT="1"/>
      <dgm:spPr/>
      <dgm:t>
        <a:bodyPr/>
        <a:lstStyle/>
        <a:p>
          <a:r>
            <a:rPr lang="tr-TR" sz="2000" dirty="0" err="1" smtClean="0"/>
            <a:t>Dehydration</a:t>
          </a:r>
          <a:endParaRPr lang="tr-TR" sz="2000" dirty="0"/>
        </a:p>
      </dgm:t>
    </dgm:pt>
    <dgm:pt modelId="{D6F251BC-9474-4D99-9AD8-E42C20046EEB}" type="parTrans" cxnId="{5D1A7A8B-C9F1-40D9-AA3B-6C83EE6C8DAE}">
      <dgm:prSet/>
      <dgm:spPr/>
      <dgm:t>
        <a:bodyPr/>
        <a:lstStyle/>
        <a:p>
          <a:endParaRPr lang="tr-TR" sz="2000"/>
        </a:p>
      </dgm:t>
    </dgm:pt>
    <dgm:pt modelId="{18C9F0FC-B1E6-44CD-B59F-DE10E99D0497}" type="sibTrans" cxnId="{5D1A7A8B-C9F1-40D9-AA3B-6C83EE6C8DAE}">
      <dgm:prSet/>
      <dgm:spPr/>
      <dgm:t>
        <a:bodyPr/>
        <a:lstStyle/>
        <a:p>
          <a:endParaRPr lang="tr-TR" sz="2000"/>
        </a:p>
      </dgm:t>
    </dgm:pt>
    <dgm:pt modelId="{BF7E6687-58DA-4860-BD6B-1891D4849CDD}">
      <dgm:prSet custT="1"/>
      <dgm:spPr/>
      <dgm:t>
        <a:bodyPr/>
        <a:lstStyle/>
        <a:p>
          <a:r>
            <a:rPr lang="tr-TR" sz="2000" dirty="0" err="1" smtClean="0"/>
            <a:t>Smoking</a:t>
          </a:r>
          <a:endParaRPr lang="tr-TR" sz="2000" dirty="0"/>
        </a:p>
      </dgm:t>
    </dgm:pt>
    <dgm:pt modelId="{35E15F48-8F78-44C5-A797-E47780898170}" type="parTrans" cxnId="{5C16FC61-701E-4EF3-B678-E1B3201935B0}">
      <dgm:prSet/>
      <dgm:spPr/>
      <dgm:t>
        <a:bodyPr/>
        <a:lstStyle/>
        <a:p>
          <a:endParaRPr lang="tr-TR" sz="2000"/>
        </a:p>
      </dgm:t>
    </dgm:pt>
    <dgm:pt modelId="{4A1A33B3-6D2C-40C1-A45D-FC867A98B106}" type="sibTrans" cxnId="{5C16FC61-701E-4EF3-B678-E1B3201935B0}">
      <dgm:prSet/>
      <dgm:spPr/>
      <dgm:t>
        <a:bodyPr/>
        <a:lstStyle/>
        <a:p>
          <a:endParaRPr lang="tr-TR" sz="2000"/>
        </a:p>
      </dgm:t>
    </dgm:pt>
    <dgm:pt modelId="{0CFB47A9-DC27-493A-A516-E456DA0F0744}">
      <dgm:prSet custT="1"/>
      <dgm:spPr/>
      <dgm:t>
        <a:bodyPr/>
        <a:lstStyle/>
        <a:p>
          <a:r>
            <a:rPr lang="tr-TR" sz="2000" dirty="0" err="1" smtClean="0"/>
            <a:t>Baking</a:t>
          </a:r>
          <a:r>
            <a:rPr lang="tr-TR" sz="2000" dirty="0" smtClean="0"/>
            <a:t>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roasting</a:t>
          </a:r>
          <a:endParaRPr lang="tr-TR" sz="2000" dirty="0"/>
        </a:p>
      </dgm:t>
    </dgm:pt>
    <dgm:pt modelId="{E2D32B20-8919-4F49-9AD8-1A0E2DB84BAA}" type="parTrans" cxnId="{E917D000-718D-4503-B637-47FDC5168708}">
      <dgm:prSet/>
      <dgm:spPr/>
      <dgm:t>
        <a:bodyPr/>
        <a:lstStyle/>
        <a:p>
          <a:endParaRPr lang="tr-TR" sz="2000"/>
        </a:p>
      </dgm:t>
    </dgm:pt>
    <dgm:pt modelId="{266FA925-6E8B-4100-BCF9-5DB144948816}" type="sibTrans" cxnId="{E917D000-718D-4503-B637-47FDC5168708}">
      <dgm:prSet/>
      <dgm:spPr/>
      <dgm:t>
        <a:bodyPr/>
        <a:lstStyle/>
        <a:p>
          <a:endParaRPr lang="tr-TR" sz="2000"/>
        </a:p>
      </dgm:t>
    </dgm:pt>
    <dgm:pt modelId="{238E542D-3F25-4952-8596-73F1C8D60D3F}">
      <dgm:prSet custT="1"/>
      <dgm:spPr/>
      <dgm:t>
        <a:bodyPr/>
        <a:lstStyle/>
        <a:p>
          <a:r>
            <a:rPr lang="tr-TR" sz="2000" dirty="0" err="1" smtClean="0"/>
            <a:t>Extrusion</a:t>
          </a:r>
          <a:r>
            <a:rPr lang="tr-TR" sz="2000" dirty="0" smtClean="0"/>
            <a:t> </a:t>
          </a:r>
          <a:r>
            <a:rPr lang="tr-TR" sz="2000" dirty="0" err="1" smtClean="0"/>
            <a:t>cooking</a:t>
          </a:r>
          <a:endParaRPr lang="tr-TR" sz="2000" dirty="0"/>
        </a:p>
      </dgm:t>
    </dgm:pt>
    <dgm:pt modelId="{A3BA255C-0CB5-46F7-8F9B-C77F4EDFBD78}" type="parTrans" cxnId="{8F5E004E-F618-4262-9242-2A7436DB4893}">
      <dgm:prSet/>
      <dgm:spPr/>
      <dgm:t>
        <a:bodyPr/>
        <a:lstStyle/>
        <a:p>
          <a:endParaRPr lang="tr-TR" sz="2000"/>
        </a:p>
      </dgm:t>
    </dgm:pt>
    <dgm:pt modelId="{8E07E1E6-ABC4-4DD9-94D8-10C541FB034D}" type="sibTrans" cxnId="{8F5E004E-F618-4262-9242-2A7436DB4893}">
      <dgm:prSet/>
      <dgm:spPr/>
      <dgm:t>
        <a:bodyPr/>
        <a:lstStyle/>
        <a:p>
          <a:endParaRPr lang="tr-TR" sz="2000"/>
        </a:p>
      </dgm:t>
    </dgm:pt>
    <dgm:pt modelId="{A039C403-6D0C-4240-89B8-951DEB49889B}">
      <dgm:prSet custT="1"/>
      <dgm:spPr/>
      <dgm:t>
        <a:bodyPr/>
        <a:lstStyle/>
        <a:p>
          <a:r>
            <a:rPr lang="tr-TR" sz="2000" dirty="0" err="1" smtClean="0"/>
            <a:t>Frying</a:t>
          </a:r>
          <a:endParaRPr lang="tr-TR" sz="2000" dirty="0"/>
        </a:p>
      </dgm:t>
    </dgm:pt>
    <dgm:pt modelId="{30841EDF-9CD2-4453-AF70-2B8D64DB091B}" type="parTrans" cxnId="{99AA3D7B-FC59-47AC-9EA7-F2FE39147797}">
      <dgm:prSet/>
      <dgm:spPr/>
      <dgm:t>
        <a:bodyPr/>
        <a:lstStyle/>
        <a:p>
          <a:endParaRPr lang="tr-TR" sz="2000"/>
        </a:p>
      </dgm:t>
    </dgm:pt>
    <dgm:pt modelId="{1DB29F6A-1041-4033-A87C-792B14B6EAD5}" type="sibTrans" cxnId="{99AA3D7B-FC59-47AC-9EA7-F2FE39147797}">
      <dgm:prSet/>
      <dgm:spPr/>
      <dgm:t>
        <a:bodyPr/>
        <a:lstStyle/>
        <a:p>
          <a:endParaRPr lang="tr-TR" sz="2000"/>
        </a:p>
      </dgm:t>
    </dgm:pt>
    <dgm:pt modelId="{4CCD27B7-3C65-44B9-AD83-5721E809CBCB}" type="pres">
      <dgm:prSet presAssocID="{D3AB8FC1-1D0F-4954-9668-E85D7B7F7D86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FDE021B3-EBA1-433C-8FCB-D8A9BB7EFCB0}" type="pres">
      <dgm:prSet presAssocID="{F73C9991-15ED-4E8F-994E-B6DA848804AE}" presName="root" presStyleCnt="0">
        <dgm:presLayoutVars>
          <dgm:chMax/>
          <dgm:chPref/>
        </dgm:presLayoutVars>
      </dgm:prSet>
      <dgm:spPr/>
    </dgm:pt>
    <dgm:pt modelId="{8200C180-3513-4BFC-9B21-3C1E44121486}" type="pres">
      <dgm:prSet presAssocID="{F73C9991-15ED-4E8F-994E-B6DA848804AE}" presName="rootComposite" presStyleCnt="0">
        <dgm:presLayoutVars/>
      </dgm:prSet>
      <dgm:spPr/>
    </dgm:pt>
    <dgm:pt modelId="{A0D43F81-EF0C-469C-95C9-5627B5752031}" type="pres">
      <dgm:prSet presAssocID="{F73C9991-15ED-4E8F-994E-B6DA848804AE}" presName="ParentAccent" presStyleLbl="alignNode1" presStyleIdx="0" presStyleCnt="3"/>
      <dgm:spPr/>
    </dgm:pt>
    <dgm:pt modelId="{05B2A67C-F8B5-454F-AF46-D0D960B3A4B8}" type="pres">
      <dgm:prSet presAssocID="{F73C9991-15ED-4E8F-994E-B6DA848804AE}" presName="ParentSmallAccent" presStyleLbl="fgAcc1" presStyleIdx="0" presStyleCnt="3"/>
      <dgm:spPr/>
    </dgm:pt>
    <dgm:pt modelId="{E690496E-F33C-4238-929B-98128B3D1ADC}" type="pres">
      <dgm:prSet presAssocID="{F73C9991-15ED-4E8F-994E-B6DA848804AE}" presName="Parent" presStyleLbl="revTx" presStyleIdx="0" presStyleCnt="1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4AADF0-73B1-4895-AAB3-CAFF9867D579}" type="pres">
      <dgm:prSet presAssocID="{F73C9991-15ED-4E8F-994E-B6DA848804AE}" presName="childShape" presStyleCnt="0">
        <dgm:presLayoutVars>
          <dgm:chMax val="0"/>
          <dgm:chPref val="0"/>
        </dgm:presLayoutVars>
      </dgm:prSet>
      <dgm:spPr/>
    </dgm:pt>
    <dgm:pt modelId="{711DB203-A03F-4A7C-B40C-57309214FB6B}" type="pres">
      <dgm:prSet presAssocID="{FDFAC79A-302F-4A4A-8B5D-023DDA949F13}" presName="childComposite" presStyleCnt="0">
        <dgm:presLayoutVars>
          <dgm:chMax val="0"/>
          <dgm:chPref val="0"/>
        </dgm:presLayoutVars>
      </dgm:prSet>
      <dgm:spPr/>
    </dgm:pt>
    <dgm:pt modelId="{138EEEAB-4B96-4062-BD2F-4941CF35B64A}" type="pres">
      <dgm:prSet presAssocID="{FDFAC79A-302F-4A4A-8B5D-023DDA949F13}" presName="ChildAccent" presStyleLbl="solidFgAcc1" presStyleIdx="0" presStyleCnt="14"/>
      <dgm:spPr/>
    </dgm:pt>
    <dgm:pt modelId="{025358CA-13EA-4930-83E5-2E2737E9E6B9}" type="pres">
      <dgm:prSet presAssocID="{FDFAC79A-302F-4A4A-8B5D-023DDA949F13}" presName="Child" presStyleLbl="revTx" presStyleIdx="1" presStyleCnt="17" custScaleY="1501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FD158F-2410-4EFA-83B6-30041262DF98}" type="pres">
      <dgm:prSet presAssocID="{689B7421-BDA0-4543-99ED-DA5203A95240}" presName="childComposite" presStyleCnt="0">
        <dgm:presLayoutVars>
          <dgm:chMax val="0"/>
          <dgm:chPref val="0"/>
        </dgm:presLayoutVars>
      </dgm:prSet>
      <dgm:spPr/>
    </dgm:pt>
    <dgm:pt modelId="{BC9F7305-A813-4313-B6A3-1D6AC11386FB}" type="pres">
      <dgm:prSet presAssocID="{689B7421-BDA0-4543-99ED-DA5203A95240}" presName="ChildAccent" presStyleLbl="solidFgAcc1" presStyleIdx="1" presStyleCnt="14"/>
      <dgm:spPr/>
    </dgm:pt>
    <dgm:pt modelId="{EEEF83F0-D2B2-48E7-84EF-FC58BDBCD98A}" type="pres">
      <dgm:prSet presAssocID="{689B7421-BDA0-4543-99ED-DA5203A95240}" presName="Child" presStyleLbl="revTx" presStyleIdx="2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16E165-78DF-4693-8871-5303A79DFC2F}" type="pres">
      <dgm:prSet presAssocID="{1888080C-F2D6-4AB9-9179-F472489E2434}" presName="childComposite" presStyleCnt="0">
        <dgm:presLayoutVars>
          <dgm:chMax val="0"/>
          <dgm:chPref val="0"/>
        </dgm:presLayoutVars>
      </dgm:prSet>
      <dgm:spPr/>
    </dgm:pt>
    <dgm:pt modelId="{F9E00DC4-8640-4E9C-95BC-F6C915A8D061}" type="pres">
      <dgm:prSet presAssocID="{1888080C-F2D6-4AB9-9179-F472489E2434}" presName="ChildAccent" presStyleLbl="solidFgAcc1" presStyleIdx="2" presStyleCnt="14"/>
      <dgm:spPr/>
    </dgm:pt>
    <dgm:pt modelId="{117D412B-D7D9-4A56-98DC-A47BFAF918BC}" type="pres">
      <dgm:prSet presAssocID="{1888080C-F2D6-4AB9-9179-F472489E2434}" presName="Child" presStyleLbl="revTx" presStyleIdx="3" presStyleCnt="17" custScaleY="1308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068E37-892B-4543-B07E-09EF5E047A5F}" type="pres">
      <dgm:prSet presAssocID="{A1788004-7FB1-4955-828D-F90A8CDB73B7}" presName="childComposite" presStyleCnt="0">
        <dgm:presLayoutVars>
          <dgm:chMax val="0"/>
          <dgm:chPref val="0"/>
        </dgm:presLayoutVars>
      </dgm:prSet>
      <dgm:spPr/>
    </dgm:pt>
    <dgm:pt modelId="{0BF44094-2377-4E88-8B3E-184A890E1C7B}" type="pres">
      <dgm:prSet presAssocID="{A1788004-7FB1-4955-828D-F90A8CDB73B7}" presName="ChildAccent" presStyleLbl="solidFgAcc1" presStyleIdx="3" presStyleCnt="14"/>
      <dgm:spPr/>
    </dgm:pt>
    <dgm:pt modelId="{6FCC8580-BBCF-4EFE-A737-B7E3DDF3B459}" type="pres">
      <dgm:prSet presAssocID="{A1788004-7FB1-4955-828D-F90A8CDB73B7}" presName="Child" presStyleLbl="revTx" presStyleIdx="4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50A25F-7213-4814-ABFD-7169A300DD3D}" type="pres">
      <dgm:prSet presAssocID="{EB730ABC-CBDB-458E-ABA9-BD6CC023F24F}" presName="root" presStyleCnt="0">
        <dgm:presLayoutVars>
          <dgm:chMax/>
          <dgm:chPref/>
        </dgm:presLayoutVars>
      </dgm:prSet>
      <dgm:spPr/>
    </dgm:pt>
    <dgm:pt modelId="{42472D47-BD80-4205-BDB3-880B7509D69C}" type="pres">
      <dgm:prSet presAssocID="{EB730ABC-CBDB-458E-ABA9-BD6CC023F24F}" presName="rootComposite" presStyleCnt="0">
        <dgm:presLayoutVars/>
      </dgm:prSet>
      <dgm:spPr/>
    </dgm:pt>
    <dgm:pt modelId="{8757CD14-1544-4F58-86CF-ED05DEE4A922}" type="pres">
      <dgm:prSet presAssocID="{EB730ABC-CBDB-458E-ABA9-BD6CC023F24F}" presName="ParentAccent" presStyleLbl="alignNode1" presStyleIdx="1" presStyleCnt="3"/>
      <dgm:spPr/>
    </dgm:pt>
    <dgm:pt modelId="{FE7A1814-58B5-496B-BA65-15C8EB2980FF}" type="pres">
      <dgm:prSet presAssocID="{EB730ABC-CBDB-458E-ABA9-BD6CC023F24F}" presName="ParentSmallAccent" presStyleLbl="fgAcc1" presStyleIdx="1" presStyleCnt="3"/>
      <dgm:spPr/>
    </dgm:pt>
    <dgm:pt modelId="{524C0520-3D78-4651-853B-87F16035D746}" type="pres">
      <dgm:prSet presAssocID="{EB730ABC-CBDB-458E-ABA9-BD6CC023F24F}" presName="Parent" presStyleLbl="revTx" presStyleIdx="5" presStyleCnt="1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9C7400-5406-4C83-8B82-48FE3E851270}" type="pres">
      <dgm:prSet presAssocID="{EB730ABC-CBDB-458E-ABA9-BD6CC023F24F}" presName="childShape" presStyleCnt="0">
        <dgm:presLayoutVars>
          <dgm:chMax val="0"/>
          <dgm:chPref val="0"/>
        </dgm:presLayoutVars>
      </dgm:prSet>
      <dgm:spPr/>
    </dgm:pt>
    <dgm:pt modelId="{EE16C421-6EB5-4008-BAC3-328FF4DECD0F}" type="pres">
      <dgm:prSet presAssocID="{23384CAE-9846-47BE-9316-E7D02E10BEDE}" presName="childComposite" presStyleCnt="0">
        <dgm:presLayoutVars>
          <dgm:chMax val="0"/>
          <dgm:chPref val="0"/>
        </dgm:presLayoutVars>
      </dgm:prSet>
      <dgm:spPr/>
    </dgm:pt>
    <dgm:pt modelId="{AD75A56E-631A-4597-9CB9-1C4A9143C19D}" type="pres">
      <dgm:prSet presAssocID="{23384CAE-9846-47BE-9316-E7D02E10BEDE}" presName="ChildAccent" presStyleLbl="solidFgAcc1" presStyleIdx="4" presStyleCnt="14"/>
      <dgm:spPr/>
    </dgm:pt>
    <dgm:pt modelId="{F759A5A9-A0FA-49B6-BB8F-39B95B57B384}" type="pres">
      <dgm:prSet presAssocID="{23384CAE-9846-47BE-9316-E7D02E10BEDE}" presName="Child" presStyleLbl="revTx" presStyleIdx="6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A6BE43-2E1C-4094-8B48-3767B05D3711}" type="pres">
      <dgm:prSet presAssocID="{B45702FE-0BFD-4E76-9D5B-95B3B81D046C}" presName="childComposite" presStyleCnt="0">
        <dgm:presLayoutVars>
          <dgm:chMax val="0"/>
          <dgm:chPref val="0"/>
        </dgm:presLayoutVars>
      </dgm:prSet>
      <dgm:spPr/>
    </dgm:pt>
    <dgm:pt modelId="{F9CCBA5F-CDB4-42DE-A38A-4C6CC3B940DE}" type="pres">
      <dgm:prSet presAssocID="{B45702FE-0BFD-4E76-9D5B-95B3B81D046C}" presName="ChildAccent" presStyleLbl="solidFgAcc1" presStyleIdx="5" presStyleCnt="14"/>
      <dgm:spPr/>
    </dgm:pt>
    <dgm:pt modelId="{331E5353-D2F5-41EF-9549-599370041104}" type="pres">
      <dgm:prSet presAssocID="{B45702FE-0BFD-4E76-9D5B-95B3B81D046C}" presName="Child" presStyleLbl="revTx" presStyleIdx="7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B330DB7-A4BB-46D9-93A3-CED53C03B436}" type="pres">
      <dgm:prSet presAssocID="{89CBBBAE-3DBE-49AE-8E31-EFBEFD9D89A5}" presName="childComposite" presStyleCnt="0">
        <dgm:presLayoutVars>
          <dgm:chMax val="0"/>
          <dgm:chPref val="0"/>
        </dgm:presLayoutVars>
      </dgm:prSet>
      <dgm:spPr/>
    </dgm:pt>
    <dgm:pt modelId="{D869854B-3376-44EB-812C-1FC31EFDE52F}" type="pres">
      <dgm:prSet presAssocID="{89CBBBAE-3DBE-49AE-8E31-EFBEFD9D89A5}" presName="ChildAccent" presStyleLbl="solidFgAcc1" presStyleIdx="6" presStyleCnt="14"/>
      <dgm:spPr/>
    </dgm:pt>
    <dgm:pt modelId="{61FB7BE6-C673-477B-88D9-217F5E30EFD9}" type="pres">
      <dgm:prSet presAssocID="{89CBBBAE-3DBE-49AE-8E31-EFBEFD9D89A5}" presName="Child" presStyleLbl="revTx" presStyleIdx="8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3E1AA0-0210-457B-89AD-9589AF3BFBF7}" type="pres">
      <dgm:prSet presAssocID="{1A593DBB-8D33-490B-BFA4-D96B28E6909D}" presName="childComposite" presStyleCnt="0">
        <dgm:presLayoutVars>
          <dgm:chMax val="0"/>
          <dgm:chPref val="0"/>
        </dgm:presLayoutVars>
      </dgm:prSet>
      <dgm:spPr/>
    </dgm:pt>
    <dgm:pt modelId="{38CFACFB-4C3A-4124-B64B-A70A8DD59EA6}" type="pres">
      <dgm:prSet presAssocID="{1A593DBB-8D33-490B-BFA4-D96B28E6909D}" presName="ChildAccent" presStyleLbl="solidFgAcc1" presStyleIdx="7" presStyleCnt="14"/>
      <dgm:spPr/>
    </dgm:pt>
    <dgm:pt modelId="{A2338C8B-BD21-447B-B936-790FF6A1C5EF}" type="pres">
      <dgm:prSet presAssocID="{1A593DBB-8D33-490B-BFA4-D96B28E6909D}" presName="Child" presStyleLbl="revTx" presStyleIdx="9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E73029-9DAC-41D8-B128-46FF4A7D438C}" type="pres">
      <dgm:prSet presAssocID="{7DDE500A-E9B5-4D77-8948-6A6CF40C765E}" presName="childComposite" presStyleCnt="0">
        <dgm:presLayoutVars>
          <dgm:chMax val="0"/>
          <dgm:chPref val="0"/>
        </dgm:presLayoutVars>
      </dgm:prSet>
      <dgm:spPr/>
    </dgm:pt>
    <dgm:pt modelId="{CDAFC887-864F-4D4E-A6F0-5AFC0526917E}" type="pres">
      <dgm:prSet presAssocID="{7DDE500A-E9B5-4D77-8948-6A6CF40C765E}" presName="ChildAccent" presStyleLbl="solidFgAcc1" presStyleIdx="8" presStyleCnt="14"/>
      <dgm:spPr/>
    </dgm:pt>
    <dgm:pt modelId="{F091954C-8202-4717-870D-5A0420D57DE3}" type="pres">
      <dgm:prSet presAssocID="{7DDE500A-E9B5-4D77-8948-6A6CF40C765E}" presName="Child" presStyleLbl="revTx" presStyleIdx="10" presStyleCnt="17" custScaleY="1619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3809FA-8D83-4B33-8871-6B80657B7DE0}" type="pres">
      <dgm:prSet presAssocID="{A039C403-6D0C-4240-89B8-951DEB49889B}" presName="childComposite" presStyleCnt="0">
        <dgm:presLayoutVars>
          <dgm:chMax val="0"/>
          <dgm:chPref val="0"/>
        </dgm:presLayoutVars>
      </dgm:prSet>
      <dgm:spPr/>
    </dgm:pt>
    <dgm:pt modelId="{78026320-3CBB-4D21-A4A7-9CC3F669F5C4}" type="pres">
      <dgm:prSet presAssocID="{A039C403-6D0C-4240-89B8-951DEB49889B}" presName="ChildAccent" presStyleLbl="solidFgAcc1" presStyleIdx="9" presStyleCnt="14"/>
      <dgm:spPr/>
    </dgm:pt>
    <dgm:pt modelId="{935207C1-ED99-4F66-A2F3-A3A6BB2615CE}" type="pres">
      <dgm:prSet presAssocID="{A039C403-6D0C-4240-89B8-951DEB49889B}" presName="Child" presStyleLbl="revTx" presStyleIdx="11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773660-3163-4CC3-81AF-5B603808A1EB}" type="pres">
      <dgm:prSet presAssocID="{D72E4147-30F3-46A8-896B-788C98D8C8FC}" presName="root" presStyleCnt="0">
        <dgm:presLayoutVars>
          <dgm:chMax/>
          <dgm:chPref/>
        </dgm:presLayoutVars>
      </dgm:prSet>
      <dgm:spPr/>
    </dgm:pt>
    <dgm:pt modelId="{888AB0A1-1A9E-4B49-8DF8-E8E9AE52E962}" type="pres">
      <dgm:prSet presAssocID="{D72E4147-30F3-46A8-896B-788C98D8C8FC}" presName="rootComposite" presStyleCnt="0">
        <dgm:presLayoutVars/>
      </dgm:prSet>
      <dgm:spPr/>
    </dgm:pt>
    <dgm:pt modelId="{C860C8E4-AEE3-4AC8-AA6D-0B27F0F7CEA8}" type="pres">
      <dgm:prSet presAssocID="{D72E4147-30F3-46A8-896B-788C98D8C8FC}" presName="ParentAccent" presStyleLbl="alignNode1" presStyleIdx="2" presStyleCnt="3"/>
      <dgm:spPr/>
    </dgm:pt>
    <dgm:pt modelId="{9AED811A-0AB9-4833-84E1-8D5342530A85}" type="pres">
      <dgm:prSet presAssocID="{D72E4147-30F3-46A8-896B-788C98D8C8FC}" presName="ParentSmallAccent" presStyleLbl="fgAcc1" presStyleIdx="2" presStyleCnt="3"/>
      <dgm:spPr/>
    </dgm:pt>
    <dgm:pt modelId="{53D15365-FB85-46C5-A4B4-C8BE5976DCC2}" type="pres">
      <dgm:prSet presAssocID="{D72E4147-30F3-46A8-896B-788C98D8C8FC}" presName="Parent" presStyleLbl="revTx" presStyleIdx="12" presStyleCnt="1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7275BC-C783-46B6-87F8-E7A5C401AB67}" type="pres">
      <dgm:prSet presAssocID="{D72E4147-30F3-46A8-896B-788C98D8C8FC}" presName="childShape" presStyleCnt="0">
        <dgm:presLayoutVars>
          <dgm:chMax val="0"/>
          <dgm:chPref val="0"/>
        </dgm:presLayoutVars>
      </dgm:prSet>
      <dgm:spPr/>
    </dgm:pt>
    <dgm:pt modelId="{DB675D15-328C-4FFA-AA0F-7D466323FE39}" type="pres">
      <dgm:prSet presAssocID="{E4FB0205-3E29-4B9F-80F0-2C0A7A64464D}" presName="childComposite" presStyleCnt="0">
        <dgm:presLayoutVars>
          <dgm:chMax val="0"/>
          <dgm:chPref val="0"/>
        </dgm:presLayoutVars>
      </dgm:prSet>
      <dgm:spPr/>
    </dgm:pt>
    <dgm:pt modelId="{548D8F69-CEA8-4DB3-B4EC-9619FA2DE657}" type="pres">
      <dgm:prSet presAssocID="{E4FB0205-3E29-4B9F-80F0-2C0A7A64464D}" presName="ChildAccent" presStyleLbl="solidFgAcc1" presStyleIdx="10" presStyleCnt="14"/>
      <dgm:spPr/>
    </dgm:pt>
    <dgm:pt modelId="{3D279347-5AF7-49E6-8C00-BBF0FD32FC78}" type="pres">
      <dgm:prSet presAssocID="{E4FB0205-3E29-4B9F-80F0-2C0A7A64464D}" presName="Child" presStyleLbl="revTx" presStyleIdx="13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A1FF883-BE34-4150-B924-E0FFE55F6ED2}" type="pres">
      <dgm:prSet presAssocID="{BF7E6687-58DA-4860-BD6B-1891D4849CDD}" presName="childComposite" presStyleCnt="0">
        <dgm:presLayoutVars>
          <dgm:chMax val="0"/>
          <dgm:chPref val="0"/>
        </dgm:presLayoutVars>
      </dgm:prSet>
      <dgm:spPr/>
    </dgm:pt>
    <dgm:pt modelId="{20C6C36F-DAF3-4A14-8E3A-0D3A31E2730A}" type="pres">
      <dgm:prSet presAssocID="{BF7E6687-58DA-4860-BD6B-1891D4849CDD}" presName="ChildAccent" presStyleLbl="solidFgAcc1" presStyleIdx="11" presStyleCnt="14"/>
      <dgm:spPr/>
    </dgm:pt>
    <dgm:pt modelId="{DFE29AA1-013A-468A-9CBF-0B598CC5294C}" type="pres">
      <dgm:prSet presAssocID="{BF7E6687-58DA-4860-BD6B-1891D4849CDD}" presName="Child" presStyleLbl="revTx" presStyleIdx="14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C531BA3-FCF9-4BB5-848B-4B51593A345B}" type="pres">
      <dgm:prSet presAssocID="{0CFB47A9-DC27-493A-A516-E456DA0F0744}" presName="childComposite" presStyleCnt="0">
        <dgm:presLayoutVars>
          <dgm:chMax val="0"/>
          <dgm:chPref val="0"/>
        </dgm:presLayoutVars>
      </dgm:prSet>
      <dgm:spPr/>
    </dgm:pt>
    <dgm:pt modelId="{106486CA-8FEF-4027-BD6D-AB4CDF98E238}" type="pres">
      <dgm:prSet presAssocID="{0CFB47A9-DC27-493A-A516-E456DA0F0744}" presName="ChildAccent" presStyleLbl="solidFgAcc1" presStyleIdx="12" presStyleCnt="14"/>
      <dgm:spPr/>
    </dgm:pt>
    <dgm:pt modelId="{347E2DEB-DF1D-4472-B14F-2669FAB2D1C7}" type="pres">
      <dgm:prSet presAssocID="{0CFB47A9-DC27-493A-A516-E456DA0F0744}" presName="Child" presStyleLbl="revTx" presStyleIdx="15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E8E914-5A18-4609-B532-309DA8572C43}" type="pres">
      <dgm:prSet presAssocID="{238E542D-3F25-4952-8596-73F1C8D60D3F}" presName="childComposite" presStyleCnt="0">
        <dgm:presLayoutVars>
          <dgm:chMax val="0"/>
          <dgm:chPref val="0"/>
        </dgm:presLayoutVars>
      </dgm:prSet>
      <dgm:spPr/>
    </dgm:pt>
    <dgm:pt modelId="{F0CB33D3-CFF7-4BFA-AAB0-0E5808A96910}" type="pres">
      <dgm:prSet presAssocID="{238E542D-3F25-4952-8596-73F1C8D60D3F}" presName="ChildAccent" presStyleLbl="solidFgAcc1" presStyleIdx="13" presStyleCnt="14"/>
      <dgm:spPr/>
    </dgm:pt>
    <dgm:pt modelId="{24E3DBE1-8047-48AF-9C81-7BD6FB572250}" type="pres">
      <dgm:prSet presAssocID="{238E542D-3F25-4952-8596-73F1C8D60D3F}" presName="Child" presStyleLbl="revTx" presStyleIdx="16" presStyleCnt="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CDFF62A-2B06-46F4-921D-8F2E54A19DE1}" type="presOf" srcId="{EB730ABC-CBDB-458E-ABA9-BD6CC023F24F}" destId="{524C0520-3D78-4651-853B-87F16035D746}" srcOrd="0" destOrd="0" presId="urn:microsoft.com/office/officeart/2008/layout/SquareAccentList"/>
    <dgm:cxn modelId="{9DE828DA-CD3B-46FB-A96E-F1D17EB741DF}" type="presOf" srcId="{E4FB0205-3E29-4B9F-80F0-2C0A7A64464D}" destId="{3D279347-5AF7-49E6-8C00-BBF0FD32FC78}" srcOrd="0" destOrd="0" presId="urn:microsoft.com/office/officeart/2008/layout/SquareAccentList"/>
    <dgm:cxn modelId="{5D1A7A8B-C9F1-40D9-AA3B-6C83EE6C8DAE}" srcId="{D72E4147-30F3-46A8-896B-788C98D8C8FC}" destId="{E4FB0205-3E29-4B9F-80F0-2C0A7A64464D}" srcOrd="0" destOrd="0" parTransId="{D6F251BC-9474-4D99-9AD8-E42C20046EEB}" sibTransId="{18C9F0FC-B1E6-44CD-B59F-DE10E99D0497}"/>
    <dgm:cxn modelId="{EE206007-4110-4EAE-B8EE-908297B27DAA}" srcId="{F73C9991-15ED-4E8F-994E-B6DA848804AE}" destId="{A1788004-7FB1-4955-828D-F90A8CDB73B7}" srcOrd="3" destOrd="0" parTransId="{FAB27B18-213A-41EC-96E6-257847EF706D}" sibTransId="{0A72ED58-4D84-48C1-9547-91D36A48B216}"/>
    <dgm:cxn modelId="{A65486A2-68E3-4937-A07F-9E93ADE0852D}" type="presOf" srcId="{FDFAC79A-302F-4A4A-8B5D-023DDA949F13}" destId="{025358CA-13EA-4930-83E5-2E2737E9E6B9}" srcOrd="0" destOrd="0" presId="urn:microsoft.com/office/officeart/2008/layout/SquareAccentList"/>
    <dgm:cxn modelId="{61BF2210-16E9-4652-98E8-EE46DE2ED0A9}" type="presOf" srcId="{A1788004-7FB1-4955-828D-F90A8CDB73B7}" destId="{6FCC8580-BBCF-4EFE-A737-B7E3DDF3B459}" srcOrd="0" destOrd="0" presId="urn:microsoft.com/office/officeart/2008/layout/SquareAccentList"/>
    <dgm:cxn modelId="{EBA5F659-C9CB-4BFF-A29B-357F1D534CEA}" srcId="{EB730ABC-CBDB-458E-ABA9-BD6CC023F24F}" destId="{1A593DBB-8D33-490B-BFA4-D96B28E6909D}" srcOrd="3" destOrd="0" parTransId="{ED1286C4-DAC8-4C8C-8A6B-83E90AADDD2F}" sibTransId="{ED3528E1-641E-4361-9338-9B3983A41FB9}"/>
    <dgm:cxn modelId="{8F5E004E-F618-4262-9242-2A7436DB4893}" srcId="{D72E4147-30F3-46A8-896B-788C98D8C8FC}" destId="{238E542D-3F25-4952-8596-73F1C8D60D3F}" srcOrd="3" destOrd="0" parTransId="{A3BA255C-0CB5-46F7-8F9B-C77F4EDFBD78}" sibTransId="{8E07E1E6-ABC4-4DD9-94D8-10C541FB034D}"/>
    <dgm:cxn modelId="{24B34814-A71F-419D-A443-20F229D12F85}" srcId="{EB730ABC-CBDB-458E-ABA9-BD6CC023F24F}" destId="{23384CAE-9846-47BE-9316-E7D02E10BEDE}" srcOrd="0" destOrd="0" parTransId="{EFE5448B-270C-422C-B738-1C8FCA416111}" sibTransId="{39A604C4-E56D-4B8C-A966-54192CE64325}"/>
    <dgm:cxn modelId="{8CCA151F-075D-48BD-8571-62BABDF0B8CC}" type="presOf" srcId="{1A593DBB-8D33-490B-BFA4-D96B28E6909D}" destId="{A2338C8B-BD21-447B-B936-790FF6A1C5EF}" srcOrd="0" destOrd="0" presId="urn:microsoft.com/office/officeart/2008/layout/SquareAccentList"/>
    <dgm:cxn modelId="{AA958DAE-0145-432A-B522-F32CF2BD4EE7}" type="presOf" srcId="{238E542D-3F25-4952-8596-73F1C8D60D3F}" destId="{24E3DBE1-8047-48AF-9C81-7BD6FB572250}" srcOrd="0" destOrd="0" presId="urn:microsoft.com/office/officeart/2008/layout/SquareAccentList"/>
    <dgm:cxn modelId="{5C16FC61-701E-4EF3-B678-E1B3201935B0}" srcId="{D72E4147-30F3-46A8-896B-788C98D8C8FC}" destId="{BF7E6687-58DA-4860-BD6B-1891D4849CDD}" srcOrd="1" destOrd="0" parTransId="{35E15F48-8F78-44C5-A797-E47780898170}" sibTransId="{4A1A33B3-6D2C-40C1-A45D-FC867A98B106}"/>
    <dgm:cxn modelId="{46527268-845D-42AB-97E5-9623F7AD2B00}" type="presOf" srcId="{1888080C-F2D6-4AB9-9179-F472489E2434}" destId="{117D412B-D7D9-4A56-98DC-A47BFAF918BC}" srcOrd="0" destOrd="0" presId="urn:microsoft.com/office/officeart/2008/layout/SquareAccentList"/>
    <dgm:cxn modelId="{D612E9E6-72B3-425D-95D4-A4579CDC1DFE}" srcId="{F73C9991-15ED-4E8F-994E-B6DA848804AE}" destId="{FDFAC79A-302F-4A4A-8B5D-023DDA949F13}" srcOrd="0" destOrd="0" parTransId="{CA3F4F84-AB3C-4594-B8FA-FE606A8A28FE}" sibTransId="{A441C36E-1C2D-4119-9C75-6289290C7D7F}"/>
    <dgm:cxn modelId="{FEC8F2BE-2E16-40F0-8D12-6469062043DB}" srcId="{F73C9991-15ED-4E8F-994E-B6DA848804AE}" destId="{689B7421-BDA0-4543-99ED-DA5203A95240}" srcOrd="1" destOrd="0" parTransId="{5E95234F-F48F-4A6C-80BC-640E2D8E9862}" sibTransId="{D7B06952-565C-4045-95D4-734B39276A0A}"/>
    <dgm:cxn modelId="{66CA7E64-4125-4A6D-95E2-7F7F79DA0C3E}" type="presOf" srcId="{7DDE500A-E9B5-4D77-8948-6A6CF40C765E}" destId="{F091954C-8202-4717-870D-5A0420D57DE3}" srcOrd="0" destOrd="0" presId="urn:microsoft.com/office/officeart/2008/layout/SquareAccentList"/>
    <dgm:cxn modelId="{93588F84-33AC-4D5D-AB9D-84CDBD6386A6}" srcId="{D3AB8FC1-1D0F-4954-9668-E85D7B7F7D86}" destId="{D72E4147-30F3-46A8-896B-788C98D8C8FC}" srcOrd="2" destOrd="0" parTransId="{129B6721-C44C-423F-AFDE-21003B2387EB}" sibTransId="{81BDC313-226B-40DB-880A-2B30F6B09E99}"/>
    <dgm:cxn modelId="{D9371090-6A56-434F-91D7-72A63D6FC390}" type="presOf" srcId="{D72E4147-30F3-46A8-896B-788C98D8C8FC}" destId="{53D15365-FB85-46C5-A4B4-C8BE5976DCC2}" srcOrd="0" destOrd="0" presId="urn:microsoft.com/office/officeart/2008/layout/SquareAccentList"/>
    <dgm:cxn modelId="{99AA3D7B-FC59-47AC-9EA7-F2FE39147797}" srcId="{EB730ABC-CBDB-458E-ABA9-BD6CC023F24F}" destId="{A039C403-6D0C-4240-89B8-951DEB49889B}" srcOrd="5" destOrd="0" parTransId="{30841EDF-9CD2-4453-AF70-2B8D64DB091B}" sibTransId="{1DB29F6A-1041-4033-A87C-792B14B6EAD5}"/>
    <dgm:cxn modelId="{E917D000-718D-4503-B637-47FDC5168708}" srcId="{D72E4147-30F3-46A8-896B-788C98D8C8FC}" destId="{0CFB47A9-DC27-493A-A516-E456DA0F0744}" srcOrd="2" destOrd="0" parTransId="{E2D32B20-8919-4F49-9AD8-1A0E2DB84BAA}" sibTransId="{266FA925-6E8B-4100-BCF9-5DB144948816}"/>
    <dgm:cxn modelId="{42214DEF-AC14-4AEA-A88F-C4F24D8BF5B1}" type="presOf" srcId="{23384CAE-9846-47BE-9316-E7D02E10BEDE}" destId="{F759A5A9-A0FA-49B6-BB8F-39B95B57B384}" srcOrd="0" destOrd="0" presId="urn:microsoft.com/office/officeart/2008/layout/SquareAccentList"/>
    <dgm:cxn modelId="{45019AFA-699A-4F34-93C1-CE6829726228}" type="presOf" srcId="{0CFB47A9-DC27-493A-A516-E456DA0F0744}" destId="{347E2DEB-DF1D-4472-B14F-2669FAB2D1C7}" srcOrd="0" destOrd="0" presId="urn:microsoft.com/office/officeart/2008/layout/SquareAccentList"/>
    <dgm:cxn modelId="{7B68D3B7-9E22-4CB8-BBA3-7F75962034C2}" srcId="{F73C9991-15ED-4E8F-994E-B6DA848804AE}" destId="{1888080C-F2D6-4AB9-9179-F472489E2434}" srcOrd="2" destOrd="0" parTransId="{C78A05DF-2F7C-4DA8-806E-7037EF0D8F15}" sibTransId="{DEB691DE-5D56-4386-A3EF-DE2B858EFE57}"/>
    <dgm:cxn modelId="{C109D884-3E18-4DA9-BD21-A410E2246ED6}" type="presOf" srcId="{B45702FE-0BFD-4E76-9D5B-95B3B81D046C}" destId="{331E5353-D2F5-41EF-9549-599370041104}" srcOrd="0" destOrd="0" presId="urn:microsoft.com/office/officeart/2008/layout/SquareAccentList"/>
    <dgm:cxn modelId="{BF6E79F3-5E68-40C3-BE92-0D905E645867}" type="presOf" srcId="{BF7E6687-58DA-4860-BD6B-1891D4849CDD}" destId="{DFE29AA1-013A-468A-9CBF-0B598CC5294C}" srcOrd="0" destOrd="0" presId="urn:microsoft.com/office/officeart/2008/layout/SquareAccentList"/>
    <dgm:cxn modelId="{D34D77C8-9421-4FEC-BFF8-379582EE52EA}" srcId="{D3AB8FC1-1D0F-4954-9668-E85D7B7F7D86}" destId="{F73C9991-15ED-4E8F-994E-B6DA848804AE}" srcOrd="0" destOrd="0" parTransId="{F4559195-917D-4F45-8B49-FBB8A0389CB5}" sibTransId="{227A5753-311C-46E0-810D-D9E0576BCA3E}"/>
    <dgm:cxn modelId="{A6F4C972-F563-4017-97E9-E641C4DDDED0}" type="presOf" srcId="{D3AB8FC1-1D0F-4954-9668-E85D7B7F7D86}" destId="{4CCD27B7-3C65-44B9-AD83-5721E809CBCB}" srcOrd="0" destOrd="0" presId="urn:microsoft.com/office/officeart/2008/layout/SquareAccentList"/>
    <dgm:cxn modelId="{E0213F67-04BF-4789-ABF8-8B48C0FF82C9}" type="presOf" srcId="{689B7421-BDA0-4543-99ED-DA5203A95240}" destId="{EEEF83F0-D2B2-48E7-84EF-FC58BDBCD98A}" srcOrd="0" destOrd="0" presId="urn:microsoft.com/office/officeart/2008/layout/SquareAccentList"/>
    <dgm:cxn modelId="{B9BE14AA-36B1-497E-B87B-12495368639C}" srcId="{EB730ABC-CBDB-458E-ABA9-BD6CC023F24F}" destId="{7DDE500A-E9B5-4D77-8948-6A6CF40C765E}" srcOrd="4" destOrd="0" parTransId="{516A4452-F495-47D8-9179-3B1752F9B616}" sibTransId="{76D939A1-82F6-4BCF-88A7-75F2BEB8F309}"/>
    <dgm:cxn modelId="{A3F75A9E-4D64-4B55-9AD0-E596EC592F5C}" srcId="{D3AB8FC1-1D0F-4954-9668-E85D7B7F7D86}" destId="{EB730ABC-CBDB-458E-ABA9-BD6CC023F24F}" srcOrd="1" destOrd="0" parTransId="{CC819279-483C-46EE-B93B-D84E12FC311B}" sibTransId="{D4A1964D-03D0-4493-AA32-92E4542A159E}"/>
    <dgm:cxn modelId="{8028B83F-2704-4CDB-A590-435743987C99}" type="presOf" srcId="{A039C403-6D0C-4240-89B8-951DEB49889B}" destId="{935207C1-ED99-4F66-A2F3-A3A6BB2615CE}" srcOrd="0" destOrd="0" presId="urn:microsoft.com/office/officeart/2008/layout/SquareAccentList"/>
    <dgm:cxn modelId="{D870341A-0A66-4005-9EEC-5F7302139177}" type="presOf" srcId="{89CBBBAE-3DBE-49AE-8E31-EFBEFD9D89A5}" destId="{61FB7BE6-C673-477B-88D9-217F5E30EFD9}" srcOrd="0" destOrd="0" presId="urn:microsoft.com/office/officeart/2008/layout/SquareAccentList"/>
    <dgm:cxn modelId="{650A304A-77E5-484F-B392-5C83030B252C}" srcId="{EB730ABC-CBDB-458E-ABA9-BD6CC023F24F}" destId="{89CBBBAE-3DBE-49AE-8E31-EFBEFD9D89A5}" srcOrd="2" destOrd="0" parTransId="{D0D63C53-E187-4C3E-8659-037FFC4F1A93}" sibTransId="{E11AFDBA-6176-4CFE-895D-7B9EC5383B7F}"/>
    <dgm:cxn modelId="{081DF5FE-9154-4668-85CE-5E2BA557F56B}" type="presOf" srcId="{F73C9991-15ED-4E8F-994E-B6DA848804AE}" destId="{E690496E-F33C-4238-929B-98128B3D1ADC}" srcOrd="0" destOrd="0" presId="urn:microsoft.com/office/officeart/2008/layout/SquareAccentList"/>
    <dgm:cxn modelId="{2AE06D6D-5D95-4A61-8A8D-DE1D7DA04957}" srcId="{EB730ABC-CBDB-458E-ABA9-BD6CC023F24F}" destId="{B45702FE-0BFD-4E76-9D5B-95B3B81D046C}" srcOrd="1" destOrd="0" parTransId="{C68256BE-C366-4BCD-8555-87111EE5999B}" sibTransId="{830F4A78-8E24-406A-B07E-AE6B76887EFF}"/>
    <dgm:cxn modelId="{C117C3D5-7033-4CC2-9BAA-82512E0F677F}" type="presParOf" srcId="{4CCD27B7-3C65-44B9-AD83-5721E809CBCB}" destId="{FDE021B3-EBA1-433C-8FCB-D8A9BB7EFCB0}" srcOrd="0" destOrd="0" presId="urn:microsoft.com/office/officeart/2008/layout/SquareAccentList"/>
    <dgm:cxn modelId="{5E8DDACC-58B5-4A9A-BD4A-4556A7796295}" type="presParOf" srcId="{FDE021B3-EBA1-433C-8FCB-D8A9BB7EFCB0}" destId="{8200C180-3513-4BFC-9B21-3C1E44121486}" srcOrd="0" destOrd="0" presId="urn:microsoft.com/office/officeart/2008/layout/SquareAccentList"/>
    <dgm:cxn modelId="{9C8F028D-AEB5-4DED-95E0-76AC23A0638C}" type="presParOf" srcId="{8200C180-3513-4BFC-9B21-3C1E44121486}" destId="{A0D43F81-EF0C-469C-95C9-5627B5752031}" srcOrd="0" destOrd="0" presId="urn:microsoft.com/office/officeart/2008/layout/SquareAccentList"/>
    <dgm:cxn modelId="{CB515422-BB29-40FC-8FE3-07134D2D9661}" type="presParOf" srcId="{8200C180-3513-4BFC-9B21-3C1E44121486}" destId="{05B2A67C-F8B5-454F-AF46-D0D960B3A4B8}" srcOrd="1" destOrd="0" presId="urn:microsoft.com/office/officeart/2008/layout/SquareAccentList"/>
    <dgm:cxn modelId="{BE35369B-2EFF-4061-A4E5-579CB6B89E58}" type="presParOf" srcId="{8200C180-3513-4BFC-9B21-3C1E44121486}" destId="{E690496E-F33C-4238-929B-98128B3D1ADC}" srcOrd="2" destOrd="0" presId="urn:microsoft.com/office/officeart/2008/layout/SquareAccentList"/>
    <dgm:cxn modelId="{B6C43F8A-1C19-4862-BE53-835C84707D1A}" type="presParOf" srcId="{FDE021B3-EBA1-433C-8FCB-D8A9BB7EFCB0}" destId="{7D4AADF0-73B1-4895-AAB3-CAFF9867D579}" srcOrd="1" destOrd="0" presId="urn:microsoft.com/office/officeart/2008/layout/SquareAccentList"/>
    <dgm:cxn modelId="{5AFD0D9E-A195-4AA4-907D-9835252875BA}" type="presParOf" srcId="{7D4AADF0-73B1-4895-AAB3-CAFF9867D579}" destId="{711DB203-A03F-4A7C-B40C-57309214FB6B}" srcOrd="0" destOrd="0" presId="urn:microsoft.com/office/officeart/2008/layout/SquareAccentList"/>
    <dgm:cxn modelId="{56B4A811-9475-49E1-92D9-BFB75A2CB410}" type="presParOf" srcId="{711DB203-A03F-4A7C-B40C-57309214FB6B}" destId="{138EEEAB-4B96-4062-BD2F-4941CF35B64A}" srcOrd="0" destOrd="0" presId="urn:microsoft.com/office/officeart/2008/layout/SquareAccentList"/>
    <dgm:cxn modelId="{B7D908B7-2F1D-4FDE-95A5-AF7A58C331F0}" type="presParOf" srcId="{711DB203-A03F-4A7C-B40C-57309214FB6B}" destId="{025358CA-13EA-4930-83E5-2E2737E9E6B9}" srcOrd="1" destOrd="0" presId="urn:microsoft.com/office/officeart/2008/layout/SquareAccentList"/>
    <dgm:cxn modelId="{5C28FAF2-BEDD-47FB-84A8-7762E090A9A5}" type="presParOf" srcId="{7D4AADF0-73B1-4895-AAB3-CAFF9867D579}" destId="{EEFD158F-2410-4EFA-83B6-30041262DF98}" srcOrd="1" destOrd="0" presId="urn:microsoft.com/office/officeart/2008/layout/SquareAccentList"/>
    <dgm:cxn modelId="{0C3BE6DD-34AA-4008-A3D9-DFBD9E92FFD6}" type="presParOf" srcId="{EEFD158F-2410-4EFA-83B6-30041262DF98}" destId="{BC9F7305-A813-4313-B6A3-1D6AC11386FB}" srcOrd="0" destOrd="0" presId="urn:microsoft.com/office/officeart/2008/layout/SquareAccentList"/>
    <dgm:cxn modelId="{B5C18100-4ADB-49EC-B39A-BE3D05B09EC0}" type="presParOf" srcId="{EEFD158F-2410-4EFA-83B6-30041262DF98}" destId="{EEEF83F0-D2B2-48E7-84EF-FC58BDBCD98A}" srcOrd="1" destOrd="0" presId="urn:microsoft.com/office/officeart/2008/layout/SquareAccentList"/>
    <dgm:cxn modelId="{0BF8CD4A-57BC-4CA9-B462-059673643E14}" type="presParOf" srcId="{7D4AADF0-73B1-4895-AAB3-CAFF9867D579}" destId="{DB16E165-78DF-4693-8871-5303A79DFC2F}" srcOrd="2" destOrd="0" presId="urn:microsoft.com/office/officeart/2008/layout/SquareAccentList"/>
    <dgm:cxn modelId="{6C1182A1-B2CD-4A0A-8431-060A18A5E4EA}" type="presParOf" srcId="{DB16E165-78DF-4693-8871-5303A79DFC2F}" destId="{F9E00DC4-8640-4E9C-95BC-F6C915A8D061}" srcOrd="0" destOrd="0" presId="urn:microsoft.com/office/officeart/2008/layout/SquareAccentList"/>
    <dgm:cxn modelId="{A7941FBE-68D0-4725-8A02-ED25D66A8924}" type="presParOf" srcId="{DB16E165-78DF-4693-8871-5303A79DFC2F}" destId="{117D412B-D7D9-4A56-98DC-A47BFAF918BC}" srcOrd="1" destOrd="0" presId="urn:microsoft.com/office/officeart/2008/layout/SquareAccentList"/>
    <dgm:cxn modelId="{DCA70914-E918-4838-ABD2-0A15ECFB6A99}" type="presParOf" srcId="{7D4AADF0-73B1-4895-AAB3-CAFF9867D579}" destId="{40068E37-892B-4543-B07E-09EF5E047A5F}" srcOrd="3" destOrd="0" presId="urn:microsoft.com/office/officeart/2008/layout/SquareAccentList"/>
    <dgm:cxn modelId="{05633628-1950-4EEF-99D3-787BA86B4A98}" type="presParOf" srcId="{40068E37-892B-4543-B07E-09EF5E047A5F}" destId="{0BF44094-2377-4E88-8B3E-184A890E1C7B}" srcOrd="0" destOrd="0" presId="urn:microsoft.com/office/officeart/2008/layout/SquareAccentList"/>
    <dgm:cxn modelId="{07CE2DE5-8724-4018-8E45-D9A67E0069DC}" type="presParOf" srcId="{40068E37-892B-4543-B07E-09EF5E047A5F}" destId="{6FCC8580-BBCF-4EFE-A737-B7E3DDF3B459}" srcOrd="1" destOrd="0" presId="urn:microsoft.com/office/officeart/2008/layout/SquareAccentList"/>
    <dgm:cxn modelId="{131C6848-4EEA-4ACE-8BAC-CF32C729204F}" type="presParOf" srcId="{4CCD27B7-3C65-44B9-AD83-5721E809CBCB}" destId="{4450A25F-7213-4814-ABFD-7169A300DD3D}" srcOrd="1" destOrd="0" presId="urn:microsoft.com/office/officeart/2008/layout/SquareAccentList"/>
    <dgm:cxn modelId="{4ABEAAB1-2D8C-4ED8-B98F-33B7920BC511}" type="presParOf" srcId="{4450A25F-7213-4814-ABFD-7169A300DD3D}" destId="{42472D47-BD80-4205-BDB3-880B7509D69C}" srcOrd="0" destOrd="0" presId="urn:microsoft.com/office/officeart/2008/layout/SquareAccentList"/>
    <dgm:cxn modelId="{EC37BE66-674E-4DE7-9E7C-E6DCD54DFD08}" type="presParOf" srcId="{42472D47-BD80-4205-BDB3-880B7509D69C}" destId="{8757CD14-1544-4F58-86CF-ED05DEE4A922}" srcOrd="0" destOrd="0" presId="urn:microsoft.com/office/officeart/2008/layout/SquareAccentList"/>
    <dgm:cxn modelId="{F869DCA6-00F2-4ED1-BE90-3008AF6E1CBE}" type="presParOf" srcId="{42472D47-BD80-4205-BDB3-880B7509D69C}" destId="{FE7A1814-58B5-496B-BA65-15C8EB2980FF}" srcOrd="1" destOrd="0" presId="urn:microsoft.com/office/officeart/2008/layout/SquareAccentList"/>
    <dgm:cxn modelId="{74B57577-BE4D-4B4D-8F3E-ADA194EA22CB}" type="presParOf" srcId="{42472D47-BD80-4205-BDB3-880B7509D69C}" destId="{524C0520-3D78-4651-853B-87F16035D746}" srcOrd="2" destOrd="0" presId="urn:microsoft.com/office/officeart/2008/layout/SquareAccentList"/>
    <dgm:cxn modelId="{5ADE0061-F0DC-491A-B04B-9617F99F086D}" type="presParOf" srcId="{4450A25F-7213-4814-ABFD-7169A300DD3D}" destId="{049C7400-5406-4C83-8B82-48FE3E851270}" srcOrd="1" destOrd="0" presId="urn:microsoft.com/office/officeart/2008/layout/SquareAccentList"/>
    <dgm:cxn modelId="{78F6F7E9-9A63-4287-8C6A-FFD1349E5E97}" type="presParOf" srcId="{049C7400-5406-4C83-8B82-48FE3E851270}" destId="{EE16C421-6EB5-4008-BAC3-328FF4DECD0F}" srcOrd="0" destOrd="0" presId="urn:microsoft.com/office/officeart/2008/layout/SquareAccentList"/>
    <dgm:cxn modelId="{313DD387-92BE-490E-86D2-016F68388217}" type="presParOf" srcId="{EE16C421-6EB5-4008-BAC3-328FF4DECD0F}" destId="{AD75A56E-631A-4597-9CB9-1C4A9143C19D}" srcOrd="0" destOrd="0" presId="urn:microsoft.com/office/officeart/2008/layout/SquareAccentList"/>
    <dgm:cxn modelId="{C0AB0BD8-22C8-4C57-8E0C-E309FF434202}" type="presParOf" srcId="{EE16C421-6EB5-4008-BAC3-328FF4DECD0F}" destId="{F759A5A9-A0FA-49B6-BB8F-39B95B57B384}" srcOrd="1" destOrd="0" presId="urn:microsoft.com/office/officeart/2008/layout/SquareAccentList"/>
    <dgm:cxn modelId="{7D08ADD8-F11D-4D75-AD70-D35D92FEA972}" type="presParOf" srcId="{049C7400-5406-4C83-8B82-48FE3E851270}" destId="{CDA6BE43-2E1C-4094-8B48-3767B05D3711}" srcOrd="1" destOrd="0" presId="urn:microsoft.com/office/officeart/2008/layout/SquareAccentList"/>
    <dgm:cxn modelId="{66D6C9EC-7D47-45BB-9FFC-87013F7A6903}" type="presParOf" srcId="{CDA6BE43-2E1C-4094-8B48-3767B05D3711}" destId="{F9CCBA5F-CDB4-42DE-A38A-4C6CC3B940DE}" srcOrd="0" destOrd="0" presId="urn:microsoft.com/office/officeart/2008/layout/SquareAccentList"/>
    <dgm:cxn modelId="{332231D4-7C77-4938-96D8-B78AE33B87CF}" type="presParOf" srcId="{CDA6BE43-2E1C-4094-8B48-3767B05D3711}" destId="{331E5353-D2F5-41EF-9549-599370041104}" srcOrd="1" destOrd="0" presId="urn:microsoft.com/office/officeart/2008/layout/SquareAccentList"/>
    <dgm:cxn modelId="{96DEB060-7058-4B53-9CBA-1D1E12ED7B5B}" type="presParOf" srcId="{049C7400-5406-4C83-8B82-48FE3E851270}" destId="{FB330DB7-A4BB-46D9-93A3-CED53C03B436}" srcOrd="2" destOrd="0" presId="urn:microsoft.com/office/officeart/2008/layout/SquareAccentList"/>
    <dgm:cxn modelId="{8621B50C-CDF7-4968-BBEC-6472BDFB4917}" type="presParOf" srcId="{FB330DB7-A4BB-46D9-93A3-CED53C03B436}" destId="{D869854B-3376-44EB-812C-1FC31EFDE52F}" srcOrd="0" destOrd="0" presId="urn:microsoft.com/office/officeart/2008/layout/SquareAccentList"/>
    <dgm:cxn modelId="{79A7F5D1-E5D3-4E82-974F-E4B3ECF498A6}" type="presParOf" srcId="{FB330DB7-A4BB-46D9-93A3-CED53C03B436}" destId="{61FB7BE6-C673-477B-88D9-217F5E30EFD9}" srcOrd="1" destOrd="0" presId="urn:microsoft.com/office/officeart/2008/layout/SquareAccentList"/>
    <dgm:cxn modelId="{29B53C93-EBF4-4693-9BBC-461E3EDED0EC}" type="presParOf" srcId="{049C7400-5406-4C83-8B82-48FE3E851270}" destId="{003E1AA0-0210-457B-89AD-9589AF3BFBF7}" srcOrd="3" destOrd="0" presId="urn:microsoft.com/office/officeart/2008/layout/SquareAccentList"/>
    <dgm:cxn modelId="{694A55EE-C0C0-44F9-8BB6-3C27273101BF}" type="presParOf" srcId="{003E1AA0-0210-457B-89AD-9589AF3BFBF7}" destId="{38CFACFB-4C3A-4124-B64B-A70A8DD59EA6}" srcOrd="0" destOrd="0" presId="urn:microsoft.com/office/officeart/2008/layout/SquareAccentList"/>
    <dgm:cxn modelId="{37E4CEC3-31D1-4FFA-94D7-9CC4571F7EB6}" type="presParOf" srcId="{003E1AA0-0210-457B-89AD-9589AF3BFBF7}" destId="{A2338C8B-BD21-447B-B936-790FF6A1C5EF}" srcOrd="1" destOrd="0" presId="urn:microsoft.com/office/officeart/2008/layout/SquareAccentList"/>
    <dgm:cxn modelId="{422E90E5-0F07-4065-8F0A-85469D43F3C6}" type="presParOf" srcId="{049C7400-5406-4C83-8B82-48FE3E851270}" destId="{B6E73029-9DAC-41D8-B128-46FF4A7D438C}" srcOrd="4" destOrd="0" presId="urn:microsoft.com/office/officeart/2008/layout/SquareAccentList"/>
    <dgm:cxn modelId="{9B57D495-6549-435A-B299-E9BEE7E02BD1}" type="presParOf" srcId="{B6E73029-9DAC-41D8-B128-46FF4A7D438C}" destId="{CDAFC887-864F-4D4E-A6F0-5AFC0526917E}" srcOrd="0" destOrd="0" presId="urn:microsoft.com/office/officeart/2008/layout/SquareAccentList"/>
    <dgm:cxn modelId="{26D6ED59-F44E-41B7-AF9A-44A03B479714}" type="presParOf" srcId="{B6E73029-9DAC-41D8-B128-46FF4A7D438C}" destId="{F091954C-8202-4717-870D-5A0420D57DE3}" srcOrd="1" destOrd="0" presId="urn:microsoft.com/office/officeart/2008/layout/SquareAccentList"/>
    <dgm:cxn modelId="{0D38BBA5-7FF4-4BAC-B937-4E70F03EF37E}" type="presParOf" srcId="{049C7400-5406-4C83-8B82-48FE3E851270}" destId="{B03809FA-8D83-4B33-8871-6B80657B7DE0}" srcOrd="5" destOrd="0" presId="urn:microsoft.com/office/officeart/2008/layout/SquareAccentList"/>
    <dgm:cxn modelId="{6A8BBFBD-D4E2-4577-92E2-4E8972719862}" type="presParOf" srcId="{B03809FA-8D83-4B33-8871-6B80657B7DE0}" destId="{78026320-3CBB-4D21-A4A7-9CC3F669F5C4}" srcOrd="0" destOrd="0" presId="urn:microsoft.com/office/officeart/2008/layout/SquareAccentList"/>
    <dgm:cxn modelId="{3FAB699B-679D-404B-A927-6D591F5C5C01}" type="presParOf" srcId="{B03809FA-8D83-4B33-8871-6B80657B7DE0}" destId="{935207C1-ED99-4F66-A2F3-A3A6BB2615CE}" srcOrd="1" destOrd="0" presId="urn:microsoft.com/office/officeart/2008/layout/SquareAccentList"/>
    <dgm:cxn modelId="{ED32F9A2-CAB3-46C4-81B9-4E3902D329A2}" type="presParOf" srcId="{4CCD27B7-3C65-44B9-AD83-5721E809CBCB}" destId="{1A773660-3163-4CC3-81AF-5B603808A1EB}" srcOrd="2" destOrd="0" presId="urn:microsoft.com/office/officeart/2008/layout/SquareAccentList"/>
    <dgm:cxn modelId="{125608CC-E20E-4976-80C2-66C1760F8017}" type="presParOf" srcId="{1A773660-3163-4CC3-81AF-5B603808A1EB}" destId="{888AB0A1-1A9E-4B49-8DF8-E8E9AE52E962}" srcOrd="0" destOrd="0" presId="urn:microsoft.com/office/officeart/2008/layout/SquareAccentList"/>
    <dgm:cxn modelId="{73A3AB8E-2DBE-4176-8569-7CE46F9144E8}" type="presParOf" srcId="{888AB0A1-1A9E-4B49-8DF8-E8E9AE52E962}" destId="{C860C8E4-AEE3-4AC8-AA6D-0B27F0F7CEA8}" srcOrd="0" destOrd="0" presId="urn:microsoft.com/office/officeart/2008/layout/SquareAccentList"/>
    <dgm:cxn modelId="{1A98B5F8-F42B-4DBC-BD27-833A5ED94462}" type="presParOf" srcId="{888AB0A1-1A9E-4B49-8DF8-E8E9AE52E962}" destId="{9AED811A-0AB9-4833-84E1-8D5342530A85}" srcOrd="1" destOrd="0" presId="urn:microsoft.com/office/officeart/2008/layout/SquareAccentList"/>
    <dgm:cxn modelId="{9FAACBBD-A65A-4EE5-AD8F-31B80A2CBDDB}" type="presParOf" srcId="{888AB0A1-1A9E-4B49-8DF8-E8E9AE52E962}" destId="{53D15365-FB85-46C5-A4B4-C8BE5976DCC2}" srcOrd="2" destOrd="0" presId="urn:microsoft.com/office/officeart/2008/layout/SquareAccentList"/>
    <dgm:cxn modelId="{AD22FB0B-EE5C-4488-9D45-40EA1E645F43}" type="presParOf" srcId="{1A773660-3163-4CC3-81AF-5B603808A1EB}" destId="{517275BC-C783-46B6-87F8-E7A5C401AB67}" srcOrd="1" destOrd="0" presId="urn:microsoft.com/office/officeart/2008/layout/SquareAccentList"/>
    <dgm:cxn modelId="{5409B9AF-F6E5-4CE2-A6C3-A838A9836FAE}" type="presParOf" srcId="{517275BC-C783-46B6-87F8-E7A5C401AB67}" destId="{DB675D15-328C-4FFA-AA0F-7D466323FE39}" srcOrd="0" destOrd="0" presId="urn:microsoft.com/office/officeart/2008/layout/SquareAccentList"/>
    <dgm:cxn modelId="{C78EEB4A-20EC-483A-87BC-C73DBCF00B4B}" type="presParOf" srcId="{DB675D15-328C-4FFA-AA0F-7D466323FE39}" destId="{548D8F69-CEA8-4DB3-B4EC-9619FA2DE657}" srcOrd="0" destOrd="0" presId="urn:microsoft.com/office/officeart/2008/layout/SquareAccentList"/>
    <dgm:cxn modelId="{FF928F23-71CA-4416-BC73-108720D2006D}" type="presParOf" srcId="{DB675D15-328C-4FFA-AA0F-7D466323FE39}" destId="{3D279347-5AF7-49E6-8C00-BBF0FD32FC78}" srcOrd="1" destOrd="0" presId="urn:microsoft.com/office/officeart/2008/layout/SquareAccentList"/>
    <dgm:cxn modelId="{EEEB48CC-E456-48D2-B9A4-D759CF32EFF7}" type="presParOf" srcId="{517275BC-C783-46B6-87F8-E7A5C401AB67}" destId="{EA1FF883-BE34-4150-B924-E0FFE55F6ED2}" srcOrd="1" destOrd="0" presId="urn:microsoft.com/office/officeart/2008/layout/SquareAccentList"/>
    <dgm:cxn modelId="{1E892C74-1FFC-4289-9FB8-000AA45F4D55}" type="presParOf" srcId="{EA1FF883-BE34-4150-B924-E0FFE55F6ED2}" destId="{20C6C36F-DAF3-4A14-8E3A-0D3A31E2730A}" srcOrd="0" destOrd="0" presId="urn:microsoft.com/office/officeart/2008/layout/SquareAccentList"/>
    <dgm:cxn modelId="{F2851C40-1591-4DE3-9B5F-1D6469C86C11}" type="presParOf" srcId="{EA1FF883-BE34-4150-B924-E0FFE55F6ED2}" destId="{DFE29AA1-013A-468A-9CBF-0B598CC5294C}" srcOrd="1" destOrd="0" presId="urn:microsoft.com/office/officeart/2008/layout/SquareAccentList"/>
    <dgm:cxn modelId="{52F051BF-3632-4BF9-8DF9-237BD2E671E5}" type="presParOf" srcId="{517275BC-C783-46B6-87F8-E7A5C401AB67}" destId="{7C531BA3-FCF9-4BB5-848B-4B51593A345B}" srcOrd="2" destOrd="0" presId="urn:microsoft.com/office/officeart/2008/layout/SquareAccentList"/>
    <dgm:cxn modelId="{977FA982-D47C-4438-B3E6-D9EFD950815A}" type="presParOf" srcId="{7C531BA3-FCF9-4BB5-848B-4B51593A345B}" destId="{106486CA-8FEF-4027-BD6D-AB4CDF98E238}" srcOrd="0" destOrd="0" presId="urn:microsoft.com/office/officeart/2008/layout/SquareAccentList"/>
    <dgm:cxn modelId="{882012FC-E7AC-4745-A174-6E4E996BAD06}" type="presParOf" srcId="{7C531BA3-FCF9-4BB5-848B-4B51593A345B}" destId="{347E2DEB-DF1D-4472-B14F-2669FAB2D1C7}" srcOrd="1" destOrd="0" presId="urn:microsoft.com/office/officeart/2008/layout/SquareAccentList"/>
    <dgm:cxn modelId="{BC699C59-A8F5-4C21-AC96-B592EE4A8414}" type="presParOf" srcId="{517275BC-C783-46B6-87F8-E7A5C401AB67}" destId="{BCE8E914-5A18-4609-B532-309DA8572C43}" srcOrd="3" destOrd="0" presId="urn:microsoft.com/office/officeart/2008/layout/SquareAccentList"/>
    <dgm:cxn modelId="{BE0AD9D9-6DF3-4FD9-900A-20E545E721DA}" type="presParOf" srcId="{BCE8E914-5A18-4609-B532-309DA8572C43}" destId="{F0CB33D3-CFF7-4BFA-AAB0-0E5808A96910}" srcOrd="0" destOrd="0" presId="urn:microsoft.com/office/officeart/2008/layout/SquareAccentList"/>
    <dgm:cxn modelId="{03F20A88-0E76-4133-9DB7-C83D15927105}" type="presParOf" srcId="{BCE8E914-5A18-4609-B532-309DA8572C43}" destId="{24E3DBE1-8047-48AF-9C81-7BD6FB572250}" srcOrd="1" destOrd="0" presId="urn:microsoft.com/office/officeart/2008/layout/SquareAccent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AB8FC1-1D0F-4954-9668-E85D7B7F7D86}" type="doc">
      <dgm:prSet loTypeId="urn:microsoft.com/office/officeart/2008/layout/SquareAccentList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F73C9991-15ED-4E8F-994E-B6DA848804AE}">
      <dgm:prSet phldrT="[Metin]" custT="1"/>
      <dgm:spPr/>
      <dgm:t>
        <a:bodyPr/>
        <a:lstStyle/>
        <a:p>
          <a:pPr algn="ctr"/>
          <a:r>
            <a:rPr lang="tr-TR" sz="2400" b="1" i="1" dirty="0" err="1" smtClean="0"/>
            <a:t>Processing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by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direct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and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radiated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energy</a:t>
          </a:r>
          <a:endParaRPr lang="tr-TR" sz="2400" b="1" i="1" dirty="0"/>
        </a:p>
      </dgm:t>
    </dgm:pt>
    <dgm:pt modelId="{F4559195-917D-4F45-8B49-FBB8A0389CB5}" type="parTrans" cxnId="{D34D77C8-9421-4FEC-BFF8-379582EE52EA}">
      <dgm:prSet/>
      <dgm:spPr/>
      <dgm:t>
        <a:bodyPr/>
        <a:lstStyle/>
        <a:p>
          <a:endParaRPr lang="tr-TR" sz="2000"/>
        </a:p>
      </dgm:t>
    </dgm:pt>
    <dgm:pt modelId="{227A5753-311C-46E0-810D-D9E0576BCA3E}" type="sibTrans" cxnId="{D34D77C8-9421-4FEC-BFF8-379582EE52EA}">
      <dgm:prSet/>
      <dgm:spPr/>
      <dgm:t>
        <a:bodyPr/>
        <a:lstStyle/>
        <a:p>
          <a:endParaRPr lang="tr-TR" sz="2000"/>
        </a:p>
      </dgm:t>
    </dgm:pt>
    <dgm:pt modelId="{FDFAC79A-302F-4A4A-8B5D-023DDA949F13}">
      <dgm:prSet phldrT="[Metin]" custT="1"/>
      <dgm:spPr/>
      <dgm:t>
        <a:bodyPr/>
        <a:lstStyle/>
        <a:p>
          <a:r>
            <a:rPr lang="tr-TR" sz="2000" dirty="0" err="1" smtClean="0"/>
            <a:t>Dielectric</a:t>
          </a:r>
          <a:r>
            <a:rPr lang="tr-TR" sz="2000" dirty="0" smtClean="0"/>
            <a:t> </a:t>
          </a:r>
          <a:r>
            <a:rPr lang="tr-TR" sz="2000" dirty="0" err="1" smtClean="0"/>
            <a:t>heating</a:t>
          </a:r>
          <a:endParaRPr lang="tr-TR" sz="2000" dirty="0"/>
        </a:p>
      </dgm:t>
    </dgm:pt>
    <dgm:pt modelId="{CA3F4F84-AB3C-4594-B8FA-FE606A8A28FE}" type="parTrans" cxnId="{D612E9E6-72B3-425D-95D4-A4579CDC1DFE}">
      <dgm:prSet/>
      <dgm:spPr/>
      <dgm:t>
        <a:bodyPr/>
        <a:lstStyle/>
        <a:p>
          <a:endParaRPr lang="tr-TR" sz="2000"/>
        </a:p>
      </dgm:t>
    </dgm:pt>
    <dgm:pt modelId="{A441C36E-1C2D-4119-9C75-6289290C7D7F}" type="sibTrans" cxnId="{D612E9E6-72B3-425D-95D4-A4579CDC1DFE}">
      <dgm:prSet/>
      <dgm:spPr/>
      <dgm:t>
        <a:bodyPr/>
        <a:lstStyle/>
        <a:p>
          <a:endParaRPr lang="tr-TR" sz="2000"/>
        </a:p>
      </dgm:t>
    </dgm:pt>
    <dgm:pt modelId="{EB730ABC-CBDB-458E-ABA9-BD6CC023F24F}">
      <dgm:prSet phldrT="[Metin]" custT="1"/>
      <dgm:spPr/>
      <dgm:t>
        <a:bodyPr/>
        <a:lstStyle/>
        <a:p>
          <a:pPr algn="ctr"/>
          <a:r>
            <a:rPr lang="tr-TR" sz="2400" b="1" i="1" dirty="0" err="1" smtClean="0"/>
            <a:t>Processing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by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removal</a:t>
          </a:r>
          <a:r>
            <a:rPr lang="tr-TR" sz="2400" b="1" i="1" dirty="0" smtClean="0"/>
            <a:t> of </a:t>
          </a:r>
          <a:r>
            <a:rPr lang="tr-TR" sz="2400" b="1" i="1" dirty="0" err="1" smtClean="0"/>
            <a:t>heat</a:t>
          </a:r>
          <a:endParaRPr lang="tr-TR" sz="2400" b="1" i="1" dirty="0"/>
        </a:p>
      </dgm:t>
    </dgm:pt>
    <dgm:pt modelId="{CC819279-483C-46EE-B93B-D84E12FC311B}" type="parTrans" cxnId="{A3F75A9E-4D64-4B55-9AD0-E596EC592F5C}">
      <dgm:prSet/>
      <dgm:spPr/>
      <dgm:t>
        <a:bodyPr/>
        <a:lstStyle/>
        <a:p>
          <a:endParaRPr lang="tr-TR" sz="2000"/>
        </a:p>
      </dgm:t>
    </dgm:pt>
    <dgm:pt modelId="{D4A1964D-03D0-4493-AA32-92E4542A159E}" type="sibTrans" cxnId="{A3F75A9E-4D64-4B55-9AD0-E596EC592F5C}">
      <dgm:prSet/>
      <dgm:spPr/>
      <dgm:t>
        <a:bodyPr/>
        <a:lstStyle/>
        <a:p>
          <a:endParaRPr lang="tr-TR" sz="2000"/>
        </a:p>
      </dgm:t>
    </dgm:pt>
    <dgm:pt modelId="{23384CAE-9846-47BE-9316-E7D02E10BEDE}">
      <dgm:prSet phldrT="[Metin]" custT="1"/>
      <dgm:spPr/>
      <dgm:t>
        <a:bodyPr/>
        <a:lstStyle/>
        <a:p>
          <a:r>
            <a:rPr lang="tr-TR" sz="2000" dirty="0" err="1" smtClean="0"/>
            <a:t>Refrigeration</a:t>
          </a:r>
          <a:endParaRPr lang="tr-TR" sz="2000" dirty="0"/>
        </a:p>
      </dgm:t>
    </dgm:pt>
    <dgm:pt modelId="{EFE5448B-270C-422C-B738-1C8FCA416111}" type="parTrans" cxnId="{24B34814-A71F-419D-A443-20F229D12F85}">
      <dgm:prSet/>
      <dgm:spPr/>
      <dgm:t>
        <a:bodyPr/>
        <a:lstStyle/>
        <a:p>
          <a:endParaRPr lang="tr-TR" sz="2000"/>
        </a:p>
      </dgm:t>
    </dgm:pt>
    <dgm:pt modelId="{39A604C4-E56D-4B8C-A966-54192CE64325}" type="sibTrans" cxnId="{24B34814-A71F-419D-A443-20F229D12F85}">
      <dgm:prSet/>
      <dgm:spPr/>
      <dgm:t>
        <a:bodyPr/>
        <a:lstStyle/>
        <a:p>
          <a:endParaRPr lang="tr-TR" sz="2000"/>
        </a:p>
      </dgm:t>
    </dgm:pt>
    <dgm:pt modelId="{B45702FE-0BFD-4E76-9D5B-95B3B81D046C}">
      <dgm:prSet phldrT="[Metin]" custT="1"/>
      <dgm:spPr/>
      <dgm:t>
        <a:bodyPr/>
        <a:lstStyle/>
        <a:p>
          <a:r>
            <a:rPr lang="tr-TR" sz="2000" dirty="0" err="1" smtClean="0"/>
            <a:t>Chilling</a:t>
          </a:r>
          <a:endParaRPr lang="tr-TR" sz="2000" dirty="0"/>
        </a:p>
      </dgm:t>
    </dgm:pt>
    <dgm:pt modelId="{C68256BE-C366-4BCD-8555-87111EE5999B}" type="parTrans" cxnId="{2AE06D6D-5D95-4A61-8A8D-DE1D7DA04957}">
      <dgm:prSet/>
      <dgm:spPr/>
      <dgm:t>
        <a:bodyPr/>
        <a:lstStyle/>
        <a:p>
          <a:endParaRPr lang="tr-TR" sz="2000"/>
        </a:p>
      </dgm:t>
    </dgm:pt>
    <dgm:pt modelId="{830F4A78-8E24-406A-B07E-AE6B76887EFF}" type="sibTrans" cxnId="{2AE06D6D-5D95-4A61-8A8D-DE1D7DA04957}">
      <dgm:prSet/>
      <dgm:spPr/>
      <dgm:t>
        <a:bodyPr/>
        <a:lstStyle/>
        <a:p>
          <a:endParaRPr lang="tr-TR" sz="2000"/>
        </a:p>
      </dgm:t>
    </dgm:pt>
    <dgm:pt modelId="{89CBBBAE-3DBE-49AE-8E31-EFBEFD9D89A5}">
      <dgm:prSet phldrT="[Metin]" custT="1"/>
      <dgm:spPr/>
      <dgm:t>
        <a:bodyPr/>
        <a:lstStyle/>
        <a:p>
          <a:r>
            <a:rPr lang="tr-TR" sz="2000" dirty="0" err="1" smtClean="0"/>
            <a:t>Freezing</a:t>
          </a:r>
          <a:endParaRPr lang="tr-TR" sz="2000" dirty="0"/>
        </a:p>
      </dgm:t>
    </dgm:pt>
    <dgm:pt modelId="{D0D63C53-E187-4C3E-8659-037FFC4F1A93}" type="parTrans" cxnId="{650A304A-77E5-484F-B392-5C83030B252C}">
      <dgm:prSet/>
      <dgm:spPr/>
      <dgm:t>
        <a:bodyPr/>
        <a:lstStyle/>
        <a:p>
          <a:endParaRPr lang="tr-TR" sz="2000"/>
        </a:p>
      </dgm:t>
    </dgm:pt>
    <dgm:pt modelId="{E11AFDBA-6176-4CFE-895D-7B9EC5383B7F}" type="sibTrans" cxnId="{650A304A-77E5-484F-B392-5C83030B252C}">
      <dgm:prSet/>
      <dgm:spPr/>
      <dgm:t>
        <a:bodyPr/>
        <a:lstStyle/>
        <a:p>
          <a:endParaRPr lang="tr-TR" sz="2000"/>
        </a:p>
      </dgm:t>
    </dgm:pt>
    <dgm:pt modelId="{1A593DBB-8D33-490B-BFA4-D96B28E6909D}">
      <dgm:prSet custT="1"/>
      <dgm:spPr/>
      <dgm:t>
        <a:bodyPr/>
        <a:lstStyle/>
        <a:p>
          <a:r>
            <a:rPr lang="tr-TR" sz="2000" dirty="0" err="1" smtClean="0"/>
            <a:t>Freeze</a:t>
          </a:r>
          <a:r>
            <a:rPr lang="tr-TR" sz="2000" dirty="0" smtClean="0"/>
            <a:t> </a:t>
          </a:r>
          <a:r>
            <a:rPr lang="tr-TR" sz="2000" dirty="0" err="1" smtClean="0"/>
            <a:t>drying</a:t>
          </a:r>
          <a:r>
            <a:rPr lang="tr-TR" sz="2000" dirty="0" smtClean="0"/>
            <a:t>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freeze</a:t>
          </a:r>
          <a:r>
            <a:rPr lang="tr-TR" sz="2000" dirty="0" smtClean="0"/>
            <a:t> </a:t>
          </a:r>
          <a:r>
            <a:rPr lang="tr-TR" sz="2000" dirty="0" err="1" smtClean="0"/>
            <a:t>concentration</a:t>
          </a:r>
          <a:endParaRPr lang="tr-TR" sz="2000" dirty="0"/>
        </a:p>
      </dgm:t>
    </dgm:pt>
    <dgm:pt modelId="{ED1286C4-DAC8-4C8C-8A6B-83E90AADDD2F}" type="parTrans" cxnId="{EBA5F659-C9CB-4BFF-A29B-357F1D534CEA}">
      <dgm:prSet/>
      <dgm:spPr/>
      <dgm:t>
        <a:bodyPr/>
        <a:lstStyle/>
        <a:p>
          <a:endParaRPr lang="tr-TR" sz="2000"/>
        </a:p>
      </dgm:t>
    </dgm:pt>
    <dgm:pt modelId="{ED3528E1-641E-4361-9338-9B3983A41FB9}" type="sibTrans" cxnId="{EBA5F659-C9CB-4BFF-A29B-357F1D534CEA}">
      <dgm:prSet/>
      <dgm:spPr/>
      <dgm:t>
        <a:bodyPr/>
        <a:lstStyle/>
        <a:p>
          <a:endParaRPr lang="tr-TR" sz="2000"/>
        </a:p>
      </dgm:t>
    </dgm:pt>
    <dgm:pt modelId="{A1788004-7FB1-4955-828D-F90A8CDB73B7}">
      <dgm:prSet custT="1"/>
      <dgm:spPr/>
      <dgm:t>
        <a:bodyPr/>
        <a:lstStyle/>
        <a:p>
          <a:r>
            <a:rPr lang="tr-TR" sz="2000" dirty="0" err="1" smtClean="0"/>
            <a:t>Infrared</a:t>
          </a:r>
          <a:r>
            <a:rPr lang="tr-TR" sz="2000" dirty="0" smtClean="0"/>
            <a:t> </a:t>
          </a:r>
          <a:r>
            <a:rPr lang="tr-TR" sz="2000" dirty="0" err="1" smtClean="0"/>
            <a:t>heating</a:t>
          </a:r>
          <a:endParaRPr lang="tr-TR" sz="2000" dirty="0"/>
        </a:p>
      </dgm:t>
    </dgm:pt>
    <dgm:pt modelId="{0A72ED58-4D84-48C1-9547-91D36A48B216}" type="sibTrans" cxnId="{EE206007-4110-4EAE-B8EE-908297B27DAA}">
      <dgm:prSet/>
      <dgm:spPr/>
      <dgm:t>
        <a:bodyPr/>
        <a:lstStyle/>
        <a:p>
          <a:endParaRPr lang="tr-TR" sz="2000"/>
        </a:p>
      </dgm:t>
    </dgm:pt>
    <dgm:pt modelId="{FAB27B18-213A-41EC-96E6-257847EF706D}" type="parTrans" cxnId="{EE206007-4110-4EAE-B8EE-908297B27DAA}">
      <dgm:prSet/>
      <dgm:spPr/>
      <dgm:t>
        <a:bodyPr/>
        <a:lstStyle/>
        <a:p>
          <a:endParaRPr lang="tr-TR" sz="2000"/>
        </a:p>
      </dgm:t>
    </dgm:pt>
    <dgm:pt modelId="{1888080C-F2D6-4AB9-9179-F472489E2434}">
      <dgm:prSet phldrT="[Metin]" custT="1"/>
      <dgm:spPr/>
      <dgm:t>
        <a:bodyPr/>
        <a:lstStyle/>
        <a:p>
          <a:r>
            <a:rPr lang="tr-TR" sz="2000" dirty="0" err="1" smtClean="0"/>
            <a:t>Ohmic</a:t>
          </a:r>
          <a:r>
            <a:rPr lang="tr-TR" sz="2000" dirty="0" smtClean="0"/>
            <a:t> </a:t>
          </a:r>
          <a:r>
            <a:rPr lang="tr-TR" sz="2000" dirty="0" err="1" smtClean="0"/>
            <a:t>heating</a:t>
          </a:r>
          <a:endParaRPr lang="tr-TR" sz="2000" dirty="0"/>
        </a:p>
      </dgm:t>
    </dgm:pt>
    <dgm:pt modelId="{DEB691DE-5D56-4386-A3EF-DE2B858EFE57}" type="sibTrans" cxnId="{7B68D3B7-9E22-4CB8-BBA3-7F75962034C2}">
      <dgm:prSet/>
      <dgm:spPr/>
      <dgm:t>
        <a:bodyPr/>
        <a:lstStyle/>
        <a:p>
          <a:endParaRPr lang="tr-TR" sz="2000"/>
        </a:p>
      </dgm:t>
    </dgm:pt>
    <dgm:pt modelId="{C78A05DF-2F7C-4DA8-806E-7037EF0D8F15}" type="parTrans" cxnId="{7B68D3B7-9E22-4CB8-BBA3-7F75962034C2}">
      <dgm:prSet/>
      <dgm:spPr/>
      <dgm:t>
        <a:bodyPr/>
        <a:lstStyle/>
        <a:p>
          <a:endParaRPr lang="tr-TR" sz="2000"/>
        </a:p>
      </dgm:t>
    </dgm:pt>
    <dgm:pt modelId="{2BCEC512-2539-4B57-AEE5-2B9942BD3211}">
      <dgm:prSet custT="1"/>
      <dgm:spPr/>
      <dgm:t>
        <a:bodyPr/>
        <a:lstStyle/>
        <a:p>
          <a:pPr algn="ctr"/>
          <a:r>
            <a:rPr lang="tr-TR" sz="2400" b="1" i="1" dirty="0" smtClean="0"/>
            <a:t>Post </a:t>
          </a:r>
          <a:r>
            <a:rPr lang="tr-TR" sz="2400" b="1" i="1" dirty="0" err="1" smtClean="0"/>
            <a:t>processing</a:t>
          </a:r>
          <a:r>
            <a:rPr lang="tr-TR" sz="2400" b="1" i="1" dirty="0" smtClean="0"/>
            <a:t> </a:t>
          </a:r>
          <a:r>
            <a:rPr lang="tr-TR" sz="2400" b="1" i="1" dirty="0" err="1" smtClean="0"/>
            <a:t>operations</a:t>
          </a:r>
          <a:endParaRPr lang="tr-TR" sz="2400" b="1" i="1" dirty="0"/>
        </a:p>
      </dgm:t>
    </dgm:pt>
    <dgm:pt modelId="{26847E99-1EF6-4767-B45C-DD7C34B81D2C}" type="parTrans" cxnId="{DB74870F-6AA0-449D-BF4D-A60D5F3CCA9F}">
      <dgm:prSet/>
      <dgm:spPr/>
      <dgm:t>
        <a:bodyPr/>
        <a:lstStyle/>
        <a:p>
          <a:endParaRPr lang="tr-TR" sz="2000"/>
        </a:p>
      </dgm:t>
    </dgm:pt>
    <dgm:pt modelId="{51882CB5-7336-49CB-8CF0-A527F52ECC29}" type="sibTrans" cxnId="{DB74870F-6AA0-449D-BF4D-A60D5F3CCA9F}">
      <dgm:prSet/>
      <dgm:spPr/>
      <dgm:t>
        <a:bodyPr/>
        <a:lstStyle/>
        <a:p>
          <a:endParaRPr lang="tr-TR" sz="2000"/>
        </a:p>
      </dgm:t>
    </dgm:pt>
    <dgm:pt modelId="{B100A65A-2B3B-4322-B434-224A2AFB53FC}">
      <dgm:prSet custT="1"/>
      <dgm:spPr/>
      <dgm:t>
        <a:bodyPr/>
        <a:lstStyle/>
        <a:p>
          <a:r>
            <a:rPr lang="tr-TR" sz="2000" dirty="0" err="1" smtClean="0"/>
            <a:t>Packaging</a:t>
          </a:r>
          <a:endParaRPr lang="tr-TR" sz="2000" dirty="0"/>
        </a:p>
      </dgm:t>
    </dgm:pt>
    <dgm:pt modelId="{3AFE5490-1EFD-43D8-B4E3-A65DB2643BEE}" type="parTrans" cxnId="{80704B0A-2FD4-44CF-B147-1422312D7CB2}">
      <dgm:prSet/>
      <dgm:spPr/>
      <dgm:t>
        <a:bodyPr/>
        <a:lstStyle/>
        <a:p>
          <a:endParaRPr lang="tr-TR" sz="2000"/>
        </a:p>
      </dgm:t>
    </dgm:pt>
    <dgm:pt modelId="{D8B0E9BA-BD46-4AE4-8785-E972EAC0425A}" type="sibTrans" cxnId="{80704B0A-2FD4-44CF-B147-1422312D7CB2}">
      <dgm:prSet/>
      <dgm:spPr/>
      <dgm:t>
        <a:bodyPr/>
        <a:lstStyle/>
        <a:p>
          <a:endParaRPr lang="tr-TR" sz="2000"/>
        </a:p>
      </dgm:t>
    </dgm:pt>
    <dgm:pt modelId="{5DBDD50A-56D7-4455-BEAE-F8870ED8AF36}">
      <dgm:prSet custT="1"/>
      <dgm:spPr/>
      <dgm:t>
        <a:bodyPr/>
        <a:lstStyle/>
        <a:p>
          <a:r>
            <a:rPr lang="tr-TR" sz="2000" dirty="0" err="1" smtClean="0"/>
            <a:t>Filling</a:t>
          </a:r>
          <a:r>
            <a:rPr lang="tr-TR" sz="2000" dirty="0" smtClean="0"/>
            <a:t>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sealing</a:t>
          </a:r>
          <a:r>
            <a:rPr lang="tr-TR" sz="2000" dirty="0" smtClean="0"/>
            <a:t> of </a:t>
          </a:r>
          <a:r>
            <a:rPr lang="tr-TR" sz="2000" dirty="0" err="1" smtClean="0"/>
            <a:t>containers</a:t>
          </a:r>
          <a:endParaRPr lang="tr-TR" sz="2000" dirty="0"/>
        </a:p>
      </dgm:t>
    </dgm:pt>
    <dgm:pt modelId="{EB728709-5A92-4D48-ADC8-11A8EF8AFF6A}" type="parTrans" cxnId="{9BF8E110-F7A1-4E1F-A05F-CD07B5C8361A}">
      <dgm:prSet/>
      <dgm:spPr/>
      <dgm:t>
        <a:bodyPr/>
        <a:lstStyle/>
        <a:p>
          <a:endParaRPr lang="tr-TR" sz="2000"/>
        </a:p>
      </dgm:t>
    </dgm:pt>
    <dgm:pt modelId="{ED73A4D6-36AD-4B46-A868-D609345E22B9}" type="sibTrans" cxnId="{9BF8E110-F7A1-4E1F-A05F-CD07B5C8361A}">
      <dgm:prSet/>
      <dgm:spPr/>
      <dgm:t>
        <a:bodyPr/>
        <a:lstStyle/>
        <a:p>
          <a:endParaRPr lang="tr-TR" sz="2000"/>
        </a:p>
      </dgm:t>
    </dgm:pt>
    <dgm:pt modelId="{F14DE28B-A9DB-456D-BACB-B68C58B142AF}">
      <dgm:prSet custT="1"/>
      <dgm:spPr/>
      <dgm:t>
        <a:bodyPr/>
        <a:lstStyle/>
        <a:p>
          <a:r>
            <a:rPr lang="tr-TR" sz="2000" dirty="0" err="1" smtClean="0"/>
            <a:t>Materials</a:t>
          </a:r>
          <a:r>
            <a:rPr lang="tr-TR" sz="2000" dirty="0" smtClean="0"/>
            <a:t> </a:t>
          </a:r>
          <a:r>
            <a:rPr lang="tr-TR" sz="2000" dirty="0" err="1" smtClean="0"/>
            <a:t>handling</a:t>
          </a:r>
          <a:r>
            <a:rPr lang="tr-TR" sz="2000" dirty="0" smtClean="0"/>
            <a:t>, </a:t>
          </a:r>
          <a:r>
            <a:rPr lang="tr-TR" sz="2000" dirty="0" err="1" smtClean="0"/>
            <a:t>storage</a:t>
          </a:r>
          <a:r>
            <a:rPr lang="tr-TR" sz="2000" dirty="0" smtClean="0"/>
            <a:t> </a:t>
          </a:r>
          <a:r>
            <a:rPr lang="tr-TR" sz="2000" dirty="0" err="1" smtClean="0"/>
            <a:t>and</a:t>
          </a:r>
          <a:r>
            <a:rPr lang="tr-TR" sz="2000" dirty="0" smtClean="0"/>
            <a:t> </a:t>
          </a:r>
          <a:r>
            <a:rPr lang="tr-TR" sz="2000" dirty="0" err="1" smtClean="0"/>
            <a:t>distribution</a:t>
          </a:r>
          <a:endParaRPr lang="tr-TR" sz="2000" dirty="0"/>
        </a:p>
      </dgm:t>
    </dgm:pt>
    <dgm:pt modelId="{0D44319E-8587-4650-84E5-1FEDE893FFDF}" type="parTrans" cxnId="{6A006113-3AB0-4288-8145-B5D579AD2CAE}">
      <dgm:prSet/>
      <dgm:spPr/>
      <dgm:t>
        <a:bodyPr/>
        <a:lstStyle/>
        <a:p>
          <a:endParaRPr lang="tr-TR" sz="2000"/>
        </a:p>
      </dgm:t>
    </dgm:pt>
    <dgm:pt modelId="{41BFEBC9-E160-4348-A043-6876A76F1E0B}" type="sibTrans" cxnId="{6A006113-3AB0-4288-8145-B5D579AD2CAE}">
      <dgm:prSet/>
      <dgm:spPr/>
      <dgm:t>
        <a:bodyPr/>
        <a:lstStyle/>
        <a:p>
          <a:endParaRPr lang="tr-TR" sz="2000"/>
        </a:p>
      </dgm:t>
    </dgm:pt>
    <dgm:pt modelId="{4CCD27B7-3C65-44B9-AD83-5721E809CBCB}" type="pres">
      <dgm:prSet presAssocID="{D3AB8FC1-1D0F-4954-9668-E85D7B7F7D86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FDE021B3-EBA1-433C-8FCB-D8A9BB7EFCB0}" type="pres">
      <dgm:prSet presAssocID="{F73C9991-15ED-4E8F-994E-B6DA848804AE}" presName="root" presStyleCnt="0">
        <dgm:presLayoutVars>
          <dgm:chMax/>
          <dgm:chPref/>
        </dgm:presLayoutVars>
      </dgm:prSet>
      <dgm:spPr/>
    </dgm:pt>
    <dgm:pt modelId="{8200C180-3513-4BFC-9B21-3C1E44121486}" type="pres">
      <dgm:prSet presAssocID="{F73C9991-15ED-4E8F-994E-B6DA848804AE}" presName="rootComposite" presStyleCnt="0">
        <dgm:presLayoutVars/>
      </dgm:prSet>
      <dgm:spPr/>
    </dgm:pt>
    <dgm:pt modelId="{A0D43F81-EF0C-469C-95C9-5627B5752031}" type="pres">
      <dgm:prSet presAssocID="{F73C9991-15ED-4E8F-994E-B6DA848804AE}" presName="ParentAccent" presStyleLbl="alignNode1" presStyleIdx="0" presStyleCnt="3"/>
      <dgm:spPr/>
    </dgm:pt>
    <dgm:pt modelId="{05B2A67C-F8B5-454F-AF46-D0D960B3A4B8}" type="pres">
      <dgm:prSet presAssocID="{F73C9991-15ED-4E8F-994E-B6DA848804AE}" presName="ParentSmallAccent" presStyleLbl="fgAcc1" presStyleIdx="0" presStyleCnt="3"/>
      <dgm:spPr/>
    </dgm:pt>
    <dgm:pt modelId="{E690496E-F33C-4238-929B-98128B3D1ADC}" type="pres">
      <dgm:prSet presAssocID="{F73C9991-15ED-4E8F-994E-B6DA848804AE}" presName="Parent" presStyleLbl="revTx" presStyleIdx="0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4AADF0-73B1-4895-AAB3-CAFF9867D579}" type="pres">
      <dgm:prSet presAssocID="{F73C9991-15ED-4E8F-994E-B6DA848804AE}" presName="childShape" presStyleCnt="0">
        <dgm:presLayoutVars>
          <dgm:chMax val="0"/>
          <dgm:chPref val="0"/>
        </dgm:presLayoutVars>
      </dgm:prSet>
      <dgm:spPr/>
    </dgm:pt>
    <dgm:pt modelId="{711DB203-A03F-4A7C-B40C-57309214FB6B}" type="pres">
      <dgm:prSet presAssocID="{FDFAC79A-302F-4A4A-8B5D-023DDA949F13}" presName="childComposite" presStyleCnt="0">
        <dgm:presLayoutVars>
          <dgm:chMax val="0"/>
          <dgm:chPref val="0"/>
        </dgm:presLayoutVars>
      </dgm:prSet>
      <dgm:spPr/>
    </dgm:pt>
    <dgm:pt modelId="{138EEEAB-4B96-4062-BD2F-4941CF35B64A}" type="pres">
      <dgm:prSet presAssocID="{FDFAC79A-302F-4A4A-8B5D-023DDA949F13}" presName="ChildAccent" presStyleLbl="solidFgAcc1" presStyleIdx="0" presStyleCnt="10"/>
      <dgm:spPr/>
    </dgm:pt>
    <dgm:pt modelId="{025358CA-13EA-4930-83E5-2E2737E9E6B9}" type="pres">
      <dgm:prSet presAssocID="{FDFAC79A-302F-4A4A-8B5D-023DDA949F13}" presName="Child" presStyleLbl="revTx" presStyleIdx="1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16E165-78DF-4693-8871-5303A79DFC2F}" type="pres">
      <dgm:prSet presAssocID="{1888080C-F2D6-4AB9-9179-F472489E2434}" presName="childComposite" presStyleCnt="0">
        <dgm:presLayoutVars>
          <dgm:chMax val="0"/>
          <dgm:chPref val="0"/>
        </dgm:presLayoutVars>
      </dgm:prSet>
      <dgm:spPr/>
    </dgm:pt>
    <dgm:pt modelId="{F9E00DC4-8640-4E9C-95BC-F6C915A8D061}" type="pres">
      <dgm:prSet presAssocID="{1888080C-F2D6-4AB9-9179-F472489E2434}" presName="ChildAccent" presStyleLbl="solidFgAcc1" presStyleIdx="1" presStyleCnt="10"/>
      <dgm:spPr/>
    </dgm:pt>
    <dgm:pt modelId="{117D412B-D7D9-4A56-98DC-A47BFAF918BC}" type="pres">
      <dgm:prSet presAssocID="{1888080C-F2D6-4AB9-9179-F472489E2434}" presName="Child" presStyleLbl="revTx" presStyleIdx="2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068E37-892B-4543-B07E-09EF5E047A5F}" type="pres">
      <dgm:prSet presAssocID="{A1788004-7FB1-4955-828D-F90A8CDB73B7}" presName="childComposite" presStyleCnt="0">
        <dgm:presLayoutVars>
          <dgm:chMax val="0"/>
          <dgm:chPref val="0"/>
        </dgm:presLayoutVars>
      </dgm:prSet>
      <dgm:spPr/>
    </dgm:pt>
    <dgm:pt modelId="{0BF44094-2377-4E88-8B3E-184A890E1C7B}" type="pres">
      <dgm:prSet presAssocID="{A1788004-7FB1-4955-828D-F90A8CDB73B7}" presName="ChildAccent" presStyleLbl="solidFgAcc1" presStyleIdx="2" presStyleCnt="10"/>
      <dgm:spPr/>
    </dgm:pt>
    <dgm:pt modelId="{6FCC8580-BBCF-4EFE-A737-B7E3DDF3B459}" type="pres">
      <dgm:prSet presAssocID="{A1788004-7FB1-4955-828D-F90A8CDB73B7}" presName="Child" presStyleLbl="revTx" presStyleIdx="3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50A25F-7213-4814-ABFD-7169A300DD3D}" type="pres">
      <dgm:prSet presAssocID="{EB730ABC-CBDB-458E-ABA9-BD6CC023F24F}" presName="root" presStyleCnt="0">
        <dgm:presLayoutVars>
          <dgm:chMax/>
          <dgm:chPref/>
        </dgm:presLayoutVars>
      </dgm:prSet>
      <dgm:spPr/>
    </dgm:pt>
    <dgm:pt modelId="{42472D47-BD80-4205-BDB3-880B7509D69C}" type="pres">
      <dgm:prSet presAssocID="{EB730ABC-CBDB-458E-ABA9-BD6CC023F24F}" presName="rootComposite" presStyleCnt="0">
        <dgm:presLayoutVars/>
      </dgm:prSet>
      <dgm:spPr/>
    </dgm:pt>
    <dgm:pt modelId="{8757CD14-1544-4F58-86CF-ED05DEE4A922}" type="pres">
      <dgm:prSet presAssocID="{EB730ABC-CBDB-458E-ABA9-BD6CC023F24F}" presName="ParentAccent" presStyleLbl="alignNode1" presStyleIdx="1" presStyleCnt="3"/>
      <dgm:spPr/>
    </dgm:pt>
    <dgm:pt modelId="{FE7A1814-58B5-496B-BA65-15C8EB2980FF}" type="pres">
      <dgm:prSet presAssocID="{EB730ABC-CBDB-458E-ABA9-BD6CC023F24F}" presName="ParentSmallAccent" presStyleLbl="fgAcc1" presStyleIdx="1" presStyleCnt="3"/>
      <dgm:spPr/>
    </dgm:pt>
    <dgm:pt modelId="{524C0520-3D78-4651-853B-87F16035D746}" type="pres">
      <dgm:prSet presAssocID="{EB730ABC-CBDB-458E-ABA9-BD6CC023F24F}" presName="Parent" presStyleLbl="revTx" presStyleIdx="4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9C7400-5406-4C83-8B82-48FE3E851270}" type="pres">
      <dgm:prSet presAssocID="{EB730ABC-CBDB-458E-ABA9-BD6CC023F24F}" presName="childShape" presStyleCnt="0">
        <dgm:presLayoutVars>
          <dgm:chMax val="0"/>
          <dgm:chPref val="0"/>
        </dgm:presLayoutVars>
      </dgm:prSet>
      <dgm:spPr/>
    </dgm:pt>
    <dgm:pt modelId="{EE16C421-6EB5-4008-BAC3-328FF4DECD0F}" type="pres">
      <dgm:prSet presAssocID="{23384CAE-9846-47BE-9316-E7D02E10BEDE}" presName="childComposite" presStyleCnt="0">
        <dgm:presLayoutVars>
          <dgm:chMax val="0"/>
          <dgm:chPref val="0"/>
        </dgm:presLayoutVars>
      </dgm:prSet>
      <dgm:spPr/>
    </dgm:pt>
    <dgm:pt modelId="{AD75A56E-631A-4597-9CB9-1C4A9143C19D}" type="pres">
      <dgm:prSet presAssocID="{23384CAE-9846-47BE-9316-E7D02E10BEDE}" presName="ChildAccent" presStyleLbl="solidFgAcc1" presStyleIdx="3" presStyleCnt="10"/>
      <dgm:spPr/>
    </dgm:pt>
    <dgm:pt modelId="{F759A5A9-A0FA-49B6-BB8F-39B95B57B384}" type="pres">
      <dgm:prSet presAssocID="{23384CAE-9846-47BE-9316-E7D02E10BEDE}" presName="Child" presStyleLbl="revTx" presStyleIdx="5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A6BE43-2E1C-4094-8B48-3767B05D3711}" type="pres">
      <dgm:prSet presAssocID="{B45702FE-0BFD-4E76-9D5B-95B3B81D046C}" presName="childComposite" presStyleCnt="0">
        <dgm:presLayoutVars>
          <dgm:chMax val="0"/>
          <dgm:chPref val="0"/>
        </dgm:presLayoutVars>
      </dgm:prSet>
      <dgm:spPr/>
    </dgm:pt>
    <dgm:pt modelId="{F9CCBA5F-CDB4-42DE-A38A-4C6CC3B940DE}" type="pres">
      <dgm:prSet presAssocID="{B45702FE-0BFD-4E76-9D5B-95B3B81D046C}" presName="ChildAccent" presStyleLbl="solidFgAcc1" presStyleIdx="4" presStyleCnt="10"/>
      <dgm:spPr/>
    </dgm:pt>
    <dgm:pt modelId="{331E5353-D2F5-41EF-9549-599370041104}" type="pres">
      <dgm:prSet presAssocID="{B45702FE-0BFD-4E76-9D5B-95B3B81D046C}" presName="Child" presStyleLbl="revTx" presStyleIdx="6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B330DB7-A4BB-46D9-93A3-CED53C03B436}" type="pres">
      <dgm:prSet presAssocID="{89CBBBAE-3DBE-49AE-8E31-EFBEFD9D89A5}" presName="childComposite" presStyleCnt="0">
        <dgm:presLayoutVars>
          <dgm:chMax val="0"/>
          <dgm:chPref val="0"/>
        </dgm:presLayoutVars>
      </dgm:prSet>
      <dgm:spPr/>
    </dgm:pt>
    <dgm:pt modelId="{D869854B-3376-44EB-812C-1FC31EFDE52F}" type="pres">
      <dgm:prSet presAssocID="{89CBBBAE-3DBE-49AE-8E31-EFBEFD9D89A5}" presName="ChildAccent" presStyleLbl="solidFgAcc1" presStyleIdx="5" presStyleCnt="10"/>
      <dgm:spPr/>
    </dgm:pt>
    <dgm:pt modelId="{61FB7BE6-C673-477B-88D9-217F5E30EFD9}" type="pres">
      <dgm:prSet presAssocID="{89CBBBAE-3DBE-49AE-8E31-EFBEFD9D89A5}" presName="Child" presStyleLbl="revTx" presStyleIdx="7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3E1AA0-0210-457B-89AD-9589AF3BFBF7}" type="pres">
      <dgm:prSet presAssocID="{1A593DBB-8D33-490B-BFA4-D96B28E6909D}" presName="childComposite" presStyleCnt="0">
        <dgm:presLayoutVars>
          <dgm:chMax val="0"/>
          <dgm:chPref val="0"/>
        </dgm:presLayoutVars>
      </dgm:prSet>
      <dgm:spPr/>
    </dgm:pt>
    <dgm:pt modelId="{38CFACFB-4C3A-4124-B64B-A70A8DD59EA6}" type="pres">
      <dgm:prSet presAssocID="{1A593DBB-8D33-490B-BFA4-D96B28E6909D}" presName="ChildAccent" presStyleLbl="solidFgAcc1" presStyleIdx="6" presStyleCnt="10"/>
      <dgm:spPr/>
    </dgm:pt>
    <dgm:pt modelId="{A2338C8B-BD21-447B-B936-790FF6A1C5EF}" type="pres">
      <dgm:prSet presAssocID="{1A593DBB-8D33-490B-BFA4-D96B28E6909D}" presName="Child" presStyleLbl="revTx" presStyleIdx="8" presStyleCnt="13" custScaleY="18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9E31F1-3C94-4431-9999-22D4477342A0}" type="pres">
      <dgm:prSet presAssocID="{2BCEC512-2539-4B57-AEE5-2B9942BD3211}" presName="root" presStyleCnt="0">
        <dgm:presLayoutVars>
          <dgm:chMax/>
          <dgm:chPref/>
        </dgm:presLayoutVars>
      </dgm:prSet>
      <dgm:spPr/>
    </dgm:pt>
    <dgm:pt modelId="{93B090B8-6AA0-40BA-A838-D9191D62D0A3}" type="pres">
      <dgm:prSet presAssocID="{2BCEC512-2539-4B57-AEE5-2B9942BD3211}" presName="rootComposite" presStyleCnt="0">
        <dgm:presLayoutVars/>
      </dgm:prSet>
      <dgm:spPr/>
    </dgm:pt>
    <dgm:pt modelId="{2A045E74-8B36-428A-89E3-659394AE6002}" type="pres">
      <dgm:prSet presAssocID="{2BCEC512-2539-4B57-AEE5-2B9942BD3211}" presName="ParentAccent" presStyleLbl="alignNode1" presStyleIdx="2" presStyleCnt="3"/>
      <dgm:spPr/>
    </dgm:pt>
    <dgm:pt modelId="{57975549-9AC6-4C7E-A670-98107746529E}" type="pres">
      <dgm:prSet presAssocID="{2BCEC512-2539-4B57-AEE5-2B9942BD3211}" presName="ParentSmallAccent" presStyleLbl="fgAcc1" presStyleIdx="2" presStyleCnt="3"/>
      <dgm:spPr/>
    </dgm:pt>
    <dgm:pt modelId="{E4054BBE-4E87-450E-9F8D-1461133F83E1}" type="pres">
      <dgm:prSet presAssocID="{2BCEC512-2539-4B57-AEE5-2B9942BD3211}" presName="Parent" presStyleLbl="revTx" presStyleIdx="9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A8E92D-0FC8-45FB-8489-DBCB041C56F9}" type="pres">
      <dgm:prSet presAssocID="{2BCEC512-2539-4B57-AEE5-2B9942BD3211}" presName="childShape" presStyleCnt="0">
        <dgm:presLayoutVars>
          <dgm:chMax val="0"/>
          <dgm:chPref val="0"/>
        </dgm:presLayoutVars>
      </dgm:prSet>
      <dgm:spPr/>
    </dgm:pt>
    <dgm:pt modelId="{7F5F4EA5-300A-4CAB-B4A2-4BDEB769CB95}" type="pres">
      <dgm:prSet presAssocID="{B100A65A-2B3B-4322-B434-224A2AFB53FC}" presName="childComposite" presStyleCnt="0">
        <dgm:presLayoutVars>
          <dgm:chMax val="0"/>
          <dgm:chPref val="0"/>
        </dgm:presLayoutVars>
      </dgm:prSet>
      <dgm:spPr/>
    </dgm:pt>
    <dgm:pt modelId="{D9145AE7-266C-44DD-A455-D1DF9187F925}" type="pres">
      <dgm:prSet presAssocID="{B100A65A-2B3B-4322-B434-224A2AFB53FC}" presName="ChildAccent" presStyleLbl="solidFgAcc1" presStyleIdx="7" presStyleCnt="10"/>
      <dgm:spPr/>
    </dgm:pt>
    <dgm:pt modelId="{BAAECA97-23D6-4ED8-B602-C63096AAE17A}" type="pres">
      <dgm:prSet presAssocID="{B100A65A-2B3B-4322-B434-224A2AFB53FC}" presName="Child" presStyleLbl="revTx" presStyleIdx="10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0E6E40-A0F4-4059-8AF8-E33E260F6F35}" type="pres">
      <dgm:prSet presAssocID="{5DBDD50A-56D7-4455-BEAE-F8870ED8AF36}" presName="childComposite" presStyleCnt="0">
        <dgm:presLayoutVars>
          <dgm:chMax val="0"/>
          <dgm:chPref val="0"/>
        </dgm:presLayoutVars>
      </dgm:prSet>
      <dgm:spPr/>
    </dgm:pt>
    <dgm:pt modelId="{E6EB08F5-0279-48E8-98D7-EA02848FA357}" type="pres">
      <dgm:prSet presAssocID="{5DBDD50A-56D7-4455-BEAE-F8870ED8AF36}" presName="ChildAccent" presStyleLbl="solidFgAcc1" presStyleIdx="8" presStyleCnt="10"/>
      <dgm:spPr/>
    </dgm:pt>
    <dgm:pt modelId="{E4ADCFE2-8087-44D4-831E-1FCAE5042FB9}" type="pres">
      <dgm:prSet presAssocID="{5DBDD50A-56D7-4455-BEAE-F8870ED8AF36}" presName="Child" presStyleLbl="revTx" presStyleIdx="11" presStyleCnt="13" custScaleY="1607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03CE8BF-16CC-4B6C-816E-FE1A19BAC993}" type="pres">
      <dgm:prSet presAssocID="{F14DE28B-A9DB-456D-BACB-B68C58B142AF}" presName="childComposite" presStyleCnt="0">
        <dgm:presLayoutVars>
          <dgm:chMax val="0"/>
          <dgm:chPref val="0"/>
        </dgm:presLayoutVars>
      </dgm:prSet>
      <dgm:spPr/>
    </dgm:pt>
    <dgm:pt modelId="{30AFCC56-2D3C-4325-87CC-04B4EDEBEA74}" type="pres">
      <dgm:prSet presAssocID="{F14DE28B-A9DB-456D-BACB-B68C58B142AF}" presName="ChildAccent" presStyleLbl="solidFgAcc1" presStyleIdx="9" presStyleCnt="10"/>
      <dgm:spPr/>
    </dgm:pt>
    <dgm:pt modelId="{E700907A-05B4-408A-84A9-3D5C2EFB255E}" type="pres">
      <dgm:prSet presAssocID="{F14DE28B-A9DB-456D-BACB-B68C58B142AF}" presName="Child" presStyleLbl="revTx" presStyleIdx="12" presStyleCnt="13" custScaleY="1889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CDFF62A-2B06-46F4-921D-8F2E54A19DE1}" type="presOf" srcId="{EB730ABC-CBDB-458E-ABA9-BD6CC023F24F}" destId="{524C0520-3D78-4651-853B-87F16035D746}" srcOrd="0" destOrd="0" presId="urn:microsoft.com/office/officeart/2008/layout/SquareAccentList"/>
    <dgm:cxn modelId="{18420FEA-720B-46F2-8BFE-5EFA19D638AE}" type="presOf" srcId="{F14DE28B-A9DB-456D-BACB-B68C58B142AF}" destId="{E700907A-05B4-408A-84A9-3D5C2EFB255E}" srcOrd="0" destOrd="0" presId="urn:microsoft.com/office/officeart/2008/layout/SquareAccentList"/>
    <dgm:cxn modelId="{EE206007-4110-4EAE-B8EE-908297B27DAA}" srcId="{F73C9991-15ED-4E8F-994E-B6DA848804AE}" destId="{A1788004-7FB1-4955-828D-F90A8CDB73B7}" srcOrd="2" destOrd="0" parTransId="{FAB27B18-213A-41EC-96E6-257847EF706D}" sibTransId="{0A72ED58-4D84-48C1-9547-91D36A48B216}"/>
    <dgm:cxn modelId="{A65486A2-68E3-4937-A07F-9E93ADE0852D}" type="presOf" srcId="{FDFAC79A-302F-4A4A-8B5D-023DDA949F13}" destId="{025358CA-13EA-4930-83E5-2E2737E9E6B9}" srcOrd="0" destOrd="0" presId="urn:microsoft.com/office/officeart/2008/layout/SquareAccentList"/>
    <dgm:cxn modelId="{61BF2210-16E9-4652-98E8-EE46DE2ED0A9}" type="presOf" srcId="{A1788004-7FB1-4955-828D-F90A8CDB73B7}" destId="{6FCC8580-BBCF-4EFE-A737-B7E3DDF3B459}" srcOrd="0" destOrd="0" presId="urn:microsoft.com/office/officeart/2008/layout/SquareAccentList"/>
    <dgm:cxn modelId="{EBA5F659-C9CB-4BFF-A29B-357F1D534CEA}" srcId="{EB730ABC-CBDB-458E-ABA9-BD6CC023F24F}" destId="{1A593DBB-8D33-490B-BFA4-D96B28E6909D}" srcOrd="3" destOrd="0" parTransId="{ED1286C4-DAC8-4C8C-8A6B-83E90AADDD2F}" sibTransId="{ED3528E1-641E-4361-9338-9B3983A41FB9}"/>
    <dgm:cxn modelId="{24B34814-A71F-419D-A443-20F229D12F85}" srcId="{EB730ABC-CBDB-458E-ABA9-BD6CC023F24F}" destId="{23384CAE-9846-47BE-9316-E7D02E10BEDE}" srcOrd="0" destOrd="0" parTransId="{EFE5448B-270C-422C-B738-1C8FCA416111}" sibTransId="{39A604C4-E56D-4B8C-A966-54192CE64325}"/>
    <dgm:cxn modelId="{8CCA151F-075D-48BD-8571-62BABDF0B8CC}" type="presOf" srcId="{1A593DBB-8D33-490B-BFA4-D96B28E6909D}" destId="{A2338C8B-BD21-447B-B936-790FF6A1C5EF}" srcOrd="0" destOrd="0" presId="urn:microsoft.com/office/officeart/2008/layout/SquareAccentList"/>
    <dgm:cxn modelId="{46527268-845D-42AB-97E5-9623F7AD2B00}" type="presOf" srcId="{1888080C-F2D6-4AB9-9179-F472489E2434}" destId="{117D412B-D7D9-4A56-98DC-A47BFAF918BC}" srcOrd="0" destOrd="0" presId="urn:microsoft.com/office/officeart/2008/layout/SquareAccentList"/>
    <dgm:cxn modelId="{D612E9E6-72B3-425D-95D4-A4579CDC1DFE}" srcId="{F73C9991-15ED-4E8F-994E-B6DA848804AE}" destId="{FDFAC79A-302F-4A4A-8B5D-023DDA949F13}" srcOrd="0" destOrd="0" parTransId="{CA3F4F84-AB3C-4594-B8FA-FE606A8A28FE}" sibTransId="{A441C36E-1C2D-4119-9C75-6289290C7D7F}"/>
    <dgm:cxn modelId="{6471B0FD-6016-43AF-A88E-3A1C49585C54}" type="presOf" srcId="{5DBDD50A-56D7-4455-BEAE-F8870ED8AF36}" destId="{E4ADCFE2-8087-44D4-831E-1FCAE5042FB9}" srcOrd="0" destOrd="0" presId="urn:microsoft.com/office/officeart/2008/layout/SquareAccentList"/>
    <dgm:cxn modelId="{DDB1D6B1-4AB7-43AF-ABFE-A1D6143E4BD7}" type="presOf" srcId="{2BCEC512-2539-4B57-AEE5-2B9942BD3211}" destId="{E4054BBE-4E87-450E-9F8D-1461133F83E1}" srcOrd="0" destOrd="0" presId="urn:microsoft.com/office/officeart/2008/layout/SquareAccentList"/>
    <dgm:cxn modelId="{DB74870F-6AA0-449D-BF4D-A60D5F3CCA9F}" srcId="{D3AB8FC1-1D0F-4954-9668-E85D7B7F7D86}" destId="{2BCEC512-2539-4B57-AEE5-2B9942BD3211}" srcOrd="2" destOrd="0" parTransId="{26847E99-1EF6-4767-B45C-DD7C34B81D2C}" sibTransId="{51882CB5-7336-49CB-8CF0-A527F52ECC29}"/>
    <dgm:cxn modelId="{80704B0A-2FD4-44CF-B147-1422312D7CB2}" srcId="{2BCEC512-2539-4B57-AEE5-2B9942BD3211}" destId="{B100A65A-2B3B-4322-B434-224A2AFB53FC}" srcOrd="0" destOrd="0" parTransId="{3AFE5490-1EFD-43D8-B4E3-A65DB2643BEE}" sibTransId="{D8B0E9BA-BD46-4AE4-8785-E972EAC0425A}"/>
    <dgm:cxn modelId="{42214DEF-AC14-4AEA-A88F-C4F24D8BF5B1}" type="presOf" srcId="{23384CAE-9846-47BE-9316-E7D02E10BEDE}" destId="{F759A5A9-A0FA-49B6-BB8F-39B95B57B384}" srcOrd="0" destOrd="0" presId="urn:microsoft.com/office/officeart/2008/layout/SquareAccentList"/>
    <dgm:cxn modelId="{7B68D3B7-9E22-4CB8-BBA3-7F75962034C2}" srcId="{F73C9991-15ED-4E8F-994E-B6DA848804AE}" destId="{1888080C-F2D6-4AB9-9179-F472489E2434}" srcOrd="1" destOrd="0" parTransId="{C78A05DF-2F7C-4DA8-806E-7037EF0D8F15}" sibTransId="{DEB691DE-5D56-4386-A3EF-DE2B858EFE57}"/>
    <dgm:cxn modelId="{9BF8E110-F7A1-4E1F-A05F-CD07B5C8361A}" srcId="{2BCEC512-2539-4B57-AEE5-2B9942BD3211}" destId="{5DBDD50A-56D7-4455-BEAE-F8870ED8AF36}" srcOrd="1" destOrd="0" parTransId="{EB728709-5A92-4D48-ADC8-11A8EF8AFF6A}" sibTransId="{ED73A4D6-36AD-4B46-A868-D609345E22B9}"/>
    <dgm:cxn modelId="{C109D884-3E18-4DA9-BD21-A410E2246ED6}" type="presOf" srcId="{B45702FE-0BFD-4E76-9D5B-95B3B81D046C}" destId="{331E5353-D2F5-41EF-9549-599370041104}" srcOrd="0" destOrd="0" presId="urn:microsoft.com/office/officeart/2008/layout/SquareAccentList"/>
    <dgm:cxn modelId="{D34D77C8-9421-4FEC-BFF8-379582EE52EA}" srcId="{D3AB8FC1-1D0F-4954-9668-E85D7B7F7D86}" destId="{F73C9991-15ED-4E8F-994E-B6DA848804AE}" srcOrd="0" destOrd="0" parTransId="{F4559195-917D-4F45-8B49-FBB8A0389CB5}" sibTransId="{227A5753-311C-46E0-810D-D9E0576BCA3E}"/>
    <dgm:cxn modelId="{A6F4C972-F563-4017-97E9-E641C4DDDED0}" type="presOf" srcId="{D3AB8FC1-1D0F-4954-9668-E85D7B7F7D86}" destId="{4CCD27B7-3C65-44B9-AD83-5721E809CBCB}" srcOrd="0" destOrd="0" presId="urn:microsoft.com/office/officeart/2008/layout/SquareAccentList"/>
    <dgm:cxn modelId="{6A006113-3AB0-4288-8145-B5D579AD2CAE}" srcId="{2BCEC512-2539-4B57-AEE5-2B9942BD3211}" destId="{F14DE28B-A9DB-456D-BACB-B68C58B142AF}" srcOrd="2" destOrd="0" parTransId="{0D44319E-8587-4650-84E5-1FEDE893FFDF}" sibTransId="{41BFEBC9-E160-4348-A043-6876A76F1E0B}"/>
    <dgm:cxn modelId="{A3F75A9E-4D64-4B55-9AD0-E596EC592F5C}" srcId="{D3AB8FC1-1D0F-4954-9668-E85D7B7F7D86}" destId="{EB730ABC-CBDB-458E-ABA9-BD6CC023F24F}" srcOrd="1" destOrd="0" parTransId="{CC819279-483C-46EE-B93B-D84E12FC311B}" sibTransId="{D4A1964D-03D0-4493-AA32-92E4542A159E}"/>
    <dgm:cxn modelId="{D870341A-0A66-4005-9EEC-5F7302139177}" type="presOf" srcId="{89CBBBAE-3DBE-49AE-8E31-EFBEFD9D89A5}" destId="{61FB7BE6-C673-477B-88D9-217F5E30EFD9}" srcOrd="0" destOrd="0" presId="urn:microsoft.com/office/officeart/2008/layout/SquareAccentList"/>
    <dgm:cxn modelId="{650A304A-77E5-484F-B392-5C83030B252C}" srcId="{EB730ABC-CBDB-458E-ABA9-BD6CC023F24F}" destId="{89CBBBAE-3DBE-49AE-8E31-EFBEFD9D89A5}" srcOrd="2" destOrd="0" parTransId="{D0D63C53-E187-4C3E-8659-037FFC4F1A93}" sibTransId="{E11AFDBA-6176-4CFE-895D-7B9EC5383B7F}"/>
    <dgm:cxn modelId="{081DF5FE-9154-4668-85CE-5E2BA557F56B}" type="presOf" srcId="{F73C9991-15ED-4E8F-994E-B6DA848804AE}" destId="{E690496E-F33C-4238-929B-98128B3D1ADC}" srcOrd="0" destOrd="0" presId="urn:microsoft.com/office/officeart/2008/layout/SquareAccentList"/>
    <dgm:cxn modelId="{DDC9A4D5-6DFA-4613-9C87-5B46EA6F4521}" type="presOf" srcId="{B100A65A-2B3B-4322-B434-224A2AFB53FC}" destId="{BAAECA97-23D6-4ED8-B602-C63096AAE17A}" srcOrd="0" destOrd="0" presId="urn:microsoft.com/office/officeart/2008/layout/SquareAccentList"/>
    <dgm:cxn modelId="{2AE06D6D-5D95-4A61-8A8D-DE1D7DA04957}" srcId="{EB730ABC-CBDB-458E-ABA9-BD6CC023F24F}" destId="{B45702FE-0BFD-4E76-9D5B-95B3B81D046C}" srcOrd="1" destOrd="0" parTransId="{C68256BE-C366-4BCD-8555-87111EE5999B}" sibTransId="{830F4A78-8E24-406A-B07E-AE6B76887EFF}"/>
    <dgm:cxn modelId="{C117C3D5-7033-4CC2-9BAA-82512E0F677F}" type="presParOf" srcId="{4CCD27B7-3C65-44B9-AD83-5721E809CBCB}" destId="{FDE021B3-EBA1-433C-8FCB-D8A9BB7EFCB0}" srcOrd="0" destOrd="0" presId="urn:microsoft.com/office/officeart/2008/layout/SquareAccentList"/>
    <dgm:cxn modelId="{5E8DDACC-58B5-4A9A-BD4A-4556A7796295}" type="presParOf" srcId="{FDE021B3-EBA1-433C-8FCB-D8A9BB7EFCB0}" destId="{8200C180-3513-4BFC-9B21-3C1E44121486}" srcOrd="0" destOrd="0" presId="urn:microsoft.com/office/officeart/2008/layout/SquareAccentList"/>
    <dgm:cxn modelId="{9C8F028D-AEB5-4DED-95E0-76AC23A0638C}" type="presParOf" srcId="{8200C180-3513-4BFC-9B21-3C1E44121486}" destId="{A0D43F81-EF0C-469C-95C9-5627B5752031}" srcOrd="0" destOrd="0" presId="urn:microsoft.com/office/officeart/2008/layout/SquareAccentList"/>
    <dgm:cxn modelId="{CB515422-BB29-40FC-8FE3-07134D2D9661}" type="presParOf" srcId="{8200C180-3513-4BFC-9B21-3C1E44121486}" destId="{05B2A67C-F8B5-454F-AF46-D0D960B3A4B8}" srcOrd="1" destOrd="0" presId="urn:microsoft.com/office/officeart/2008/layout/SquareAccentList"/>
    <dgm:cxn modelId="{BE35369B-2EFF-4061-A4E5-579CB6B89E58}" type="presParOf" srcId="{8200C180-3513-4BFC-9B21-3C1E44121486}" destId="{E690496E-F33C-4238-929B-98128B3D1ADC}" srcOrd="2" destOrd="0" presId="urn:microsoft.com/office/officeart/2008/layout/SquareAccentList"/>
    <dgm:cxn modelId="{B6C43F8A-1C19-4862-BE53-835C84707D1A}" type="presParOf" srcId="{FDE021B3-EBA1-433C-8FCB-D8A9BB7EFCB0}" destId="{7D4AADF0-73B1-4895-AAB3-CAFF9867D579}" srcOrd="1" destOrd="0" presId="urn:microsoft.com/office/officeart/2008/layout/SquareAccentList"/>
    <dgm:cxn modelId="{5AFD0D9E-A195-4AA4-907D-9835252875BA}" type="presParOf" srcId="{7D4AADF0-73B1-4895-AAB3-CAFF9867D579}" destId="{711DB203-A03F-4A7C-B40C-57309214FB6B}" srcOrd="0" destOrd="0" presId="urn:microsoft.com/office/officeart/2008/layout/SquareAccentList"/>
    <dgm:cxn modelId="{56B4A811-9475-49E1-92D9-BFB75A2CB410}" type="presParOf" srcId="{711DB203-A03F-4A7C-B40C-57309214FB6B}" destId="{138EEEAB-4B96-4062-BD2F-4941CF35B64A}" srcOrd="0" destOrd="0" presId="urn:microsoft.com/office/officeart/2008/layout/SquareAccentList"/>
    <dgm:cxn modelId="{B7D908B7-2F1D-4FDE-95A5-AF7A58C331F0}" type="presParOf" srcId="{711DB203-A03F-4A7C-B40C-57309214FB6B}" destId="{025358CA-13EA-4930-83E5-2E2737E9E6B9}" srcOrd="1" destOrd="0" presId="urn:microsoft.com/office/officeart/2008/layout/SquareAccentList"/>
    <dgm:cxn modelId="{0BF8CD4A-57BC-4CA9-B462-059673643E14}" type="presParOf" srcId="{7D4AADF0-73B1-4895-AAB3-CAFF9867D579}" destId="{DB16E165-78DF-4693-8871-5303A79DFC2F}" srcOrd="1" destOrd="0" presId="urn:microsoft.com/office/officeart/2008/layout/SquareAccentList"/>
    <dgm:cxn modelId="{6C1182A1-B2CD-4A0A-8431-060A18A5E4EA}" type="presParOf" srcId="{DB16E165-78DF-4693-8871-5303A79DFC2F}" destId="{F9E00DC4-8640-4E9C-95BC-F6C915A8D061}" srcOrd="0" destOrd="0" presId="urn:microsoft.com/office/officeart/2008/layout/SquareAccentList"/>
    <dgm:cxn modelId="{A7941FBE-68D0-4725-8A02-ED25D66A8924}" type="presParOf" srcId="{DB16E165-78DF-4693-8871-5303A79DFC2F}" destId="{117D412B-D7D9-4A56-98DC-A47BFAF918BC}" srcOrd="1" destOrd="0" presId="urn:microsoft.com/office/officeart/2008/layout/SquareAccentList"/>
    <dgm:cxn modelId="{DCA70914-E918-4838-ABD2-0A15ECFB6A99}" type="presParOf" srcId="{7D4AADF0-73B1-4895-AAB3-CAFF9867D579}" destId="{40068E37-892B-4543-B07E-09EF5E047A5F}" srcOrd="2" destOrd="0" presId="urn:microsoft.com/office/officeart/2008/layout/SquareAccentList"/>
    <dgm:cxn modelId="{05633628-1950-4EEF-99D3-787BA86B4A98}" type="presParOf" srcId="{40068E37-892B-4543-B07E-09EF5E047A5F}" destId="{0BF44094-2377-4E88-8B3E-184A890E1C7B}" srcOrd="0" destOrd="0" presId="urn:microsoft.com/office/officeart/2008/layout/SquareAccentList"/>
    <dgm:cxn modelId="{07CE2DE5-8724-4018-8E45-D9A67E0069DC}" type="presParOf" srcId="{40068E37-892B-4543-B07E-09EF5E047A5F}" destId="{6FCC8580-BBCF-4EFE-A737-B7E3DDF3B459}" srcOrd="1" destOrd="0" presId="urn:microsoft.com/office/officeart/2008/layout/SquareAccentList"/>
    <dgm:cxn modelId="{131C6848-4EEA-4ACE-8BAC-CF32C729204F}" type="presParOf" srcId="{4CCD27B7-3C65-44B9-AD83-5721E809CBCB}" destId="{4450A25F-7213-4814-ABFD-7169A300DD3D}" srcOrd="1" destOrd="0" presId="urn:microsoft.com/office/officeart/2008/layout/SquareAccentList"/>
    <dgm:cxn modelId="{4ABEAAB1-2D8C-4ED8-B98F-33B7920BC511}" type="presParOf" srcId="{4450A25F-7213-4814-ABFD-7169A300DD3D}" destId="{42472D47-BD80-4205-BDB3-880B7509D69C}" srcOrd="0" destOrd="0" presId="urn:microsoft.com/office/officeart/2008/layout/SquareAccentList"/>
    <dgm:cxn modelId="{EC37BE66-674E-4DE7-9E7C-E6DCD54DFD08}" type="presParOf" srcId="{42472D47-BD80-4205-BDB3-880B7509D69C}" destId="{8757CD14-1544-4F58-86CF-ED05DEE4A922}" srcOrd="0" destOrd="0" presId="urn:microsoft.com/office/officeart/2008/layout/SquareAccentList"/>
    <dgm:cxn modelId="{F869DCA6-00F2-4ED1-BE90-3008AF6E1CBE}" type="presParOf" srcId="{42472D47-BD80-4205-BDB3-880B7509D69C}" destId="{FE7A1814-58B5-496B-BA65-15C8EB2980FF}" srcOrd="1" destOrd="0" presId="urn:microsoft.com/office/officeart/2008/layout/SquareAccentList"/>
    <dgm:cxn modelId="{74B57577-BE4D-4B4D-8F3E-ADA194EA22CB}" type="presParOf" srcId="{42472D47-BD80-4205-BDB3-880B7509D69C}" destId="{524C0520-3D78-4651-853B-87F16035D746}" srcOrd="2" destOrd="0" presId="urn:microsoft.com/office/officeart/2008/layout/SquareAccentList"/>
    <dgm:cxn modelId="{5ADE0061-F0DC-491A-B04B-9617F99F086D}" type="presParOf" srcId="{4450A25F-7213-4814-ABFD-7169A300DD3D}" destId="{049C7400-5406-4C83-8B82-48FE3E851270}" srcOrd="1" destOrd="0" presId="urn:microsoft.com/office/officeart/2008/layout/SquareAccentList"/>
    <dgm:cxn modelId="{78F6F7E9-9A63-4287-8C6A-FFD1349E5E97}" type="presParOf" srcId="{049C7400-5406-4C83-8B82-48FE3E851270}" destId="{EE16C421-6EB5-4008-BAC3-328FF4DECD0F}" srcOrd="0" destOrd="0" presId="urn:microsoft.com/office/officeart/2008/layout/SquareAccentList"/>
    <dgm:cxn modelId="{313DD387-92BE-490E-86D2-016F68388217}" type="presParOf" srcId="{EE16C421-6EB5-4008-BAC3-328FF4DECD0F}" destId="{AD75A56E-631A-4597-9CB9-1C4A9143C19D}" srcOrd="0" destOrd="0" presId="urn:microsoft.com/office/officeart/2008/layout/SquareAccentList"/>
    <dgm:cxn modelId="{C0AB0BD8-22C8-4C57-8E0C-E309FF434202}" type="presParOf" srcId="{EE16C421-6EB5-4008-BAC3-328FF4DECD0F}" destId="{F759A5A9-A0FA-49B6-BB8F-39B95B57B384}" srcOrd="1" destOrd="0" presId="urn:microsoft.com/office/officeart/2008/layout/SquareAccentList"/>
    <dgm:cxn modelId="{7D08ADD8-F11D-4D75-AD70-D35D92FEA972}" type="presParOf" srcId="{049C7400-5406-4C83-8B82-48FE3E851270}" destId="{CDA6BE43-2E1C-4094-8B48-3767B05D3711}" srcOrd="1" destOrd="0" presId="urn:microsoft.com/office/officeart/2008/layout/SquareAccentList"/>
    <dgm:cxn modelId="{66D6C9EC-7D47-45BB-9FFC-87013F7A6903}" type="presParOf" srcId="{CDA6BE43-2E1C-4094-8B48-3767B05D3711}" destId="{F9CCBA5F-CDB4-42DE-A38A-4C6CC3B940DE}" srcOrd="0" destOrd="0" presId="urn:microsoft.com/office/officeart/2008/layout/SquareAccentList"/>
    <dgm:cxn modelId="{332231D4-7C77-4938-96D8-B78AE33B87CF}" type="presParOf" srcId="{CDA6BE43-2E1C-4094-8B48-3767B05D3711}" destId="{331E5353-D2F5-41EF-9549-599370041104}" srcOrd="1" destOrd="0" presId="urn:microsoft.com/office/officeart/2008/layout/SquareAccentList"/>
    <dgm:cxn modelId="{96DEB060-7058-4B53-9CBA-1D1E12ED7B5B}" type="presParOf" srcId="{049C7400-5406-4C83-8B82-48FE3E851270}" destId="{FB330DB7-A4BB-46D9-93A3-CED53C03B436}" srcOrd="2" destOrd="0" presId="urn:microsoft.com/office/officeart/2008/layout/SquareAccentList"/>
    <dgm:cxn modelId="{8621B50C-CDF7-4968-BBEC-6472BDFB4917}" type="presParOf" srcId="{FB330DB7-A4BB-46D9-93A3-CED53C03B436}" destId="{D869854B-3376-44EB-812C-1FC31EFDE52F}" srcOrd="0" destOrd="0" presId="urn:microsoft.com/office/officeart/2008/layout/SquareAccentList"/>
    <dgm:cxn modelId="{79A7F5D1-E5D3-4E82-974F-E4B3ECF498A6}" type="presParOf" srcId="{FB330DB7-A4BB-46D9-93A3-CED53C03B436}" destId="{61FB7BE6-C673-477B-88D9-217F5E30EFD9}" srcOrd="1" destOrd="0" presId="urn:microsoft.com/office/officeart/2008/layout/SquareAccentList"/>
    <dgm:cxn modelId="{29B53C93-EBF4-4693-9BBC-461E3EDED0EC}" type="presParOf" srcId="{049C7400-5406-4C83-8B82-48FE3E851270}" destId="{003E1AA0-0210-457B-89AD-9589AF3BFBF7}" srcOrd="3" destOrd="0" presId="urn:microsoft.com/office/officeart/2008/layout/SquareAccentList"/>
    <dgm:cxn modelId="{694A55EE-C0C0-44F9-8BB6-3C27273101BF}" type="presParOf" srcId="{003E1AA0-0210-457B-89AD-9589AF3BFBF7}" destId="{38CFACFB-4C3A-4124-B64B-A70A8DD59EA6}" srcOrd="0" destOrd="0" presId="urn:microsoft.com/office/officeart/2008/layout/SquareAccentList"/>
    <dgm:cxn modelId="{37E4CEC3-31D1-4FFA-94D7-9CC4571F7EB6}" type="presParOf" srcId="{003E1AA0-0210-457B-89AD-9589AF3BFBF7}" destId="{A2338C8B-BD21-447B-B936-790FF6A1C5EF}" srcOrd="1" destOrd="0" presId="urn:microsoft.com/office/officeart/2008/layout/SquareAccentList"/>
    <dgm:cxn modelId="{3ED95B4E-7F80-45F4-B990-EC5A132A1EE8}" type="presParOf" srcId="{4CCD27B7-3C65-44B9-AD83-5721E809CBCB}" destId="{269E31F1-3C94-4431-9999-22D4477342A0}" srcOrd="2" destOrd="0" presId="urn:microsoft.com/office/officeart/2008/layout/SquareAccentList"/>
    <dgm:cxn modelId="{6230DC72-D771-47DF-897D-EA5EF6CC11E8}" type="presParOf" srcId="{269E31F1-3C94-4431-9999-22D4477342A0}" destId="{93B090B8-6AA0-40BA-A838-D9191D62D0A3}" srcOrd="0" destOrd="0" presId="urn:microsoft.com/office/officeart/2008/layout/SquareAccentList"/>
    <dgm:cxn modelId="{4B707608-D3FF-401A-B64D-878C63606972}" type="presParOf" srcId="{93B090B8-6AA0-40BA-A838-D9191D62D0A3}" destId="{2A045E74-8B36-428A-89E3-659394AE6002}" srcOrd="0" destOrd="0" presId="urn:microsoft.com/office/officeart/2008/layout/SquareAccentList"/>
    <dgm:cxn modelId="{F48AEF02-FD59-4C15-BCC4-990AD30C708B}" type="presParOf" srcId="{93B090B8-6AA0-40BA-A838-D9191D62D0A3}" destId="{57975549-9AC6-4C7E-A670-98107746529E}" srcOrd="1" destOrd="0" presId="urn:microsoft.com/office/officeart/2008/layout/SquareAccentList"/>
    <dgm:cxn modelId="{EE8B1776-C1F2-43B3-8731-DBA6A3F45B5C}" type="presParOf" srcId="{93B090B8-6AA0-40BA-A838-D9191D62D0A3}" destId="{E4054BBE-4E87-450E-9F8D-1461133F83E1}" srcOrd="2" destOrd="0" presId="urn:microsoft.com/office/officeart/2008/layout/SquareAccentList"/>
    <dgm:cxn modelId="{EEA52FA2-D464-4EBF-B45A-1F3F5A73F3F7}" type="presParOf" srcId="{269E31F1-3C94-4431-9999-22D4477342A0}" destId="{EBA8E92D-0FC8-45FB-8489-DBCB041C56F9}" srcOrd="1" destOrd="0" presId="urn:microsoft.com/office/officeart/2008/layout/SquareAccentList"/>
    <dgm:cxn modelId="{7EF6EF5A-616D-46AD-9C73-F02619D120A6}" type="presParOf" srcId="{EBA8E92D-0FC8-45FB-8489-DBCB041C56F9}" destId="{7F5F4EA5-300A-4CAB-B4A2-4BDEB769CB95}" srcOrd="0" destOrd="0" presId="urn:microsoft.com/office/officeart/2008/layout/SquareAccentList"/>
    <dgm:cxn modelId="{F36F6BD7-4AC7-43EB-8741-4037950E434E}" type="presParOf" srcId="{7F5F4EA5-300A-4CAB-B4A2-4BDEB769CB95}" destId="{D9145AE7-266C-44DD-A455-D1DF9187F925}" srcOrd="0" destOrd="0" presId="urn:microsoft.com/office/officeart/2008/layout/SquareAccentList"/>
    <dgm:cxn modelId="{7EF3A4AA-B3F5-42F1-BEAC-DC6B8208DC6E}" type="presParOf" srcId="{7F5F4EA5-300A-4CAB-B4A2-4BDEB769CB95}" destId="{BAAECA97-23D6-4ED8-B602-C63096AAE17A}" srcOrd="1" destOrd="0" presId="urn:microsoft.com/office/officeart/2008/layout/SquareAccentList"/>
    <dgm:cxn modelId="{6BB23D38-5665-44F4-AE3A-E81A60B64FEB}" type="presParOf" srcId="{EBA8E92D-0FC8-45FB-8489-DBCB041C56F9}" destId="{040E6E40-A0F4-4059-8AF8-E33E260F6F35}" srcOrd="1" destOrd="0" presId="urn:microsoft.com/office/officeart/2008/layout/SquareAccentList"/>
    <dgm:cxn modelId="{DEBCCEF7-FBBC-48DD-ADC0-18CF1C1048B7}" type="presParOf" srcId="{040E6E40-A0F4-4059-8AF8-E33E260F6F35}" destId="{E6EB08F5-0279-48E8-98D7-EA02848FA357}" srcOrd="0" destOrd="0" presId="urn:microsoft.com/office/officeart/2008/layout/SquareAccentList"/>
    <dgm:cxn modelId="{95626FE4-06FD-4791-AB4D-037C64D0E517}" type="presParOf" srcId="{040E6E40-A0F4-4059-8AF8-E33E260F6F35}" destId="{E4ADCFE2-8087-44D4-831E-1FCAE5042FB9}" srcOrd="1" destOrd="0" presId="urn:microsoft.com/office/officeart/2008/layout/SquareAccentList"/>
    <dgm:cxn modelId="{D8411C52-484B-49CC-99B1-3E90B4C0329E}" type="presParOf" srcId="{EBA8E92D-0FC8-45FB-8489-DBCB041C56F9}" destId="{903CE8BF-16CC-4B6C-816E-FE1A19BAC993}" srcOrd="2" destOrd="0" presId="urn:microsoft.com/office/officeart/2008/layout/SquareAccentList"/>
    <dgm:cxn modelId="{7B709697-D8E0-4AB2-8126-5E1457B7FE0E}" type="presParOf" srcId="{903CE8BF-16CC-4B6C-816E-FE1A19BAC993}" destId="{30AFCC56-2D3C-4325-87CC-04B4EDEBEA74}" srcOrd="0" destOrd="0" presId="urn:microsoft.com/office/officeart/2008/layout/SquareAccentList"/>
    <dgm:cxn modelId="{74BB80F5-8834-434D-9927-60400AD5E5A6}" type="presParOf" srcId="{903CE8BF-16CC-4B6C-816E-FE1A19BAC993}" destId="{E700907A-05B4-408A-84A9-3D5C2EFB255E}" srcOrd="1" destOrd="0" presId="urn:microsoft.com/office/officeart/2008/layout/SquareAccent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43F81-EF0C-469C-95C9-5627B5752031}">
      <dsp:nvSpPr>
        <dsp:cNvPr id="0" name=""/>
        <dsp:cNvSpPr/>
      </dsp:nvSpPr>
      <dsp:spPr>
        <a:xfrm>
          <a:off x="2617" y="591163"/>
          <a:ext cx="2797167" cy="3290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A67C-F8B5-454F-AF46-D0D960B3A4B8}">
      <dsp:nvSpPr>
        <dsp:cNvPr id="0" name=""/>
        <dsp:cNvSpPr/>
      </dsp:nvSpPr>
      <dsp:spPr>
        <a:xfrm>
          <a:off x="2617" y="714752"/>
          <a:ext cx="205490" cy="2054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90496E-F33C-4238-929B-98128B3D1ADC}">
      <dsp:nvSpPr>
        <dsp:cNvPr id="0" name=""/>
        <dsp:cNvSpPr/>
      </dsp:nvSpPr>
      <dsp:spPr>
        <a:xfrm>
          <a:off x="2617" y="0"/>
          <a:ext cx="2797167" cy="591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err="1" smtClean="0"/>
            <a:t>Ambient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temperature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processing</a:t>
          </a:r>
          <a:endParaRPr lang="tr-TR" sz="2400" b="1" i="1" kern="1200" dirty="0"/>
        </a:p>
      </dsp:txBody>
      <dsp:txXfrm>
        <a:off x="2617" y="0"/>
        <a:ext cx="2797167" cy="591163"/>
      </dsp:txXfrm>
    </dsp:sp>
    <dsp:sp modelId="{138EEEAB-4B96-4062-BD2F-4941CF35B64A}">
      <dsp:nvSpPr>
        <dsp:cNvPr id="0" name=""/>
        <dsp:cNvSpPr/>
      </dsp:nvSpPr>
      <dsp:spPr>
        <a:xfrm>
          <a:off x="2617" y="1313949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25358CA-13EA-4930-83E5-2E2737E9E6B9}">
      <dsp:nvSpPr>
        <dsp:cNvPr id="0" name=""/>
        <dsp:cNvSpPr/>
      </dsp:nvSpPr>
      <dsp:spPr>
        <a:xfrm>
          <a:off x="198419" y="1056992"/>
          <a:ext cx="2601366" cy="719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Raw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material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preparation</a:t>
          </a:r>
          <a:endParaRPr lang="tr-TR" sz="2000" kern="1200" dirty="0"/>
        </a:p>
      </dsp:txBody>
      <dsp:txXfrm>
        <a:off x="198419" y="1056992"/>
        <a:ext cx="2601366" cy="719398"/>
      </dsp:txXfrm>
    </dsp:sp>
    <dsp:sp modelId="{BC9F7305-A813-4313-B6A3-1D6AC11386FB}">
      <dsp:nvSpPr>
        <dsp:cNvPr id="0" name=""/>
        <dsp:cNvSpPr/>
      </dsp:nvSpPr>
      <dsp:spPr>
        <a:xfrm>
          <a:off x="2617" y="1913141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360117"/>
              <a:satOff val="-449"/>
              <a:lumOff val="10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EF83F0-D2B2-48E7-84EF-FC58BDBCD98A}">
      <dsp:nvSpPr>
        <dsp:cNvPr id="0" name=""/>
        <dsp:cNvSpPr/>
      </dsp:nvSpPr>
      <dsp:spPr>
        <a:xfrm>
          <a:off x="198419" y="1776391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Size </a:t>
          </a:r>
          <a:r>
            <a:rPr lang="tr-TR" sz="2000" kern="1200" dirty="0" err="1" smtClean="0"/>
            <a:t>reduction</a:t>
          </a:r>
          <a:endParaRPr lang="tr-TR" sz="2000" kern="1200" dirty="0"/>
        </a:p>
      </dsp:txBody>
      <dsp:txXfrm>
        <a:off x="198419" y="1776391"/>
        <a:ext cx="2601366" cy="478985"/>
      </dsp:txXfrm>
    </dsp:sp>
    <dsp:sp modelId="{F9E00DC4-8640-4E9C-95BC-F6C915A8D061}">
      <dsp:nvSpPr>
        <dsp:cNvPr id="0" name=""/>
        <dsp:cNvSpPr/>
      </dsp:nvSpPr>
      <dsp:spPr>
        <a:xfrm>
          <a:off x="2617" y="2466078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720234"/>
              <a:satOff val="-898"/>
              <a:lumOff val="211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17D412B-D7D9-4A56-98DC-A47BFAF918BC}">
      <dsp:nvSpPr>
        <dsp:cNvPr id="0" name=""/>
        <dsp:cNvSpPr/>
      </dsp:nvSpPr>
      <dsp:spPr>
        <a:xfrm>
          <a:off x="198419" y="2255377"/>
          <a:ext cx="2601366" cy="6268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Mixing</a:t>
          </a:r>
          <a:r>
            <a:rPr lang="tr-TR" sz="2000" kern="1200" dirty="0" smtClean="0"/>
            <a:t>, </a:t>
          </a:r>
          <a:r>
            <a:rPr lang="tr-TR" sz="2000" kern="1200" dirty="0" err="1" smtClean="0"/>
            <a:t>forming</a:t>
          </a:r>
          <a:r>
            <a:rPr lang="tr-TR" sz="2000" kern="1200" dirty="0" smtClean="0"/>
            <a:t>,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coating</a:t>
          </a:r>
          <a:endParaRPr lang="tr-TR" sz="2000" kern="1200" dirty="0"/>
        </a:p>
      </dsp:txBody>
      <dsp:txXfrm>
        <a:off x="198419" y="2255377"/>
        <a:ext cx="2601366" cy="626887"/>
      </dsp:txXfrm>
    </dsp:sp>
    <dsp:sp modelId="{0BF44094-2377-4E88-8B3E-184A890E1C7B}">
      <dsp:nvSpPr>
        <dsp:cNvPr id="0" name=""/>
        <dsp:cNvSpPr/>
      </dsp:nvSpPr>
      <dsp:spPr>
        <a:xfrm>
          <a:off x="2617" y="3019014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1080351"/>
              <a:satOff val="-1347"/>
              <a:lumOff val="317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FCC8580-BBCF-4EFE-A737-B7E3DDF3B459}">
      <dsp:nvSpPr>
        <dsp:cNvPr id="0" name=""/>
        <dsp:cNvSpPr/>
      </dsp:nvSpPr>
      <dsp:spPr>
        <a:xfrm>
          <a:off x="198419" y="2882264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Separation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process</a:t>
          </a:r>
          <a:endParaRPr lang="tr-TR" sz="2000" kern="1200" dirty="0"/>
        </a:p>
      </dsp:txBody>
      <dsp:txXfrm>
        <a:off x="198419" y="2882264"/>
        <a:ext cx="2601366" cy="478985"/>
      </dsp:txXfrm>
    </dsp:sp>
    <dsp:sp modelId="{8757CD14-1544-4F58-86CF-ED05DEE4A922}">
      <dsp:nvSpPr>
        <dsp:cNvPr id="0" name=""/>
        <dsp:cNvSpPr/>
      </dsp:nvSpPr>
      <dsp:spPr>
        <a:xfrm>
          <a:off x="2939644" y="591163"/>
          <a:ext cx="2797167" cy="329078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100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7A1814-58B5-496B-BA65-15C8EB2980FF}">
      <dsp:nvSpPr>
        <dsp:cNvPr id="0" name=""/>
        <dsp:cNvSpPr/>
      </dsp:nvSpPr>
      <dsp:spPr>
        <a:xfrm>
          <a:off x="2939644" y="714752"/>
          <a:ext cx="205490" cy="2054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4C0520-3D78-4651-853B-87F16035D746}">
      <dsp:nvSpPr>
        <dsp:cNvPr id="0" name=""/>
        <dsp:cNvSpPr/>
      </dsp:nvSpPr>
      <dsp:spPr>
        <a:xfrm>
          <a:off x="2939644" y="0"/>
          <a:ext cx="2797167" cy="591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err="1" smtClean="0"/>
            <a:t>Heat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process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using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steam</a:t>
          </a:r>
          <a:r>
            <a:rPr lang="tr-TR" sz="2400" b="1" i="1" kern="1200" dirty="0" smtClean="0"/>
            <a:t>, hot </a:t>
          </a:r>
          <a:r>
            <a:rPr lang="tr-TR" sz="2400" b="1" i="1" kern="1200" dirty="0" err="1" smtClean="0"/>
            <a:t>water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or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oil</a:t>
          </a:r>
          <a:endParaRPr lang="tr-TR" sz="2400" b="1" i="1" kern="1200" dirty="0"/>
        </a:p>
      </dsp:txBody>
      <dsp:txXfrm>
        <a:off x="2939644" y="0"/>
        <a:ext cx="2797167" cy="591163"/>
      </dsp:txXfrm>
    </dsp:sp>
    <dsp:sp modelId="{AD75A56E-631A-4597-9CB9-1C4A9143C19D}">
      <dsp:nvSpPr>
        <dsp:cNvPr id="0" name=""/>
        <dsp:cNvSpPr/>
      </dsp:nvSpPr>
      <dsp:spPr>
        <a:xfrm>
          <a:off x="2939644" y="1193743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1440467"/>
              <a:satOff val="-1797"/>
              <a:lumOff val="422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759A5A9-A0FA-49B6-BB8F-39B95B57B384}">
      <dsp:nvSpPr>
        <dsp:cNvPr id="0" name=""/>
        <dsp:cNvSpPr/>
      </dsp:nvSpPr>
      <dsp:spPr>
        <a:xfrm>
          <a:off x="3135445" y="1056992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Blanching</a:t>
          </a:r>
          <a:endParaRPr lang="tr-TR" sz="2000" kern="1200" dirty="0"/>
        </a:p>
      </dsp:txBody>
      <dsp:txXfrm>
        <a:off x="3135445" y="1056992"/>
        <a:ext cx="2601366" cy="478985"/>
      </dsp:txXfrm>
    </dsp:sp>
    <dsp:sp modelId="{F9CCBA5F-CDB4-42DE-A38A-4C6CC3B940DE}">
      <dsp:nvSpPr>
        <dsp:cNvPr id="0" name=""/>
        <dsp:cNvSpPr/>
      </dsp:nvSpPr>
      <dsp:spPr>
        <a:xfrm>
          <a:off x="2939644" y="1672729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1800584"/>
              <a:satOff val="-2246"/>
              <a:lumOff val="528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31E5353-D2F5-41EF-9549-599370041104}">
      <dsp:nvSpPr>
        <dsp:cNvPr id="0" name=""/>
        <dsp:cNvSpPr/>
      </dsp:nvSpPr>
      <dsp:spPr>
        <a:xfrm>
          <a:off x="3135445" y="1535978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Industrial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cooking</a:t>
          </a:r>
          <a:endParaRPr lang="tr-TR" sz="2000" kern="1200" dirty="0"/>
        </a:p>
      </dsp:txBody>
      <dsp:txXfrm>
        <a:off x="3135445" y="1535978"/>
        <a:ext cx="2601366" cy="478985"/>
      </dsp:txXfrm>
    </dsp:sp>
    <dsp:sp modelId="{D869854B-3376-44EB-812C-1FC31EFDE52F}">
      <dsp:nvSpPr>
        <dsp:cNvPr id="0" name=""/>
        <dsp:cNvSpPr/>
      </dsp:nvSpPr>
      <dsp:spPr>
        <a:xfrm>
          <a:off x="2939644" y="2151715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2160701"/>
              <a:satOff val="-2695"/>
              <a:lumOff val="634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1FB7BE6-C673-477B-88D9-217F5E30EFD9}">
      <dsp:nvSpPr>
        <dsp:cNvPr id="0" name=""/>
        <dsp:cNvSpPr/>
      </dsp:nvSpPr>
      <dsp:spPr>
        <a:xfrm>
          <a:off x="3135445" y="2014964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Pasteurization</a:t>
          </a:r>
          <a:endParaRPr lang="tr-TR" sz="2000" kern="1200" dirty="0"/>
        </a:p>
      </dsp:txBody>
      <dsp:txXfrm>
        <a:off x="3135445" y="2014964"/>
        <a:ext cx="2601366" cy="478985"/>
      </dsp:txXfrm>
    </dsp:sp>
    <dsp:sp modelId="{38CFACFB-4C3A-4124-B64B-A70A8DD59EA6}">
      <dsp:nvSpPr>
        <dsp:cNvPr id="0" name=""/>
        <dsp:cNvSpPr/>
      </dsp:nvSpPr>
      <dsp:spPr>
        <a:xfrm>
          <a:off x="2939644" y="2630701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2520818"/>
              <a:satOff val="-3144"/>
              <a:lumOff val="739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338C8B-BD21-447B-B936-790FF6A1C5EF}">
      <dsp:nvSpPr>
        <dsp:cNvPr id="0" name=""/>
        <dsp:cNvSpPr/>
      </dsp:nvSpPr>
      <dsp:spPr>
        <a:xfrm>
          <a:off x="3135445" y="2493950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Heat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Sterilization</a:t>
          </a:r>
          <a:endParaRPr lang="tr-TR" sz="2000" kern="1200" dirty="0"/>
        </a:p>
      </dsp:txBody>
      <dsp:txXfrm>
        <a:off x="3135445" y="2493950"/>
        <a:ext cx="2601366" cy="478985"/>
      </dsp:txXfrm>
    </dsp:sp>
    <dsp:sp modelId="{CDAFC887-864F-4D4E-A6F0-5AFC0526917E}">
      <dsp:nvSpPr>
        <dsp:cNvPr id="0" name=""/>
        <dsp:cNvSpPr/>
      </dsp:nvSpPr>
      <dsp:spPr>
        <a:xfrm>
          <a:off x="2939644" y="3258165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2880935"/>
              <a:satOff val="-3593"/>
              <a:lumOff val="845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091954C-8202-4717-870D-5A0420D57DE3}">
      <dsp:nvSpPr>
        <dsp:cNvPr id="0" name=""/>
        <dsp:cNvSpPr/>
      </dsp:nvSpPr>
      <dsp:spPr>
        <a:xfrm>
          <a:off x="3135445" y="2972936"/>
          <a:ext cx="2601366" cy="77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Evaporation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distillation</a:t>
          </a:r>
          <a:endParaRPr lang="tr-TR" sz="2000" kern="1200" dirty="0"/>
        </a:p>
      </dsp:txBody>
      <dsp:txXfrm>
        <a:off x="3135445" y="2972936"/>
        <a:ext cx="2601366" cy="775942"/>
      </dsp:txXfrm>
    </dsp:sp>
    <dsp:sp modelId="{78026320-3CBB-4D21-A4A7-9CC3F669F5C4}">
      <dsp:nvSpPr>
        <dsp:cNvPr id="0" name=""/>
        <dsp:cNvSpPr/>
      </dsp:nvSpPr>
      <dsp:spPr>
        <a:xfrm>
          <a:off x="2939644" y="3885629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3241052"/>
              <a:satOff val="-4042"/>
              <a:lumOff val="951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35207C1-ED99-4F66-A2F3-A3A6BB2615CE}">
      <dsp:nvSpPr>
        <dsp:cNvPr id="0" name=""/>
        <dsp:cNvSpPr/>
      </dsp:nvSpPr>
      <dsp:spPr>
        <a:xfrm>
          <a:off x="3135445" y="3748879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Frying</a:t>
          </a:r>
          <a:endParaRPr lang="tr-TR" sz="2000" kern="1200" dirty="0"/>
        </a:p>
      </dsp:txBody>
      <dsp:txXfrm>
        <a:off x="3135445" y="3748879"/>
        <a:ext cx="2601366" cy="478985"/>
      </dsp:txXfrm>
    </dsp:sp>
    <dsp:sp modelId="{C860C8E4-AEE3-4AC8-AA6D-0B27F0F7CEA8}">
      <dsp:nvSpPr>
        <dsp:cNvPr id="0" name=""/>
        <dsp:cNvSpPr/>
      </dsp:nvSpPr>
      <dsp:spPr>
        <a:xfrm>
          <a:off x="5876670" y="591163"/>
          <a:ext cx="2797167" cy="329078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100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ED811A-0AB9-4833-84E1-8D5342530A85}">
      <dsp:nvSpPr>
        <dsp:cNvPr id="0" name=""/>
        <dsp:cNvSpPr/>
      </dsp:nvSpPr>
      <dsp:spPr>
        <a:xfrm>
          <a:off x="5876670" y="714752"/>
          <a:ext cx="205490" cy="2054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3D15365-FB85-46C5-A4B4-C8BE5976DCC2}">
      <dsp:nvSpPr>
        <dsp:cNvPr id="0" name=""/>
        <dsp:cNvSpPr/>
      </dsp:nvSpPr>
      <dsp:spPr>
        <a:xfrm>
          <a:off x="5876670" y="0"/>
          <a:ext cx="2797167" cy="591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err="1" smtClean="0"/>
            <a:t>Processing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using</a:t>
          </a:r>
          <a:r>
            <a:rPr lang="tr-TR" sz="2400" b="1" i="1" kern="1200" dirty="0" smtClean="0"/>
            <a:t> hot </a:t>
          </a:r>
          <a:r>
            <a:rPr lang="tr-TR" sz="2400" b="1" i="1" kern="1200" dirty="0" err="1" smtClean="0"/>
            <a:t>air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or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heated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surfaces</a:t>
          </a:r>
          <a:endParaRPr lang="tr-TR" sz="2400" kern="1200" dirty="0"/>
        </a:p>
      </dsp:txBody>
      <dsp:txXfrm>
        <a:off x="5876670" y="0"/>
        <a:ext cx="2797167" cy="591163"/>
      </dsp:txXfrm>
    </dsp:sp>
    <dsp:sp modelId="{548D8F69-CEA8-4DB3-B4EC-9619FA2DE657}">
      <dsp:nvSpPr>
        <dsp:cNvPr id="0" name=""/>
        <dsp:cNvSpPr/>
      </dsp:nvSpPr>
      <dsp:spPr>
        <a:xfrm>
          <a:off x="5876670" y="1193743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3601168"/>
              <a:satOff val="-4492"/>
              <a:lumOff val="105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279347-5AF7-49E6-8C00-BBF0FD32FC78}">
      <dsp:nvSpPr>
        <dsp:cNvPr id="0" name=""/>
        <dsp:cNvSpPr/>
      </dsp:nvSpPr>
      <dsp:spPr>
        <a:xfrm>
          <a:off x="6072472" y="1056992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Dehydration</a:t>
          </a:r>
          <a:endParaRPr lang="tr-TR" sz="2000" kern="1200" dirty="0"/>
        </a:p>
      </dsp:txBody>
      <dsp:txXfrm>
        <a:off x="6072472" y="1056992"/>
        <a:ext cx="2601366" cy="478985"/>
      </dsp:txXfrm>
    </dsp:sp>
    <dsp:sp modelId="{20C6C36F-DAF3-4A14-8E3A-0D3A31E2730A}">
      <dsp:nvSpPr>
        <dsp:cNvPr id="0" name=""/>
        <dsp:cNvSpPr/>
      </dsp:nvSpPr>
      <dsp:spPr>
        <a:xfrm>
          <a:off x="5876670" y="1672729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3961285"/>
              <a:satOff val="-4941"/>
              <a:lumOff val="1162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FE29AA1-013A-468A-9CBF-0B598CC5294C}">
      <dsp:nvSpPr>
        <dsp:cNvPr id="0" name=""/>
        <dsp:cNvSpPr/>
      </dsp:nvSpPr>
      <dsp:spPr>
        <a:xfrm>
          <a:off x="6072472" y="1535978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Smoking</a:t>
          </a:r>
          <a:endParaRPr lang="tr-TR" sz="2000" kern="1200" dirty="0"/>
        </a:p>
      </dsp:txBody>
      <dsp:txXfrm>
        <a:off x="6072472" y="1535978"/>
        <a:ext cx="2601366" cy="478985"/>
      </dsp:txXfrm>
    </dsp:sp>
    <dsp:sp modelId="{106486CA-8FEF-4027-BD6D-AB4CDF98E238}">
      <dsp:nvSpPr>
        <dsp:cNvPr id="0" name=""/>
        <dsp:cNvSpPr/>
      </dsp:nvSpPr>
      <dsp:spPr>
        <a:xfrm>
          <a:off x="5876670" y="2151715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4321402"/>
              <a:satOff val="-5390"/>
              <a:lumOff val="1267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47E2DEB-DF1D-4472-B14F-2669FAB2D1C7}">
      <dsp:nvSpPr>
        <dsp:cNvPr id="0" name=""/>
        <dsp:cNvSpPr/>
      </dsp:nvSpPr>
      <dsp:spPr>
        <a:xfrm>
          <a:off x="6072472" y="2014964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Baking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roasting</a:t>
          </a:r>
          <a:endParaRPr lang="tr-TR" sz="2000" kern="1200" dirty="0"/>
        </a:p>
      </dsp:txBody>
      <dsp:txXfrm>
        <a:off x="6072472" y="2014964"/>
        <a:ext cx="2601366" cy="478985"/>
      </dsp:txXfrm>
    </dsp:sp>
    <dsp:sp modelId="{F0CB33D3-CFF7-4BFA-AAB0-0E5808A96910}">
      <dsp:nvSpPr>
        <dsp:cNvPr id="0" name=""/>
        <dsp:cNvSpPr/>
      </dsp:nvSpPr>
      <dsp:spPr>
        <a:xfrm>
          <a:off x="5876670" y="2630701"/>
          <a:ext cx="205484" cy="205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4E3DBE1-8047-48AF-9C81-7BD6FB572250}">
      <dsp:nvSpPr>
        <dsp:cNvPr id="0" name=""/>
        <dsp:cNvSpPr/>
      </dsp:nvSpPr>
      <dsp:spPr>
        <a:xfrm>
          <a:off x="6072472" y="2493950"/>
          <a:ext cx="2601366" cy="47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Extrusion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cooking</a:t>
          </a:r>
          <a:endParaRPr lang="tr-TR" sz="2000" kern="1200" dirty="0"/>
        </a:p>
      </dsp:txBody>
      <dsp:txXfrm>
        <a:off x="6072472" y="2493950"/>
        <a:ext cx="2601366" cy="4789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43F81-EF0C-469C-95C9-5627B5752031}">
      <dsp:nvSpPr>
        <dsp:cNvPr id="0" name=""/>
        <dsp:cNvSpPr/>
      </dsp:nvSpPr>
      <dsp:spPr>
        <a:xfrm>
          <a:off x="2932" y="591089"/>
          <a:ext cx="2796817" cy="3290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A67C-F8B5-454F-AF46-D0D960B3A4B8}">
      <dsp:nvSpPr>
        <dsp:cNvPr id="0" name=""/>
        <dsp:cNvSpPr/>
      </dsp:nvSpPr>
      <dsp:spPr>
        <a:xfrm>
          <a:off x="2932" y="714662"/>
          <a:ext cx="205464" cy="2054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90496E-F33C-4238-929B-98128B3D1ADC}">
      <dsp:nvSpPr>
        <dsp:cNvPr id="0" name=""/>
        <dsp:cNvSpPr/>
      </dsp:nvSpPr>
      <dsp:spPr>
        <a:xfrm>
          <a:off x="2932" y="0"/>
          <a:ext cx="2796817" cy="591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err="1" smtClean="0"/>
            <a:t>Processing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by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direct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and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radiated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energy</a:t>
          </a:r>
          <a:endParaRPr lang="tr-TR" sz="2400" b="1" i="1" kern="1200" dirty="0"/>
        </a:p>
      </dsp:txBody>
      <dsp:txXfrm>
        <a:off x="2932" y="0"/>
        <a:ext cx="2796817" cy="591089"/>
      </dsp:txXfrm>
    </dsp:sp>
    <dsp:sp modelId="{138EEEAB-4B96-4062-BD2F-4941CF35B64A}">
      <dsp:nvSpPr>
        <dsp:cNvPr id="0" name=""/>
        <dsp:cNvSpPr/>
      </dsp:nvSpPr>
      <dsp:spPr>
        <a:xfrm>
          <a:off x="2932" y="1193593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25358CA-13EA-4930-83E5-2E2737E9E6B9}">
      <dsp:nvSpPr>
        <dsp:cNvPr id="0" name=""/>
        <dsp:cNvSpPr/>
      </dsp:nvSpPr>
      <dsp:spPr>
        <a:xfrm>
          <a:off x="198709" y="1056860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Dielectric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heating</a:t>
          </a:r>
          <a:endParaRPr lang="tr-TR" sz="2000" kern="1200" dirty="0"/>
        </a:p>
      </dsp:txBody>
      <dsp:txXfrm>
        <a:off x="198709" y="1056860"/>
        <a:ext cx="2601040" cy="478926"/>
      </dsp:txXfrm>
    </dsp:sp>
    <dsp:sp modelId="{F9E00DC4-8640-4E9C-95BC-F6C915A8D061}">
      <dsp:nvSpPr>
        <dsp:cNvPr id="0" name=""/>
        <dsp:cNvSpPr/>
      </dsp:nvSpPr>
      <dsp:spPr>
        <a:xfrm>
          <a:off x="2932" y="1672519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1103764"/>
              <a:satOff val="4423"/>
              <a:lumOff val="959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17D412B-D7D9-4A56-98DC-A47BFAF918BC}">
      <dsp:nvSpPr>
        <dsp:cNvPr id="0" name=""/>
        <dsp:cNvSpPr/>
      </dsp:nvSpPr>
      <dsp:spPr>
        <a:xfrm>
          <a:off x="198709" y="1535786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Ohmic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heating</a:t>
          </a:r>
          <a:endParaRPr lang="tr-TR" sz="2000" kern="1200" dirty="0"/>
        </a:p>
      </dsp:txBody>
      <dsp:txXfrm>
        <a:off x="198709" y="1535786"/>
        <a:ext cx="2601040" cy="478926"/>
      </dsp:txXfrm>
    </dsp:sp>
    <dsp:sp modelId="{0BF44094-2377-4E88-8B3E-184A890E1C7B}">
      <dsp:nvSpPr>
        <dsp:cNvPr id="0" name=""/>
        <dsp:cNvSpPr/>
      </dsp:nvSpPr>
      <dsp:spPr>
        <a:xfrm>
          <a:off x="2932" y="2151445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2207528"/>
              <a:satOff val="8847"/>
              <a:lumOff val="1917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FCC8580-BBCF-4EFE-A737-B7E3DDF3B459}">
      <dsp:nvSpPr>
        <dsp:cNvPr id="0" name=""/>
        <dsp:cNvSpPr/>
      </dsp:nvSpPr>
      <dsp:spPr>
        <a:xfrm>
          <a:off x="198709" y="2014712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Infrared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heating</a:t>
          </a:r>
          <a:endParaRPr lang="tr-TR" sz="2000" kern="1200" dirty="0"/>
        </a:p>
      </dsp:txBody>
      <dsp:txXfrm>
        <a:off x="198709" y="2014712"/>
        <a:ext cx="2601040" cy="478926"/>
      </dsp:txXfrm>
    </dsp:sp>
    <dsp:sp modelId="{8757CD14-1544-4F58-86CF-ED05DEE4A922}">
      <dsp:nvSpPr>
        <dsp:cNvPr id="0" name=""/>
        <dsp:cNvSpPr/>
      </dsp:nvSpPr>
      <dsp:spPr>
        <a:xfrm>
          <a:off x="2939591" y="591089"/>
          <a:ext cx="2796817" cy="329037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100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7A1814-58B5-496B-BA65-15C8EB2980FF}">
      <dsp:nvSpPr>
        <dsp:cNvPr id="0" name=""/>
        <dsp:cNvSpPr/>
      </dsp:nvSpPr>
      <dsp:spPr>
        <a:xfrm>
          <a:off x="2939591" y="714662"/>
          <a:ext cx="205464" cy="2054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4C0520-3D78-4651-853B-87F16035D746}">
      <dsp:nvSpPr>
        <dsp:cNvPr id="0" name=""/>
        <dsp:cNvSpPr/>
      </dsp:nvSpPr>
      <dsp:spPr>
        <a:xfrm>
          <a:off x="2939591" y="0"/>
          <a:ext cx="2796817" cy="591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err="1" smtClean="0"/>
            <a:t>Processing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by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removal</a:t>
          </a:r>
          <a:r>
            <a:rPr lang="tr-TR" sz="2400" b="1" i="1" kern="1200" dirty="0" smtClean="0"/>
            <a:t> of </a:t>
          </a:r>
          <a:r>
            <a:rPr lang="tr-TR" sz="2400" b="1" i="1" kern="1200" dirty="0" err="1" smtClean="0"/>
            <a:t>heat</a:t>
          </a:r>
          <a:endParaRPr lang="tr-TR" sz="2400" b="1" i="1" kern="1200" dirty="0"/>
        </a:p>
      </dsp:txBody>
      <dsp:txXfrm>
        <a:off x="2939591" y="0"/>
        <a:ext cx="2796817" cy="591089"/>
      </dsp:txXfrm>
    </dsp:sp>
    <dsp:sp modelId="{AD75A56E-631A-4597-9CB9-1C4A9143C19D}">
      <dsp:nvSpPr>
        <dsp:cNvPr id="0" name=""/>
        <dsp:cNvSpPr/>
      </dsp:nvSpPr>
      <dsp:spPr>
        <a:xfrm>
          <a:off x="2939591" y="1193593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759A5A9-A0FA-49B6-BB8F-39B95B57B384}">
      <dsp:nvSpPr>
        <dsp:cNvPr id="0" name=""/>
        <dsp:cNvSpPr/>
      </dsp:nvSpPr>
      <dsp:spPr>
        <a:xfrm>
          <a:off x="3135368" y="1056860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Refrigeration</a:t>
          </a:r>
          <a:endParaRPr lang="tr-TR" sz="2000" kern="1200" dirty="0"/>
        </a:p>
      </dsp:txBody>
      <dsp:txXfrm>
        <a:off x="3135368" y="1056860"/>
        <a:ext cx="2601040" cy="478926"/>
      </dsp:txXfrm>
    </dsp:sp>
    <dsp:sp modelId="{F9CCBA5F-CDB4-42DE-A38A-4C6CC3B940DE}">
      <dsp:nvSpPr>
        <dsp:cNvPr id="0" name=""/>
        <dsp:cNvSpPr/>
      </dsp:nvSpPr>
      <dsp:spPr>
        <a:xfrm>
          <a:off x="2939591" y="1672519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4415056"/>
              <a:satOff val="17694"/>
              <a:lumOff val="3835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31E5353-D2F5-41EF-9549-599370041104}">
      <dsp:nvSpPr>
        <dsp:cNvPr id="0" name=""/>
        <dsp:cNvSpPr/>
      </dsp:nvSpPr>
      <dsp:spPr>
        <a:xfrm>
          <a:off x="3135368" y="1535786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Chilling</a:t>
          </a:r>
          <a:endParaRPr lang="tr-TR" sz="2000" kern="1200" dirty="0"/>
        </a:p>
      </dsp:txBody>
      <dsp:txXfrm>
        <a:off x="3135368" y="1535786"/>
        <a:ext cx="2601040" cy="478926"/>
      </dsp:txXfrm>
    </dsp:sp>
    <dsp:sp modelId="{D869854B-3376-44EB-812C-1FC31EFDE52F}">
      <dsp:nvSpPr>
        <dsp:cNvPr id="0" name=""/>
        <dsp:cNvSpPr/>
      </dsp:nvSpPr>
      <dsp:spPr>
        <a:xfrm>
          <a:off x="2939591" y="2151445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5518820"/>
              <a:satOff val="22117"/>
              <a:lumOff val="4793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1FB7BE6-C673-477B-88D9-217F5E30EFD9}">
      <dsp:nvSpPr>
        <dsp:cNvPr id="0" name=""/>
        <dsp:cNvSpPr/>
      </dsp:nvSpPr>
      <dsp:spPr>
        <a:xfrm>
          <a:off x="3135368" y="2014712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Freezing</a:t>
          </a:r>
          <a:endParaRPr lang="tr-TR" sz="2000" kern="1200" dirty="0"/>
        </a:p>
      </dsp:txBody>
      <dsp:txXfrm>
        <a:off x="3135368" y="2014712"/>
        <a:ext cx="2601040" cy="478926"/>
      </dsp:txXfrm>
    </dsp:sp>
    <dsp:sp modelId="{38CFACFB-4C3A-4124-B64B-A70A8DD59EA6}">
      <dsp:nvSpPr>
        <dsp:cNvPr id="0" name=""/>
        <dsp:cNvSpPr/>
      </dsp:nvSpPr>
      <dsp:spPr>
        <a:xfrm>
          <a:off x="2939591" y="2826159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338C8B-BD21-447B-B936-790FF6A1C5EF}">
      <dsp:nvSpPr>
        <dsp:cNvPr id="0" name=""/>
        <dsp:cNvSpPr/>
      </dsp:nvSpPr>
      <dsp:spPr>
        <a:xfrm>
          <a:off x="3135368" y="2493638"/>
          <a:ext cx="2601040" cy="870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Freeze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drying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freeze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concentration</a:t>
          </a:r>
          <a:endParaRPr lang="tr-TR" sz="2000" kern="1200" dirty="0"/>
        </a:p>
      </dsp:txBody>
      <dsp:txXfrm>
        <a:off x="3135368" y="2493638"/>
        <a:ext cx="2601040" cy="870500"/>
      </dsp:txXfrm>
    </dsp:sp>
    <dsp:sp modelId="{2A045E74-8B36-428A-89E3-659394AE6002}">
      <dsp:nvSpPr>
        <dsp:cNvPr id="0" name=""/>
        <dsp:cNvSpPr/>
      </dsp:nvSpPr>
      <dsp:spPr>
        <a:xfrm>
          <a:off x="5876249" y="591089"/>
          <a:ext cx="2796817" cy="32903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100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975549-9AC6-4C7E-A670-98107746529E}">
      <dsp:nvSpPr>
        <dsp:cNvPr id="0" name=""/>
        <dsp:cNvSpPr/>
      </dsp:nvSpPr>
      <dsp:spPr>
        <a:xfrm>
          <a:off x="5876249" y="714662"/>
          <a:ext cx="205464" cy="2054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054BBE-4E87-450E-9F8D-1461133F83E1}">
      <dsp:nvSpPr>
        <dsp:cNvPr id="0" name=""/>
        <dsp:cNvSpPr/>
      </dsp:nvSpPr>
      <dsp:spPr>
        <a:xfrm>
          <a:off x="5876249" y="0"/>
          <a:ext cx="2796817" cy="591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smtClean="0"/>
            <a:t>Post </a:t>
          </a:r>
          <a:r>
            <a:rPr lang="tr-TR" sz="2400" b="1" i="1" kern="1200" dirty="0" err="1" smtClean="0"/>
            <a:t>processing</a:t>
          </a:r>
          <a:r>
            <a:rPr lang="tr-TR" sz="2400" b="1" i="1" kern="1200" dirty="0" smtClean="0"/>
            <a:t> </a:t>
          </a:r>
          <a:r>
            <a:rPr lang="tr-TR" sz="2400" b="1" i="1" kern="1200" dirty="0" err="1" smtClean="0"/>
            <a:t>operations</a:t>
          </a:r>
          <a:endParaRPr lang="tr-TR" sz="2400" b="1" i="1" kern="1200" dirty="0"/>
        </a:p>
      </dsp:txBody>
      <dsp:txXfrm>
        <a:off x="5876249" y="0"/>
        <a:ext cx="2796817" cy="591089"/>
      </dsp:txXfrm>
    </dsp:sp>
    <dsp:sp modelId="{D9145AE7-266C-44DD-A455-D1DF9187F925}">
      <dsp:nvSpPr>
        <dsp:cNvPr id="0" name=""/>
        <dsp:cNvSpPr/>
      </dsp:nvSpPr>
      <dsp:spPr>
        <a:xfrm>
          <a:off x="5876249" y="1193593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7726349"/>
              <a:satOff val="30964"/>
              <a:lumOff val="6711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AAECA97-23D6-4ED8-B602-C63096AAE17A}">
      <dsp:nvSpPr>
        <dsp:cNvPr id="0" name=""/>
        <dsp:cNvSpPr/>
      </dsp:nvSpPr>
      <dsp:spPr>
        <a:xfrm>
          <a:off x="6072027" y="1056860"/>
          <a:ext cx="2601040" cy="478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Packaging</a:t>
          </a:r>
          <a:endParaRPr lang="tr-TR" sz="2000" kern="1200" dirty="0"/>
        </a:p>
      </dsp:txBody>
      <dsp:txXfrm>
        <a:off x="6072027" y="1056860"/>
        <a:ext cx="2601040" cy="478926"/>
      </dsp:txXfrm>
    </dsp:sp>
    <dsp:sp modelId="{E6EB08F5-0279-48E8-98D7-EA02848FA357}">
      <dsp:nvSpPr>
        <dsp:cNvPr id="0" name=""/>
        <dsp:cNvSpPr/>
      </dsp:nvSpPr>
      <dsp:spPr>
        <a:xfrm>
          <a:off x="5876249" y="1818048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8830112"/>
              <a:satOff val="35388"/>
              <a:lumOff val="7669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ADCFE2-8087-44D4-831E-1FCAE5042FB9}">
      <dsp:nvSpPr>
        <dsp:cNvPr id="0" name=""/>
        <dsp:cNvSpPr/>
      </dsp:nvSpPr>
      <dsp:spPr>
        <a:xfrm>
          <a:off x="6072027" y="1535786"/>
          <a:ext cx="2601040" cy="769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Filling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sealing</a:t>
          </a:r>
          <a:r>
            <a:rPr lang="tr-TR" sz="2000" kern="1200" dirty="0" smtClean="0"/>
            <a:t> of </a:t>
          </a:r>
          <a:r>
            <a:rPr lang="tr-TR" sz="2000" kern="1200" dirty="0" err="1" smtClean="0"/>
            <a:t>containers</a:t>
          </a:r>
          <a:endParaRPr lang="tr-TR" sz="2000" kern="1200" dirty="0"/>
        </a:p>
      </dsp:txBody>
      <dsp:txXfrm>
        <a:off x="6072027" y="1535786"/>
        <a:ext cx="2601040" cy="769983"/>
      </dsp:txXfrm>
    </dsp:sp>
    <dsp:sp modelId="{30AFCC56-2D3C-4325-87CC-04B4EDEBEA74}">
      <dsp:nvSpPr>
        <dsp:cNvPr id="0" name=""/>
        <dsp:cNvSpPr/>
      </dsp:nvSpPr>
      <dsp:spPr>
        <a:xfrm>
          <a:off x="5876249" y="2655501"/>
          <a:ext cx="205459" cy="205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700907A-05B4-408A-84A9-3D5C2EFB255E}">
      <dsp:nvSpPr>
        <dsp:cNvPr id="0" name=""/>
        <dsp:cNvSpPr/>
      </dsp:nvSpPr>
      <dsp:spPr>
        <a:xfrm>
          <a:off x="6072027" y="2305770"/>
          <a:ext cx="2601040" cy="904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Materials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handling</a:t>
          </a:r>
          <a:r>
            <a:rPr lang="tr-TR" sz="2000" kern="1200" dirty="0" smtClean="0"/>
            <a:t>, </a:t>
          </a:r>
          <a:r>
            <a:rPr lang="tr-TR" sz="2000" kern="1200" dirty="0" err="1" smtClean="0"/>
            <a:t>storage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and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distribution</a:t>
          </a:r>
          <a:endParaRPr lang="tr-TR" sz="2000" kern="1200" dirty="0"/>
        </a:p>
      </dsp:txBody>
      <dsp:txXfrm>
        <a:off x="6072027" y="2305770"/>
        <a:ext cx="2601040" cy="9049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A70A3-AEBD-49E4-A0EF-DA6FDF51EF9B}" type="datetimeFigureOut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30533-1468-4C06-BACB-8154C33472D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B1EB518-EF5B-4B87-A362-625AB425B9E9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EDB5-6357-437B-9911-7BDCACAE4086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2F7CFF-9664-4F42-95CE-A7618475902A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8A34F3-AE79-4CDF-97E3-83A30374082B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466E-C655-4C42-B45A-77B075168585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D519-34B3-4B39-B214-D5F46BA3AEE2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8809-AB05-4415-A5E0-47ED8814C6A5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F773CFC-CB32-4B7C-8FCC-B768CC5191E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5853C5-F267-4E89-BDA1-8FF476A6FF0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43608" y="5181913"/>
            <a:ext cx="6936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/>
              <a:t>FDE 101-Basic </a:t>
            </a:r>
            <a:r>
              <a:rPr lang="tr-TR" sz="2400" dirty="0" err="1" smtClean="0"/>
              <a:t>Concepts</a:t>
            </a:r>
            <a:r>
              <a:rPr lang="tr-TR" sz="2400" dirty="0" smtClean="0"/>
              <a:t> in </a:t>
            </a:r>
            <a:r>
              <a:rPr lang="tr-TR" sz="2400" dirty="0" err="1" smtClean="0"/>
              <a:t>Food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endParaRPr lang="en-US" sz="2400" dirty="0"/>
          </a:p>
        </p:txBody>
      </p:sp>
      <p:sp>
        <p:nvSpPr>
          <p:cNvPr id="2" name="Dikdörtgen 1"/>
          <p:cNvSpPr/>
          <p:nvPr/>
        </p:nvSpPr>
        <p:spPr>
          <a:xfrm>
            <a:off x="556432" y="1024954"/>
            <a:ext cx="8087534" cy="2800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8800" b="1" dirty="0" err="1" smtClean="0"/>
              <a:t>Food</a:t>
            </a:r>
            <a:r>
              <a:rPr lang="tr-TR" sz="8800" b="1" dirty="0" smtClean="0"/>
              <a:t> </a:t>
            </a:r>
            <a:r>
              <a:rPr lang="tr-TR" sz="8800" b="1" dirty="0" err="1" smtClean="0"/>
              <a:t>Processing</a:t>
            </a:r>
            <a:r>
              <a:rPr lang="tr-TR" sz="8800" b="1" dirty="0" smtClean="0"/>
              <a:t> </a:t>
            </a:r>
          </a:p>
          <a:p>
            <a:pPr algn="ctr"/>
            <a:r>
              <a:rPr lang="tr-TR" sz="8800" b="1" dirty="0" err="1" smtClean="0"/>
              <a:t>Operations</a:t>
            </a:r>
            <a:endParaRPr lang="en-US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1259632" y="2060848"/>
            <a:ext cx="6837040" cy="1944216"/>
          </a:xfrm>
        </p:spPr>
        <p:txBody>
          <a:bodyPr>
            <a:noAutofit/>
          </a:bodyPr>
          <a:lstStyle/>
          <a:p>
            <a:pPr algn="ctr"/>
            <a:r>
              <a:rPr lang="tr-TR" sz="6000" b="1" dirty="0" smtClean="0"/>
              <a:t>PROCESSING BY REMOVAL OF HEAT</a:t>
            </a:r>
            <a:endParaRPr lang="tr-TR" sz="6000" b="1" dirty="0"/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41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Processing</a:t>
            </a:r>
            <a:r>
              <a:rPr lang="tr-TR" b="1" dirty="0" smtClean="0"/>
              <a:t> </a:t>
            </a:r>
            <a:r>
              <a:rPr lang="tr-TR" b="1" dirty="0" err="1" smtClean="0"/>
              <a:t>by</a:t>
            </a:r>
            <a:r>
              <a:rPr lang="tr-TR" b="1" dirty="0" smtClean="0"/>
              <a:t> </a:t>
            </a:r>
            <a:r>
              <a:rPr lang="tr-TR" b="1" dirty="0" err="1" smtClean="0"/>
              <a:t>removal</a:t>
            </a:r>
            <a:r>
              <a:rPr lang="tr-TR" b="1" dirty="0" smtClean="0"/>
              <a:t> of </a:t>
            </a:r>
            <a:r>
              <a:rPr lang="tr-TR" b="1" dirty="0" err="1" smtClean="0"/>
              <a:t>heat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unit</a:t>
            </a:r>
            <a:r>
              <a:rPr lang="tr-TR" dirty="0" smtClean="0"/>
              <a:t> </a:t>
            </a:r>
            <a:r>
              <a:rPr lang="tr-TR" dirty="0" err="1" smtClean="0"/>
              <a:t>operations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processed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removal</a:t>
            </a:r>
            <a:r>
              <a:rPr lang="tr-TR" dirty="0" smtClean="0"/>
              <a:t> of </a:t>
            </a:r>
            <a:r>
              <a:rPr lang="tr-TR" dirty="0" err="1" smtClean="0"/>
              <a:t>heat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listed</a:t>
            </a:r>
            <a:r>
              <a:rPr lang="tr-TR" dirty="0" smtClean="0"/>
              <a:t> </a:t>
            </a:r>
            <a:r>
              <a:rPr lang="tr-TR" dirty="0" err="1" smtClean="0"/>
              <a:t>below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sz="2900" dirty="0" err="1"/>
              <a:t>Refrigeration</a:t>
            </a:r>
            <a:endParaRPr lang="tr-TR" sz="2900" dirty="0"/>
          </a:p>
          <a:p>
            <a:pPr lvl="2"/>
            <a:r>
              <a:rPr lang="tr-TR" sz="2600" b="1" dirty="0" err="1">
                <a:solidFill>
                  <a:srgbClr val="0000FF"/>
                </a:solidFill>
              </a:rPr>
              <a:t>Chilling</a:t>
            </a:r>
            <a:endParaRPr lang="tr-TR" sz="2600" b="1" dirty="0">
              <a:solidFill>
                <a:srgbClr val="0000FF"/>
              </a:solidFill>
            </a:endParaRPr>
          </a:p>
          <a:p>
            <a:pPr lvl="2"/>
            <a:r>
              <a:rPr lang="tr-TR" sz="2600" b="1" dirty="0" err="1" smtClean="0">
                <a:solidFill>
                  <a:srgbClr val="C00000"/>
                </a:solidFill>
              </a:rPr>
              <a:t>Freezing</a:t>
            </a:r>
            <a:endParaRPr lang="tr-TR" sz="2600" b="1" dirty="0" smtClean="0">
              <a:solidFill>
                <a:srgbClr val="C00000"/>
              </a:solidFill>
            </a:endParaRPr>
          </a:p>
          <a:p>
            <a:pPr lvl="1"/>
            <a:r>
              <a:rPr lang="tr-TR" sz="2900" dirty="0" err="1" smtClean="0"/>
              <a:t>Freeze</a:t>
            </a:r>
            <a:r>
              <a:rPr lang="tr-TR" sz="2900" dirty="0" smtClean="0"/>
              <a:t> </a:t>
            </a:r>
            <a:r>
              <a:rPr lang="tr-TR" sz="2900" dirty="0" err="1" smtClean="0"/>
              <a:t>drying</a:t>
            </a:r>
            <a:r>
              <a:rPr lang="tr-TR" sz="2900" dirty="0" smtClean="0"/>
              <a:t> </a:t>
            </a:r>
            <a:r>
              <a:rPr lang="tr-TR" sz="2900" dirty="0" err="1" smtClean="0"/>
              <a:t>and</a:t>
            </a:r>
            <a:r>
              <a:rPr lang="tr-TR" sz="2900" dirty="0" smtClean="0"/>
              <a:t> </a:t>
            </a:r>
            <a:r>
              <a:rPr lang="tr-TR" sz="2900" dirty="0" err="1" smtClean="0"/>
              <a:t>freeze</a:t>
            </a:r>
            <a:r>
              <a:rPr lang="tr-TR" sz="2900" dirty="0" smtClean="0"/>
              <a:t> </a:t>
            </a:r>
            <a:r>
              <a:rPr lang="tr-TR" sz="2900" dirty="0" err="1" smtClean="0"/>
              <a:t>concentration</a:t>
            </a:r>
            <a:endParaRPr lang="tr-TR" sz="29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857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etin Yer Tutucusu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dirty="0" smtClean="0"/>
              <a:t>REFRIGERATION               (CHILLING AND FREEZING)</a:t>
            </a:r>
            <a:endParaRPr lang="en-US" sz="4000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6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Refrigeration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533400" y="1533776"/>
            <a:ext cx="8153400" cy="4495800"/>
          </a:xfrm>
        </p:spPr>
        <p:txBody>
          <a:bodyPr>
            <a:normAutofit fontScale="92500"/>
          </a:bodyPr>
          <a:lstStyle/>
          <a:p>
            <a:r>
              <a:rPr lang="tr-TR" b="1" dirty="0" err="1" smtClean="0">
                <a:solidFill>
                  <a:srgbClr val="C00000"/>
                </a:solidFill>
              </a:rPr>
              <a:t>Removal</a:t>
            </a:r>
            <a:r>
              <a:rPr lang="tr-TR" b="1" dirty="0" smtClean="0">
                <a:solidFill>
                  <a:srgbClr val="C00000"/>
                </a:solidFill>
              </a:rPr>
              <a:t> of </a:t>
            </a:r>
            <a:r>
              <a:rPr lang="tr-TR" b="1" dirty="0" err="1" smtClean="0">
                <a:solidFill>
                  <a:srgbClr val="C00000"/>
                </a:solidFill>
              </a:rPr>
              <a:t>heat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foods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slows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the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biochemical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and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microbiological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changes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storage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b="1" dirty="0" err="1" smtClean="0"/>
              <a:t>refrigeration</a:t>
            </a:r>
            <a:endParaRPr lang="tr-TR" b="1" dirty="0" smtClean="0"/>
          </a:p>
          <a:p>
            <a:r>
              <a:rPr lang="tr-TR" b="1" dirty="0" err="1" smtClean="0">
                <a:solidFill>
                  <a:srgbClr val="008000"/>
                </a:solidFill>
              </a:rPr>
              <a:t>Refrigeration</a:t>
            </a:r>
            <a:r>
              <a:rPr lang="tr-TR" b="1" dirty="0" smtClean="0">
                <a:solidFill>
                  <a:srgbClr val="008000"/>
                </a:solidFill>
              </a:rPr>
              <a:t> </a:t>
            </a:r>
            <a:r>
              <a:rPr lang="tr-TR" dirty="0" smtClean="0"/>
              <a:t>is </a:t>
            </a:r>
            <a:r>
              <a:rPr lang="tr-TR" dirty="0" err="1" smtClean="0"/>
              <a:t>defined</a:t>
            </a:r>
            <a:r>
              <a:rPr lang="tr-TR" dirty="0" smtClean="0"/>
              <a:t> as </a:t>
            </a:r>
            <a:r>
              <a:rPr lang="tr-TR" b="1" dirty="0" err="1" smtClean="0">
                <a:solidFill>
                  <a:srgbClr val="008000"/>
                </a:solidFill>
              </a:rPr>
              <a:t>lowering</a:t>
            </a:r>
            <a:r>
              <a:rPr lang="tr-TR" b="1" dirty="0" smtClean="0">
                <a:solidFill>
                  <a:srgbClr val="008000"/>
                </a:solidFill>
              </a:rPr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the</a:t>
            </a:r>
            <a:r>
              <a:rPr lang="tr-TR" b="1" dirty="0" smtClean="0">
                <a:solidFill>
                  <a:srgbClr val="008000"/>
                </a:solidFill>
              </a:rPr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temperature</a:t>
            </a:r>
            <a:r>
              <a:rPr lang="tr-TR" b="1" dirty="0" smtClean="0">
                <a:solidFill>
                  <a:srgbClr val="008000"/>
                </a:solidFill>
              </a:rPr>
              <a:t> of a </a:t>
            </a:r>
            <a:r>
              <a:rPr lang="tr-TR" b="1" dirty="0" err="1" smtClean="0">
                <a:solidFill>
                  <a:srgbClr val="008000"/>
                </a:solidFill>
              </a:rPr>
              <a:t>food</a:t>
            </a:r>
            <a:r>
              <a:rPr lang="tr-TR" b="1" dirty="0" smtClean="0">
                <a:solidFill>
                  <a:srgbClr val="008000"/>
                </a:solidFill>
              </a:rPr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product</a:t>
            </a:r>
            <a:r>
              <a:rPr lang="tr-TR" b="1" dirty="0" smtClean="0">
                <a:solidFill>
                  <a:srgbClr val="008000"/>
                </a:solidFill>
              </a:rPr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and</a:t>
            </a:r>
            <a:r>
              <a:rPr lang="tr-TR" b="1" dirty="0">
                <a:solidFill>
                  <a:srgbClr val="008000"/>
                </a:solidFill>
              </a:rPr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storage</a:t>
            </a:r>
            <a:r>
              <a:rPr lang="tr-TR" b="1" dirty="0" smtClean="0">
                <a:solidFill>
                  <a:srgbClr val="008000"/>
                </a:solidFill>
              </a:rPr>
              <a:t> it at </a:t>
            </a:r>
            <a:r>
              <a:rPr lang="tr-TR" b="1" dirty="0" err="1" smtClean="0">
                <a:solidFill>
                  <a:srgbClr val="008000"/>
                </a:solidFill>
              </a:rPr>
              <a:t>low</a:t>
            </a:r>
            <a:r>
              <a:rPr lang="tr-TR" b="1" dirty="0" smtClean="0">
                <a:solidFill>
                  <a:srgbClr val="008000"/>
                </a:solidFill>
              </a:rPr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temperatures</a:t>
            </a:r>
            <a:endParaRPr lang="tr-TR" b="1" dirty="0" smtClean="0">
              <a:solidFill>
                <a:srgbClr val="008000"/>
              </a:solidFill>
            </a:endParaRPr>
          </a:p>
          <a:p>
            <a:endParaRPr lang="tr-TR" dirty="0" smtClean="0"/>
          </a:p>
          <a:p>
            <a:r>
              <a:rPr lang="tr-TR" dirty="0" err="1" smtClean="0"/>
              <a:t>Refrigeration</a:t>
            </a:r>
            <a:r>
              <a:rPr lang="tr-TR" dirty="0" smtClean="0"/>
              <a:t> is </a:t>
            </a:r>
            <a:r>
              <a:rPr lang="tr-TR" dirty="0" err="1" smtClean="0"/>
              <a:t>performed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ways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chilling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freezing</a:t>
            </a: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Two</a:t>
            </a:r>
            <a:r>
              <a:rPr lang="tr-TR" b="1" dirty="0" smtClean="0"/>
              <a:t> </a:t>
            </a:r>
            <a:r>
              <a:rPr lang="tr-TR" b="1" dirty="0" err="1" smtClean="0"/>
              <a:t>ways</a:t>
            </a:r>
            <a:r>
              <a:rPr lang="tr-TR" b="1" dirty="0" smtClean="0"/>
              <a:t> of </a:t>
            </a:r>
            <a:r>
              <a:rPr lang="tr-TR" b="1" dirty="0" err="1" smtClean="0"/>
              <a:t>refrigeration</a:t>
            </a:r>
            <a:endParaRPr lang="tr-TR" b="1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temperature</a:t>
            </a:r>
            <a:r>
              <a:rPr lang="tr-TR" dirty="0" smtClean="0"/>
              <a:t> of a </a:t>
            </a:r>
            <a:r>
              <a:rPr lang="tr-TR" dirty="0" err="1" smtClean="0"/>
              <a:t>food</a:t>
            </a:r>
            <a:r>
              <a:rPr lang="tr-TR" dirty="0" smtClean="0"/>
              <a:t> is </a:t>
            </a:r>
            <a:r>
              <a:rPr lang="tr-TR" dirty="0" err="1" smtClean="0"/>
              <a:t>reduced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between</a:t>
            </a:r>
            <a:r>
              <a:rPr lang="tr-TR" b="1" dirty="0" smtClean="0">
                <a:solidFill>
                  <a:srgbClr val="0000FF"/>
                </a:solidFill>
              </a:rPr>
              <a:t> -1°C </a:t>
            </a:r>
            <a:r>
              <a:rPr lang="tr-TR" b="1" dirty="0" err="1" smtClean="0">
                <a:solidFill>
                  <a:srgbClr val="0000FF"/>
                </a:solidFill>
              </a:rPr>
              <a:t>and</a:t>
            </a:r>
            <a:r>
              <a:rPr lang="tr-TR" b="1" dirty="0" smtClean="0">
                <a:solidFill>
                  <a:srgbClr val="0000FF"/>
                </a:solidFill>
              </a:rPr>
              <a:t> 8°C </a:t>
            </a:r>
            <a:endParaRPr lang="tr-TR" b="1" dirty="0">
              <a:solidFill>
                <a:srgbClr val="0000FF"/>
              </a:solidFill>
            </a:endParaRPr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temperature</a:t>
            </a:r>
            <a:r>
              <a:rPr lang="tr-TR" dirty="0" smtClean="0"/>
              <a:t> of a </a:t>
            </a:r>
            <a:r>
              <a:rPr lang="tr-TR" dirty="0" err="1" smtClean="0"/>
              <a:t>food</a:t>
            </a:r>
            <a:r>
              <a:rPr lang="tr-TR" dirty="0" smtClean="0"/>
              <a:t> is </a:t>
            </a:r>
            <a:r>
              <a:rPr lang="tr-TR" dirty="0" err="1" smtClean="0"/>
              <a:t>reduced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below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its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freezing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point</a:t>
            </a:r>
            <a:endParaRPr lang="tr-TR" b="1" dirty="0" smtClean="0">
              <a:solidFill>
                <a:srgbClr val="C00000"/>
              </a:solidFill>
            </a:endParaRPr>
          </a:p>
          <a:p>
            <a:r>
              <a:rPr lang="tr-TR" dirty="0" err="1" smtClean="0"/>
              <a:t>Freezing</a:t>
            </a:r>
            <a:r>
              <a:rPr lang="tr-TR" dirty="0" smtClean="0"/>
              <a:t> </a:t>
            </a:r>
            <a:r>
              <a:rPr lang="tr-TR" dirty="0" err="1" smtClean="0"/>
              <a:t>causes</a:t>
            </a:r>
            <a:r>
              <a:rPr lang="tr-TR" dirty="0" smtClean="0"/>
              <a:t> a </a:t>
            </a:r>
            <a:r>
              <a:rPr lang="tr-TR" dirty="0" err="1" smtClean="0"/>
              <a:t>great</a:t>
            </a:r>
            <a:r>
              <a:rPr lang="tr-TR" dirty="0" smtClean="0"/>
              <a:t> </a:t>
            </a:r>
            <a:r>
              <a:rPr lang="tr-TR" dirty="0" err="1" smtClean="0"/>
              <a:t>proportion</a:t>
            </a:r>
            <a:r>
              <a:rPr lang="tr-TR" dirty="0" smtClean="0"/>
              <a:t> of </a:t>
            </a:r>
            <a:r>
              <a:rPr lang="tr-TR" dirty="0" err="1" smtClean="0"/>
              <a:t>water</a:t>
            </a:r>
            <a:r>
              <a:rPr lang="tr-TR" dirty="0" smtClean="0"/>
              <a:t> </a:t>
            </a:r>
            <a:r>
              <a:rPr lang="tr-TR" dirty="0" err="1" smtClean="0"/>
              <a:t>undergo</a:t>
            </a:r>
            <a:r>
              <a:rPr lang="tr-TR" dirty="0" smtClean="0"/>
              <a:t> a </a:t>
            </a:r>
            <a:r>
              <a:rPr lang="tr-TR" dirty="0" err="1" smtClean="0"/>
              <a:t>change</a:t>
            </a:r>
            <a:r>
              <a:rPr lang="tr-TR" dirty="0" smtClean="0"/>
              <a:t> in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form </a:t>
            </a:r>
            <a:r>
              <a:rPr lang="tr-TR" dirty="0" err="1" smtClean="0"/>
              <a:t>ice</a:t>
            </a:r>
            <a:r>
              <a:rPr lang="tr-TR" dirty="0" smtClean="0"/>
              <a:t> </a:t>
            </a:r>
            <a:r>
              <a:rPr lang="tr-TR" dirty="0" err="1" smtClean="0"/>
              <a:t>crystals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10" name="9 Metin Yer Tutucusu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Chilling</a:t>
            </a:r>
            <a:endParaRPr lang="tr-TR" sz="3200" dirty="0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Freezing</a:t>
            </a:r>
            <a:endParaRPr lang="tr-TR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6000" b="1" dirty="0" smtClean="0"/>
              <a:t>CHILLING OF FOODS</a:t>
            </a:r>
            <a:endParaRPr lang="tr-TR" sz="6000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Chilling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Chilling</a:t>
            </a:r>
            <a:r>
              <a:rPr lang="tr-TR" dirty="0" smtClean="0"/>
              <a:t> is an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unit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in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industry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the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temperature</a:t>
            </a:r>
            <a:r>
              <a:rPr lang="tr-TR" b="1" dirty="0" smtClean="0">
                <a:solidFill>
                  <a:srgbClr val="C00000"/>
                </a:solidFill>
              </a:rPr>
              <a:t> of a </a:t>
            </a:r>
            <a:r>
              <a:rPr lang="tr-TR" b="1" dirty="0" err="1" smtClean="0">
                <a:solidFill>
                  <a:srgbClr val="C00000"/>
                </a:solidFill>
              </a:rPr>
              <a:t>food</a:t>
            </a:r>
            <a:r>
              <a:rPr lang="tr-TR" b="1" dirty="0" smtClean="0">
                <a:solidFill>
                  <a:srgbClr val="C00000"/>
                </a:solidFill>
              </a:rPr>
              <a:t> is </a:t>
            </a:r>
            <a:r>
              <a:rPr lang="tr-TR" b="1" dirty="0" err="1" smtClean="0">
                <a:solidFill>
                  <a:srgbClr val="C00000"/>
                </a:solidFill>
              </a:rPr>
              <a:t>reduced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to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between</a:t>
            </a:r>
            <a:r>
              <a:rPr lang="tr-TR" b="1" dirty="0" smtClean="0">
                <a:solidFill>
                  <a:srgbClr val="C00000"/>
                </a:solidFill>
              </a:rPr>
              <a:t> -1°C </a:t>
            </a:r>
            <a:r>
              <a:rPr lang="tr-TR" b="1" dirty="0" err="1" smtClean="0">
                <a:solidFill>
                  <a:srgbClr val="C00000"/>
                </a:solidFill>
              </a:rPr>
              <a:t>and</a:t>
            </a:r>
            <a:r>
              <a:rPr lang="tr-TR" b="1" dirty="0" smtClean="0">
                <a:solidFill>
                  <a:srgbClr val="C00000"/>
                </a:solidFill>
              </a:rPr>
              <a:t> 8°C </a:t>
            </a:r>
          </a:p>
          <a:p>
            <a:endParaRPr lang="tr-TR" dirty="0" smtClean="0"/>
          </a:p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theory</a:t>
            </a:r>
            <a:r>
              <a:rPr lang="tr-TR" b="1" dirty="0" smtClean="0"/>
              <a:t> of </a:t>
            </a:r>
            <a:r>
              <a:rPr lang="tr-TR" b="1" dirty="0" err="1" smtClean="0"/>
              <a:t>chilling</a:t>
            </a:r>
            <a:r>
              <a:rPr lang="tr-TR" b="1" dirty="0" smtClean="0"/>
              <a:t> </a:t>
            </a:r>
            <a:r>
              <a:rPr lang="tr-TR" dirty="0" smtClean="0"/>
              <a:t>is </a:t>
            </a:r>
            <a:r>
              <a:rPr lang="tr-TR" b="1" dirty="0" err="1" smtClean="0">
                <a:solidFill>
                  <a:srgbClr val="0000FF"/>
                </a:solidFill>
              </a:rPr>
              <a:t>removal</a:t>
            </a:r>
            <a:r>
              <a:rPr lang="tr-TR" b="1" dirty="0" smtClean="0">
                <a:solidFill>
                  <a:srgbClr val="0000FF"/>
                </a:solidFill>
              </a:rPr>
              <a:t> of </a:t>
            </a:r>
            <a:r>
              <a:rPr lang="tr-TR" b="1" dirty="0" err="1" smtClean="0">
                <a:solidFill>
                  <a:srgbClr val="0000FF"/>
                </a:solidFill>
              </a:rPr>
              <a:t>sensible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heat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and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heat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generated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by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respiratory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activity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Factors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that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affect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chilling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effectiveness</a:t>
            </a:r>
            <a:endParaRPr lang="tr-TR" sz="3600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5594" y="6248400"/>
            <a:ext cx="2667000" cy="365125"/>
          </a:xfrm>
        </p:spPr>
        <p:txBody>
          <a:bodyPr/>
          <a:lstStyle/>
          <a:p>
            <a:pPr algn="r"/>
            <a:fld id="{B1AF8C34-02DB-4471-927D-BBD784B85F24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722917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14882"/>
          </a:xfrm>
        </p:spPr>
        <p:txBody>
          <a:bodyPr>
            <a:noAutofit/>
          </a:bodyPr>
          <a:lstStyle/>
          <a:p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factors</a:t>
            </a:r>
            <a:r>
              <a:rPr lang="tr-TR" sz="2600" dirty="0" smtClean="0"/>
              <a:t> </a:t>
            </a:r>
            <a:r>
              <a:rPr lang="tr-TR" sz="2600" dirty="0" err="1" smtClean="0"/>
              <a:t>that</a:t>
            </a:r>
            <a:r>
              <a:rPr lang="tr-TR" sz="2600" dirty="0" smtClean="0"/>
              <a:t> </a:t>
            </a:r>
            <a:r>
              <a:rPr lang="tr-TR" sz="2600" dirty="0" err="1" smtClean="0"/>
              <a:t>affect</a:t>
            </a:r>
            <a:r>
              <a:rPr lang="tr-TR" sz="2600" dirty="0" smtClean="0"/>
              <a:t>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success</a:t>
            </a:r>
            <a:r>
              <a:rPr lang="tr-TR" sz="2600" dirty="0" smtClean="0"/>
              <a:t> of </a:t>
            </a:r>
            <a:r>
              <a:rPr lang="tr-TR" sz="2600" dirty="0" err="1" smtClean="0"/>
              <a:t>chillling</a:t>
            </a:r>
            <a:r>
              <a:rPr lang="tr-TR" sz="2600" dirty="0" smtClean="0"/>
              <a:t> </a:t>
            </a:r>
            <a:r>
              <a:rPr lang="tr-TR" sz="2600" dirty="0" err="1" smtClean="0"/>
              <a:t>process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shelf</a:t>
            </a:r>
            <a:r>
              <a:rPr lang="tr-TR" sz="2600" dirty="0" smtClean="0"/>
              <a:t> life of a </a:t>
            </a:r>
            <a:r>
              <a:rPr lang="tr-TR" sz="2600" dirty="0" err="1" smtClean="0"/>
              <a:t>food</a:t>
            </a:r>
            <a:r>
              <a:rPr lang="tr-TR" sz="2600" dirty="0" smtClean="0"/>
              <a:t> </a:t>
            </a:r>
            <a:r>
              <a:rPr lang="tr-TR" sz="2600" dirty="0" err="1" smtClean="0"/>
              <a:t>product</a:t>
            </a:r>
            <a:endParaRPr lang="tr-TR" sz="1200" dirty="0" smtClean="0"/>
          </a:p>
          <a:p>
            <a:pPr lvl="2"/>
            <a:r>
              <a:rPr lang="tr-TR" sz="2400" dirty="0" err="1" smtClean="0"/>
              <a:t>Initial</a:t>
            </a:r>
            <a:r>
              <a:rPr lang="tr-TR" sz="2400" dirty="0" smtClean="0"/>
              <a:t> </a:t>
            </a:r>
            <a:r>
              <a:rPr lang="tr-TR" sz="2400" dirty="0" err="1" smtClean="0"/>
              <a:t>microbial</a:t>
            </a:r>
            <a:r>
              <a:rPr lang="tr-TR" sz="2400" dirty="0" smtClean="0"/>
              <a:t> </a:t>
            </a:r>
            <a:r>
              <a:rPr lang="tr-TR" sz="2400" dirty="0" err="1" smtClean="0"/>
              <a:t>load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properties</a:t>
            </a:r>
            <a:r>
              <a:rPr lang="tr-TR" sz="2400" dirty="0" smtClean="0"/>
              <a:t> of </a:t>
            </a:r>
            <a:r>
              <a:rPr lang="tr-TR" sz="2400" dirty="0" err="1" smtClean="0"/>
              <a:t>raw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 </a:t>
            </a:r>
          </a:p>
          <a:p>
            <a:pPr lvl="2"/>
            <a:r>
              <a:rPr lang="tr-TR" sz="2400" dirty="0" err="1" smtClean="0"/>
              <a:t>Water</a:t>
            </a:r>
            <a:r>
              <a:rPr lang="tr-TR" sz="2400" dirty="0" smtClean="0"/>
              <a:t> </a:t>
            </a:r>
            <a:r>
              <a:rPr lang="tr-TR" sz="2400" dirty="0" err="1" smtClean="0"/>
              <a:t>activity</a:t>
            </a:r>
            <a:r>
              <a:rPr lang="tr-TR" sz="2400" dirty="0" smtClean="0"/>
              <a:t> of </a:t>
            </a:r>
            <a:r>
              <a:rPr lang="tr-TR" sz="2400" dirty="0" err="1" smtClean="0"/>
              <a:t>food</a:t>
            </a:r>
            <a:endParaRPr lang="tr-TR" sz="2400" dirty="0" smtClean="0"/>
          </a:p>
          <a:p>
            <a:pPr lvl="2"/>
            <a:r>
              <a:rPr lang="tr-TR" sz="2400" dirty="0" err="1" smtClean="0"/>
              <a:t>Acidity</a:t>
            </a:r>
            <a:r>
              <a:rPr lang="tr-TR" sz="2400" dirty="0" smtClean="0"/>
              <a:t> </a:t>
            </a:r>
            <a:r>
              <a:rPr lang="tr-TR" sz="2400" dirty="0" err="1" smtClean="0"/>
              <a:t>value</a:t>
            </a:r>
            <a:r>
              <a:rPr lang="tr-TR" sz="2400" dirty="0" smtClean="0"/>
              <a:t> of </a:t>
            </a:r>
            <a:r>
              <a:rPr lang="tr-TR" sz="2400" dirty="0" err="1" smtClean="0"/>
              <a:t>food</a:t>
            </a:r>
            <a:endParaRPr lang="tr-TR" sz="2400" dirty="0" smtClean="0"/>
          </a:p>
          <a:p>
            <a:pPr lvl="2"/>
            <a:r>
              <a:rPr lang="tr-TR" sz="2400" dirty="0" err="1" smtClean="0"/>
              <a:t>Processing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storage</a:t>
            </a:r>
            <a:r>
              <a:rPr lang="tr-TR" sz="2400" dirty="0" smtClean="0"/>
              <a:t> </a:t>
            </a:r>
            <a:r>
              <a:rPr lang="tr-TR" sz="2400" dirty="0" err="1" smtClean="0"/>
              <a:t>conditions</a:t>
            </a:r>
            <a:endParaRPr lang="tr-TR" sz="2400" dirty="0" smtClean="0"/>
          </a:p>
          <a:p>
            <a:pPr lvl="2"/>
            <a:r>
              <a:rPr lang="tr-TR" sz="2400" dirty="0" err="1" smtClean="0"/>
              <a:t>Hygiene</a:t>
            </a:r>
            <a:r>
              <a:rPr lang="tr-TR" sz="2400" dirty="0" smtClean="0"/>
              <a:t> </a:t>
            </a:r>
            <a:r>
              <a:rPr lang="tr-TR" sz="2400" dirty="0" err="1" smtClean="0"/>
              <a:t>during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processing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storage</a:t>
            </a:r>
            <a:endParaRPr lang="tr-TR" sz="2400" dirty="0" smtClean="0"/>
          </a:p>
          <a:p>
            <a:pPr lvl="2"/>
            <a:r>
              <a:rPr lang="tr-TR" sz="2400" dirty="0" smtClean="0"/>
              <a:t>Presence of </a:t>
            </a:r>
            <a:r>
              <a:rPr lang="tr-TR" sz="2400" dirty="0" err="1" smtClean="0"/>
              <a:t>oxygen</a:t>
            </a:r>
            <a:endParaRPr lang="tr-TR" sz="2400" dirty="0" smtClean="0"/>
          </a:p>
          <a:p>
            <a:pPr lvl="2"/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tr-TR" sz="2400" dirty="0" err="1" smtClean="0"/>
              <a:t>control</a:t>
            </a:r>
            <a:endParaRPr lang="tr-TR" sz="2400" dirty="0" smtClean="0"/>
          </a:p>
          <a:p>
            <a:pPr lvl="2"/>
            <a:r>
              <a:rPr lang="tr-TR" sz="2400" dirty="0" err="1" smtClean="0"/>
              <a:t>Properties</a:t>
            </a:r>
            <a:r>
              <a:rPr lang="tr-TR" sz="2400" dirty="0" smtClean="0"/>
              <a:t> of </a:t>
            </a:r>
            <a:r>
              <a:rPr lang="tr-TR" sz="2400" dirty="0" err="1" smtClean="0"/>
              <a:t>packaging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endParaRPr lang="tr-TR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Effects</a:t>
            </a:r>
            <a:r>
              <a:rPr lang="tr-TR" b="1" dirty="0" smtClean="0"/>
              <a:t> of </a:t>
            </a:r>
            <a:r>
              <a:rPr lang="tr-TR" b="1" dirty="0" err="1" smtClean="0"/>
              <a:t>chilling</a:t>
            </a:r>
            <a:r>
              <a:rPr lang="tr-TR" b="1" dirty="0" smtClean="0"/>
              <a:t> on </a:t>
            </a:r>
            <a:r>
              <a:rPr lang="tr-TR" b="1" dirty="0" err="1" smtClean="0"/>
              <a:t>microorganisms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07824" cy="4495800"/>
          </a:xfrm>
        </p:spPr>
        <p:txBody>
          <a:bodyPr>
            <a:noAutofit/>
          </a:bodyPr>
          <a:lstStyle/>
          <a:p>
            <a:r>
              <a:rPr lang="tr-TR" sz="2600" b="1" dirty="0" err="1" smtClean="0"/>
              <a:t>The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growth</a:t>
            </a:r>
            <a:r>
              <a:rPr lang="tr-TR" sz="2600" b="1" dirty="0" smtClean="0"/>
              <a:t> of </a:t>
            </a:r>
            <a:r>
              <a:rPr lang="tr-TR" sz="2600" b="1" dirty="0" err="1" smtClean="0"/>
              <a:t>psychrotrophic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and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psychrophilic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microorganisms</a:t>
            </a:r>
            <a:r>
              <a:rPr lang="tr-TR" sz="2600" b="1" dirty="0" smtClean="0"/>
              <a:t> </a:t>
            </a:r>
            <a:r>
              <a:rPr lang="tr-TR" sz="2600" dirty="0" err="1" smtClean="0"/>
              <a:t>results</a:t>
            </a:r>
            <a:r>
              <a:rPr lang="tr-TR" sz="2600" dirty="0" smtClean="0"/>
              <a:t> in </a:t>
            </a:r>
            <a:r>
              <a:rPr lang="tr-TR" sz="2600" b="1" dirty="0" err="1" smtClean="0">
                <a:solidFill>
                  <a:srgbClr val="C00000"/>
                </a:solidFill>
              </a:rPr>
              <a:t>color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change</a:t>
            </a:r>
            <a:r>
              <a:rPr lang="tr-TR" sz="2600" b="1" dirty="0" smtClean="0">
                <a:solidFill>
                  <a:srgbClr val="C00000"/>
                </a:solidFill>
              </a:rPr>
              <a:t>, </a:t>
            </a:r>
            <a:r>
              <a:rPr lang="tr-TR" sz="2600" b="1" dirty="0" err="1" smtClean="0">
                <a:solidFill>
                  <a:srgbClr val="C00000"/>
                </a:solidFill>
              </a:rPr>
              <a:t>slime</a:t>
            </a:r>
            <a:r>
              <a:rPr lang="tr-TR" sz="2600" b="1" dirty="0" smtClean="0">
                <a:solidFill>
                  <a:srgbClr val="C00000"/>
                </a:solidFill>
              </a:rPr>
              <a:t>, </a:t>
            </a:r>
            <a:r>
              <a:rPr lang="tr-TR" sz="2600" b="1" dirty="0" err="1" smtClean="0">
                <a:solidFill>
                  <a:srgbClr val="C00000"/>
                </a:solidFill>
              </a:rPr>
              <a:t>off-flavor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and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off-odor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formation</a:t>
            </a:r>
            <a:endParaRPr lang="tr-TR" sz="26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tr-TR" sz="1000" dirty="0" smtClean="0"/>
          </a:p>
          <a:p>
            <a:r>
              <a:rPr lang="tr-TR" sz="2600" dirty="0" err="1" smtClean="0"/>
              <a:t>The</a:t>
            </a:r>
            <a:r>
              <a:rPr lang="tr-TR" sz="2600" dirty="0" smtClean="0"/>
              <a:t> main </a:t>
            </a:r>
            <a:r>
              <a:rPr lang="tr-TR" sz="2600" dirty="0" err="1" smtClean="0"/>
              <a:t>safety</a:t>
            </a:r>
            <a:r>
              <a:rPr lang="tr-TR" sz="2600" dirty="0" smtClean="0"/>
              <a:t> </a:t>
            </a:r>
            <a:r>
              <a:rPr lang="tr-TR" sz="2600" dirty="0" err="1" smtClean="0"/>
              <a:t>concern</a:t>
            </a:r>
            <a:r>
              <a:rPr lang="tr-TR" sz="2600" dirty="0" smtClean="0"/>
              <a:t> </a:t>
            </a:r>
            <a:r>
              <a:rPr lang="tr-TR" sz="2600" dirty="0" err="1" smtClean="0"/>
              <a:t>with</a:t>
            </a:r>
            <a:r>
              <a:rPr lang="tr-TR" sz="2600" dirty="0" smtClean="0"/>
              <a:t> </a:t>
            </a:r>
            <a:r>
              <a:rPr lang="tr-TR" sz="2600" dirty="0" err="1" smtClean="0"/>
              <a:t>chilled</a:t>
            </a:r>
            <a:r>
              <a:rPr lang="tr-TR" sz="2600" dirty="0" smtClean="0"/>
              <a:t> </a:t>
            </a:r>
            <a:r>
              <a:rPr lang="tr-TR" sz="2600" dirty="0" err="1" smtClean="0"/>
              <a:t>foods</a:t>
            </a:r>
            <a:r>
              <a:rPr lang="tr-TR" sz="2600" dirty="0" smtClean="0"/>
              <a:t> is </a:t>
            </a:r>
            <a:r>
              <a:rPr lang="tr-TR" sz="2600" b="1" dirty="0" err="1" smtClean="0">
                <a:solidFill>
                  <a:srgbClr val="0000FF"/>
                </a:solidFill>
              </a:rPr>
              <a:t>growth</a:t>
            </a:r>
            <a:r>
              <a:rPr lang="tr-TR" sz="2600" b="1" dirty="0" smtClean="0">
                <a:solidFill>
                  <a:srgbClr val="0000FF"/>
                </a:solidFill>
              </a:rPr>
              <a:t> of </a:t>
            </a:r>
            <a:r>
              <a:rPr lang="tr-TR" sz="2600" b="1" dirty="0" err="1" smtClean="0">
                <a:solidFill>
                  <a:srgbClr val="0000FF"/>
                </a:solidFill>
              </a:rPr>
              <a:t>some</a:t>
            </a:r>
            <a:r>
              <a:rPr lang="tr-TR" sz="2600" b="1" dirty="0" smtClean="0">
                <a:solidFill>
                  <a:srgbClr val="0000FF"/>
                </a:solidFill>
              </a:rPr>
              <a:t> </a:t>
            </a:r>
            <a:r>
              <a:rPr lang="tr-TR" sz="2600" b="1" dirty="0" err="1" smtClean="0">
                <a:solidFill>
                  <a:srgbClr val="0000FF"/>
                </a:solidFill>
              </a:rPr>
              <a:t>pathogenic</a:t>
            </a:r>
            <a:r>
              <a:rPr lang="tr-TR" sz="2600" b="1" dirty="0" smtClean="0">
                <a:solidFill>
                  <a:srgbClr val="0000FF"/>
                </a:solidFill>
              </a:rPr>
              <a:t> </a:t>
            </a:r>
            <a:r>
              <a:rPr lang="tr-TR" sz="2600" b="1" dirty="0" err="1" smtClean="0">
                <a:solidFill>
                  <a:srgbClr val="0000FF"/>
                </a:solidFill>
              </a:rPr>
              <a:t>bacteria</a:t>
            </a:r>
            <a:r>
              <a:rPr lang="tr-TR" sz="2600" b="1" dirty="0" smtClean="0">
                <a:solidFill>
                  <a:srgbClr val="0000FF"/>
                </a:solidFill>
              </a:rPr>
              <a:t> </a:t>
            </a:r>
            <a:r>
              <a:rPr lang="tr-TR" sz="2600" b="1" dirty="0" err="1" smtClean="0">
                <a:solidFill>
                  <a:srgbClr val="0000FF"/>
                </a:solidFill>
              </a:rPr>
              <a:t>below</a:t>
            </a:r>
            <a:r>
              <a:rPr lang="tr-TR" sz="2600" b="1" dirty="0" smtClean="0">
                <a:solidFill>
                  <a:srgbClr val="0000FF"/>
                </a:solidFill>
              </a:rPr>
              <a:t> 5°C </a:t>
            </a:r>
            <a:r>
              <a:rPr lang="tr-TR" sz="2600" dirty="0" err="1" smtClean="0"/>
              <a:t>during</a:t>
            </a:r>
            <a:r>
              <a:rPr lang="tr-TR" sz="2600" dirty="0" smtClean="0"/>
              <a:t> </a:t>
            </a:r>
            <a:r>
              <a:rPr lang="tr-TR" sz="2600" dirty="0" err="1" smtClean="0"/>
              <a:t>extended</a:t>
            </a:r>
            <a:r>
              <a:rPr lang="tr-TR" sz="2600" dirty="0" smtClean="0"/>
              <a:t> </a:t>
            </a:r>
            <a:r>
              <a:rPr lang="tr-TR" sz="2600" dirty="0" err="1" smtClean="0"/>
              <a:t>chilled</a:t>
            </a:r>
            <a:r>
              <a:rPr lang="tr-TR" sz="2600" dirty="0" smtClean="0"/>
              <a:t> </a:t>
            </a:r>
            <a:r>
              <a:rPr lang="tr-TR" sz="2600" dirty="0" err="1" smtClean="0"/>
              <a:t>storage</a:t>
            </a:r>
            <a:r>
              <a:rPr lang="tr-TR" sz="2600" dirty="0" smtClean="0"/>
              <a:t> </a:t>
            </a:r>
            <a:r>
              <a:rPr lang="tr-TR" sz="2600" dirty="0" err="1" smtClean="0"/>
              <a:t>or</a:t>
            </a:r>
            <a:r>
              <a:rPr lang="tr-TR" sz="2600" dirty="0" smtClean="0"/>
              <a:t> as a </a:t>
            </a:r>
            <a:r>
              <a:rPr lang="tr-TR" sz="2600" dirty="0" err="1" smtClean="0"/>
              <a:t>conclusion</a:t>
            </a:r>
            <a:r>
              <a:rPr lang="tr-TR" sz="2600" dirty="0" smtClean="0"/>
              <a:t> of </a:t>
            </a:r>
            <a:r>
              <a:rPr lang="tr-TR" sz="2600" dirty="0" err="1" smtClean="0"/>
              <a:t>any</a:t>
            </a:r>
            <a:r>
              <a:rPr lang="tr-TR" sz="2600" dirty="0" smtClean="0"/>
              <a:t> </a:t>
            </a:r>
            <a:r>
              <a:rPr lang="tr-TR" sz="2600" dirty="0" err="1" smtClean="0"/>
              <a:t>temperature</a:t>
            </a:r>
            <a:r>
              <a:rPr lang="tr-TR" sz="2600" dirty="0" smtClean="0"/>
              <a:t> </a:t>
            </a:r>
            <a:r>
              <a:rPr lang="tr-TR" sz="2600" dirty="0" err="1" smtClean="0"/>
              <a:t>fluctuations</a:t>
            </a:r>
            <a:endParaRPr lang="tr-TR" sz="2600" dirty="0" smtClean="0"/>
          </a:p>
          <a:p>
            <a:pPr marL="0" indent="0">
              <a:buNone/>
            </a:pPr>
            <a:endParaRPr lang="tr-TR" sz="1000" b="1" dirty="0"/>
          </a:p>
          <a:p>
            <a:r>
              <a:rPr lang="tr-TR" sz="2600" b="1" dirty="0" err="1" smtClean="0">
                <a:solidFill>
                  <a:srgbClr val="008000"/>
                </a:solidFill>
              </a:rPr>
              <a:t>Yeast</a:t>
            </a:r>
            <a:r>
              <a:rPr lang="tr-TR" sz="2600" b="1" dirty="0" smtClean="0">
                <a:solidFill>
                  <a:srgbClr val="008000"/>
                </a:solidFill>
              </a:rPr>
              <a:t> </a:t>
            </a:r>
            <a:r>
              <a:rPr lang="tr-TR" sz="2600" b="1" dirty="0" err="1" smtClean="0">
                <a:solidFill>
                  <a:srgbClr val="008000"/>
                </a:solidFill>
              </a:rPr>
              <a:t>and</a:t>
            </a:r>
            <a:r>
              <a:rPr lang="tr-TR" sz="2600" b="1" dirty="0" smtClean="0">
                <a:solidFill>
                  <a:srgbClr val="008000"/>
                </a:solidFill>
              </a:rPr>
              <a:t> </a:t>
            </a:r>
            <a:r>
              <a:rPr lang="tr-TR" sz="2600" b="1" dirty="0" err="1" smtClean="0">
                <a:solidFill>
                  <a:srgbClr val="008000"/>
                </a:solidFill>
              </a:rPr>
              <a:t>molds</a:t>
            </a:r>
            <a:r>
              <a:rPr lang="tr-TR" sz="2600" b="1" dirty="0" smtClean="0">
                <a:solidFill>
                  <a:srgbClr val="008000"/>
                </a:solidFill>
              </a:rPr>
              <a:t> </a:t>
            </a:r>
            <a:r>
              <a:rPr lang="tr-TR" sz="2600" b="1" dirty="0" err="1" smtClean="0">
                <a:solidFill>
                  <a:srgbClr val="008000"/>
                </a:solidFill>
              </a:rPr>
              <a:t>are</a:t>
            </a:r>
            <a:r>
              <a:rPr lang="tr-TR" sz="2600" b="1" dirty="0" smtClean="0">
                <a:solidFill>
                  <a:srgbClr val="008000"/>
                </a:solidFill>
              </a:rPr>
              <a:t> </a:t>
            </a:r>
            <a:r>
              <a:rPr lang="tr-TR" sz="2600" b="1" dirty="0" err="1" smtClean="0">
                <a:solidFill>
                  <a:srgbClr val="008000"/>
                </a:solidFill>
              </a:rPr>
              <a:t>also</a:t>
            </a:r>
            <a:r>
              <a:rPr lang="tr-TR" sz="2600" b="1" dirty="0" smtClean="0">
                <a:solidFill>
                  <a:srgbClr val="008000"/>
                </a:solidFill>
              </a:rPr>
              <a:t> </a:t>
            </a:r>
            <a:r>
              <a:rPr lang="tr-TR" sz="2600" b="1" dirty="0" err="1" smtClean="0">
                <a:solidFill>
                  <a:srgbClr val="008000"/>
                </a:solidFill>
              </a:rPr>
              <a:t>able</a:t>
            </a:r>
            <a:r>
              <a:rPr lang="tr-TR" sz="2600" b="1" dirty="0" smtClean="0">
                <a:solidFill>
                  <a:srgbClr val="008000"/>
                </a:solidFill>
              </a:rPr>
              <a:t> </a:t>
            </a:r>
            <a:r>
              <a:rPr lang="tr-TR" sz="2600" b="1" dirty="0" err="1" smtClean="0">
                <a:solidFill>
                  <a:srgbClr val="008000"/>
                </a:solidFill>
              </a:rPr>
              <a:t>to</a:t>
            </a:r>
            <a:r>
              <a:rPr lang="tr-TR" sz="2600" b="1" dirty="0" smtClean="0">
                <a:solidFill>
                  <a:srgbClr val="008000"/>
                </a:solidFill>
              </a:rPr>
              <a:t> </a:t>
            </a:r>
            <a:r>
              <a:rPr lang="tr-TR" sz="2600" b="1" dirty="0" err="1" smtClean="0">
                <a:solidFill>
                  <a:srgbClr val="008000"/>
                </a:solidFill>
              </a:rPr>
              <a:t>grow</a:t>
            </a:r>
            <a:r>
              <a:rPr lang="tr-TR" sz="2600" b="1" dirty="0" smtClean="0">
                <a:solidFill>
                  <a:srgbClr val="008000"/>
                </a:solidFill>
              </a:rPr>
              <a:t> at </a:t>
            </a:r>
            <a:r>
              <a:rPr lang="tr-TR" sz="2600" b="1" dirty="0" err="1" smtClean="0">
                <a:solidFill>
                  <a:srgbClr val="008000"/>
                </a:solidFill>
              </a:rPr>
              <a:t>chilled</a:t>
            </a:r>
            <a:r>
              <a:rPr lang="tr-TR" sz="2600" b="1" dirty="0" smtClean="0">
                <a:solidFill>
                  <a:srgbClr val="008000"/>
                </a:solidFill>
              </a:rPr>
              <a:t> </a:t>
            </a:r>
            <a:r>
              <a:rPr lang="tr-TR" sz="2600" b="1" dirty="0" err="1" smtClean="0">
                <a:solidFill>
                  <a:srgbClr val="008000"/>
                </a:solidFill>
              </a:rPr>
              <a:t>temperatures</a:t>
            </a:r>
            <a:r>
              <a:rPr lang="tr-TR" sz="2600" dirty="0" smtClean="0"/>
              <a:t>. </a:t>
            </a:r>
            <a:r>
              <a:rPr lang="tr-TR" sz="2600" dirty="0" err="1" smtClean="0"/>
              <a:t>However</a:t>
            </a:r>
            <a:r>
              <a:rPr lang="tr-TR" sz="2600" dirty="0" smtClean="0"/>
              <a:t>, </a:t>
            </a:r>
            <a:r>
              <a:rPr lang="tr-TR" sz="2600" dirty="0" err="1" smtClean="0"/>
              <a:t>their</a:t>
            </a:r>
            <a:r>
              <a:rPr lang="tr-TR" sz="2600" dirty="0" smtClean="0"/>
              <a:t> </a:t>
            </a:r>
            <a:r>
              <a:rPr lang="tr-TR" sz="2600" dirty="0" err="1" smtClean="0"/>
              <a:t>growth</a:t>
            </a:r>
            <a:r>
              <a:rPr lang="tr-TR" sz="2600" dirty="0" smtClean="0"/>
              <a:t> is </a:t>
            </a:r>
            <a:r>
              <a:rPr lang="tr-TR" sz="2600" dirty="0" err="1" smtClean="0"/>
              <a:t>slow</a:t>
            </a:r>
            <a:r>
              <a:rPr lang="tr-TR" sz="2600" dirty="0" smtClean="0"/>
              <a:t> </a:t>
            </a:r>
            <a:r>
              <a:rPr lang="tr-TR" sz="2600" dirty="0" err="1" smtClean="0"/>
              <a:t>comparing</a:t>
            </a:r>
            <a:r>
              <a:rPr lang="tr-TR" sz="2600" dirty="0" smtClean="0"/>
              <a:t> </a:t>
            </a:r>
            <a:r>
              <a:rPr lang="tr-TR" sz="2600" dirty="0" err="1" smtClean="0"/>
              <a:t>with</a:t>
            </a:r>
            <a:r>
              <a:rPr lang="tr-TR" sz="2600" dirty="0" smtClean="0"/>
              <a:t> </a:t>
            </a:r>
            <a:r>
              <a:rPr lang="tr-TR" sz="2600" dirty="0" err="1" smtClean="0"/>
              <a:t>bacteria</a:t>
            </a:r>
            <a:r>
              <a:rPr lang="tr-TR" sz="2600" dirty="0" smtClean="0"/>
              <a:t> </a:t>
            </a:r>
          </a:p>
          <a:p>
            <a:endParaRPr lang="tr-TR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6000" b="1" dirty="0" smtClean="0"/>
              <a:t>FREEZING OF FOODS</a:t>
            </a:r>
            <a:endParaRPr lang="tr-TR" sz="6000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Unit</a:t>
            </a:r>
            <a:r>
              <a:rPr lang="tr-TR" b="1" dirty="0" smtClean="0"/>
              <a:t> </a:t>
            </a:r>
            <a:r>
              <a:rPr lang="tr-TR" b="1" dirty="0" err="1" smtClean="0"/>
              <a:t>operations</a:t>
            </a:r>
            <a:r>
              <a:rPr lang="tr-TR" b="1" dirty="0" smtClean="0"/>
              <a:t> in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industry</a:t>
            </a:r>
            <a:endParaRPr lang="en-US" b="1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5"/>
          </p:nvPr>
        </p:nvSpPr>
        <p:spPr>
          <a:xfrm>
            <a:off x="6433458" y="6127750"/>
            <a:ext cx="2667000" cy="365125"/>
          </a:xfrm>
        </p:spPr>
        <p:txBody>
          <a:bodyPr/>
          <a:lstStyle/>
          <a:p>
            <a:pPr algn="r"/>
            <a:fld id="{6A8A34F3-AE79-4CDF-97E3-83A30374082B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7"/>
          </p:nvPr>
        </p:nvSpPr>
        <p:spPr>
          <a:xfrm>
            <a:off x="3722917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graphicFrame>
        <p:nvGraphicFramePr>
          <p:cNvPr id="10" name="Diyagram 9"/>
          <p:cNvGraphicFramePr/>
          <p:nvPr>
            <p:extLst>
              <p:ext uri="{D42A27DB-BD31-4B8C-83A1-F6EECF244321}">
                <p14:modId xmlns:p14="http://schemas.microsoft.com/office/powerpoint/2010/main" val="3132453248"/>
              </p:ext>
            </p:extLst>
          </p:nvPr>
        </p:nvGraphicFramePr>
        <p:xfrm>
          <a:off x="266700" y="1772816"/>
          <a:ext cx="8676456" cy="5220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466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Freezing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400" b="1" dirty="0" err="1" smtClean="0"/>
              <a:t>Freezing</a:t>
            </a:r>
            <a:r>
              <a:rPr lang="tr-TR" sz="2400" dirty="0" smtClean="0"/>
              <a:t> is </a:t>
            </a:r>
            <a:r>
              <a:rPr lang="tr-TR" sz="2400" dirty="0" err="1" smtClean="0"/>
              <a:t>basically</a:t>
            </a:r>
            <a:r>
              <a:rPr lang="tr-TR" sz="2400" dirty="0" smtClean="0"/>
              <a:t> </a:t>
            </a:r>
            <a:r>
              <a:rPr lang="tr-TR" sz="2400" dirty="0" err="1" smtClean="0"/>
              <a:t>defined</a:t>
            </a:r>
            <a:r>
              <a:rPr lang="tr-TR" sz="2400" dirty="0" smtClean="0"/>
              <a:t> as </a:t>
            </a:r>
            <a:r>
              <a:rPr lang="tr-TR" sz="2400" b="1" dirty="0" err="1" smtClean="0">
                <a:solidFill>
                  <a:srgbClr val="008000"/>
                </a:solidFill>
              </a:rPr>
              <a:t>reduction</a:t>
            </a:r>
            <a:r>
              <a:rPr lang="tr-TR" sz="2400" b="1" dirty="0" smtClean="0">
                <a:solidFill>
                  <a:srgbClr val="008000"/>
                </a:solidFill>
              </a:rPr>
              <a:t> in </a:t>
            </a:r>
            <a:r>
              <a:rPr lang="tr-TR" sz="2400" b="1" dirty="0" err="1" smtClean="0">
                <a:solidFill>
                  <a:srgbClr val="008000"/>
                </a:solidFill>
              </a:rPr>
              <a:t>the</a:t>
            </a:r>
            <a:r>
              <a:rPr lang="tr-TR" sz="2400" b="1" dirty="0" smtClean="0">
                <a:solidFill>
                  <a:srgbClr val="008000"/>
                </a:solidFill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</a:rPr>
              <a:t>food</a:t>
            </a:r>
            <a:r>
              <a:rPr lang="tr-TR" sz="2400" b="1" dirty="0" smtClean="0">
                <a:solidFill>
                  <a:srgbClr val="008000"/>
                </a:solidFill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</a:rPr>
              <a:t>temperature</a:t>
            </a:r>
            <a:r>
              <a:rPr lang="tr-TR" sz="2400" b="1" dirty="0" smtClean="0">
                <a:solidFill>
                  <a:srgbClr val="008000"/>
                </a:solidFill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</a:rPr>
              <a:t>to</a:t>
            </a:r>
            <a:r>
              <a:rPr lang="tr-TR" sz="2400" b="1" dirty="0" smtClean="0">
                <a:solidFill>
                  <a:srgbClr val="008000"/>
                </a:solidFill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</a:rPr>
              <a:t>below</a:t>
            </a:r>
            <a:r>
              <a:rPr lang="tr-TR" sz="2400" b="1" dirty="0" smtClean="0">
                <a:solidFill>
                  <a:srgbClr val="008000"/>
                </a:solidFill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</a:rPr>
              <a:t>its</a:t>
            </a:r>
            <a:r>
              <a:rPr lang="tr-TR" sz="2400" b="1" dirty="0" smtClean="0">
                <a:solidFill>
                  <a:srgbClr val="008000"/>
                </a:solidFill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</a:rPr>
              <a:t>freezing</a:t>
            </a:r>
            <a:r>
              <a:rPr lang="tr-TR" sz="2400" b="1" dirty="0" smtClean="0">
                <a:solidFill>
                  <a:srgbClr val="008000"/>
                </a:solidFill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</a:rPr>
              <a:t>point</a:t>
            </a:r>
            <a:r>
              <a:rPr lang="tr-TR" sz="2400" b="1" dirty="0" smtClean="0">
                <a:solidFill>
                  <a:srgbClr val="008000"/>
                </a:solidFill>
              </a:rPr>
              <a:t> </a:t>
            </a:r>
            <a:r>
              <a:rPr lang="tr-TR" sz="2400" dirty="0" smtClean="0"/>
              <a:t>in </a:t>
            </a:r>
            <a:r>
              <a:rPr lang="tr-TR" sz="2400" dirty="0" err="1" smtClean="0"/>
              <a:t>order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preserve</a:t>
            </a:r>
            <a:r>
              <a:rPr lang="tr-TR" sz="2400" dirty="0" smtClean="0"/>
              <a:t> </a:t>
            </a:r>
            <a:r>
              <a:rPr lang="tr-TR" sz="2400" dirty="0" err="1" smtClean="0"/>
              <a:t>foods</a:t>
            </a:r>
            <a:r>
              <a:rPr lang="tr-TR" sz="2400" dirty="0" smtClean="0"/>
              <a:t> </a:t>
            </a:r>
            <a:r>
              <a:rPr lang="tr-TR" sz="2400" dirty="0" err="1" smtClean="0"/>
              <a:t>without</a:t>
            </a:r>
            <a:r>
              <a:rPr lang="tr-TR" sz="2400" dirty="0" smtClean="0"/>
              <a:t> </a:t>
            </a:r>
            <a:r>
              <a:rPr lang="tr-TR" sz="2400" dirty="0" err="1" smtClean="0"/>
              <a:t>causing</a:t>
            </a:r>
            <a:r>
              <a:rPr lang="tr-TR" sz="2400" dirty="0" smtClean="0"/>
              <a:t> </a:t>
            </a:r>
            <a:r>
              <a:rPr lang="tr-TR" sz="2400" dirty="0" err="1" smtClean="0"/>
              <a:t>significant</a:t>
            </a:r>
            <a:r>
              <a:rPr lang="tr-TR" sz="2400" dirty="0" smtClean="0"/>
              <a:t> </a:t>
            </a:r>
            <a:r>
              <a:rPr lang="tr-TR" sz="2400" dirty="0" err="1" smtClean="0"/>
              <a:t>changes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their</a:t>
            </a:r>
            <a:r>
              <a:rPr lang="tr-TR" sz="2400" dirty="0" smtClean="0"/>
              <a:t> </a:t>
            </a:r>
            <a:r>
              <a:rPr lang="tr-TR" sz="2400" dirty="0" err="1" smtClean="0"/>
              <a:t>sensory</a:t>
            </a:r>
            <a:r>
              <a:rPr lang="tr-TR" sz="2400" dirty="0" smtClean="0"/>
              <a:t> </a:t>
            </a:r>
            <a:r>
              <a:rPr lang="tr-TR" sz="2400" dirty="0" err="1" smtClean="0"/>
              <a:t>qualities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nutritional</a:t>
            </a:r>
            <a:r>
              <a:rPr lang="tr-TR" sz="2400" dirty="0" smtClean="0"/>
              <a:t> </a:t>
            </a:r>
            <a:r>
              <a:rPr lang="tr-TR" sz="2400" dirty="0" err="1" smtClean="0"/>
              <a:t>value</a:t>
            </a:r>
            <a:endParaRPr lang="tr-TR" sz="2400" dirty="0" smtClean="0"/>
          </a:p>
          <a:p>
            <a:endParaRPr lang="tr-TR" sz="1200" dirty="0" smtClean="0"/>
          </a:p>
          <a:p>
            <a:r>
              <a:rPr lang="tr-TR" sz="2400" b="1" dirty="0" smtClean="0">
                <a:solidFill>
                  <a:srgbClr val="C00000"/>
                </a:solidFill>
              </a:rPr>
              <a:t>As a </a:t>
            </a:r>
            <a:r>
              <a:rPr lang="tr-TR" sz="2400" b="1" dirty="0" err="1" smtClean="0">
                <a:solidFill>
                  <a:srgbClr val="C00000"/>
                </a:solidFill>
              </a:rPr>
              <a:t>result</a:t>
            </a:r>
            <a:r>
              <a:rPr lang="tr-TR" sz="2400" b="1" dirty="0" smtClean="0">
                <a:solidFill>
                  <a:srgbClr val="C00000"/>
                </a:solidFill>
              </a:rPr>
              <a:t> of </a:t>
            </a:r>
            <a:r>
              <a:rPr lang="tr-TR" sz="2400" b="1" dirty="0" err="1" smtClean="0">
                <a:solidFill>
                  <a:srgbClr val="C00000"/>
                </a:solidFill>
              </a:rPr>
              <a:t>freezing</a:t>
            </a:r>
            <a:r>
              <a:rPr lang="tr-TR" sz="2400" b="1" dirty="0" smtClean="0">
                <a:solidFill>
                  <a:srgbClr val="C00000"/>
                </a:solidFill>
              </a:rPr>
              <a:t>;</a:t>
            </a:r>
          </a:p>
          <a:p>
            <a:pPr lvl="1"/>
            <a:r>
              <a:rPr lang="tr-TR" sz="2400" dirty="0" err="1" smtClean="0"/>
              <a:t>The</a:t>
            </a:r>
            <a:r>
              <a:rPr lang="tr-TR" sz="2400" dirty="0" smtClean="0"/>
              <a:t> form of </a:t>
            </a:r>
            <a:r>
              <a:rPr lang="tr-TR" sz="2400" dirty="0" err="1" smtClean="0"/>
              <a:t>water</a:t>
            </a:r>
            <a:r>
              <a:rPr lang="tr-TR" sz="2400" dirty="0" smtClean="0"/>
              <a:t> </a:t>
            </a:r>
            <a:r>
              <a:rPr lang="tr-TR" sz="2400" dirty="0" err="1" smtClean="0"/>
              <a:t>changes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liquid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solid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form </a:t>
            </a:r>
            <a:r>
              <a:rPr lang="tr-TR" sz="2400" dirty="0" err="1" smtClean="0"/>
              <a:t>ice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crystals</a:t>
            </a:r>
            <a:endParaRPr lang="tr-TR" sz="2400" dirty="0" smtClean="0"/>
          </a:p>
          <a:p>
            <a:pPr lvl="1"/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solid</a:t>
            </a:r>
            <a:r>
              <a:rPr lang="tr-TR" sz="2400" dirty="0" smtClean="0"/>
              <a:t> </a:t>
            </a:r>
            <a:r>
              <a:rPr lang="tr-TR" sz="2400" dirty="0" err="1" smtClean="0"/>
              <a:t>concentration</a:t>
            </a:r>
            <a:r>
              <a:rPr lang="tr-TR" sz="2400" dirty="0" smtClean="0"/>
              <a:t> </a:t>
            </a:r>
            <a:r>
              <a:rPr lang="tr-TR" sz="2400" dirty="0" err="1" smtClean="0"/>
              <a:t>increases</a:t>
            </a:r>
            <a:endParaRPr lang="tr-TR" sz="2400" dirty="0" smtClean="0"/>
          </a:p>
          <a:p>
            <a:pPr lvl="1"/>
            <a:r>
              <a:rPr lang="tr-TR" sz="2400" dirty="0" err="1" smtClean="0"/>
              <a:t>Water</a:t>
            </a:r>
            <a:r>
              <a:rPr lang="tr-TR" sz="2400" dirty="0" smtClean="0"/>
              <a:t> </a:t>
            </a:r>
            <a:r>
              <a:rPr lang="tr-TR" sz="2400" dirty="0" err="1" smtClean="0"/>
              <a:t>activity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food</a:t>
            </a:r>
            <a:r>
              <a:rPr lang="tr-TR" sz="2400" dirty="0" smtClean="0"/>
              <a:t> </a:t>
            </a:r>
            <a:r>
              <a:rPr lang="tr-TR" sz="2400" dirty="0" err="1" smtClean="0"/>
              <a:t>decreases</a:t>
            </a:r>
            <a:endParaRPr lang="tr-TR" sz="2400" dirty="0" smtClean="0"/>
          </a:p>
          <a:p>
            <a:pPr lvl="1"/>
            <a:r>
              <a:rPr lang="tr-TR" sz="2400" dirty="0" err="1" smtClean="0"/>
              <a:t>Biochemical</a:t>
            </a:r>
            <a:r>
              <a:rPr lang="tr-TR" sz="2400" dirty="0" smtClean="0"/>
              <a:t>, </a:t>
            </a:r>
            <a:r>
              <a:rPr lang="tr-TR" sz="2400" dirty="0" err="1" smtClean="0"/>
              <a:t>enzymatic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microbial</a:t>
            </a:r>
            <a:r>
              <a:rPr lang="tr-TR" sz="2400" dirty="0" smtClean="0"/>
              <a:t> </a:t>
            </a:r>
            <a:r>
              <a:rPr lang="tr-TR" sz="2400" dirty="0" err="1" smtClean="0"/>
              <a:t>acitivity</a:t>
            </a:r>
            <a:r>
              <a:rPr lang="tr-TR" sz="2400" dirty="0" smtClean="0"/>
              <a:t> </a:t>
            </a:r>
            <a:r>
              <a:rPr lang="tr-TR" sz="2400" dirty="0" err="1" smtClean="0"/>
              <a:t>reduces</a:t>
            </a:r>
            <a:endParaRPr lang="tr-TR" sz="24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Commercially</a:t>
            </a:r>
            <a:r>
              <a:rPr lang="tr-TR" b="1" dirty="0" smtClean="0"/>
              <a:t> </a:t>
            </a:r>
            <a:r>
              <a:rPr lang="tr-TR" b="1" dirty="0" err="1" smtClean="0"/>
              <a:t>frozen</a:t>
            </a:r>
            <a:r>
              <a:rPr lang="tr-TR" b="1" dirty="0" smtClean="0"/>
              <a:t> </a:t>
            </a:r>
            <a:r>
              <a:rPr lang="tr-TR" b="1" dirty="0" err="1" smtClean="0"/>
              <a:t>foods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600" dirty="0" smtClean="0"/>
              <a:t>Main </a:t>
            </a:r>
            <a:r>
              <a:rPr lang="tr-TR" sz="2600" dirty="0" err="1" smtClean="0"/>
              <a:t>groups</a:t>
            </a:r>
            <a:r>
              <a:rPr lang="tr-TR" sz="2600" dirty="0" smtClean="0"/>
              <a:t> of </a:t>
            </a:r>
            <a:r>
              <a:rPr lang="tr-TR" sz="2600" dirty="0" err="1" smtClean="0"/>
              <a:t>commercially</a:t>
            </a:r>
            <a:r>
              <a:rPr lang="tr-TR" sz="2600" dirty="0" smtClean="0"/>
              <a:t> </a:t>
            </a:r>
            <a:r>
              <a:rPr lang="tr-TR" sz="2600" dirty="0" err="1" smtClean="0"/>
              <a:t>frozen</a:t>
            </a:r>
            <a:r>
              <a:rPr lang="tr-TR" sz="2600" dirty="0" smtClean="0"/>
              <a:t> </a:t>
            </a:r>
            <a:r>
              <a:rPr lang="tr-TR" sz="2600" dirty="0" err="1" smtClean="0"/>
              <a:t>food</a:t>
            </a:r>
            <a:r>
              <a:rPr lang="tr-TR" sz="2600" dirty="0" smtClean="0"/>
              <a:t> </a:t>
            </a:r>
            <a:r>
              <a:rPr lang="tr-TR" sz="2600" dirty="0" err="1" smtClean="0"/>
              <a:t>products</a:t>
            </a:r>
            <a:r>
              <a:rPr lang="tr-TR" sz="2600" dirty="0" smtClean="0"/>
              <a:t> </a:t>
            </a:r>
            <a:r>
              <a:rPr lang="tr-TR" sz="2600" dirty="0" err="1" smtClean="0"/>
              <a:t>are</a:t>
            </a:r>
            <a:r>
              <a:rPr lang="tr-TR" sz="2600" dirty="0" smtClean="0"/>
              <a:t> </a:t>
            </a:r>
            <a:r>
              <a:rPr lang="tr-TR" sz="2600" dirty="0" err="1" smtClean="0"/>
              <a:t>listed</a:t>
            </a:r>
            <a:r>
              <a:rPr lang="tr-TR" sz="2600" dirty="0" smtClean="0"/>
              <a:t> </a:t>
            </a:r>
            <a:r>
              <a:rPr lang="tr-TR" sz="2600" dirty="0" err="1" smtClean="0"/>
              <a:t>below</a:t>
            </a:r>
            <a:endParaRPr lang="tr-TR" sz="2600" dirty="0" smtClean="0"/>
          </a:p>
          <a:p>
            <a:pPr marL="0" indent="0">
              <a:buNone/>
            </a:pPr>
            <a:endParaRPr lang="tr-TR" sz="1200" dirty="0" smtClean="0"/>
          </a:p>
          <a:p>
            <a:pPr lvl="2"/>
            <a:r>
              <a:rPr lang="tr-TR" sz="2600" dirty="0" err="1" smtClean="0"/>
              <a:t>Baked</a:t>
            </a:r>
            <a:r>
              <a:rPr lang="tr-TR" sz="2600" dirty="0" smtClean="0"/>
              <a:t> </a:t>
            </a:r>
            <a:r>
              <a:rPr lang="tr-TR" sz="2600" dirty="0" err="1" smtClean="0"/>
              <a:t>products</a:t>
            </a:r>
            <a:r>
              <a:rPr lang="tr-TR" sz="2600" dirty="0" smtClean="0"/>
              <a:t> </a:t>
            </a:r>
            <a:r>
              <a:rPr lang="tr-TR" sz="2600" dirty="0" err="1" smtClean="0"/>
              <a:t>such</a:t>
            </a:r>
            <a:r>
              <a:rPr lang="tr-TR" sz="2600" dirty="0" smtClean="0"/>
              <a:t> as </a:t>
            </a:r>
            <a:r>
              <a:rPr lang="tr-TR" sz="2600" dirty="0" err="1" smtClean="0"/>
              <a:t>bread</a:t>
            </a:r>
            <a:r>
              <a:rPr lang="tr-TR" sz="2600" dirty="0" smtClean="0"/>
              <a:t>, </a:t>
            </a:r>
            <a:r>
              <a:rPr lang="tr-TR" sz="2600" dirty="0" err="1" smtClean="0"/>
              <a:t>cakes</a:t>
            </a:r>
            <a:r>
              <a:rPr lang="tr-TR" sz="2600" dirty="0" smtClean="0"/>
              <a:t>, </a:t>
            </a:r>
            <a:r>
              <a:rPr lang="tr-TR" sz="2600" dirty="0" err="1" smtClean="0"/>
              <a:t>pies</a:t>
            </a:r>
            <a:endParaRPr lang="tr-TR" sz="2600" dirty="0" smtClean="0"/>
          </a:p>
          <a:p>
            <a:pPr lvl="2"/>
            <a:r>
              <a:rPr lang="tr-TR" sz="2600" dirty="0" err="1" smtClean="0"/>
              <a:t>Fish</a:t>
            </a:r>
            <a:r>
              <a:rPr lang="tr-TR" sz="2600" dirty="0" smtClean="0"/>
              <a:t> </a:t>
            </a:r>
            <a:r>
              <a:rPr lang="tr-TR" sz="2600" dirty="0" err="1" smtClean="0"/>
              <a:t>fillets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seafoods</a:t>
            </a:r>
            <a:r>
              <a:rPr lang="tr-TR" sz="2600" dirty="0" smtClean="0"/>
              <a:t> </a:t>
            </a:r>
          </a:p>
          <a:p>
            <a:pPr lvl="2"/>
            <a:r>
              <a:rPr lang="tr-TR" sz="2600" dirty="0" err="1" smtClean="0"/>
              <a:t>Fruits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their</a:t>
            </a:r>
            <a:r>
              <a:rPr lang="tr-TR" sz="2600" dirty="0" smtClean="0"/>
              <a:t> </a:t>
            </a:r>
            <a:r>
              <a:rPr lang="tr-TR" sz="2600" dirty="0" err="1" smtClean="0"/>
              <a:t>concentrates</a:t>
            </a:r>
            <a:endParaRPr lang="tr-TR" sz="2600" dirty="0" smtClean="0"/>
          </a:p>
          <a:p>
            <a:pPr lvl="2"/>
            <a:r>
              <a:rPr lang="tr-TR" sz="2600" dirty="0" err="1" smtClean="0"/>
              <a:t>Meats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meat</a:t>
            </a:r>
            <a:r>
              <a:rPr lang="tr-TR" sz="2600" dirty="0" smtClean="0"/>
              <a:t> </a:t>
            </a:r>
            <a:r>
              <a:rPr lang="tr-TR" sz="2600" dirty="0" err="1" smtClean="0"/>
              <a:t>products</a:t>
            </a:r>
            <a:endParaRPr lang="tr-TR" sz="2600" dirty="0" smtClean="0"/>
          </a:p>
          <a:p>
            <a:pPr lvl="2"/>
            <a:r>
              <a:rPr lang="tr-TR" sz="2600" dirty="0" err="1" smtClean="0"/>
              <a:t>Prepared</a:t>
            </a:r>
            <a:r>
              <a:rPr lang="tr-TR" sz="2600" dirty="0" smtClean="0"/>
              <a:t> </a:t>
            </a:r>
            <a:r>
              <a:rPr lang="tr-TR" sz="2600" dirty="0" err="1" smtClean="0"/>
              <a:t>foods</a:t>
            </a:r>
            <a:r>
              <a:rPr lang="tr-TR" sz="2600" dirty="0" smtClean="0"/>
              <a:t> </a:t>
            </a:r>
            <a:r>
              <a:rPr lang="tr-TR" sz="2600" dirty="0" err="1" smtClean="0"/>
              <a:t>such</a:t>
            </a:r>
            <a:r>
              <a:rPr lang="tr-TR" sz="2600" dirty="0" smtClean="0"/>
              <a:t> as pizza, </a:t>
            </a:r>
            <a:r>
              <a:rPr lang="tr-TR" sz="2600" dirty="0" err="1" smtClean="0"/>
              <a:t>dessert</a:t>
            </a:r>
            <a:r>
              <a:rPr lang="tr-TR" sz="2600" dirty="0" smtClean="0"/>
              <a:t>, </a:t>
            </a:r>
            <a:r>
              <a:rPr lang="tr-TR" sz="2600" dirty="0" err="1" smtClean="0"/>
              <a:t>ice</a:t>
            </a:r>
            <a:r>
              <a:rPr lang="tr-TR" sz="2600" dirty="0" smtClean="0"/>
              <a:t> </a:t>
            </a:r>
            <a:r>
              <a:rPr lang="tr-TR" sz="2600" dirty="0" err="1" smtClean="0"/>
              <a:t>cream</a:t>
            </a:r>
            <a:r>
              <a:rPr lang="tr-TR" sz="2600" dirty="0" smtClean="0"/>
              <a:t>, </a:t>
            </a:r>
            <a:r>
              <a:rPr lang="tr-TR" sz="2600" dirty="0" err="1" smtClean="0"/>
              <a:t>ready</a:t>
            </a:r>
            <a:r>
              <a:rPr lang="tr-TR" sz="2600" dirty="0" smtClean="0"/>
              <a:t> </a:t>
            </a:r>
            <a:r>
              <a:rPr lang="tr-TR" sz="2600" dirty="0" err="1" smtClean="0"/>
              <a:t>to</a:t>
            </a:r>
            <a:r>
              <a:rPr lang="tr-TR" sz="2600" dirty="0" smtClean="0"/>
              <a:t> </a:t>
            </a:r>
            <a:r>
              <a:rPr lang="tr-TR" sz="2600" dirty="0" err="1" smtClean="0"/>
              <a:t>eat</a:t>
            </a:r>
            <a:r>
              <a:rPr lang="tr-TR" sz="2600" dirty="0" smtClean="0"/>
              <a:t> </a:t>
            </a:r>
            <a:r>
              <a:rPr lang="tr-TR" sz="2600" dirty="0" err="1" smtClean="0"/>
              <a:t>meals</a:t>
            </a:r>
            <a:endParaRPr lang="tr-TR" sz="2600" dirty="0" smtClean="0"/>
          </a:p>
          <a:p>
            <a:pPr lvl="2"/>
            <a:r>
              <a:rPr lang="tr-TR" sz="2600" dirty="0" err="1" smtClean="0"/>
              <a:t>Vegetables</a:t>
            </a:r>
            <a:r>
              <a:rPr lang="tr-TR" sz="2600" dirty="0" smtClean="0"/>
              <a:t> </a:t>
            </a:r>
            <a:r>
              <a:rPr lang="tr-TR" sz="2600" dirty="0" err="1" smtClean="0"/>
              <a:t>such</a:t>
            </a:r>
            <a:r>
              <a:rPr lang="tr-TR" sz="2600" dirty="0" smtClean="0"/>
              <a:t> as </a:t>
            </a:r>
            <a:r>
              <a:rPr lang="tr-TR" sz="2600" dirty="0" err="1" smtClean="0"/>
              <a:t>peas</a:t>
            </a:r>
            <a:r>
              <a:rPr lang="tr-TR" sz="2600" dirty="0" smtClean="0"/>
              <a:t>, </a:t>
            </a:r>
            <a:r>
              <a:rPr lang="tr-TR" sz="2600" dirty="0" err="1" smtClean="0"/>
              <a:t>green</a:t>
            </a:r>
            <a:r>
              <a:rPr lang="tr-TR" sz="2600" dirty="0" smtClean="0"/>
              <a:t> </a:t>
            </a:r>
            <a:r>
              <a:rPr lang="tr-TR" sz="2600" dirty="0" err="1" smtClean="0"/>
              <a:t>beas</a:t>
            </a:r>
            <a:r>
              <a:rPr lang="tr-TR" sz="2600" dirty="0" smtClean="0"/>
              <a:t>, </a:t>
            </a:r>
            <a:r>
              <a:rPr lang="tr-TR" sz="2600" dirty="0" err="1" smtClean="0"/>
              <a:t>sweetcorn</a:t>
            </a:r>
            <a:r>
              <a:rPr lang="tr-TR" sz="2600" dirty="0" smtClean="0"/>
              <a:t>, </a:t>
            </a:r>
            <a:r>
              <a:rPr lang="tr-TR" sz="2600" dirty="0" err="1" smtClean="0"/>
              <a:t>potato</a:t>
            </a:r>
            <a:r>
              <a:rPr lang="tr-TR" sz="2600" dirty="0" smtClean="0"/>
              <a:t>, </a:t>
            </a:r>
            <a:r>
              <a:rPr lang="tr-TR" sz="2600" dirty="0" err="1" smtClean="0"/>
              <a:t>spinach</a:t>
            </a:r>
            <a:endParaRPr lang="tr-TR" sz="2600" dirty="0" smtClean="0"/>
          </a:p>
          <a:p>
            <a:endParaRPr lang="tr-TR" sz="2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effect</a:t>
            </a:r>
            <a:r>
              <a:rPr lang="tr-TR" b="1" dirty="0" smtClean="0"/>
              <a:t> of </a:t>
            </a:r>
            <a:r>
              <a:rPr lang="tr-TR" b="1" dirty="0" err="1" smtClean="0"/>
              <a:t>freezing</a:t>
            </a:r>
            <a:r>
              <a:rPr lang="tr-TR" b="1" dirty="0" smtClean="0"/>
              <a:t> on </a:t>
            </a:r>
            <a:r>
              <a:rPr lang="tr-TR" b="1" dirty="0" err="1" smtClean="0"/>
              <a:t>foods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freezing</a:t>
            </a:r>
            <a:r>
              <a:rPr lang="tr-TR" sz="2800" dirty="0" smtClean="0"/>
              <a:t> </a:t>
            </a:r>
            <a:r>
              <a:rPr lang="tr-TR" sz="2800" dirty="0" err="1" smtClean="0"/>
              <a:t>involves</a:t>
            </a:r>
            <a:r>
              <a:rPr lang="tr-TR" sz="2800" dirty="0" smtClean="0"/>
              <a:t> </a:t>
            </a:r>
            <a:r>
              <a:rPr lang="tr-TR" sz="2800" dirty="0" err="1" smtClean="0"/>
              <a:t>three</a:t>
            </a:r>
            <a:r>
              <a:rPr lang="tr-TR" sz="2800" dirty="0" smtClean="0"/>
              <a:t> </a:t>
            </a:r>
            <a:r>
              <a:rPr lang="tr-TR" sz="2800" dirty="0" err="1" smtClean="0"/>
              <a:t>different</a:t>
            </a:r>
            <a:r>
              <a:rPr lang="tr-TR" sz="2800" dirty="0" smtClean="0"/>
              <a:t> </a:t>
            </a:r>
            <a:r>
              <a:rPr lang="tr-TR" sz="2800" dirty="0" err="1" smtClean="0"/>
              <a:t>steps</a:t>
            </a:r>
            <a:r>
              <a:rPr lang="tr-TR" sz="2800" dirty="0" smtClean="0"/>
              <a:t> </a:t>
            </a:r>
            <a:r>
              <a:rPr lang="tr-TR" sz="2800" dirty="0" err="1" smtClean="0"/>
              <a:t>which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endParaRPr lang="tr-TR" sz="2800" dirty="0" smtClean="0"/>
          </a:p>
          <a:p>
            <a:endParaRPr lang="tr-TR" sz="2800" dirty="0" smtClean="0"/>
          </a:p>
          <a:p>
            <a:pPr lvl="2"/>
            <a:r>
              <a:rPr lang="tr-TR" sz="2800" b="1" dirty="0" err="1" smtClean="0"/>
              <a:t>Freezing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process</a:t>
            </a:r>
            <a:endParaRPr lang="tr-TR" sz="2800" b="1" dirty="0" smtClean="0"/>
          </a:p>
          <a:p>
            <a:pPr lvl="2"/>
            <a:r>
              <a:rPr lang="tr-TR" sz="2800" b="1" dirty="0" err="1" smtClean="0">
                <a:solidFill>
                  <a:srgbClr val="008000"/>
                </a:solidFill>
              </a:rPr>
              <a:t>Frozen</a:t>
            </a:r>
            <a:r>
              <a:rPr lang="tr-TR" sz="2800" b="1" dirty="0" smtClean="0">
                <a:solidFill>
                  <a:srgbClr val="008000"/>
                </a:solidFill>
              </a:rPr>
              <a:t> </a:t>
            </a:r>
            <a:r>
              <a:rPr lang="tr-TR" sz="2800" b="1" dirty="0" err="1" smtClean="0">
                <a:solidFill>
                  <a:srgbClr val="008000"/>
                </a:solidFill>
              </a:rPr>
              <a:t>storage</a:t>
            </a:r>
            <a:endParaRPr lang="tr-TR" sz="2800" b="1" dirty="0" smtClean="0">
              <a:solidFill>
                <a:srgbClr val="008000"/>
              </a:solidFill>
            </a:endParaRPr>
          </a:p>
          <a:p>
            <a:pPr lvl="2"/>
            <a:r>
              <a:rPr lang="tr-TR" sz="2800" b="1" dirty="0" err="1" smtClean="0">
                <a:solidFill>
                  <a:srgbClr val="0000FF"/>
                </a:solidFill>
              </a:rPr>
              <a:t>Thawing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endParaRPr lang="tr-TR" sz="2800" dirty="0" smtClean="0"/>
          </a:p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effects</a:t>
            </a:r>
            <a:r>
              <a:rPr lang="tr-TR" sz="2800" dirty="0" smtClean="0"/>
              <a:t> of </a:t>
            </a:r>
            <a:r>
              <a:rPr lang="tr-TR" sz="2800" dirty="0" err="1" smtClean="0"/>
              <a:t>each</a:t>
            </a:r>
            <a:r>
              <a:rPr lang="tr-TR" sz="2800" dirty="0" smtClean="0"/>
              <a:t> </a:t>
            </a:r>
            <a:r>
              <a:rPr lang="tr-TR" sz="2800" dirty="0" err="1" smtClean="0"/>
              <a:t>stage</a:t>
            </a:r>
            <a:r>
              <a:rPr lang="tr-TR" sz="2800" dirty="0" smtClean="0"/>
              <a:t> on </a:t>
            </a:r>
            <a:r>
              <a:rPr lang="tr-TR" sz="2800" dirty="0" err="1" smtClean="0"/>
              <a:t>foods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microorganisms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different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they</a:t>
            </a:r>
            <a:r>
              <a:rPr lang="tr-TR" sz="2800" dirty="0" smtClean="0"/>
              <a:t> can be </a:t>
            </a:r>
            <a:r>
              <a:rPr lang="tr-TR" sz="2800" dirty="0" err="1" smtClean="0"/>
              <a:t>explained</a:t>
            </a:r>
            <a:r>
              <a:rPr lang="tr-TR" sz="2800" dirty="0" smtClean="0"/>
              <a:t> </a:t>
            </a:r>
            <a:r>
              <a:rPr lang="tr-TR" sz="2800" dirty="0" err="1" smtClean="0"/>
              <a:t>individually</a:t>
            </a:r>
            <a:endParaRPr lang="tr-TR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Thawing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600" b="1" dirty="0" err="1" smtClean="0"/>
              <a:t>Thawing</a:t>
            </a:r>
            <a:r>
              <a:rPr lang="tr-TR" sz="2600" dirty="0" smtClean="0"/>
              <a:t> is </a:t>
            </a:r>
            <a:r>
              <a:rPr lang="tr-TR" sz="2600" dirty="0" err="1" smtClean="0"/>
              <a:t>defined</a:t>
            </a:r>
            <a:r>
              <a:rPr lang="tr-TR" sz="2600" dirty="0" smtClean="0"/>
              <a:t> as </a:t>
            </a:r>
            <a:r>
              <a:rPr lang="tr-TR" sz="2600" b="1" dirty="0" err="1" smtClean="0">
                <a:solidFill>
                  <a:srgbClr val="C00000"/>
                </a:solidFill>
              </a:rPr>
              <a:t>conversion</a:t>
            </a:r>
            <a:r>
              <a:rPr lang="tr-TR" sz="2600" b="1" dirty="0" smtClean="0">
                <a:solidFill>
                  <a:srgbClr val="C00000"/>
                </a:solidFill>
              </a:rPr>
              <a:t> of </a:t>
            </a:r>
            <a:r>
              <a:rPr lang="tr-TR" sz="2600" b="1" dirty="0" err="1" smtClean="0">
                <a:solidFill>
                  <a:srgbClr val="C00000"/>
                </a:solidFill>
              </a:rPr>
              <a:t>ice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crystalls</a:t>
            </a:r>
            <a:r>
              <a:rPr lang="tr-TR" sz="2600" b="1" dirty="0" smtClean="0">
                <a:solidFill>
                  <a:srgbClr val="C00000"/>
                </a:solidFill>
              </a:rPr>
              <a:t>, </a:t>
            </a:r>
            <a:r>
              <a:rPr lang="tr-TR" sz="2600" b="1" dirty="0" err="1" smtClean="0">
                <a:solidFill>
                  <a:srgbClr val="C00000"/>
                </a:solidFill>
              </a:rPr>
              <a:t>which</a:t>
            </a:r>
            <a:r>
              <a:rPr lang="tr-TR" sz="2600" b="1" dirty="0" smtClean="0">
                <a:solidFill>
                  <a:srgbClr val="C00000"/>
                </a:solidFill>
              </a:rPr>
              <a:t> is </a:t>
            </a:r>
            <a:r>
              <a:rPr lang="tr-TR" sz="2600" b="1" dirty="0" err="1" smtClean="0">
                <a:solidFill>
                  <a:srgbClr val="C00000"/>
                </a:solidFill>
              </a:rPr>
              <a:t>present</a:t>
            </a:r>
            <a:r>
              <a:rPr lang="tr-TR" sz="2600" b="1" dirty="0" smtClean="0">
                <a:solidFill>
                  <a:srgbClr val="C00000"/>
                </a:solidFill>
              </a:rPr>
              <a:t> in </a:t>
            </a:r>
            <a:r>
              <a:rPr lang="tr-TR" sz="2600" b="1" dirty="0" err="1" smtClean="0">
                <a:solidFill>
                  <a:srgbClr val="C00000"/>
                </a:solidFill>
              </a:rPr>
              <a:t>frozen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food</a:t>
            </a:r>
            <a:r>
              <a:rPr lang="tr-TR" sz="2600" b="1" dirty="0" smtClean="0">
                <a:solidFill>
                  <a:srgbClr val="C00000"/>
                </a:solidFill>
              </a:rPr>
              <a:t>, </a:t>
            </a:r>
            <a:r>
              <a:rPr lang="tr-TR" sz="2600" b="1" dirty="0" err="1" smtClean="0">
                <a:solidFill>
                  <a:srgbClr val="C00000"/>
                </a:solidFill>
              </a:rPr>
              <a:t>into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water</a:t>
            </a:r>
            <a:endParaRPr lang="tr-TR" sz="26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tr-TR" sz="2600" dirty="0" smtClean="0"/>
          </a:p>
          <a:p>
            <a:r>
              <a:rPr lang="tr-TR" sz="2600" dirty="0" err="1" smtClean="0"/>
              <a:t>Air</a:t>
            </a:r>
            <a:r>
              <a:rPr lang="tr-TR" sz="2600" dirty="0" smtClean="0"/>
              <a:t> </a:t>
            </a:r>
            <a:r>
              <a:rPr lang="tr-TR" sz="2600" dirty="0" err="1" smtClean="0"/>
              <a:t>or</a:t>
            </a:r>
            <a:r>
              <a:rPr lang="tr-TR" sz="2600" dirty="0" smtClean="0"/>
              <a:t> </a:t>
            </a:r>
            <a:r>
              <a:rPr lang="tr-TR" sz="2600" dirty="0" err="1" smtClean="0"/>
              <a:t>water</a:t>
            </a:r>
            <a:r>
              <a:rPr lang="tr-TR" sz="2600" dirty="0" smtClean="0"/>
              <a:t> is </a:t>
            </a:r>
            <a:r>
              <a:rPr lang="tr-TR" sz="2600" dirty="0" err="1" smtClean="0"/>
              <a:t>used</a:t>
            </a:r>
            <a:r>
              <a:rPr lang="tr-TR" sz="2600" dirty="0" smtClean="0"/>
              <a:t> </a:t>
            </a:r>
            <a:r>
              <a:rPr lang="tr-TR" sz="2600" dirty="0" err="1" smtClean="0"/>
              <a:t>to</a:t>
            </a:r>
            <a:r>
              <a:rPr lang="tr-TR" sz="2600" dirty="0" smtClean="0"/>
              <a:t> </a:t>
            </a:r>
            <a:r>
              <a:rPr lang="tr-TR" sz="2600" dirty="0" err="1" smtClean="0"/>
              <a:t>thaw</a:t>
            </a:r>
            <a:r>
              <a:rPr lang="tr-TR" sz="2600" dirty="0" smtClean="0"/>
              <a:t>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frozen</a:t>
            </a:r>
            <a:r>
              <a:rPr lang="tr-TR" sz="2600" dirty="0" smtClean="0"/>
              <a:t> </a:t>
            </a:r>
            <a:r>
              <a:rPr lang="tr-TR" sz="2600" dirty="0" err="1" smtClean="0"/>
              <a:t>products</a:t>
            </a:r>
            <a:endParaRPr lang="tr-TR" sz="2600" dirty="0" smtClean="0"/>
          </a:p>
          <a:p>
            <a:pPr marL="0" indent="0">
              <a:buNone/>
            </a:pPr>
            <a:endParaRPr lang="tr-TR" sz="2600" dirty="0" smtClean="0"/>
          </a:p>
          <a:p>
            <a:r>
              <a:rPr lang="tr-TR" sz="2600" dirty="0" err="1" smtClean="0"/>
              <a:t>Thawing</a:t>
            </a:r>
            <a:r>
              <a:rPr lang="tr-TR" sz="2600" dirty="0" smtClean="0"/>
              <a:t> </a:t>
            </a:r>
            <a:r>
              <a:rPr lang="tr-TR" sz="2600" dirty="0" err="1" smtClean="0"/>
              <a:t>starts</a:t>
            </a:r>
            <a:r>
              <a:rPr lang="tr-TR" sz="2600" dirty="0" smtClean="0"/>
              <a:t> </a:t>
            </a:r>
            <a:r>
              <a:rPr lang="tr-TR" sz="2600" dirty="0" err="1" smtClean="0"/>
              <a:t>from</a:t>
            </a:r>
            <a:r>
              <a:rPr lang="tr-TR" sz="2600" dirty="0" smtClean="0"/>
              <a:t>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surface</a:t>
            </a:r>
            <a:r>
              <a:rPr lang="tr-TR" sz="2600" dirty="0" smtClean="0"/>
              <a:t> of a </a:t>
            </a:r>
            <a:r>
              <a:rPr lang="tr-TR" sz="2600" dirty="0" err="1" smtClean="0"/>
              <a:t>food</a:t>
            </a:r>
            <a:r>
              <a:rPr lang="tr-TR" sz="2600" dirty="0" smtClean="0"/>
              <a:t>, </a:t>
            </a:r>
            <a:r>
              <a:rPr lang="tr-TR" sz="2600" dirty="0" err="1" smtClean="0"/>
              <a:t>which</a:t>
            </a:r>
            <a:r>
              <a:rPr lang="tr-TR" sz="2600" dirty="0" smtClean="0"/>
              <a:t> </a:t>
            </a:r>
            <a:r>
              <a:rPr lang="tr-TR" sz="2600" dirty="0" err="1" smtClean="0"/>
              <a:t>means</a:t>
            </a:r>
            <a:r>
              <a:rPr lang="tr-TR" sz="2600" dirty="0" smtClean="0"/>
              <a:t> </a:t>
            </a:r>
            <a:r>
              <a:rPr lang="tr-TR" sz="2600" dirty="0" err="1" smtClean="0"/>
              <a:t>water</a:t>
            </a:r>
            <a:r>
              <a:rPr lang="tr-TR" sz="2600" dirty="0" smtClean="0"/>
              <a:t> </a:t>
            </a:r>
            <a:r>
              <a:rPr lang="tr-TR" sz="2600" dirty="0" err="1" smtClean="0"/>
              <a:t>occurs</a:t>
            </a:r>
            <a:r>
              <a:rPr lang="tr-TR" sz="2600" dirty="0" smtClean="0"/>
              <a:t> on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food</a:t>
            </a:r>
            <a:r>
              <a:rPr lang="tr-TR" sz="2600" dirty="0" smtClean="0"/>
              <a:t> </a:t>
            </a:r>
            <a:r>
              <a:rPr lang="tr-TR" sz="2600" dirty="0" err="1" smtClean="0"/>
              <a:t>surface</a:t>
            </a:r>
            <a:r>
              <a:rPr lang="tr-TR" sz="2600" dirty="0" smtClean="0"/>
              <a:t> at </a:t>
            </a:r>
            <a:r>
              <a:rPr lang="tr-TR" sz="2600" dirty="0" err="1" smtClean="0"/>
              <a:t>first</a:t>
            </a:r>
            <a:endParaRPr lang="tr-TR" sz="2600" dirty="0" smtClean="0"/>
          </a:p>
          <a:p>
            <a:pPr marL="0" indent="0">
              <a:buNone/>
            </a:pPr>
            <a:endParaRPr lang="tr-TR" sz="26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Effect</a:t>
            </a:r>
            <a:r>
              <a:rPr lang="tr-TR" b="1" dirty="0" smtClean="0"/>
              <a:t> of </a:t>
            </a:r>
            <a:r>
              <a:rPr lang="tr-TR" b="1" dirty="0" err="1" smtClean="0"/>
              <a:t>freezing</a:t>
            </a:r>
            <a:r>
              <a:rPr lang="tr-TR" b="1" dirty="0" smtClean="0"/>
              <a:t> </a:t>
            </a:r>
            <a:r>
              <a:rPr lang="tr-TR" b="1" dirty="0" err="1" smtClean="0"/>
              <a:t>process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600" dirty="0" err="1" smtClean="0"/>
              <a:t>During</a:t>
            </a:r>
            <a:r>
              <a:rPr lang="tr-TR" sz="2600" dirty="0" smtClean="0"/>
              <a:t> </a:t>
            </a:r>
            <a:r>
              <a:rPr lang="tr-TR" sz="2600" dirty="0" err="1" smtClean="0"/>
              <a:t>freezing</a:t>
            </a:r>
            <a:r>
              <a:rPr lang="tr-TR" sz="2600" dirty="0" smtClean="0"/>
              <a:t> </a:t>
            </a:r>
            <a:r>
              <a:rPr lang="tr-TR" sz="2600" dirty="0" err="1" smtClean="0"/>
              <a:t>process</a:t>
            </a:r>
            <a:r>
              <a:rPr lang="tr-TR" sz="2600" dirty="0" smtClean="0"/>
              <a:t>, </a:t>
            </a:r>
            <a:r>
              <a:rPr lang="tr-TR" sz="2600" dirty="0" err="1" smtClean="0"/>
              <a:t>two</a:t>
            </a:r>
            <a:r>
              <a:rPr lang="tr-TR" sz="2600" dirty="0" smtClean="0"/>
              <a:t> </a:t>
            </a:r>
            <a:r>
              <a:rPr lang="tr-TR" sz="2600" dirty="0" err="1" smtClean="0"/>
              <a:t>physical</a:t>
            </a:r>
            <a:r>
              <a:rPr lang="tr-TR" sz="2600" dirty="0" smtClean="0"/>
              <a:t> </a:t>
            </a:r>
            <a:r>
              <a:rPr lang="tr-TR" sz="2600" dirty="0" err="1" smtClean="0"/>
              <a:t>situation</a:t>
            </a:r>
            <a:r>
              <a:rPr lang="tr-TR" sz="2600" dirty="0" smtClean="0"/>
              <a:t> </a:t>
            </a:r>
            <a:r>
              <a:rPr lang="tr-TR" sz="2600" dirty="0" err="1" smtClean="0"/>
              <a:t>occurs</a:t>
            </a:r>
            <a:r>
              <a:rPr lang="tr-TR" sz="2600" dirty="0" smtClean="0"/>
              <a:t> in </a:t>
            </a:r>
            <a:r>
              <a:rPr lang="tr-TR" sz="2600" dirty="0" err="1" smtClean="0"/>
              <a:t>especially</a:t>
            </a:r>
            <a:r>
              <a:rPr lang="tr-TR" sz="2600" dirty="0" smtClean="0"/>
              <a:t> </a:t>
            </a:r>
            <a:r>
              <a:rPr lang="tr-TR" sz="2600" dirty="0" err="1" smtClean="0"/>
              <a:t>slow</a:t>
            </a:r>
            <a:r>
              <a:rPr lang="tr-TR" sz="2600" dirty="0" smtClean="0"/>
              <a:t> </a:t>
            </a:r>
            <a:r>
              <a:rPr lang="tr-TR" sz="2600" dirty="0" err="1" smtClean="0"/>
              <a:t>freezing</a:t>
            </a:r>
            <a:r>
              <a:rPr lang="tr-TR" sz="2600" dirty="0" smtClean="0"/>
              <a:t>, </a:t>
            </a:r>
            <a:r>
              <a:rPr lang="tr-TR" sz="2600" dirty="0" err="1" smtClean="0"/>
              <a:t>which</a:t>
            </a:r>
            <a:r>
              <a:rPr lang="tr-TR" sz="2600" dirty="0" smtClean="0"/>
              <a:t> </a:t>
            </a:r>
            <a:r>
              <a:rPr lang="tr-TR" sz="2600" dirty="0" err="1" smtClean="0"/>
              <a:t>are</a:t>
            </a:r>
            <a:endParaRPr lang="tr-TR" sz="2600" dirty="0" smtClean="0"/>
          </a:p>
          <a:p>
            <a:pPr marL="0" indent="0">
              <a:buNone/>
            </a:pPr>
            <a:endParaRPr lang="tr-TR" sz="2600" dirty="0" smtClean="0"/>
          </a:p>
          <a:p>
            <a:pPr lvl="1"/>
            <a:r>
              <a:rPr lang="tr-TR" b="1" dirty="0" err="1" smtClean="0">
                <a:solidFill>
                  <a:srgbClr val="C00000"/>
                </a:solidFill>
              </a:rPr>
              <a:t>Mechanical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damage</a:t>
            </a:r>
            <a:r>
              <a:rPr lang="tr-TR" b="1" dirty="0" smtClean="0">
                <a:solidFill>
                  <a:srgbClr val="C00000"/>
                </a:solidFill>
              </a:rPr>
              <a:t> of </a:t>
            </a:r>
            <a:r>
              <a:rPr lang="tr-TR" b="1" dirty="0" err="1" smtClean="0">
                <a:solidFill>
                  <a:srgbClr val="C00000"/>
                </a:solidFill>
              </a:rPr>
              <a:t>cell</a:t>
            </a:r>
            <a:endParaRPr lang="tr-TR" b="1" dirty="0" smtClean="0">
              <a:solidFill>
                <a:srgbClr val="C00000"/>
              </a:solidFill>
            </a:endParaRPr>
          </a:p>
          <a:p>
            <a:pPr lvl="1"/>
            <a:r>
              <a:rPr lang="tr-TR" b="1" dirty="0" err="1" smtClean="0">
                <a:solidFill>
                  <a:srgbClr val="0000FF"/>
                </a:solidFill>
              </a:rPr>
              <a:t>Dehydration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and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thaw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loss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in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dirty="0" err="1" smtClean="0"/>
              <a:t>drip</a:t>
            </a:r>
            <a:r>
              <a:rPr lang="tr-TR" dirty="0" smtClean="0"/>
              <a:t> </a:t>
            </a:r>
            <a:r>
              <a:rPr lang="tr-TR" dirty="0" err="1" smtClean="0"/>
              <a:t>loss</a:t>
            </a:r>
            <a:endParaRPr lang="tr-TR" dirty="0" smtClean="0"/>
          </a:p>
          <a:p>
            <a:endParaRPr lang="tr-TR" sz="2600" dirty="0" smtClean="0"/>
          </a:p>
          <a:p>
            <a:endParaRPr lang="tr-TR" sz="2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Effect</a:t>
            </a:r>
            <a:r>
              <a:rPr lang="tr-TR" b="1" dirty="0" smtClean="0"/>
              <a:t> of </a:t>
            </a:r>
            <a:r>
              <a:rPr lang="tr-TR" b="1" dirty="0" err="1" smtClean="0"/>
              <a:t>frozen</a:t>
            </a:r>
            <a:r>
              <a:rPr lang="tr-TR" b="1" dirty="0" smtClean="0"/>
              <a:t> </a:t>
            </a:r>
            <a:r>
              <a:rPr lang="tr-TR" b="1" dirty="0" err="1" smtClean="0"/>
              <a:t>storage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77032" y="6248400"/>
            <a:ext cx="2667000" cy="365125"/>
          </a:xfrm>
        </p:spPr>
        <p:txBody>
          <a:bodyPr/>
          <a:lstStyle/>
          <a:p>
            <a:pPr algn="r"/>
            <a:fld id="{B1AF8C34-02DB-4471-927D-BBD784B85F24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722917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8232648" cy="4900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foods</a:t>
            </a:r>
            <a:r>
              <a:rPr lang="tr-TR" sz="2400" dirty="0" smtClean="0"/>
              <a:t>, </a:t>
            </a:r>
            <a:r>
              <a:rPr lang="tr-TR" sz="2400" dirty="0" err="1" smtClean="0"/>
              <a:t>some</a:t>
            </a:r>
            <a:r>
              <a:rPr lang="tr-TR" sz="2400" dirty="0" smtClean="0"/>
              <a:t> </a:t>
            </a:r>
            <a:r>
              <a:rPr lang="tr-TR" sz="2400" b="1" dirty="0" err="1" smtClean="0"/>
              <a:t>loss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quality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due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to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both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chemical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changes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and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enzymatic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activity</a:t>
            </a:r>
            <a:r>
              <a:rPr lang="tr-TR" sz="2400" b="1" dirty="0" smtClean="0"/>
              <a:t>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occured</a:t>
            </a:r>
            <a:r>
              <a:rPr lang="tr-TR" sz="2400" dirty="0" smtClean="0"/>
              <a:t> </a:t>
            </a:r>
            <a:r>
              <a:rPr lang="tr-TR" sz="2400" dirty="0" err="1" smtClean="0"/>
              <a:t>during</a:t>
            </a:r>
            <a:r>
              <a:rPr lang="tr-TR" sz="2400" dirty="0" smtClean="0"/>
              <a:t> </a:t>
            </a:r>
            <a:r>
              <a:rPr lang="tr-TR" sz="2400" dirty="0" err="1" smtClean="0"/>
              <a:t>storage</a:t>
            </a:r>
            <a:r>
              <a:rPr lang="tr-TR" sz="2400" dirty="0" smtClean="0"/>
              <a:t> </a:t>
            </a:r>
            <a:r>
              <a:rPr lang="tr-TR" sz="2400" b="1" dirty="0" smtClean="0">
                <a:solidFill>
                  <a:srgbClr val="0000FF"/>
                </a:solidFill>
              </a:rPr>
              <a:t>at normal </a:t>
            </a:r>
            <a:r>
              <a:rPr lang="tr-TR" sz="2400" b="1" dirty="0" err="1" smtClean="0">
                <a:solidFill>
                  <a:srgbClr val="0000FF"/>
                </a:solidFill>
              </a:rPr>
              <a:t>frozen</a:t>
            </a:r>
            <a:r>
              <a:rPr lang="tr-TR" sz="2400" b="1" dirty="0" smtClean="0">
                <a:solidFill>
                  <a:srgbClr val="0000FF"/>
                </a:solidFill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</a:rPr>
              <a:t>temperatures</a:t>
            </a:r>
            <a:r>
              <a:rPr lang="tr-TR" sz="2400" b="1" dirty="0" smtClean="0">
                <a:solidFill>
                  <a:srgbClr val="0000FF"/>
                </a:solidFill>
              </a:rPr>
              <a:t> (</a:t>
            </a:r>
            <a:r>
              <a:rPr lang="tr-TR" sz="2400" b="1" dirty="0" err="1" smtClean="0">
                <a:solidFill>
                  <a:srgbClr val="0000FF"/>
                </a:solidFill>
              </a:rPr>
              <a:t>nearly</a:t>
            </a:r>
            <a:r>
              <a:rPr lang="tr-TR" sz="2400" b="1" dirty="0" smtClean="0">
                <a:solidFill>
                  <a:srgbClr val="0000FF"/>
                </a:solidFill>
              </a:rPr>
              <a:t> -18°C)</a:t>
            </a:r>
          </a:p>
          <a:p>
            <a:pPr marL="0" indent="0">
              <a:buNone/>
            </a:pPr>
            <a:endParaRPr lang="tr-TR" sz="1200" dirty="0" smtClean="0"/>
          </a:p>
          <a:p>
            <a:pPr marL="0" indent="0">
              <a:buNone/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effect</a:t>
            </a:r>
            <a:r>
              <a:rPr lang="tr-TR" sz="2400" dirty="0" smtClean="0"/>
              <a:t> of </a:t>
            </a:r>
            <a:r>
              <a:rPr lang="tr-TR" sz="2400" dirty="0" err="1" smtClean="0"/>
              <a:t>frozen</a:t>
            </a:r>
            <a:r>
              <a:rPr lang="tr-TR" sz="2400" dirty="0" smtClean="0"/>
              <a:t> </a:t>
            </a:r>
            <a:r>
              <a:rPr lang="tr-TR" sz="2400" dirty="0" err="1" smtClean="0"/>
              <a:t>storage</a:t>
            </a:r>
            <a:r>
              <a:rPr lang="tr-TR" sz="2400" dirty="0" smtClean="0"/>
              <a:t> on </a:t>
            </a:r>
            <a:r>
              <a:rPr lang="tr-TR" sz="2400" dirty="0" err="1" smtClean="0"/>
              <a:t>food</a:t>
            </a:r>
            <a:r>
              <a:rPr lang="tr-TR" sz="2400" dirty="0" smtClean="0"/>
              <a:t> </a:t>
            </a:r>
            <a:r>
              <a:rPr lang="tr-TR" sz="2400" dirty="0" err="1" smtClean="0"/>
              <a:t>quality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summarized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6 </a:t>
            </a:r>
            <a:r>
              <a:rPr lang="tr-TR" sz="2400" dirty="0" err="1" smtClean="0"/>
              <a:t>points</a:t>
            </a:r>
            <a:r>
              <a:rPr lang="tr-TR" sz="2400" dirty="0" smtClean="0"/>
              <a:t> as </a:t>
            </a:r>
            <a:r>
              <a:rPr lang="tr-TR" sz="2400" dirty="0" err="1" smtClean="0"/>
              <a:t>follow</a:t>
            </a:r>
            <a:r>
              <a:rPr lang="tr-TR" sz="2400" dirty="0" smtClean="0"/>
              <a:t> </a:t>
            </a:r>
          </a:p>
          <a:p>
            <a:pPr marL="822960" lvl="1" indent="-457200">
              <a:buSzPct val="100000"/>
              <a:buFont typeface="+mj-lt"/>
              <a:buAutoNum type="arabicParenR"/>
            </a:pPr>
            <a:r>
              <a:rPr lang="tr-TR" sz="2200" b="1" dirty="0" err="1" smtClean="0">
                <a:solidFill>
                  <a:srgbClr val="C00000"/>
                </a:solidFill>
              </a:rPr>
              <a:t>Degradation</a:t>
            </a:r>
            <a:r>
              <a:rPr lang="tr-TR" sz="2200" b="1" dirty="0" smtClean="0">
                <a:solidFill>
                  <a:srgbClr val="C00000"/>
                </a:solidFill>
              </a:rPr>
              <a:t> of </a:t>
            </a:r>
            <a:r>
              <a:rPr lang="tr-TR" sz="2200" b="1" dirty="0" err="1" smtClean="0">
                <a:solidFill>
                  <a:srgbClr val="C00000"/>
                </a:solidFill>
              </a:rPr>
              <a:t>pigments</a:t>
            </a:r>
            <a:r>
              <a:rPr lang="tr-TR" sz="2200" b="1" dirty="0" smtClean="0">
                <a:solidFill>
                  <a:srgbClr val="C00000"/>
                </a:solidFill>
              </a:rPr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color</a:t>
            </a:r>
            <a:r>
              <a:rPr lang="tr-TR" sz="2200" dirty="0" smtClean="0"/>
              <a:t> </a:t>
            </a:r>
            <a:r>
              <a:rPr lang="tr-TR" sz="2200" dirty="0" err="1" smtClean="0"/>
              <a:t>change</a:t>
            </a:r>
            <a:r>
              <a:rPr lang="tr-TR" sz="2200" dirty="0" smtClean="0"/>
              <a:t> in </a:t>
            </a:r>
            <a:r>
              <a:rPr lang="tr-TR" sz="2200" dirty="0" err="1" smtClean="0"/>
              <a:t>foods</a:t>
            </a:r>
            <a:endParaRPr lang="tr-TR" sz="2200" dirty="0" smtClean="0"/>
          </a:p>
          <a:p>
            <a:pPr marL="822960" lvl="1" indent="-457200">
              <a:buSzPct val="100000"/>
              <a:buFont typeface="+mj-lt"/>
              <a:buAutoNum type="arabicParenR"/>
            </a:pPr>
            <a:r>
              <a:rPr lang="tr-TR" sz="2200" b="1" dirty="0" err="1" smtClean="0"/>
              <a:t>Loss</a:t>
            </a:r>
            <a:r>
              <a:rPr lang="tr-TR" sz="2200" b="1" dirty="0" smtClean="0"/>
              <a:t> of </a:t>
            </a:r>
            <a:r>
              <a:rPr lang="tr-TR" sz="2200" b="1" dirty="0" err="1" smtClean="0"/>
              <a:t>water</a:t>
            </a:r>
            <a:r>
              <a:rPr lang="tr-TR" sz="2200" b="1" dirty="0" smtClean="0"/>
              <a:t>-</a:t>
            </a:r>
            <a:r>
              <a:rPr lang="tr-TR" sz="2200" b="1" dirty="0" err="1" smtClean="0"/>
              <a:t>soluble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vitamins</a:t>
            </a:r>
            <a:r>
              <a:rPr lang="tr-TR" sz="2200" b="1" dirty="0" smtClean="0"/>
              <a:t> </a:t>
            </a:r>
            <a:r>
              <a:rPr lang="tr-TR" sz="2200" dirty="0" err="1" smtClean="0"/>
              <a:t>due</a:t>
            </a:r>
            <a:r>
              <a:rPr lang="tr-TR" sz="2200" dirty="0" smtClean="0"/>
              <a:t> </a:t>
            </a:r>
            <a:r>
              <a:rPr lang="tr-TR" sz="2200" dirty="0" err="1" smtClean="0"/>
              <a:t>to</a:t>
            </a:r>
            <a:r>
              <a:rPr lang="tr-TR" sz="2200" dirty="0" smtClean="0"/>
              <a:t> </a:t>
            </a:r>
            <a:r>
              <a:rPr lang="tr-TR" sz="2200" dirty="0" err="1" smtClean="0"/>
              <a:t>oxidation</a:t>
            </a:r>
            <a:r>
              <a:rPr lang="tr-TR" sz="2200" dirty="0" smtClean="0"/>
              <a:t> </a:t>
            </a:r>
            <a:r>
              <a:rPr lang="tr-TR" sz="2200" dirty="0" err="1" smtClean="0"/>
              <a:t>or</a:t>
            </a:r>
            <a:r>
              <a:rPr lang="tr-TR" sz="2200" dirty="0" smtClean="0"/>
              <a:t> </a:t>
            </a:r>
            <a:r>
              <a:rPr lang="tr-TR" sz="2200" dirty="0" err="1" smtClean="0"/>
              <a:t>drip</a:t>
            </a:r>
            <a:r>
              <a:rPr lang="tr-TR" sz="2200" dirty="0" smtClean="0"/>
              <a:t> </a:t>
            </a:r>
            <a:r>
              <a:rPr lang="tr-TR" sz="2200" dirty="0" err="1" smtClean="0"/>
              <a:t>loss</a:t>
            </a:r>
            <a:endParaRPr lang="tr-TR" sz="2200" dirty="0" smtClean="0"/>
          </a:p>
          <a:p>
            <a:pPr marL="822960" lvl="1" indent="-457200">
              <a:buSzPct val="100000"/>
              <a:buFont typeface="+mj-lt"/>
              <a:buAutoNum type="arabicParenR"/>
            </a:pPr>
            <a:r>
              <a:rPr lang="tr-TR" sz="2200" dirty="0" err="1" smtClean="0"/>
              <a:t>If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intracellular</a:t>
            </a:r>
            <a:r>
              <a:rPr lang="tr-TR" sz="2200" dirty="0" smtClean="0"/>
              <a:t> </a:t>
            </a:r>
            <a:r>
              <a:rPr lang="tr-TR" sz="2200" dirty="0" err="1" smtClean="0"/>
              <a:t>enzymes</a:t>
            </a:r>
            <a:r>
              <a:rPr lang="tr-TR" sz="2200" dirty="0" smtClean="0"/>
              <a:t> </a:t>
            </a:r>
            <a:r>
              <a:rPr lang="tr-TR" sz="2200" dirty="0" err="1" smtClean="0"/>
              <a:t>are</a:t>
            </a:r>
            <a:r>
              <a:rPr lang="tr-TR" sz="2200" dirty="0" smtClean="0"/>
              <a:t> not </a:t>
            </a:r>
            <a:r>
              <a:rPr lang="tr-TR" sz="2200" dirty="0" err="1" smtClean="0"/>
              <a:t>inactivated</a:t>
            </a:r>
            <a:r>
              <a:rPr lang="tr-TR" sz="2200" dirty="0" smtClean="0"/>
              <a:t>,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b="1" dirty="0" err="1" smtClean="0">
                <a:solidFill>
                  <a:srgbClr val="008000"/>
                </a:solidFill>
              </a:rPr>
              <a:t>enzymes</a:t>
            </a:r>
            <a:r>
              <a:rPr lang="tr-TR" sz="2200" b="1" dirty="0" smtClean="0">
                <a:solidFill>
                  <a:srgbClr val="008000"/>
                </a:solidFill>
              </a:rPr>
              <a:t> can </a:t>
            </a:r>
            <a:r>
              <a:rPr lang="tr-TR" sz="2200" b="1" dirty="0" err="1" smtClean="0">
                <a:solidFill>
                  <a:srgbClr val="008000"/>
                </a:solidFill>
              </a:rPr>
              <a:t>easily</a:t>
            </a:r>
            <a:r>
              <a:rPr lang="tr-TR" sz="2200" b="1" dirty="0" smtClean="0">
                <a:solidFill>
                  <a:srgbClr val="008000"/>
                </a:solidFill>
              </a:rPr>
              <a:t> </a:t>
            </a:r>
            <a:r>
              <a:rPr lang="tr-TR" sz="2200" b="1" dirty="0" err="1" smtClean="0">
                <a:solidFill>
                  <a:srgbClr val="008000"/>
                </a:solidFill>
              </a:rPr>
              <a:t>react</a:t>
            </a:r>
            <a:r>
              <a:rPr lang="tr-TR" sz="2200" b="1" dirty="0" smtClean="0">
                <a:solidFill>
                  <a:srgbClr val="008000"/>
                </a:solidFill>
              </a:rPr>
              <a:t> </a:t>
            </a:r>
            <a:r>
              <a:rPr lang="tr-TR" sz="2200" b="1" dirty="0" err="1" smtClean="0">
                <a:solidFill>
                  <a:srgbClr val="008000"/>
                </a:solidFill>
              </a:rPr>
              <a:t>with</a:t>
            </a:r>
            <a:r>
              <a:rPr lang="tr-TR" sz="2200" b="1" dirty="0" smtClean="0">
                <a:solidFill>
                  <a:srgbClr val="008000"/>
                </a:solidFill>
              </a:rPr>
              <a:t> </a:t>
            </a:r>
            <a:r>
              <a:rPr lang="tr-TR" sz="2200" b="1" dirty="0" err="1" smtClean="0">
                <a:solidFill>
                  <a:srgbClr val="008000"/>
                </a:solidFill>
              </a:rPr>
              <a:t>lipids</a:t>
            </a:r>
            <a:r>
              <a:rPr lang="tr-TR" sz="2200" b="1" dirty="0" smtClean="0">
                <a:solidFill>
                  <a:srgbClr val="008000"/>
                </a:solidFill>
              </a:rPr>
              <a:t> </a:t>
            </a:r>
            <a:r>
              <a:rPr lang="tr-TR" sz="2200" b="1" dirty="0" err="1" smtClean="0">
                <a:solidFill>
                  <a:srgbClr val="008000"/>
                </a:solidFill>
              </a:rPr>
              <a:t>and</a:t>
            </a:r>
            <a:r>
              <a:rPr lang="tr-TR" sz="2200" b="1" dirty="0" smtClean="0">
                <a:solidFill>
                  <a:srgbClr val="008000"/>
                </a:solidFill>
              </a:rPr>
              <a:t> </a:t>
            </a:r>
            <a:r>
              <a:rPr lang="tr-TR" sz="2200" b="1" dirty="0" err="1" smtClean="0">
                <a:solidFill>
                  <a:srgbClr val="008000"/>
                </a:solidFill>
              </a:rPr>
              <a:t>proteins</a:t>
            </a:r>
            <a:r>
              <a:rPr lang="tr-TR" sz="2200" b="1" dirty="0" smtClean="0">
                <a:solidFill>
                  <a:srgbClr val="008000"/>
                </a:solidFill>
              </a:rPr>
              <a:t> as a </a:t>
            </a:r>
            <a:r>
              <a:rPr lang="tr-TR" sz="2200" b="1" dirty="0" err="1" smtClean="0">
                <a:solidFill>
                  <a:srgbClr val="008000"/>
                </a:solidFill>
              </a:rPr>
              <a:t>result</a:t>
            </a:r>
            <a:r>
              <a:rPr lang="tr-TR" sz="2200" b="1" dirty="0" smtClean="0">
                <a:solidFill>
                  <a:srgbClr val="008000"/>
                </a:solidFill>
              </a:rPr>
              <a:t> of </a:t>
            </a:r>
            <a:r>
              <a:rPr lang="tr-TR" sz="2200" b="1" dirty="0" err="1" smtClean="0">
                <a:solidFill>
                  <a:srgbClr val="008000"/>
                </a:solidFill>
              </a:rPr>
              <a:t>cell</a:t>
            </a:r>
            <a:r>
              <a:rPr lang="tr-TR" sz="2200" b="1" dirty="0" smtClean="0">
                <a:solidFill>
                  <a:srgbClr val="008000"/>
                </a:solidFill>
              </a:rPr>
              <a:t> </a:t>
            </a:r>
            <a:r>
              <a:rPr lang="tr-TR" sz="2200" b="1" dirty="0" err="1" smtClean="0">
                <a:solidFill>
                  <a:srgbClr val="008000"/>
                </a:solidFill>
              </a:rPr>
              <a:t>damage</a:t>
            </a:r>
            <a:r>
              <a:rPr lang="tr-TR" sz="2200" dirty="0" smtClean="0"/>
              <a:t>.  </a:t>
            </a:r>
            <a:r>
              <a:rPr lang="tr-TR" sz="2200" dirty="0" err="1" smtClean="0"/>
              <a:t>This</a:t>
            </a:r>
            <a:r>
              <a:rPr lang="tr-TR" sz="2200" dirty="0" smtClean="0"/>
              <a:t> </a:t>
            </a:r>
            <a:r>
              <a:rPr lang="tr-TR" sz="2200" dirty="0" err="1" smtClean="0"/>
              <a:t>situation</a:t>
            </a:r>
            <a:r>
              <a:rPr lang="tr-TR" sz="2200" dirty="0" smtClean="0"/>
              <a:t> </a:t>
            </a:r>
            <a:r>
              <a:rPr lang="tr-TR" sz="2200" dirty="0" err="1" smtClean="0"/>
              <a:t>results</a:t>
            </a:r>
            <a:r>
              <a:rPr lang="tr-TR" sz="2200" dirty="0" smtClean="0"/>
              <a:t> in </a:t>
            </a:r>
            <a:r>
              <a:rPr lang="tr-TR" sz="2200" dirty="0" err="1" smtClean="0"/>
              <a:t>off</a:t>
            </a:r>
            <a:r>
              <a:rPr lang="tr-TR" sz="2200" dirty="0" smtClean="0"/>
              <a:t>-</a:t>
            </a:r>
            <a:r>
              <a:rPr lang="tr-TR" sz="2200" dirty="0" err="1" smtClean="0"/>
              <a:t>flavor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off</a:t>
            </a:r>
            <a:r>
              <a:rPr lang="tr-TR" sz="2200" dirty="0" smtClean="0"/>
              <a:t>-</a:t>
            </a:r>
            <a:r>
              <a:rPr lang="tr-TR" sz="2200" dirty="0" err="1" smtClean="0"/>
              <a:t>odor</a:t>
            </a:r>
            <a:r>
              <a:rPr lang="tr-TR" sz="2200" dirty="0" smtClean="0"/>
              <a:t> </a:t>
            </a:r>
            <a:r>
              <a:rPr lang="tr-TR" sz="2200" dirty="0" err="1" smtClean="0"/>
              <a:t>formation</a:t>
            </a:r>
            <a:r>
              <a:rPr lang="tr-TR" sz="2200" dirty="0" smtClean="0"/>
              <a:t>, </a:t>
            </a:r>
            <a:r>
              <a:rPr lang="tr-TR" sz="2200" dirty="0" err="1" smtClean="0"/>
              <a:t>changes</a:t>
            </a:r>
            <a:r>
              <a:rPr lang="tr-TR" sz="2200" dirty="0" smtClean="0"/>
              <a:t> in </a:t>
            </a:r>
            <a:r>
              <a:rPr lang="tr-TR" sz="2200" dirty="0" err="1" smtClean="0"/>
              <a:t>texture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color</a:t>
            </a:r>
            <a:r>
              <a:rPr lang="tr-TR" sz="2200" dirty="0" smtClean="0"/>
              <a:t>, </a:t>
            </a:r>
            <a:r>
              <a:rPr lang="tr-TR" sz="2200" dirty="0" err="1" smtClean="0"/>
              <a:t>loss</a:t>
            </a:r>
            <a:r>
              <a:rPr lang="tr-TR" sz="2200" dirty="0" smtClean="0"/>
              <a:t> of protein </a:t>
            </a:r>
            <a:r>
              <a:rPr lang="tr-TR" sz="2200" dirty="0" err="1" smtClean="0"/>
              <a:t>functionality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degradation</a:t>
            </a:r>
            <a:r>
              <a:rPr lang="tr-TR" sz="2200" dirty="0" smtClean="0"/>
              <a:t> of </a:t>
            </a:r>
            <a:r>
              <a:rPr lang="tr-TR" sz="2200" dirty="0" err="1" smtClean="0"/>
              <a:t>lipids</a:t>
            </a:r>
            <a:endParaRPr lang="tr-TR" sz="2200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Singh</a:t>
            </a:r>
            <a:r>
              <a:rPr lang="tr-TR" sz="2400" dirty="0" smtClean="0"/>
              <a:t>, R.P.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Heldman</a:t>
            </a:r>
            <a:r>
              <a:rPr lang="tr-TR" sz="2400" dirty="0" smtClean="0"/>
              <a:t> D.R. (2009) </a:t>
            </a:r>
            <a:r>
              <a:rPr lang="tr-TR" sz="2400" b="1" dirty="0" err="1" smtClean="0"/>
              <a:t>Introduction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to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food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engineering</a:t>
            </a:r>
            <a:r>
              <a:rPr lang="tr-TR" sz="2400" b="1" dirty="0" smtClean="0"/>
              <a:t>. </a:t>
            </a:r>
            <a:r>
              <a:rPr lang="tr-TR" sz="2400" b="1" dirty="0" err="1" smtClean="0"/>
              <a:t>Chapter</a:t>
            </a:r>
            <a:r>
              <a:rPr lang="tr-TR" sz="2400" b="1" dirty="0" smtClean="0"/>
              <a:t> 6: </a:t>
            </a:r>
            <a:r>
              <a:rPr lang="tr-TR" sz="2400" b="1" dirty="0" err="1" smtClean="0"/>
              <a:t>Refrigeration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Chapter</a:t>
            </a:r>
            <a:r>
              <a:rPr lang="tr-TR" sz="2400" b="1" dirty="0" smtClean="0"/>
              <a:t> 7: </a:t>
            </a:r>
            <a:r>
              <a:rPr lang="tr-TR" sz="2400" b="1" dirty="0" err="1" smtClean="0"/>
              <a:t>Food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freezing</a:t>
            </a:r>
            <a:r>
              <a:rPr lang="tr-TR" sz="2400" b="1" dirty="0" smtClean="0"/>
              <a:t> </a:t>
            </a:r>
            <a:r>
              <a:rPr lang="tr-TR" sz="2400" dirty="0" smtClean="0"/>
              <a:t>(4</a:t>
            </a:r>
            <a:r>
              <a:rPr lang="tr-TR" sz="2400" baseline="30000" dirty="0" smtClean="0"/>
              <a:t>th</a:t>
            </a:r>
            <a:r>
              <a:rPr lang="tr-TR" sz="2400" dirty="0" smtClean="0"/>
              <a:t> ed.) </a:t>
            </a:r>
            <a:r>
              <a:rPr lang="tr-TR" sz="2400" dirty="0" err="1" smtClean="0"/>
              <a:t>Academic</a:t>
            </a:r>
            <a:r>
              <a:rPr lang="tr-TR" sz="2400" dirty="0" smtClean="0"/>
              <a:t> </a:t>
            </a:r>
            <a:r>
              <a:rPr lang="tr-TR" sz="2400" dirty="0" err="1" smtClean="0"/>
              <a:t>Press</a:t>
            </a:r>
            <a:r>
              <a:rPr lang="tr-TR" sz="2400" dirty="0" smtClean="0"/>
              <a:t>, California, USA </a:t>
            </a:r>
            <a:r>
              <a:rPr lang="tr-TR" altLang="en-US" sz="2400" b="1" dirty="0">
                <a:solidFill>
                  <a:srgbClr val="C00000"/>
                </a:solidFill>
              </a:rPr>
              <a:t>(</a:t>
            </a:r>
            <a:r>
              <a:rPr lang="tr-TR" altLang="en-US" sz="2400" b="1" dirty="0" err="1">
                <a:solidFill>
                  <a:srgbClr val="C00000"/>
                </a:solidFill>
              </a:rPr>
              <a:t>In</a:t>
            </a:r>
            <a:r>
              <a:rPr lang="tr-TR" altLang="en-US" sz="2400" b="1" dirty="0">
                <a:solidFill>
                  <a:srgbClr val="C00000"/>
                </a:solidFill>
              </a:rPr>
              <a:t> </a:t>
            </a:r>
            <a:r>
              <a:rPr lang="tr-TR" altLang="en-US" sz="2400" b="1" dirty="0" err="1">
                <a:solidFill>
                  <a:srgbClr val="C00000"/>
                </a:solidFill>
              </a:rPr>
              <a:t>the</a:t>
            </a:r>
            <a:r>
              <a:rPr lang="tr-TR" altLang="en-US" sz="2400" b="1" dirty="0">
                <a:solidFill>
                  <a:srgbClr val="C00000"/>
                </a:solidFill>
              </a:rPr>
              <a:t> </a:t>
            </a:r>
            <a:r>
              <a:rPr lang="tr-TR" altLang="en-US" sz="2400" b="1" dirty="0" err="1">
                <a:solidFill>
                  <a:srgbClr val="C00000"/>
                </a:solidFill>
              </a:rPr>
              <a:t>library</a:t>
            </a:r>
            <a:r>
              <a:rPr lang="tr-TR" altLang="en-US" sz="2400" b="1" dirty="0">
                <a:solidFill>
                  <a:srgbClr val="C00000"/>
                </a:solidFill>
              </a:rPr>
              <a:t> of </a:t>
            </a:r>
            <a:r>
              <a:rPr lang="tr-TR" altLang="en-US" sz="2400" b="1" dirty="0" err="1">
                <a:solidFill>
                  <a:srgbClr val="C00000"/>
                </a:solidFill>
              </a:rPr>
              <a:t>our</a:t>
            </a:r>
            <a:r>
              <a:rPr lang="tr-TR" altLang="en-US" sz="2400" b="1" dirty="0">
                <a:solidFill>
                  <a:srgbClr val="C00000"/>
                </a:solidFill>
              </a:rPr>
              <a:t> </a:t>
            </a:r>
            <a:r>
              <a:rPr lang="tr-TR" altLang="en-US" sz="2400" b="1" dirty="0" err="1">
                <a:solidFill>
                  <a:srgbClr val="C00000"/>
                </a:solidFill>
              </a:rPr>
              <a:t>department</a:t>
            </a:r>
            <a:r>
              <a:rPr lang="tr-TR" altLang="en-US" sz="2400" b="1" dirty="0" smtClean="0">
                <a:solidFill>
                  <a:srgbClr val="C00000"/>
                </a:solidFill>
              </a:rPr>
              <a:t>)</a:t>
            </a: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r>
              <a:rPr lang="tr-TR" sz="2400" dirty="0" err="1" smtClean="0"/>
              <a:t>Fellows</a:t>
            </a:r>
            <a:r>
              <a:rPr lang="tr-TR" sz="2400" dirty="0" smtClean="0"/>
              <a:t>, P.J. (2017). </a:t>
            </a:r>
            <a:r>
              <a:rPr lang="tr-TR" sz="2400" b="1" dirty="0" err="1" smtClean="0"/>
              <a:t>Food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processing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technology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principles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and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practice</a:t>
            </a:r>
            <a:r>
              <a:rPr lang="tr-TR" sz="2400" b="1" dirty="0" smtClean="0"/>
              <a:t>. </a:t>
            </a:r>
            <a:r>
              <a:rPr lang="tr-TR" sz="2400" b="1" dirty="0" err="1" smtClean="0"/>
              <a:t>Chapter</a:t>
            </a:r>
            <a:r>
              <a:rPr lang="tr-TR" sz="2400" b="1" dirty="0" smtClean="0"/>
              <a:t> 20: </a:t>
            </a:r>
            <a:r>
              <a:rPr lang="tr-TR" sz="2400" b="1" dirty="0" err="1" smtClean="0"/>
              <a:t>Heat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removal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by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refrigeration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Chapter</a:t>
            </a:r>
            <a:r>
              <a:rPr lang="tr-TR" sz="2400" b="1" dirty="0" smtClean="0"/>
              <a:t> 21: </a:t>
            </a:r>
            <a:r>
              <a:rPr lang="tr-TR" sz="2400" b="1" dirty="0" err="1" smtClean="0"/>
              <a:t>Chilling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Chapter</a:t>
            </a:r>
            <a:r>
              <a:rPr lang="tr-TR" sz="2400" b="1" dirty="0" smtClean="0"/>
              <a:t> 22: </a:t>
            </a:r>
            <a:r>
              <a:rPr lang="tr-TR" sz="2400" b="1" dirty="0" err="1" smtClean="0"/>
              <a:t>Freezing</a:t>
            </a:r>
            <a:r>
              <a:rPr lang="tr-TR" sz="2400" b="1" dirty="0" smtClean="0"/>
              <a:t> </a:t>
            </a:r>
            <a:r>
              <a:rPr lang="tr-TR" sz="2400" dirty="0" smtClean="0"/>
              <a:t>(4</a:t>
            </a:r>
            <a:r>
              <a:rPr lang="tr-TR" sz="2400" baseline="30000" dirty="0" smtClean="0"/>
              <a:t>th</a:t>
            </a:r>
            <a:r>
              <a:rPr lang="tr-TR" sz="2400" dirty="0" smtClean="0"/>
              <a:t> ed.) </a:t>
            </a:r>
            <a:r>
              <a:rPr lang="tr-TR" sz="2400" dirty="0" err="1" smtClean="0"/>
              <a:t>Woodhead</a:t>
            </a:r>
            <a:r>
              <a:rPr lang="tr-TR" sz="2400" dirty="0" smtClean="0"/>
              <a:t> Publishing, </a:t>
            </a:r>
            <a:r>
              <a:rPr lang="tr-TR" sz="2400" dirty="0" err="1" smtClean="0"/>
              <a:t>Duxford</a:t>
            </a:r>
            <a:r>
              <a:rPr lang="tr-TR" sz="2400" dirty="0" smtClean="0"/>
              <a:t>, United </a:t>
            </a:r>
            <a:r>
              <a:rPr lang="tr-TR" sz="2400" dirty="0" err="1" smtClean="0"/>
              <a:t>Kingdom</a:t>
            </a: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endParaRPr lang="en-US" sz="2400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4294967295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97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Unit</a:t>
            </a:r>
            <a:r>
              <a:rPr lang="tr-TR" b="1" dirty="0" smtClean="0"/>
              <a:t> </a:t>
            </a:r>
            <a:r>
              <a:rPr lang="tr-TR" b="1" dirty="0" err="1" smtClean="0"/>
              <a:t>operations</a:t>
            </a:r>
            <a:r>
              <a:rPr lang="tr-TR" b="1" dirty="0" smtClean="0"/>
              <a:t> in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industry</a:t>
            </a:r>
            <a:endParaRPr lang="en-US" b="1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5"/>
          </p:nvPr>
        </p:nvSpPr>
        <p:spPr>
          <a:xfrm>
            <a:off x="6433458" y="6127750"/>
            <a:ext cx="2667000" cy="365125"/>
          </a:xfrm>
        </p:spPr>
        <p:txBody>
          <a:bodyPr/>
          <a:lstStyle/>
          <a:p>
            <a:pPr algn="r"/>
            <a:fld id="{6A8A34F3-AE79-4CDF-97E3-83A30374082B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7"/>
          </p:nvPr>
        </p:nvSpPr>
        <p:spPr>
          <a:xfrm>
            <a:off x="3722917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graphicFrame>
        <p:nvGraphicFramePr>
          <p:cNvPr id="10" name="Diyagram 9"/>
          <p:cNvGraphicFramePr/>
          <p:nvPr>
            <p:extLst>
              <p:ext uri="{D42A27DB-BD31-4B8C-83A1-F6EECF244321}">
                <p14:modId xmlns:p14="http://schemas.microsoft.com/office/powerpoint/2010/main" val="135547455"/>
              </p:ext>
            </p:extLst>
          </p:nvPr>
        </p:nvGraphicFramePr>
        <p:xfrm>
          <a:off x="251520" y="1737392"/>
          <a:ext cx="8676000" cy="522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62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1263352" y="1484784"/>
            <a:ext cx="6837040" cy="2736304"/>
          </a:xfrm>
        </p:spPr>
        <p:txBody>
          <a:bodyPr>
            <a:noAutofit/>
          </a:bodyPr>
          <a:lstStyle/>
          <a:p>
            <a:pPr algn="ctr"/>
            <a:r>
              <a:rPr lang="tr-TR" sz="6000" b="1" dirty="0" smtClean="0"/>
              <a:t>PROCESSING BY DIRECT AND RADIATED ENERGY</a:t>
            </a:r>
            <a:endParaRPr lang="tr-TR" sz="6000" b="1" dirty="0"/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Processing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by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direct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and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radiated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energy</a:t>
            </a:r>
            <a:endParaRPr lang="en-US" sz="3600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unit</a:t>
            </a:r>
            <a:r>
              <a:rPr lang="tr-TR" dirty="0" smtClean="0"/>
              <a:t> </a:t>
            </a:r>
            <a:r>
              <a:rPr lang="tr-TR" dirty="0" err="1" smtClean="0"/>
              <a:t>operations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applied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direct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radiated</a:t>
            </a:r>
            <a:r>
              <a:rPr lang="tr-TR" dirty="0" smtClean="0"/>
              <a:t> </a:t>
            </a:r>
            <a:r>
              <a:rPr lang="tr-TR" dirty="0" err="1" smtClean="0"/>
              <a:t>energy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listed</a:t>
            </a:r>
            <a:r>
              <a:rPr lang="tr-TR" dirty="0" smtClean="0"/>
              <a:t> </a:t>
            </a:r>
            <a:r>
              <a:rPr lang="tr-TR" dirty="0" err="1" smtClean="0"/>
              <a:t>below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sz="2900" dirty="0" err="1"/>
              <a:t>Dielectric</a:t>
            </a:r>
            <a:r>
              <a:rPr lang="tr-TR" sz="2900" dirty="0"/>
              <a:t> </a:t>
            </a:r>
            <a:r>
              <a:rPr lang="tr-TR" sz="2900" dirty="0" err="1" smtClean="0"/>
              <a:t>heating</a:t>
            </a:r>
            <a:endParaRPr lang="tr-TR" sz="2900" dirty="0" smtClean="0"/>
          </a:p>
          <a:p>
            <a:pPr lvl="2"/>
            <a:r>
              <a:rPr lang="tr-TR" sz="2800" b="1" dirty="0" err="1" smtClean="0">
                <a:solidFill>
                  <a:srgbClr val="C00000"/>
                </a:solidFill>
              </a:rPr>
              <a:t>Microwave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heating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pPr lvl="2"/>
            <a:r>
              <a:rPr lang="tr-TR" sz="2800" b="1" dirty="0" err="1" smtClean="0"/>
              <a:t>Radiofrequency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heating</a:t>
            </a:r>
            <a:endParaRPr lang="tr-TR" sz="2800" b="1" dirty="0"/>
          </a:p>
          <a:p>
            <a:pPr lvl="1"/>
            <a:r>
              <a:rPr lang="tr-TR" sz="2900" dirty="0" err="1"/>
              <a:t>Ohmic</a:t>
            </a:r>
            <a:r>
              <a:rPr lang="tr-TR" sz="2900" dirty="0"/>
              <a:t> </a:t>
            </a:r>
            <a:r>
              <a:rPr lang="tr-TR" sz="2900" dirty="0" err="1"/>
              <a:t>heating</a:t>
            </a:r>
            <a:endParaRPr lang="tr-TR" sz="2900" dirty="0"/>
          </a:p>
          <a:p>
            <a:pPr lvl="1"/>
            <a:r>
              <a:rPr lang="tr-TR" sz="2900" b="1" dirty="0" err="1">
                <a:solidFill>
                  <a:srgbClr val="0000FF"/>
                </a:solidFill>
              </a:rPr>
              <a:t>Infrared</a:t>
            </a:r>
            <a:r>
              <a:rPr lang="tr-TR" sz="2900" b="1" dirty="0">
                <a:solidFill>
                  <a:srgbClr val="0000FF"/>
                </a:solidFill>
              </a:rPr>
              <a:t> </a:t>
            </a:r>
            <a:r>
              <a:rPr lang="tr-TR" sz="2900" b="1" dirty="0" err="1">
                <a:solidFill>
                  <a:srgbClr val="0000FF"/>
                </a:solidFill>
              </a:rPr>
              <a:t>heating</a:t>
            </a:r>
            <a:endParaRPr lang="tr-TR" sz="29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011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etin Yer Tutucusu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dirty="0" smtClean="0"/>
              <a:t>MICROWAVE, RADIOFREQUENCY </a:t>
            </a:r>
            <a:r>
              <a:rPr lang="tr-TR" sz="4000" b="1" dirty="0" err="1" smtClean="0"/>
              <a:t>and</a:t>
            </a:r>
            <a:r>
              <a:rPr lang="tr-TR" sz="4000" b="1" dirty="0" smtClean="0"/>
              <a:t> INFRARED HEATING </a:t>
            </a:r>
            <a:endParaRPr lang="en-US" sz="4000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0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Electromagnetic</a:t>
            </a:r>
            <a:r>
              <a:rPr lang="tr-TR" b="1" dirty="0" smtClean="0"/>
              <a:t> </a:t>
            </a:r>
            <a:r>
              <a:rPr lang="tr-TR" b="1" dirty="0" err="1" smtClean="0"/>
              <a:t>spectrum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Dielectric</a:t>
            </a:r>
            <a:r>
              <a:rPr lang="tr-TR" sz="2400" dirty="0" smtClean="0"/>
              <a:t> (</a:t>
            </a:r>
            <a:r>
              <a:rPr lang="tr-TR" sz="2400" dirty="0" err="1" smtClean="0"/>
              <a:t>radiofrequency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microwave</a:t>
            </a:r>
            <a:r>
              <a:rPr lang="tr-TR" sz="2400" dirty="0" smtClean="0"/>
              <a:t>)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infrared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forms</a:t>
            </a:r>
            <a:r>
              <a:rPr lang="tr-TR" sz="2400" dirty="0" smtClean="0"/>
              <a:t> of </a:t>
            </a:r>
            <a:r>
              <a:rPr lang="tr-TR" sz="2400" dirty="0" err="1" smtClean="0"/>
              <a:t>electromagnetic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6903" t="36133" r="33565" b="17968"/>
          <a:stretch>
            <a:fillRect/>
          </a:stretch>
        </p:blipFill>
        <p:spPr bwMode="auto">
          <a:xfrm>
            <a:off x="1214414" y="2643182"/>
            <a:ext cx="6215106" cy="40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Yuvarlatılmış Dikdörtgen"/>
          <p:cNvSpPr/>
          <p:nvPr/>
        </p:nvSpPr>
        <p:spPr>
          <a:xfrm>
            <a:off x="4929190" y="2571744"/>
            <a:ext cx="1214446" cy="428628"/>
          </a:xfrm>
          <a:prstGeom prst="round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Yuvarlatılmış Dikdörtgen"/>
          <p:cNvSpPr/>
          <p:nvPr/>
        </p:nvSpPr>
        <p:spPr>
          <a:xfrm>
            <a:off x="6072198" y="2857496"/>
            <a:ext cx="571504" cy="428628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Yuvarlatılmış Dikdörtgen"/>
          <p:cNvSpPr/>
          <p:nvPr/>
        </p:nvSpPr>
        <p:spPr>
          <a:xfrm>
            <a:off x="4143372" y="4071942"/>
            <a:ext cx="571504" cy="428628"/>
          </a:xfrm>
          <a:prstGeom prst="roundRect">
            <a:avLst/>
          </a:prstGeom>
          <a:noFill/>
          <a:ln w="571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008000"/>
              </a:solidFill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5072066" y="6000768"/>
            <a:ext cx="4143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 smtClean="0"/>
              <a:t>IR: </a:t>
            </a:r>
            <a:r>
              <a:rPr lang="tr-TR" sz="2400" b="1" dirty="0" err="1" smtClean="0"/>
              <a:t>Infrared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heating</a:t>
            </a:r>
            <a:endParaRPr lang="tr-TR" sz="2400" b="1" dirty="0" smtClean="0"/>
          </a:p>
          <a:p>
            <a:pPr algn="r"/>
            <a:r>
              <a:rPr lang="tr-TR" sz="2400" b="1" dirty="0" smtClean="0"/>
              <a:t>RF: </a:t>
            </a:r>
            <a:r>
              <a:rPr lang="tr-TR" sz="2400" b="1" dirty="0" err="1" smtClean="0"/>
              <a:t>Radiofrequency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heating</a:t>
            </a:r>
            <a:endParaRPr lang="tr-T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74754" name="Picture 2" descr="infrared heating frequency in hertz ile ilgili gÃ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56"/>
            <a:ext cx="9140484" cy="5143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Working</a:t>
            </a:r>
            <a:r>
              <a:rPr lang="tr-TR" b="1" dirty="0" smtClean="0"/>
              <a:t> </a:t>
            </a:r>
            <a:r>
              <a:rPr lang="tr-TR" b="1" dirty="0" err="1" smtClean="0"/>
              <a:t>principles</a:t>
            </a:r>
            <a:r>
              <a:rPr lang="tr-TR" b="1" dirty="0" smtClean="0"/>
              <a:t> of </a:t>
            </a:r>
            <a:r>
              <a:rPr lang="tr-TR" b="1" dirty="0" err="1" smtClean="0"/>
              <a:t>microwaves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51202" name="Picture 2" descr="working principles of microwave oven ile ilgili gÃ¶rsel sonucu"/>
          <p:cNvPicPr>
            <a:picLocks noChangeAspect="1" noChangeArrowheads="1"/>
          </p:cNvPicPr>
          <p:nvPr/>
        </p:nvPicPr>
        <p:blipFill>
          <a:blip r:embed="rId2"/>
          <a:srcRect t="17223" r="3604" b="4488"/>
          <a:stretch>
            <a:fillRect/>
          </a:stretch>
        </p:blipFill>
        <p:spPr bwMode="auto">
          <a:xfrm>
            <a:off x="642910" y="1721458"/>
            <a:ext cx="8072494" cy="4922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talama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7500</TotalTime>
  <Words>1027</Words>
  <Application>Microsoft Office PowerPoint</Application>
  <PresentationFormat>Ekran Gösterisi (4:3)</PresentationFormat>
  <Paragraphs>210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1" baseType="lpstr">
      <vt:lpstr>Calibri</vt:lpstr>
      <vt:lpstr>Tw Cen MT</vt:lpstr>
      <vt:lpstr>Wingdings</vt:lpstr>
      <vt:lpstr>Wingdings 2</vt:lpstr>
      <vt:lpstr>Ortalama</vt:lpstr>
      <vt:lpstr>PowerPoint Sunusu</vt:lpstr>
      <vt:lpstr>Unit operations in food industry</vt:lpstr>
      <vt:lpstr>Unit operations in food industry</vt:lpstr>
      <vt:lpstr>PROCESSING BY DIRECT AND RADIATED ENERGY</vt:lpstr>
      <vt:lpstr>Processing by direct and radiated energy</vt:lpstr>
      <vt:lpstr>MICROWAVE, RADIOFREQUENCY and INFRARED HEATING </vt:lpstr>
      <vt:lpstr>Electromagnetic spectrum</vt:lpstr>
      <vt:lpstr>PowerPoint Sunusu</vt:lpstr>
      <vt:lpstr>Working principles of microwaves</vt:lpstr>
      <vt:lpstr>PROCESSING BY REMOVAL OF HEAT</vt:lpstr>
      <vt:lpstr>Processing by removal of heat</vt:lpstr>
      <vt:lpstr>REFRIGERATION               (CHILLING AND FREEZING)</vt:lpstr>
      <vt:lpstr>Refrigeration</vt:lpstr>
      <vt:lpstr>Two ways of refrigeration</vt:lpstr>
      <vt:lpstr>CHILLING OF FOODS</vt:lpstr>
      <vt:lpstr>Chilling</vt:lpstr>
      <vt:lpstr>Factors that affect chilling effectiveness</vt:lpstr>
      <vt:lpstr>Effects of chilling on microorganisms</vt:lpstr>
      <vt:lpstr>FREEZING OF FOODS</vt:lpstr>
      <vt:lpstr>Freezing</vt:lpstr>
      <vt:lpstr>Commercially frozen foods</vt:lpstr>
      <vt:lpstr>The effect of freezing on foods</vt:lpstr>
      <vt:lpstr>Thawing</vt:lpstr>
      <vt:lpstr>Effect of freezing process</vt:lpstr>
      <vt:lpstr>Effect of frozen storage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Eda</dc:creator>
  <cp:lastModifiedBy>Windows Kullanıcısı</cp:lastModifiedBy>
  <cp:revision>575</cp:revision>
  <dcterms:created xsi:type="dcterms:W3CDTF">2018-10-20T17:50:55Z</dcterms:created>
  <dcterms:modified xsi:type="dcterms:W3CDTF">2019-03-28T07:30:08Z</dcterms:modified>
</cp:coreProperties>
</file>