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5498FD-6B45-47CB-9133-49A79402BCDA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00C03F-EF32-486D-BA24-2BF3DB1232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71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25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7251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3725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97F8651-7E4F-414C-98ED-C1CC21DE490C}" type="slidenum">
              <a:rPr lang="tr-TR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tr-TR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01500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29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9299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3930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5332141-7FD6-4621-9EAC-BC41A70552CA}" type="slidenum">
              <a:rPr lang="tr-TR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tr-TR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6515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34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1347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4134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45F9853-856C-430A-9BF0-5E1563130F7E}" type="slidenum">
              <a:rPr lang="tr-TR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</a:t>
            </a:fld>
            <a:endParaRPr lang="tr-TR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257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BB839-EA9B-4478-94B8-00E8CFBB03AB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F1688-6572-4F3D-B4EF-08B0EF877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399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BB839-EA9B-4478-94B8-00E8CFBB03AB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F1688-6572-4F3D-B4EF-08B0EF877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443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BB839-EA9B-4478-94B8-00E8CFBB03AB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F1688-6572-4F3D-B4EF-08B0EF877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78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BB839-EA9B-4478-94B8-00E8CFBB03AB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F1688-6572-4F3D-B4EF-08B0EF877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057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BB839-EA9B-4478-94B8-00E8CFBB03AB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F1688-6572-4F3D-B4EF-08B0EF877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483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BB839-EA9B-4478-94B8-00E8CFBB03AB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F1688-6572-4F3D-B4EF-08B0EF877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205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BB839-EA9B-4478-94B8-00E8CFBB03AB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F1688-6572-4F3D-B4EF-08B0EF877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251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BB839-EA9B-4478-94B8-00E8CFBB03AB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F1688-6572-4F3D-B4EF-08B0EF877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287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BB839-EA9B-4478-94B8-00E8CFBB03AB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F1688-6572-4F3D-B4EF-08B0EF877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259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BB839-EA9B-4478-94B8-00E8CFBB03AB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F1688-6572-4F3D-B4EF-08B0EF877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027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BB839-EA9B-4478-94B8-00E8CFBB03AB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F1688-6572-4F3D-B4EF-08B0EF877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329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BB839-EA9B-4478-94B8-00E8CFBB03AB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F1688-6572-4F3D-B4EF-08B0EF877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82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8229600" cy="1143000"/>
          </a:xfrm>
          <a:extLst/>
        </p:spPr>
        <p:txBody>
          <a:bodyPr rtlCol="0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defTabSz="457207">
              <a:defRPr/>
            </a:pPr>
            <a:r>
              <a:rPr lang="tr-TR" sz="4100" b="1">
                <a:latin typeface="Arial" charset="0"/>
              </a:rPr>
              <a:t>Ticari Hibritler</a:t>
            </a:r>
          </a:p>
        </p:txBody>
      </p:sp>
      <p:sp>
        <p:nvSpPr>
          <p:cNvPr id="436227" name="Rectangle 3"/>
          <p:cNvSpPr>
            <a:spLocks noGrp="1"/>
          </p:cNvSpPr>
          <p:nvPr>
            <p:ph type="body" idx="4294967295"/>
          </p:nvPr>
        </p:nvSpPr>
        <p:spPr>
          <a:xfrm>
            <a:off x="1524000" y="1600201"/>
            <a:ext cx="8229600" cy="4530725"/>
          </a:xfrm>
        </p:spPr>
        <p:txBody>
          <a:bodyPr/>
          <a:lstStyle/>
          <a:p>
            <a:pPr eaLnBrk="1" hangingPunct="1"/>
            <a:r>
              <a:rPr lang="tr-TR" altLang="en-US" smtClean="0"/>
              <a:t>Hibrit üretimi hayvan ıslahında ticari yetiştiriciliğe materyal sağlamaya yönelik uygulanan kullanma melezlemesi ile gerçekleştirilir.</a:t>
            </a:r>
          </a:p>
          <a:p>
            <a:pPr eaLnBrk="1" hangingPunct="1"/>
            <a:endParaRPr lang="tr-TR" altLang="en-US" smtClean="0"/>
          </a:p>
          <a:p>
            <a:pPr eaLnBrk="1" hangingPunct="1"/>
            <a:r>
              <a:rPr lang="tr-TR" altLang="en-US" smtClean="0"/>
              <a:t>Bu melezlemede kullanılan ırk ve hatların döllerinde ebeveynlerine göre daha üstün performans görülebilir.</a:t>
            </a:r>
          </a:p>
          <a:p>
            <a:pPr eaLnBrk="1" hangingPunct="1"/>
            <a:endParaRPr lang="tr-TR" altLang="en-US" smtClean="0"/>
          </a:p>
          <a:p>
            <a:pPr eaLnBrk="1" hangingPunct="1"/>
            <a:r>
              <a:rPr lang="tr-TR" altLang="en-US" smtClean="0"/>
              <a:t>Heterozis veya melez azmanlığı elde edilen bu döller de hibrit olarak adlandırılır.</a:t>
            </a:r>
          </a:p>
          <a:p>
            <a:pPr eaLnBrk="1" hangingPunct="1"/>
            <a:endParaRPr lang="tr-TR" altLang="en-US" smtClean="0"/>
          </a:p>
        </p:txBody>
      </p:sp>
    </p:spTree>
    <p:extLst>
      <p:ext uri="{BB962C8B-B14F-4D97-AF65-F5344CB8AC3E}">
        <p14:creationId xmlns:p14="http://schemas.microsoft.com/office/powerpoint/2010/main" val="1284078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Rectangle 3"/>
          <p:cNvSpPr>
            <a:spLocks noGrp="1"/>
          </p:cNvSpPr>
          <p:nvPr>
            <p:ph type="body" idx="4294967295"/>
          </p:nvPr>
        </p:nvSpPr>
        <p:spPr>
          <a:xfrm>
            <a:off x="1524000" y="1600201"/>
            <a:ext cx="8229600" cy="4530725"/>
          </a:xfrm>
        </p:spPr>
        <p:txBody>
          <a:bodyPr rtlCol="0">
            <a:normAutofit lnSpcReduction="10000"/>
          </a:bodyPr>
          <a:lstStyle/>
          <a:p>
            <a:pPr marL="342906" indent="-342906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tr-TR" altLang="en-US"/>
              <a:t>Böylece genetik yapı olarak birbirinden farklı olan</a:t>
            </a:r>
          </a:p>
          <a:p>
            <a:pPr marL="342906" indent="-342906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tr-TR" altLang="en-US"/>
              <a:t>ebeveyn hatlarının çiftleştirilmeleri ile elde edilen </a:t>
            </a:r>
          </a:p>
          <a:p>
            <a:pPr marL="342906" indent="-342906" defTabSz="457207"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tr-TR" altLang="en-US"/>
              <a:t>yüksek verimli,</a:t>
            </a:r>
          </a:p>
          <a:p>
            <a:pPr marL="342906" indent="-342906" defTabSz="457207"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tr-TR" altLang="en-US"/>
              <a:t>bir örnekliliği fazla</a:t>
            </a:r>
          </a:p>
          <a:p>
            <a:pPr marL="342906" indent="-342906" defTabSz="457207"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tr-TR" altLang="en-US"/>
              <a:t>ve yaşama gücü yüksek olan döllere hibrit denmektedir.</a:t>
            </a:r>
          </a:p>
          <a:p>
            <a:pPr marL="342906" indent="-342906" defTabSz="457207"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tr-TR" altLang="en-US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Ancak heterozis gösteren döler veya hibritler kendi aralarında çiftleştirildiklerinde genetik açılma nedeniyle bu üstün özellikleri döllerde kaybolmaktadır</a:t>
            </a:r>
          </a:p>
        </p:txBody>
      </p:sp>
    </p:spTree>
    <p:extLst>
      <p:ext uri="{BB962C8B-B14F-4D97-AF65-F5344CB8AC3E}">
        <p14:creationId xmlns:p14="http://schemas.microsoft.com/office/powerpoint/2010/main" val="2920801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Rectangle 3"/>
          <p:cNvSpPr>
            <a:spLocks noGrp="1"/>
          </p:cNvSpPr>
          <p:nvPr>
            <p:ph type="body" idx="4294967295"/>
          </p:nvPr>
        </p:nvSpPr>
        <p:spPr>
          <a:xfrm>
            <a:off x="1524000" y="1600201"/>
            <a:ext cx="8229600" cy="4530725"/>
          </a:xfrm>
        </p:spPr>
        <p:txBody>
          <a:bodyPr rtlCol="0">
            <a:normAutofit/>
          </a:bodyPr>
          <a:lstStyle/>
          <a:p>
            <a:pPr marL="623888" indent="-623888" defTabSz="457207"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tr-TR" altLang="en-US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Bu yüzden bu hibritler ömürleri boyunca yetiştirilir ve sonra kasaplık olarak kullanılır ve bunlardan ticari amaçla döl alınmaz.</a:t>
            </a:r>
          </a:p>
          <a:p>
            <a:pPr marL="623888" indent="-623888" defTabSz="457207"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tr-TR" altLang="en-US"/>
              <a:t>Dolayısıyla bu hibritlerin ebeveyn hatlarından sürekli üretilmeleri gerekir.</a:t>
            </a:r>
          </a:p>
          <a:p>
            <a:pPr marL="623888" indent="-623888" defTabSz="457207"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tr-TR" altLang="en-US"/>
              <a:t>Tavukçulukta heterozisten yararlanma için kullanılan yetiştirme metodları;</a:t>
            </a:r>
          </a:p>
          <a:p>
            <a:pPr marL="623888" indent="-623888" defTabSz="457207">
              <a:buClr>
                <a:schemeClr val="bg2">
                  <a:lumMod val="40000"/>
                  <a:lumOff val="60000"/>
                </a:schemeClr>
              </a:buClr>
              <a:buFont typeface="Wingdings 3" panose="05040102010807070707" pitchFamily="18" charset="2"/>
              <a:buAutoNum type="arabicPeriod"/>
              <a:defRPr/>
            </a:pPr>
            <a:r>
              <a:rPr lang="tr-TR" altLang="en-US"/>
              <a:t>Akrabalı yetiştirilmiş hatlarla,</a:t>
            </a:r>
          </a:p>
          <a:p>
            <a:pPr marL="623888" indent="-623888" defTabSz="457207">
              <a:buClr>
                <a:schemeClr val="bg2">
                  <a:lumMod val="40000"/>
                  <a:lumOff val="60000"/>
                </a:schemeClr>
              </a:buClr>
              <a:buFont typeface="Wingdings 3" panose="05040102010807070707" pitchFamily="18" charset="2"/>
              <a:buAutoNum type="arabicPeriod"/>
              <a:defRPr/>
            </a:pPr>
            <a:r>
              <a:rPr lang="tr-TR" altLang="en-US"/>
              <a:t>Irklar arası veya aynı ırk içinde geliştirilen soylar arası yetiştirmelerle olmaktadır.</a:t>
            </a:r>
          </a:p>
        </p:txBody>
      </p:sp>
    </p:spTree>
    <p:extLst>
      <p:ext uri="{BB962C8B-B14F-4D97-AF65-F5344CB8AC3E}">
        <p14:creationId xmlns:p14="http://schemas.microsoft.com/office/powerpoint/2010/main" val="32108739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144</Words>
  <Application>Microsoft Office PowerPoint</Application>
  <PresentationFormat>Geniş ekran</PresentationFormat>
  <Paragraphs>20</Paragraphs>
  <Slides>3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Wingdings 3</vt:lpstr>
      <vt:lpstr>Office Teması</vt:lpstr>
      <vt:lpstr>Ticari Hibritler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Ticari Hibritler</dc:title>
  <dc:creator>user</dc:creator>
  <cp:lastModifiedBy>user</cp:lastModifiedBy>
  <cp:revision>1</cp:revision>
  <dcterms:created xsi:type="dcterms:W3CDTF">2017-11-15T08:10:13Z</dcterms:created>
  <dcterms:modified xsi:type="dcterms:W3CDTF">2017-11-15T08:10:26Z</dcterms:modified>
</cp:coreProperties>
</file>