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2" r:id="rId5"/>
    <p:sldId id="263" r:id="rId6"/>
    <p:sldId id="264" r:id="rId7"/>
    <p:sldId id="260" r:id="rId8"/>
    <p:sldId id="261" r:id="rId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61" d="100"/>
          <a:sy n="61" d="100"/>
        </p:scale>
        <p:origin x="28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13E415-0E54-4A24-B44F-0E802C6E2024}"/>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342B89E2-36FB-400B-B263-A2D094FA19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ED223B32-3C06-42C9-A338-FBFA55E5EE84}"/>
              </a:ext>
            </a:extLst>
          </p:cNvPr>
          <p:cNvSpPr>
            <a:spLocks noGrp="1"/>
          </p:cNvSpPr>
          <p:nvPr>
            <p:ph type="dt" sz="half" idx="10"/>
          </p:nvPr>
        </p:nvSpPr>
        <p:spPr/>
        <p:txBody>
          <a:bodyPr/>
          <a:lstStyle/>
          <a:p>
            <a:fld id="{264A7E17-1954-4D81-94BE-D1BEE3F995BB}" type="datetimeFigureOut">
              <a:rPr lang="tr-TR" smtClean="0"/>
              <a:t>28.04.2020</a:t>
            </a:fld>
            <a:endParaRPr lang="tr-TR"/>
          </a:p>
        </p:txBody>
      </p:sp>
      <p:sp>
        <p:nvSpPr>
          <p:cNvPr id="5" name="Alt Bilgi Yer Tutucusu 4">
            <a:extLst>
              <a:ext uri="{FF2B5EF4-FFF2-40B4-BE49-F238E27FC236}">
                <a16:creationId xmlns:a16="http://schemas.microsoft.com/office/drawing/2014/main" id="{227E721A-862F-4C37-ADA2-B22ECA4FFD0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78224B7-5EA0-4B2D-B46C-38945E2E6913}"/>
              </a:ext>
            </a:extLst>
          </p:cNvPr>
          <p:cNvSpPr>
            <a:spLocks noGrp="1"/>
          </p:cNvSpPr>
          <p:nvPr>
            <p:ph type="sldNum" sz="quarter" idx="12"/>
          </p:nvPr>
        </p:nvSpPr>
        <p:spPr/>
        <p:txBody>
          <a:bodyPr/>
          <a:lstStyle/>
          <a:p>
            <a:fld id="{2D031A18-2C35-4E74-9865-E7A36404B3DC}" type="slidenum">
              <a:rPr lang="tr-TR" smtClean="0"/>
              <a:t>‹#›</a:t>
            </a:fld>
            <a:endParaRPr lang="tr-TR"/>
          </a:p>
        </p:txBody>
      </p:sp>
    </p:spTree>
    <p:extLst>
      <p:ext uri="{BB962C8B-B14F-4D97-AF65-F5344CB8AC3E}">
        <p14:creationId xmlns:p14="http://schemas.microsoft.com/office/powerpoint/2010/main" val="3178989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AED6E4-A0C2-447D-B0C0-A48DDFE096B8}"/>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BC04ED73-32DA-4EE6-AD6F-882F7B5AEE40}"/>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1B278D8-8BD8-47BD-B2CC-245415115227}"/>
              </a:ext>
            </a:extLst>
          </p:cNvPr>
          <p:cNvSpPr>
            <a:spLocks noGrp="1"/>
          </p:cNvSpPr>
          <p:nvPr>
            <p:ph type="dt" sz="half" idx="10"/>
          </p:nvPr>
        </p:nvSpPr>
        <p:spPr/>
        <p:txBody>
          <a:bodyPr/>
          <a:lstStyle/>
          <a:p>
            <a:fld id="{264A7E17-1954-4D81-94BE-D1BEE3F995BB}" type="datetimeFigureOut">
              <a:rPr lang="tr-TR" smtClean="0"/>
              <a:t>28.04.2020</a:t>
            </a:fld>
            <a:endParaRPr lang="tr-TR"/>
          </a:p>
        </p:txBody>
      </p:sp>
      <p:sp>
        <p:nvSpPr>
          <p:cNvPr id="5" name="Alt Bilgi Yer Tutucusu 4">
            <a:extLst>
              <a:ext uri="{FF2B5EF4-FFF2-40B4-BE49-F238E27FC236}">
                <a16:creationId xmlns:a16="http://schemas.microsoft.com/office/drawing/2014/main" id="{86C92569-BCF1-4505-AE5B-28B63239464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6751356-A9D9-48F3-9E29-4F0546C58556}"/>
              </a:ext>
            </a:extLst>
          </p:cNvPr>
          <p:cNvSpPr>
            <a:spLocks noGrp="1"/>
          </p:cNvSpPr>
          <p:nvPr>
            <p:ph type="sldNum" sz="quarter" idx="12"/>
          </p:nvPr>
        </p:nvSpPr>
        <p:spPr/>
        <p:txBody>
          <a:bodyPr/>
          <a:lstStyle/>
          <a:p>
            <a:fld id="{2D031A18-2C35-4E74-9865-E7A36404B3DC}" type="slidenum">
              <a:rPr lang="tr-TR" smtClean="0"/>
              <a:t>‹#›</a:t>
            </a:fld>
            <a:endParaRPr lang="tr-TR"/>
          </a:p>
        </p:txBody>
      </p:sp>
    </p:spTree>
    <p:extLst>
      <p:ext uri="{BB962C8B-B14F-4D97-AF65-F5344CB8AC3E}">
        <p14:creationId xmlns:p14="http://schemas.microsoft.com/office/powerpoint/2010/main" val="3966802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8CEC20F-FDB6-43F6-A75E-B29034B1E983}"/>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47EF8089-928E-4021-BCC1-C3D7921A2A25}"/>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4FEF0E3-5985-4E79-8136-E7FE12B4055A}"/>
              </a:ext>
            </a:extLst>
          </p:cNvPr>
          <p:cNvSpPr>
            <a:spLocks noGrp="1"/>
          </p:cNvSpPr>
          <p:nvPr>
            <p:ph type="dt" sz="half" idx="10"/>
          </p:nvPr>
        </p:nvSpPr>
        <p:spPr/>
        <p:txBody>
          <a:bodyPr/>
          <a:lstStyle/>
          <a:p>
            <a:fld id="{264A7E17-1954-4D81-94BE-D1BEE3F995BB}" type="datetimeFigureOut">
              <a:rPr lang="tr-TR" smtClean="0"/>
              <a:t>28.04.2020</a:t>
            </a:fld>
            <a:endParaRPr lang="tr-TR"/>
          </a:p>
        </p:txBody>
      </p:sp>
      <p:sp>
        <p:nvSpPr>
          <p:cNvPr id="5" name="Alt Bilgi Yer Tutucusu 4">
            <a:extLst>
              <a:ext uri="{FF2B5EF4-FFF2-40B4-BE49-F238E27FC236}">
                <a16:creationId xmlns:a16="http://schemas.microsoft.com/office/drawing/2014/main" id="{66CF9A6B-0ACC-4CA2-89C4-4E0041640FF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6455EC9-1370-4768-AE1E-137EB4022163}"/>
              </a:ext>
            </a:extLst>
          </p:cNvPr>
          <p:cNvSpPr>
            <a:spLocks noGrp="1"/>
          </p:cNvSpPr>
          <p:nvPr>
            <p:ph type="sldNum" sz="quarter" idx="12"/>
          </p:nvPr>
        </p:nvSpPr>
        <p:spPr/>
        <p:txBody>
          <a:bodyPr/>
          <a:lstStyle/>
          <a:p>
            <a:fld id="{2D031A18-2C35-4E74-9865-E7A36404B3DC}" type="slidenum">
              <a:rPr lang="tr-TR" smtClean="0"/>
              <a:t>‹#›</a:t>
            </a:fld>
            <a:endParaRPr lang="tr-TR"/>
          </a:p>
        </p:txBody>
      </p:sp>
    </p:spTree>
    <p:extLst>
      <p:ext uri="{BB962C8B-B14F-4D97-AF65-F5344CB8AC3E}">
        <p14:creationId xmlns:p14="http://schemas.microsoft.com/office/powerpoint/2010/main" val="1685097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4D0DEB3-1C63-45CA-9F96-6A5D826B98C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51F22BC6-0A8A-42C7-8910-6E0575F48773}"/>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9B8EFE7-5C98-4989-8A63-B4611002C13B}"/>
              </a:ext>
            </a:extLst>
          </p:cNvPr>
          <p:cNvSpPr>
            <a:spLocks noGrp="1"/>
          </p:cNvSpPr>
          <p:nvPr>
            <p:ph type="dt" sz="half" idx="10"/>
          </p:nvPr>
        </p:nvSpPr>
        <p:spPr/>
        <p:txBody>
          <a:bodyPr/>
          <a:lstStyle/>
          <a:p>
            <a:fld id="{264A7E17-1954-4D81-94BE-D1BEE3F995BB}" type="datetimeFigureOut">
              <a:rPr lang="tr-TR" smtClean="0"/>
              <a:t>28.04.2020</a:t>
            </a:fld>
            <a:endParaRPr lang="tr-TR"/>
          </a:p>
        </p:txBody>
      </p:sp>
      <p:sp>
        <p:nvSpPr>
          <p:cNvPr id="5" name="Alt Bilgi Yer Tutucusu 4">
            <a:extLst>
              <a:ext uri="{FF2B5EF4-FFF2-40B4-BE49-F238E27FC236}">
                <a16:creationId xmlns:a16="http://schemas.microsoft.com/office/drawing/2014/main" id="{68E98A99-C25F-405C-97DD-7E5EAE66F23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5E8644F-A707-4CF9-810B-F8A4F20F2008}"/>
              </a:ext>
            </a:extLst>
          </p:cNvPr>
          <p:cNvSpPr>
            <a:spLocks noGrp="1"/>
          </p:cNvSpPr>
          <p:nvPr>
            <p:ph type="sldNum" sz="quarter" idx="12"/>
          </p:nvPr>
        </p:nvSpPr>
        <p:spPr/>
        <p:txBody>
          <a:bodyPr/>
          <a:lstStyle/>
          <a:p>
            <a:fld id="{2D031A18-2C35-4E74-9865-E7A36404B3DC}" type="slidenum">
              <a:rPr lang="tr-TR" smtClean="0"/>
              <a:t>‹#›</a:t>
            </a:fld>
            <a:endParaRPr lang="tr-TR"/>
          </a:p>
        </p:txBody>
      </p:sp>
    </p:spTree>
    <p:extLst>
      <p:ext uri="{BB962C8B-B14F-4D97-AF65-F5344CB8AC3E}">
        <p14:creationId xmlns:p14="http://schemas.microsoft.com/office/powerpoint/2010/main" val="2740775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2601F27-EB62-4EE3-B593-428E4A4A5590}"/>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2233FFD4-243E-4719-8DB3-34F48C7055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86F397AC-398A-4D79-84DB-1EC9A8D16627}"/>
              </a:ext>
            </a:extLst>
          </p:cNvPr>
          <p:cNvSpPr>
            <a:spLocks noGrp="1"/>
          </p:cNvSpPr>
          <p:nvPr>
            <p:ph type="dt" sz="half" idx="10"/>
          </p:nvPr>
        </p:nvSpPr>
        <p:spPr/>
        <p:txBody>
          <a:bodyPr/>
          <a:lstStyle/>
          <a:p>
            <a:fld id="{264A7E17-1954-4D81-94BE-D1BEE3F995BB}" type="datetimeFigureOut">
              <a:rPr lang="tr-TR" smtClean="0"/>
              <a:t>28.04.2020</a:t>
            </a:fld>
            <a:endParaRPr lang="tr-TR"/>
          </a:p>
        </p:txBody>
      </p:sp>
      <p:sp>
        <p:nvSpPr>
          <p:cNvPr id="5" name="Alt Bilgi Yer Tutucusu 4">
            <a:extLst>
              <a:ext uri="{FF2B5EF4-FFF2-40B4-BE49-F238E27FC236}">
                <a16:creationId xmlns:a16="http://schemas.microsoft.com/office/drawing/2014/main" id="{CEE58B36-F014-4C1E-BE4F-8E5CE0263EA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E5ADC1C-CCF5-478B-8129-88E2BE3B5AE4}"/>
              </a:ext>
            </a:extLst>
          </p:cNvPr>
          <p:cNvSpPr>
            <a:spLocks noGrp="1"/>
          </p:cNvSpPr>
          <p:nvPr>
            <p:ph type="sldNum" sz="quarter" idx="12"/>
          </p:nvPr>
        </p:nvSpPr>
        <p:spPr/>
        <p:txBody>
          <a:bodyPr/>
          <a:lstStyle/>
          <a:p>
            <a:fld id="{2D031A18-2C35-4E74-9865-E7A36404B3DC}" type="slidenum">
              <a:rPr lang="tr-TR" smtClean="0"/>
              <a:t>‹#›</a:t>
            </a:fld>
            <a:endParaRPr lang="tr-TR"/>
          </a:p>
        </p:txBody>
      </p:sp>
    </p:spTree>
    <p:extLst>
      <p:ext uri="{BB962C8B-B14F-4D97-AF65-F5344CB8AC3E}">
        <p14:creationId xmlns:p14="http://schemas.microsoft.com/office/powerpoint/2010/main" val="3199352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D351514-5FCA-4F22-BCC3-54EC5C39ABF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A54E1F0-82B7-4953-ADC6-53CD80E2951F}"/>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A386356A-80FF-4D09-8546-BD8655C18A79}"/>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681A1EC3-6B1D-4D65-B4D4-E740429CABAB}"/>
              </a:ext>
            </a:extLst>
          </p:cNvPr>
          <p:cNvSpPr>
            <a:spLocks noGrp="1"/>
          </p:cNvSpPr>
          <p:nvPr>
            <p:ph type="dt" sz="half" idx="10"/>
          </p:nvPr>
        </p:nvSpPr>
        <p:spPr/>
        <p:txBody>
          <a:bodyPr/>
          <a:lstStyle/>
          <a:p>
            <a:fld id="{264A7E17-1954-4D81-94BE-D1BEE3F995BB}" type="datetimeFigureOut">
              <a:rPr lang="tr-TR" smtClean="0"/>
              <a:t>28.04.2020</a:t>
            </a:fld>
            <a:endParaRPr lang="tr-TR"/>
          </a:p>
        </p:txBody>
      </p:sp>
      <p:sp>
        <p:nvSpPr>
          <p:cNvPr id="6" name="Alt Bilgi Yer Tutucusu 5">
            <a:extLst>
              <a:ext uri="{FF2B5EF4-FFF2-40B4-BE49-F238E27FC236}">
                <a16:creationId xmlns:a16="http://schemas.microsoft.com/office/drawing/2014/main" id="{083E4BC5-9A9F-4029-9358-EF8FA1A014E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A2E9F43-FBD4-49D6-93F1-CE5B0FEDCEB6}"/>
              </a:ext>
            </a:extLst>
          </p:cNvPr>
          <p:cNvSpPr>
            <a:spLocks noGrp="1"/>
          </p:cNvSpPr>
          <p:nvPr>
            <p:ph type="sldNum" sz="quarter" idx="12"/>
          </p:nvPr>
        </p:nvSpPr>
        <p:spPr/>
        <p:txBody>
          <a:bodyPr/>
          <a:lstStyle/>
          <a:p>
            <a:fld id="{2D031A18-2C35-4E74-9865-E7A36404B3DC}" type="slidenum">
              <a:rPr lang="tr-TR" smtClean="0"/>
              <a:t>‹#›</a:t>
            </a:fld>
            <a:endParaRPr lang="tr-TR"/>
          </a:p>
        </p:txBody>
      </p:sp>
    </p:spTree>
    <p:extLst>
      <p:ext uri="{BB962C8B-B14F-4D97-AF65-F5344CB8AC3E}">
        <p14:creationId xmlns:p14="http://schemas.microsoft.com/office/powerpoint/2010/main" val="415214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22C326B-D7D1-4255-825E-5452452A2DE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FD8040D-2624-4F78-B91B-E238FBB4BA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93688B28-D5D2-42CD-8F30-833F0753CB09}"/>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09C92C5B-AD18-4C34-9CA8-5B11855975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DBB0F083-1CFE-4035-BB2D-83F1DE95927C}"/>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68CC4FA9-712A-4A04-9908-54FFBC512C8A}"/>
              </a:ext>
            </a:extLst>
          </p:cNvPr>
          <p:cNvSpPr>
            <a:spLocks noGrp="1"/>
          </p:cNvSpPr>
          <p:nvPr>
            <p:ph type="dt" sz="half" idx="10"/>
          </p:nvPr>
        </p:nvSpPr>
        <p:spPr/>
        <p:txBody>
          <a:bodyPr/>
          <a:lstStyle/>
          <a:p>
            <a:fld id="{264A7E17-1954-4D81-94BE-D1BEE3F995BB}" type="datetimeFigureOut">
              <a:rPr lang="tr-TR" smtClean="0"/>
              <a:t>28.04.2020</a:t>
            </a:fld>
            <a:endParaRPr lang="tr-TR"/>
          </a:p>
        </p:txBody>
      </p:sp>
      <p:sp>
        <p:nvSpPr>
          <p:cNvPr id="8" name="Alt Bilgi Yer Tutucusu 7">
            <a:extLst>
              <a:ext uri="{FF2B5EF4-FFF2-40B4-BE49-F238E27FC236}">
                <a16:creationId xmlns:a16="http://schemas.microsoft.com/office/drawing/2014/main" id="{4704D33B-6DBD-4F18-A95F-B208F266EA6B}"/>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FFC686ED-38ED-4D8B-BBD5-826F8053BC67}"/>
              </a:ext>
            </a:extLst>
          </p:cNvPr>
          <p:cNvSpPr>
            <a:spLocks noGrp="1"/>
          </p:cNvSpPr>
          <p:nvPr>
            <p:ph type="sldNum" sz="quarter" idx="12"/>
          </p:nvPr>
        </p:nvSpPr>
        <p:spPr/>
        <p:txBody>
          <a:bodyPr/>
          <a:lstStyle/>
          <a:p>
            <a:fld id="{2D031A18-2C35-4E74-9865-E7A36404B3DC}" type="slidenum">
              <a:rPr lang="tr-TR" smtClean="0"/>
              <a:t>‹#›</a:t>
            </a:fld>
            <a:endParaRPr lang="tr-TR"/>
          </a:p>
        </p:txBody>
      </p:sp>
    </p:spTree>
    <p:extLst>
      <p:ext uri="{BB962C8B-B14F-4D97-AF65-F5344CB8AC3E}">
        <p14:creationId xmlns:p14="http://schemas.microsoft.com/office/powerpoint/2010/main" val="79240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4124F0-B0D9-4A60-9938-B658019B60A0}"/>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F113FB8D-14B7-4406-8DA0-35F942B12C08}"/>
              </a:ext>
            </a:extLst>
          </p:cNvPr>
          <p:cNvSpPr>
            <a:spLocks noGrp="1"/>
          </p:cNvSpPr>
          <p:nvPr>
            <p:ph type="dt" sz="half" idx="10"/>
          </p:nvPr>
        </p:nvSpPr>
        <p:spPr/>
        <p:txBody>
          <a:bodyPr/>
          <a:lstStyle/>
          <a:p>
            <a:fld id="{264A7E17-1954-4D81-94BE-D1BEE3F995BB}" type="datetimeFigureOut">
              <a:rPr lang="tr-TR" smtClean="0"/>
              <a:t>28.04.2020</a:t>
            </a:fld>
            <a:endParaRPr lang="tr-TR"/>
          </a:p>
        </p:txBody>
      </p:sp>
      <p:sp>
        <p:nvSpPr>
          <p:cNvPr id="4" name="Alt Bilgi Yer Tutucusu 3">
            <a:extLst>
              <a:ext uri="{FF2B5EF4-FFF2-40B4-BE49-F238E27FC236}">
                <a16:creationId xmlns:a16="http://schemas.microsoft.com/office/drawing/2014/main" id="{7441DA4A-9B4C-4246-90A5-41FCE29A3EC2}"/>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D182A790-FB2A-42DB-A375-8B42CF5F8892}"/>
              </a:ext>
            </a:extLst>
          </p:cNvPr>
          <p:cNvSpPr>
            <a:spLocks noGrp="1"/>
          </p:cNvSpPr>
          <p:nvPr>
            <p:ph type="sldNum" sz="quarter" idx="12"/>
          </p:nvPr>
        </p:nvSpPr>
        <p:spPr/>
        <p:txBody>
          <a:bodyPr/>
          <a:lstStyle/>
          <a:p>
            <a:fld id="{2D031A18-2C35-4E74-9865-E7A36404B3DC}" type="slidenum">
              <a:rPr lang="tr-TR" smtClean="0"/>
              <a:t>‹#›</a:t>
            </a:fld>
            <a:endParaRPr lang="tr-TR"/>
          </a:p>
        </p:txBody>
      </p:sp>
    </p:spTree>
    <p:extLst>
      <p:ext uri="{BB962C8B-B14F-4D97-AF65-F5344CB8AC3E}">
        <p14:creationId xmlns:p14="http://schemas.microsoft.com/office/powerpoint/2010/main" val="160402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15CF36F1-B861-485D-8F0B-FAB5C14B5AE6}"/>
              </a:ext>
            </a:extLst>
          </p:cNvPr>
          <p:cNvSpPr>
            <a:spLocks noGrp="1"/>
          </p:cNvSpPr>
          <p:nvPr>
            <p:ph type="dt" sz="half" idx="10"/>
          </p:nvPr>
        </p:nvSpPr>
        <p:spPr/>
        <p:txBody>
          <a:bodyPr/>
          <a:lstStyle/>
          <a:p>
            <a:fld id="{264A7E17-1954-4D81-94BE-D1BEE3F995BB}" type="datetimeFigureOut">
              <a:rPr lang="tr-TR" smtClean="0"/>
              <a:t>28.04.2020</a:t>
            </a:fld>
            <a:endParaRPr lang="tr-TR"/>
          </a:p>
        </p:txBody>
      </p:sp>
      <p:sp>
        <p:nvSpPr>
          <p:cNvPr id="3" name="Alt Bilgi Yer Tutucusu 2">
            <a:extLst>
              <a:ext uri="{FF2B5EF4-FFF2-40B4-BE49-F238E27FC236}">
                <a16:creationId xmlns:a16="http://schemas.microsoft.com/office/drawing/2014/main" id="{6442DE95-0603-43E0-921B-3886F8CC4F39}"/>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857A2538-D2C0-4FED-9804-F4140BB41C3E}"/>
              </a:ext>
            </a:extLst>
          </p:cNvPr>
          <p:cNvSpPr>
            <a:spLocks noGrp="1"/>
          </p:cNvSpPr>
          <p:nvPr>
            <p:ph type="sldNum" sz="quarter" idx="12"/>
          </p:nvPr>
        </p:nvSpPr>
        <p:spPr/>
        <p:txBody>
          <a:bodyPr/>
          <a:lstStyle/>
          <a:p>
            <a:fld id="{2D031A18-2C35-4E74-9865-E7A36404B3DC}" type="slidenum">
              <a:rPr lang="tr-TR" smtClean="0"/>
              <a:t>‹#›</a:t>
            </a:fld>
            <a:endParaRPr lang="tr-TR"/>
          </a:p>
        </p:txBody>
      </p:sp>
    </p:spTree>
    <p:extLst>
      <p:ext uri="{BB962C8B-B14F-4D97-AF65-F5344CB8AC3E}">
        <p14:creationId xmlns:p14="http://schemas.microsoft.com/office/powerpoint/2010/main" val="561557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855CADD-AE02-4FD7-B0BD-C0F47D3612C8}"/>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92D4C1A1-2F11-4AE3-A622-54C5681A32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79C98826-59B6-42EF-A84C-29CD11ADD9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51676ED-C6F8-4392-B855-E2E434E44645}"/>
              </a:ext>
            </a:extLst>
          </p:cNvPr>
          <p:cNvSpPr>
            <a:spLocks noGrp="1"/>
          </p:cNvSpPr>
          <p:nvPr>
            <p:ph type="dt" sz="half" idx="10"/>
          </p:nvPr>
        </p:nvSpPr>
        <p:spPr/>
        <p:txBody>
          <a:bodyPr/>
          <a:lstStyle/>
          <a:p>
            <a:fld id="{264A7E17-1954-4D81-94BE-D1BEE3F995BB}" type="datetimeFigureOut">
              <a:rPr lang="tr-TR" smtClean="0"/>
              <a:t>28.04.2020</a:t>
            </a:fld>
            <a:endParaRPr lang="tr-TR"/>
          </a:p>
        </p:txBody>
      </p:sp>
      <p:sp>
        <p:nvSpPr>
          <p:cNvPr id="6" name="Alt Bilgi Yer Tutucusu 5">
            <a:extLst>
              <a:ext uri="{FF2B5EF4-FFF2-40B4-BE49-F238E27FC236}">
                <a16:creationId xmlns:a16="http://schemas.microsoft.com/office/drawing/2014/main" id="{F1E357AB-C36C-45A3-9E68-34387D3634A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0D1B119-F2C1-4993-A52F-112092440008}"/>
              </a:ext>
            </a:extLst>
          </p:cNvPr>
          <p:cNvSpPr>
            <a:spLocks noGrp="1"/>
          </p:cNvSpPr>
          <p:nvPr>
            <p:ph type="sldNum" sz="quarter" idx="12"/>
          </p:nvPr>
        </p:nvSpPr>
        <p:spPr/>
        <p:txBody>
          <a:bodyPr/>
          <a:lstStyle/>
          <a:p>
            <a:fld id="{2D031A18-2C35-4E74-9865-E7A36404B3DC}" type="slidenum">
              <a:rPr lang="tr-TR" smtClean="0"/>
              <a:t>‹#›</a:t>
            </a:fld>
            <a:endParaRPr lang="tr-TR"/>
          </a:p>
        </p:txBody>
      </p:sp>
    </p:spTree>
    <p:extLst>
      <p:ext uri="{BB962C8B-B14F-4D97-AF65-F5344CB8AC3E}">
        <p14:creationId xmlns:p14="http://schemas.microsoft.com/office/powerpoint/2010/main" val="1074787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49BD08-A511-4FCC-9112-16768D8741B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1F47FFCE-ACFA-410C-8D41-196D3FEE97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C565BCD7-4675-4698-A693-B59F43F00A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F33AC13-5CF2-40EB-81EA-4D4B5BFDC721}"/>
              </a:ext>
            </a:extLst>
          </p:cNvPr>
          <p:cNvSpPr>
            <a:spLocks noGrp="1"/>
          </p:cNvSpPr>
          <p:nvPr>
            <p:ph type="dt" sz="half" idx="10"/>
          </p:nvPr>
        </p:nvSpPr>
        <p:spPr/>
        <p:txBody>
          <a:bodyPr/>
          <a:lstStyle/>
          <a:p>
            <a:fld id="{264A7E17-1954-4D81-94BE-D1BEE3F995BB}" type="datetimeFigureOut">
              <a:rPr lang="tr-TR" smtClean="0"/>
              <a:t>28.04.2020</a:t>
            </a:fld>
            <a:endParaRPr lang="tr-TR"/>
          </a:p>
        </p:txBody>
      </p:sp>
      <p:sp>
        <p:nvSpPr>
          <p:cNvPr id="6" name="Alt Bilgi Yer Tutucusu 5">
            <a:extLst>
              <a:ext uri="{FF2B5EF4-FFF2-40B4-BE49-F238E27FC236}">
                <a16:creationId xmlns:a16="http://schemas.microsoft.com/office/drawing/2014/main" id="{0164F484-17FB-4AD4-ACD8-C1100B72BC2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6A301AE-5B55-4169-8E3B-B8251C92A8B9}"/>
              </a:ext>
            </a:extLst>
          </p:cNvPr>
          <p:cNvSpPr>
            <a:spLocks noGrp="1"/>
          </p:cNvSpPr>
          <p:nvPr>
            <p:ph type="sldNum" sz="quarter" idx="12"/>
          </p:nvPr>
        </p:nvSpPr>
        <p:spPr/>
        <p:txBody>
          <a:bodyPr/>
          <a:lstStyle/>
          <a:p>
            <a:fld id="{2D031A18-2C35-4E74-9865-E7A36404B3DC}" type="slidenum">
              <a:rPr lang="tr-TR" smtClean="0"/>
              <a:t>‹#›</a:t>
            </a:fld>
            <a:endParaRPr lang="tr-TR"/>
          </a:p>
        </p:txBody>
      </p:sp>
    </p:spTree>
    <p:extLst>
      <p:ext uri="{BB962C8B-B14F-4D97-AF65-F5344CB8AC3E}">
        <p14:creationId xmlns:p14="http://schemas.microsoft.com/office/powerpoint/2010/main" val="3388809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64193EDA-186C-48DF-BA24-849C3D753B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16056D5-6A51-4817-A9C5-F9D78247A6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B3F7916-8EF4-4C3F-911F-3A884C572E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4A7E17-1954-4D81-94BE-D1BEE3F995BB}" type="datetimeFigureOut">
              <a:rPr lang="tr-TR" smtClean="0"/>
              <a:t>28.04.2020</a:t>
            </a:fld>
            <a:endParaRPr lang="tr-TR"/>
          </a:p>
        </p:txBody>
      </p:sp>
      <p:sp>
        <p:nvSpPr>
          <p:cNvPr id="5" name="Alt Bilgi Yer Tutucusu 4">
            <a:extLst>
              <a:ext uri="{FF2B5EF4-FFF2-40B4-BE49-F238E27FC236}">
                <a16:creationId xmlns:a16="http://schemas.microsoft.com/office/drawing/2014/main" id="{6FDF3292-70B8-4A21-BAB6-B092F30303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6A9F375D-6B43-4948-8586-498C51FB10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31A18-2C35-4E74-9865-E7A36404B3DC}" type="slidenum">
              <a:rPr lang="tr-TR" smtClean="0"/>
              <a:t>‹#›</a:t>
            </a:fld>
            <a:endParaRPr lang="tr-TR"/>
          </a:p>
        </p:txBody>
      </p:sp>
    </p:spTree>
    <p:extLst>
      <p:ext uri="{BB962C8B-B14F-4D97-AF65-F5344CB8AC3E}">
        <p14:creationId xmlns:p14="http://schemas.microsoft.com/office/powerpoint/2010/main" val="2810373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Başlık 1">
            <a:extLst>
              <a:ext uri="{FF2B5EF4-FFF2-40B4-BE49-F238E27FC236}">
                <a16:creationId xmlns:a16="http://schemas.microsoft.com/office/drawing/2014/main" id="{2CA6C8E9-A2FC-4EF2-A7EC-0130798C0983}"/>
              </a:ext>
            </a:extLst>
          </p:cNvPr>
          <p:cNvSpPr>
            <a:spLocks noGrp="1"/>
          </p:cNvSpPr>
          <p:nvPr>
            <p:ph type="title"/>
          </p:nvPr>
        </p:nvSpPr>
        <p:spPr>
          <a:xfrm>
            <a:off x="1047280" y="759805"/>
            <a:ext cx="10306520" cy="1325563"/>
          </a:xfrm>
        </p:spPr>
        <p:txBody>
          <a:bodyPr>
            <a:normAutofit/>
          </a:bodyPr>
          <a:lstStyle/>
          <a:p>
            <a:r>
              <a:rPr lang="tr-TR" sz="4000">
                <a:solidFill>
                  <a:srgbClr val="FFFFFF"/>
                </a:solidFill>
              </a:rPr>
              <a:t>SAYA KESİM VE DİKİM TEKNİKLERİ</a:t>
            </a:r>
            <a:br>
              <a:rPr lang="tr-TR" sz="4000">
                <a:solidFill>
                  <a:srgbClr val="FFFFFF"/>
                </a:solidFill>
              </a:rPr>
            </a:br>
            <a:endParaRPr lang="tr-TR" sz="4000">
              <a:solidFill>
                <a:srgbClr val="FFFFFF"/>
              </a:solidFill>
            </a:endParaRPr>
          </a:p>
        </p:txBody>
      </p:sp>
      <p:sp>
        <p:nvSpPr>
          <p:cNvPr id="3" name="İçerik Yer Tutucusu 2">
            <a:extLst>
              <a:ext uri="{FF2B5EF4-FFF2-40B4-BE49-F238E27FC236}">
                <a16:creationId xmlns:a16="http://schemas.microsoft.com/office/drawing/2014/main" id="{2ED55215-DEC3-4283-9502-4C588D87C632}"/>
              </a:ext>
            </a:extLst>
          </p:cNvPr>
          <p:cNvSpPr>
            <a:spLocks noGrp="1"/>
          </p:cNvSpPr>
          <p:nvPr>
            <p:ph idx="1"/>
          </p:nvPr>
        </p:nvSpPr>
        <p:spPr>
          <a:xfrm>
            <a:off x="1424904" y="2494450"/>
            <a:ext cx="4053545" cy="3563159"/>
          </a:xfrm>
        </p:spPr>
        <p:txBody>
          <a:bodyPr>
            <a:normAutofit/>
          </a:bodyPr>
          <a:lstStyle/>
          <a:p>
            <a:r>
              <a:rPr lang="tr-TR" sz="2400" b="1" dirty="0"/>
              <a:t>Tıraş makinesinin deri tıraşlamaya hazırlanması:</a:t>
            </a:r>
          </a:p>
          <a:p>
            <a:r>
              <a:rPr lang="tr-TR" sz="2400" dirty="0"/>
              <a:t>Tıraş makinesini deri parçalarının kenarını istenilen belirli genişlikte ve incelikte olması için ayarlamamız mümkündür. </a:t>
            </a:r>
          </a:p>
        </p:txBody>
      </p:sp>
      <p:pic>
        <p:nvPicPr>
          <p:cNvPr id="4" name="Resim 3">
            <a:extLst>
              <a:ext uri="{FF2B5EF4-FFF2-40B4-BE49-F238E27FC236}">
                <a16:creationId xmlns:a16="http://schemas.microsoft.com/office/drawing/2014/main" id="{D1F1CF8E-BEFB-437A-8F1E-E9E2FA8159CE}"/>
              </a:ext>
            </a:extLst>
          </p:cNvPr>
          <p:cNvPicPr>
            <a:picLocks noChangeAspect="1"/>
          </p:cNvPicPr>
          <p:nvPr/>
        </p:nvPicPr>
        <p:blipFill rotWithShape="1">
          <a:blip r:embed="rId2"/>
          <a:srcRect l="12896" r="5037" b="2"/>
          <a:stretch/>
        </p:blipFill>
        <p:spPr>
          <a:xfrm>
            <a:off x="6098892" y="2492376"/>
            <a:ext cx="4802404" cy="3563372"/>
          </a:xfrm>
          <a:prstGeom prst="rect">
            <a:avLst/>
          </a:prstGeom>
        </p:spPr>
      </p:pic>
    </p:spTree>
    <p:extLst>
      <p:ext uri="{BB962C8B-B14F-4D97-AF65-F5344CB8AC3E}">
        <p14:creationId xmlns:p14="http://schemas.microsoft.com/office/powerpoint/2010/main" val="1367474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id="{09879D06-7E45-48BA-A516-4A5AE920C070}"/>
              </a:ext>
            </a:extLst>
          </p:cNvPr>
          <p:cNvSpPr>
            <a:spLocks noGrp="1"/>
          </p:cNvSpPr>
          <p:nvPr>
            <p:ph type="body" sz="half" idx="2"/>
          </p:nvPr>
        </p:nvSpPr>
        <p:spPr>
          <a:xfrm>
            <a:off x="490926" y="435753"/>
            <a:ext cx="5769560" cy="5724414"/>
          </a:xfrm>
        </p:spPr>
        <p:txBody>
          <a:bodyPr>
            <a:normAutofit/>
          </a:bodyPr>
          <a:lstStyle/>
          <a:p>
            <a:r>
              <a:rPr lang="tr-TR" sz="2800" b="1" dirty="0">
                <a:solidFill>
                  <a:srgbClr val="FF0000"/>
                </a:solidFill>
              </a:rPr>
              <a:t>Tıraş makinesinin önemli parçaları:</a:t>
            </a:r>
          </a:p>
          <a:p>
            <a:r>
              <a:rPr lang="tr-TR" sz="2800" b="1" dirty="0">
                <a:highlight>
                  <a:srgbClr val="FFFF00"/>
                </a:highlight>
              </a:rPr>
              <a:t>Tıraş bıçağı</a:t>
            </a:r>
            <a:r>
              <a:rPr lang="tr-TR" sz="2800" b="1" dirty="0"/>
              <a:t>: Deriyi inceltme yapan esas elamandır.</a:t>
            </a:r>
          </a:p>
          <a:p>
            <a:r>
              <a:rPr lang="tr-TR" sz="2800" b="1" dirty="0" err="1">
                <a:highlight>
                  <a:srgbClr val="FFFF00"/>
                </a:highlight>
              </a:rPr>
              <a:t>Biley</a:t>
            </a:r>
            <a:r>
              <a:rPr lang="tr-TR" sz="2800" b="1" dirty="0">
                <a:highlight>
                  <a:srgbClr val="FFFF00"/>
                </a:highlight>
              </a:rPr>
              <a:t> taşı (topaç): </a:t>
            </a:r>
            <a:r>
              <a:rPr lang="tr-TR" sz="2800" b="1" dirty="0"/>
              <a:t>Derinin bıçağın altına basınçla çekilmesini sağlar.</a:t>
            </a:r>
          </a:p>
          <a:p>
            <a:r>
              <a:rPr lang="tr-TR" sz="2800" b="1" dirty="0">
                <a:highlight>
                  <a:srgbClr val="FFFF00"/>
                </a:highlight>
              </a:rPr>
              <a:t>Tıraş ayakları: </a:t>
            </a:r>
            <a:r>
              <a:rPr lang="tr-TR" sz="2800" b="1" dirty="0"/>
              <a:t>Tıraş genişliklerinin ayarlanmasında kullanılır.</a:t>
            </a:r>
          </a:p>
          <a:p>
            <a:r>
              <a:rPr lang="tr-TR" sz="2800" b="1" dirty="0"/>
              <a:t>Bileme taşı: Bileme özelliği olan bir zımpara taşıdır..</a:t>
            </a:r>
          </a:p>
        </p:txBody>
      </p:sp>
      <p:pic>
        <p:nvPicPr>
          <p:cNvPr id="8" name="İçerik Yer Tutucusu 7">
            <a:extLst>
              <a:ext uri="{FF2B5EF4-FFF2-40B4-BE49-F238E27FC236}">
                <a16:creationId xmlns:a16="http://schemas.microsoft.com/office/drawing/2014/main" id="{2E161304-3B8A-41BA-8AD8-EF625791467B}"/>
              </a:ext>
            </a:extLst>
          </p:cNvPr>
          <p:cNvPicPr>
            <a:picLocks noGrp="1" noChangeAspect="1"/>
          </p:cNvPicPr>
          <p:nvPr>
            <p:ph idx="1"/>
          </p:nvPr>
        </p:nvPicPr>
        <p:blipFill>
          <a:blip r:embed="rId2"/>
          <a:stretch>
            <a:fillRect/>
          </a:stretch>
        </p:blipFill>
        <p:spPr>
          <a:xfrm>
            <a:off x="6521729" y="435753"/>
            <a:ext cx="3867853" cy="2407655"/>
          </a:xfrm>
          <a:prstGeom prst="rect">
            <a:avLst/>
          </a:prstGeom>
        </p:spPr>
      </p:pic>
    </p:spTree>
    <p:extLst>
      <p:ext uri="{BB962C8B-B14F-4D97-AF65-F5344CB8AC3E}">
        <p14:creationId xmlns:p14="http://schemas.microsoft.com/office/powerpoint/2010/main" val="2444062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ED5FFEB4-B9C2-4DE1-A5C6-EB4A6E84EA5D}"/>
              </a:ext>
            </a:extLst>
          </p:cNvPr>
          <p:cNvPicPr>
            <a:picLocks noGrp="1" noChangeAspect="1"/>
          </p:cNvPicPr>
          <p:nvPr>
            <p:ph idx="1"/>
          </p:nvPr>
        </p:nvPicPr>
        <p:blipFill>
          <a:blip r:embed="rId2"/>
          <a:stretch>
            <a:fillRect/>
          </a:stretch>
        </p:blipFill>
        <p:spPr>
          <a:xfrm>
            <a:off x="7665485" y="3732756"/>
            <a:ext cx="4246768" cy="2850570"/>
          </a:xfrm>
          <a:prstGeom prst="rect">
            <a:avLst/>
          </a:prstGeom>
        </p:spPr>
      </p:pic>
      <p:sp>
        <p:nvSpPr>
          <p:cNvPr id="4" name="Metin Yer Tutucusu 3">
            <a:extLst>
              <a:ext uri="{FF2B5EF4-FFF2-40B4-BE49-F238E27FC236}">
                <a16:creationId xmlns:a16="http://schemas.microsoft.com/office/drawing/2014/main" id="{11140CDB-B743-421B-93E0-E2A294D51A77}"/>
              </a:ext>
            </a:extLst>
          </p:cNvPr>
          <p:cNvSpPr>
            <a:spLocks noGrp="1"/>
          </p:cNvSpPr>
          <p:nvPr>
            <p:ph type="body" sz="half" idx="2"/>
          </p:nvPr>
        </p:nvSpPr>
        <p:spPr>
          <a:xfrm>
            <a:off x="162838" y="200416"/>
            <a:ext cx="5774499" cy="6657584"/>
          </a:xfrm>
        </p:spPr>
        <p:txBody>
          <a:bodyPr>
            <a:normAutofit fontScale="85000" lnSpcReduction="10000"/>
          </a:bodyPr>
          <a:lstStyle/>
          <a:p>
            <a:r>
              <a:rPr lang="tr-TR" sz="2800" b="1" dirty="0">
                <a:solidFill>
                  <a:srgbClr val="FF0000"/>
                </a:solidFill>
              </a:rPr>
              <a:t>Tıraş Makinesinin Ayarı:</a:t>
            </a:r>
          </a:p>
          <a:p>
            <a:r>
              <a:rPr lang="tr-TR" sz="2800" b="1" dirty="0"/>
              <a:t>Aparat baskı vidası yardımı ile derinin kalınlık, incelik ayarlarını yaparız, tıraş ayağı ile inceltme yapacağımız derinin genişlik ayarını sabitleriz. Tablanın altında bulunan açma kapama düğmesi ile makineyi çalıştırırız. Deri kalınlıkları farklı olduklarından her farklı deri parçasında incelik ayarı kontrolü yapılmalıdır.  </a:t>
            </a:r>
          </a:p>
          <a:p>
            <a:r>
              <a:rPr lang="tr-TR" sz="2800" b="1" dirty="0"/>
              <a:t>  Tıraşlama işleminin istenilen nitelikte olması için bıçağın keskin olması gereklidir. Tıraş makinesindeki bıçağın bilemesi makine üzerindeki bileme taşı ile yapılır. Bıçağın bileme işlemi talimatlara uyarak yapılmalıdır. </a:t>
            </a:r>
          </a:p>
          <a:p>
            <a:r>
              <a:rPr lang="tr-TR" sz="2800" b="1" dirty="0"/>
              <a:t> Bileme taşı hareket vidası yardımı ile bileme taşı çalıştırılır, bileme taşı yaklaştırma-uzaklaştırma vidası ile bileme taşı bıçağa doğru yaklaştırılır, bu işlemi yaparken ayak pedala basılı şekilde tutularak bıçak açma işlemi gerçekleştirilir.</a:t>
            </a:r>
          </a:p>
          <a:p>
            <a:endParaRPr lang="tr-TR" dirty="0"/>
          </a:p>
        </p:txBody>
      </p:sp>
      <p:pic>
        <p:nvPicPr>
          <p:cNvPr id="3" name="Resim 2">
            <a:extLst>
              <a:ext uri="{FF2B5EF4-FFF2-40B4-BE49-F238E27FC236}">
                <a16:creationId xmlns:a16="http://schemas.microsoft.com/office/drawing/2014/main" id="{9EB14AD0-B811-4B0D-875C-03E2431110B4}"/>
              </a:ext>
            </a:extLst>
          </p:cNvPr>
          <p:cNvPicPr>
            <a:picLocks noChangeAspect="1"/>
          </p:cNvPicPr>
          <p:nvPr/>
        </p:nvPicPr>
        <p:blipFill>
          <a:blip r:embed="rId3"/>
          <a:stretch>
            <a:fillRect/>
          </a:stretch>
        </p:blipFill>
        <p:spPr>
          <a:xfrm>
            <a:off x="6096000" y="1569559"/>
            <a:ext cx="3279932" cy="1859441"/>
          </a:xfrm>
          <a:prstGeom prst="rect">
            <a:avLst/>
          </a:prstGeom>
        </p:spPr>
      </p:pic>
    </p:spTree>
    <p:extLst>
      <p:ext uri="{BB962C8B-B14F-4D97-AF65-F5344CB8AC3E}">
        <p14:creationId xmlns:p14="http://schemas.microsoft.com/office/powerpoint/2010/main" val="37247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73C75627-8B47-4A16-8588-9276EC87A1E5}"/>
              </a:ext>
            </a:extLst>
          </p:cNvPr>
          <p:cNvPicPr>
            <a:picLocks noGrp="1" noChangeAspect="1"/>
          </p:cNvPicPr>
          <p:nvPr>
            <p:ph idx="1"/>
          </p:nvPr>
        </p:nvPicPr>
        <p:blipFill>
          <a:blip r:embed="rId2"/>
          <a:stretch>
            <a:fillRect/>
          </a:stretch>
        </p:blipFill>
        <p:spPr>
          <a:xfrm>
            <a:off x="7098721" y="1299412"/>
            <a:ext cx="4877472" cy="3529262"/>
          </a:xfrm>
          <a:prstGeom prst="rect">
            <a:avLst/>
          </a:prstGeom>
        </p:spPr>
      </p:pic>
      <p:sp>
        <p:nvSpPr>
          <p:cNvPr id="4" name="Metin Yer Tutucusu 3">
            <a:extLst>
              <a:ext uri="{FF2B5EF4-FFF2-40B4-BE49-F238E27FC236}">
                <a16:creationId xmlns:a16="http://schemas.microsoft.com/office/drawing/2014/main" id="{A6EABC1C-D358-4500-8F47-943405C694F2}"/>
              </a:ext>
            </a:extLst>
          </p:cNvPr>
          <p:cNvSpPr>
            <a:spLocks noGrp="1"/>
          </p:cNvSpPr>
          <p:nvPr>
            <p:ph type="body" sz="half" idx="2"/>
          </p:nvPr>
        </p:nvSpPr>
        <p:spPr>
          <a:xfrm>
            <a:off x="208547" y="304801"/>
            <a:ext cx="7010400" cy="6553199"/>
          </a:xfrm>
        </p:spPr>
        <p:txBody>
          <a:bodyPr>
            <a:normAutofit fontScale="92500" lnSpcReduction="20000"/>
          </a:bodyPr>
          <a:lstStyle/>
          <a:p>
            <a:r>
              <a:rPr lang="tr-TR" sz="2800" b="1" dirty="0">
                <a:solidFill>
                  <a:srgbClr val="FF0000"/>
                </a:solidFill>
              </a:rPr>
              <a:t>Tıraş makinesinin ayarlarının yapılması</a:t>
            </a:r>
          </a:p>
          <a:p>
            <a:r>
              <a:rPr lang="tr-TR" sz="2800" b="1" dirty="0"/>
              <a:t>Tıraş genişliğini bıçağın üzerinde yer alan ayak genişliği ayarlanarak yapılır. Görülmektedir. Tıraş makinesinin dar genişlik için kullanılan ayağı ile istenilen genişlik ve incelikte deri tıraşlanıp inceltilebilir Derideki fazlalıkları bıçağın düzgün tıraşlayabilmesi, topaç ile bıçağın birleşik olmasına bağlıdır Makinenin sol başta bulunan ayar düğmeleri ile topacın hareketliliği sağlanarak en uygun konuma getirilir. Ayarın tam olarak yapılmaması hâlinde tıraşlama hataları ile karşılaşılabilir.</a:t>
            </a:r>
          </a:p>
          <a:p>
            <a:r>
              <a:rPr lang="tr-TR" sz="2800" b="1" dirty="0"/>
              <a:t>Deri topaç ile bıçak arasına girebilir.</a:t>
            </a:r>
          </a:p>
          <a:p>
            <a:r>
              <a:rPr lang="tr-TR" sz="2800" b="1" dirty="0"/>
              <a:t>İstenilen nitelikte tıraşlama olmayabilir tıraş makinesi ayarları yapıldıktan sonra çalıştırılabilir.</a:t>
            </a:r>
          </a:p>
          <a:p>
            <a:r>
              <a:rPr lang="tr-TR" sz="2800" b="1" dirty="0"/>
              <a:t>Makineyi kullanırken verilen talimatlara mutlaka uyulmalıdır.</a:t>
            </a:r>
          </a:p>
          <a:p>
            <a:r>
              <a:rPr lang="tr-TR" sz="2800" b="1" dirty="0"/>
              <a:t>Tıraş makinesinin elektrik bağlantısı kontrol edilir. Kontrol işleminde sadece fişin prize takılı olup olmadığına bakılır. Farklı bir işlem yapılmaz.</a:t>
            </a:r>
          </a:p>
          <a:p>
            <a:endParaRPr lang="tr-TR" dirty="0"/>
          </a:p>
        </p:txBody>
      </p:sp>
    </p:spTree>
    <p:extLst>
      <p:ext uri="{BB962C8B-B14F-4D97-AF65-F5344CB8AC3E}">
        <p14:creationId xmlns:p14="http://schemas.microsoft.com/office/powerpoint/2010/main" val="556643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EDADDFDA-25DD-4185-A470-B9B4AD8A35D6}"/>
              </a:ext>
            </a:extLst>
          </p:cNvPr>
          <p:cNvPicPr>
            <a:picLocks noGrp="1" noChangeAspect="1"/>
          </p:cNvPicPr>
          <p:nvPr>
            <p:ph idx="1"/>
          </p:nvPr>
        </p:nvPicPr>
        <p:blipFill>
          <a:blip r:embed="rId2"/>
          <a:stretch>
            <a:fillRect/>
          </a:stretch>
        </p:blipFill>
        <p:spPr>
          <a:xfrm>
            <a:off x="5639306" y="1728592"/>
            <a:ext cx="5798325" cy="3031298"/>
          </a:xfrm>
          <a:prstGeom prst="rect">
            <a:avLst/>
          </a:prstGeom>
        </p:spPr>
      </p:pic>
      <p:sp>
        <p:nvSpPr>
          <p:cNvPr id="4" name="Metin Yer Tutucusu 3">
            <a:extLst>
              <a:ext uri="{FF2B5EF4-FFF2-40B4-BE49-F238E27FC236}">
                <a16:creationId xmlns:a16="http://schemas.microsoft.com/office/drawing/2014/main" id="{D09AD345-DA65-406E-A006-EBC145CDF8B3}"/>
              </a:ext>
            </a:extLst>
          </p:cNvPr>
          <p:cNvSpPr>
            <a:spLocks noGrp="1"/>
          </p:cNvSpPr>
          <p:nvPr>
            <p:ph type="body" sz="half" idx="2"/>
          </p:nvPr>
        </p:nvSpPr>
        <p:spPr>
          <a:xfrm>
            <a:off x="851770" y="814192"/>
            <a:ext cx="4860098" cy="5498926"/>
          </a:xfrm>
        </p:spPr>
        <p:txBody>
          <a:bodyPr>
            <a:normAutofit/>
          </a:bodyPr>
          <a:lstStyle/>
          <a:p>
            <a:r>
              <a:rPr lang="tr-TR" sz="2800" b="1" dirty="0">
                <a:solidFill>
                  <a:srgbClr val="FF0000"/>
                </a:solidFill>
              </a:rPr>
              <a:t>Düz Bir Parçanın Tıraşlanması</a:t>
            </a:r>
          </a:p>
          <a:p>
            <a:r>
              <a:rPr lang="tr-TR" sz="2800" b="1" dirty="0"/>
              <a:t>Düz bir parçanın pürüzlerini gidermek ve yapışma kolaylığını sağlamak amacıyla talimatlara uyarak makinede tıraşlama yapılabilir. </a:t>
            </a:r>
          </a:p>
          <a:p>
            <a:r>
              <a:rPr lang="tr-TR" sz="2800" b="1" dirty="0"/>
              <a:t>Bu şekilde yapılacak tıraşlama işlemi kalın ayak kullanılarak yapılır.</a:t>
            </a:r>
          </a:p>
        </p:txBody>
      </p:sp>
    </p:spTree>
    <p:extLst>
      <p:ext uri="{BB962C8B-B14F-4D97-AF65-F5344CB8AC3E}">
        <p14:creationId xmlns:p14="http://schemas.microsoft.com/office/powerpoint/2010/main" val="242729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Yer Tutucusu 3">
            <a:extLst>
              <a:ext uri="{FF2B5EF4-FFF2-40B4-BE49-F238E27FC236}">
                <a16:creationId xmlns:a16="http://schemas.microsoft.com/office/drawing/2014/main" id="{5E48FA9A-9E1F-468E-A407-7874F7E552D5}"/>
              </a:ext>
            </a:extLst>
          </p:cNvPr>
          <p:cNvSpPr>
            <a:spLocks noGrp="1"/>
          </p:cNvSpPr>
          <p:nvPr>
            <p:ph type="body" sz="half" idx="2"/>
          </p:nvPr>
        </p:nvSpPr>
        <p:spPr>
          <a:xfrm>
            <a:off x="87363" y="513853"/>
            <a:ext cx="5598446" cy="6343512"/>
          </a:xfrm>
        </p:spPr>
        <p:txBody>
          <a:bodyPr vert="horz" lIns="91440" tIns="45720" rIns="91440" bIns="45720" rtlCol="0" anchor="ctr">
            <a:normAutofit fontScale="92500" lnSpcReduction="20000"/>
          </a:bodyPr>
          <a:lstStyle/>
          <a:p>
            <a:pPr indent="-228600">
              <a:buFont typeface="Arial" panose="020B0604020202020204" pitchFamily="34" charset="0"/>
              <a:buChar char="•"/>
            </a:pPr>
            <a:r>
              <a:rPr lang="en-US" sz="2400" b="1" dirty="0" err="1">
                <a:solidFill>
                  <a:srgbClr val="FF0000"/>
                </a:solidFill>
              </a:rPr>
              <a:t>Köşeli</a:t>
            </a:r>
            <a:r>
              <a:rPr lang="en-US" sz="2400" b="1" dirty="0">
                <a:solidFill>
                  <a:srgbClr val="FF0000"/>
                </a:solidFill>
              </a:rPr>
              <a:t> </a:t>
            </a:r>
            <a:r>
              <a:rPr lang="en-US" sz="2400" b="1" dirty="0" err="1">
                <a:solidFill>
                  <a:srgbClr val="FF0000"/>
                </a:solidFill>
              </a:rPr>
              <a:t>Kenarların</a:t>
            </a:r>
            <a:r>
              <a:rPr lang="en-US" sz="2400" b="1" dirty="0">
                <a:solidFill>
                  <a:srgbClr val="FF0000"/>
                </a:solidFill>
              </a:rPr>
              <a:t> </a:t>
            </a:r>
            <a:r>
              <a:rPr lang="en-US" sz="2400" b="1" dirty="0" err="1">
                <a:solidFill>
                  <a:srgbClr val="FF0000"/>
                </a:solidFill>
              </a:rPr>
              <a:t>Tıraşlanması</a:t>
            </a:r>
            <a:endParaRPr lang="en-US" sz="2400" b="1" dirty="0">
              <a:solidFill>
                <a:srgbClr val="FF0000"/>
              </a:solidFill>
            </a:endParaRPr>
          </a:p>
          <a:p>
            <a:pPr indent="-228600">
              <a:buFont typeface="Arial" panose="020B0604020202020204" pitchFamily="34" charset="0"/>
              <a:buChar char="•"/>
            </a:pPr>
            <a:r>
              <a:rPr lang="en-US" sz="2400" b="1" dirty="0" err="1"/>
              <a:t>Köşe</a:t>
            </a:r>
            <a:r>
              <a:rPr lang="en-US" sz="2400" b="1" dirty="0"/>
              <a:t> </a:t>
            </a:r>
            <a:r>
              <a:rPr lang="en-US" sz="2400" b="1" dirty="0" err="1"/>
              <a:t>kenar</a:t>
            </a:r>
            <a:r>
              <a:rPr lang="en-US" sz="2400" b="1" dirty="0"/>
              <a:t> </a:t>
            </a:r>
            <a:r>
              <a:rPr lang="en-US" sz="2400" b="1" dirty="0" err="1"/>
              <a:t>tıraşı</a:t>
            </a:r>
            <a:r>
              <a:rPr lang="en-US" sz="2400" b="1" dirty="0"/>
              <a:t> </a:t>
            </a:r>
            <a:r>
              <a:rPr lang="en-US" sz="2400" b="1" dirty="0" err="1"/>
              <a:t>zor</a:t>
            </a:r>
            <a:r>
              <a:rPr lang="en-US" sz="2400" b="1" dirty="0"/>
              <a:t> </a:t>
            </a:r>
            <a:r>
              <a:rPr lang="en-US" sz="2400" b="1" dirty="0" err="1"/>
              <a:t>tıraş</a:t>
            </a:r>
            <a:r>
              <a:rPr lang="en-US" sz="2400" b="1" dirty="0"/>
              <a:t> </a:t>
            </a:r>
            <a:r>
              <a:rPr lang="en-US" sz="2400" b="1" dirty="0" err="1"/>
              <a:t>çeşitlerindendir</a:t>
            </a:r>
            <a:r>
              <a:rPr lang="en-US" sz="2400" b="1" dirty="0"/>
              <a:t>. </a:t>
            </a:r>
            <a:r>
              <a:rPr lang="en-US" sz="2400" b="1" dirty="0" err="1"/>
              <a:t>Genellikle</a:t>
            </a:r>
            <a:r>
              <a:rPr lang="en-US" sz="2400" b="1" dirty="0"/>
              <a:t> </a:t>
            </a:r>
            <a:r>
              <a:rPr lang="en-US" sz="2400" b="1" dirty="0" err="1"/>
              <a:t>tıraşta</a:t>
            </a:r>
            <a:r>
              <a:rPr lang="en-US" sz="2400" b="1" dirty="0"/>
              <a:t> </a:t>
            </a:r>
            <a:r>
              <a:rPr lang="en-US" sz="2400" b="1" dirty="0" err="1"/>
              <a:t>yırtılan</a:t>
            </a:r>
            <a:r>
              <a:rPr lang="en-US" sz="2400" b="1" dirty="0"/>
              <a:t> </a:t>
            </a:r>
            <a:r>
              <a:rPr lang="en-US" sz="2400" b="1" dirty="0" err="1"/>
              <a:t>parçalar</a:t>
            </a:r>
            <a:r>
              <a:rPr lang="en-US" sz="2400" b="1" dirty="0"/>
              <a:t>, </a:t>
            </a:r>
            <a:r>
              <a:rPr lang="en-US" sz="2400" b="1" dirty="0" err="1"/>
              <a:t>köşe</a:t>
            </a:r>
            <a:r>
              <a:rPr lang="en-US" sz="2400" b="1" dirty="0"/>
              <a:t> </a:t>
            </a:r>
            <a:r>
              <a:rPr lang="en-US" sz="2400" b="1" dirty="0" err="1"/>
              <a:t>kenarları</a:t>
            </a:r>
            <a:r>
              <a:rPr lang="en-US" sz="2400" b="1" dirty="0"/>
              <a:t> </a:t>
            </a:r>
            <a:r>
              <a:rPr lang="en-US" sz="2400" b="1" dirty="0" err="1"/>
              <a:t>tıraş</a:t>
            </a:r>
            <a:r>
              <a:rPr lang="en-US" sz="2400" b="1" dirty="0"/>
              <a:t> </a:t>
            </a:r>
            <a:r>
              <a:rPr lang="en-US" sz="2400" b="1" dirty="0" err="1"/>
              <a:t>yapılırken</a:t>
            </a:r>
            <a:r>
              <a:rPr lang="en-US" sz="2400" b="1" dirty="0"/>
              <a:t> </a:t>
            </a:r>
            <a:r>
              <a:rPr lang="en-US" sz="2400" b="1" dirty="0" err="1"/>
              <a:t>yırtılan</a:t>
            </a:r>
            <a:r>
              <a:rPr lang="en-US" sz="2400" b="1" dirty="0"/>
              <a:t> </a:t>
            </a:r>
            <a:r>
              <a:rPr lang="en-US" sz="2400" b="1" dirty="0" err="1"/>
              <a:t>parçalardır</a:t>
            </a:r>
            <a:r>
              <a:rPr lang="en-US" sz="2400" b="1" dirty="0"/>
              <a:t>. Bu </a:t>
            </a:r>
            <a:r>
              <a:rPr lang="en-US" sz="2400" b="1" dirty="0" err="1"/>
              <a:t>yırtılmayı</a:t>
            </a:r>
            <a:r>
              <a:rPr lang="en-US" sz="2400" b="1" dirty="0"/>
              <a:t> </a:t>
            </a:r>
            <a:r>
              <a:rPr lang="en-US" sz="2400" b="1" dirty="0" err="1"/>
              <a:t>önlemek</a:t>
            </a:r>
            <a:r>
              <a:rPr lang="en-US" sz="2400" b="1" dirty="0"/>
              <a:t> </a:t>
            </a:r>
            <a:r>
              <a:rPr lang="en-US" sz="2400" b="1" dirty="0" err="1"/>
              <a:t>için</a:t>
            </a:r>
            <a:r>
              <a:rPr lang="en-US" sz="2400" b="1" dirty="0"/>
              <a:t> </a:t>
            </a:r>
            <a:r>
              <a:rPr lang="en-US" sz="2400" b="1" dirty="0" err="1"/>
              <a:t>köşe</a:t>
            </a:r>
            <a:r>
              <a:rPr lang="en-US" sz="2400" b="1" dirty="0"/>
              <a:t> </a:t>
            </a:r>
            <a:r>
              <a:rPr lang="en-US" sz="2400" b="1" dirty="0" err="1"/>
              <a:t>tıraşı</a:t>
            </a:r>
            <a:r>
              <a:rPr lang="en-US" sz="2400" b="1" dirty="0"/>
              <a:t> </a:t>
            </a:r>
            <a:r>
              <a:rPr lang="en-US" sz="2400" b="1" dirty="0" err="1"/>
              <a:t>basit</a:t>
            </a:r>
            <a:r>
              <a:rPr lang="en-US" sz="2400" b="1" dirty="0"/>
              <a:t> </a:t>
            </a:r>
            <a:r>
              <a:rPr lang="en-US" sz="2400" b="1" dirty="0" err="1"/>
              <a:t>bir</a:t>
            </a:r>
            <a:r>
              <a:rPr lang="en-US" sz="2400" b="1" dirty="0"/>
              <a:t> </a:t>
            </a:r>
            <a:r>
              <a:rPr lang="en-US" sz="2400" b="1" dirty="0" err="1"/>
              <a:t>yöntemle</a:t>
            </a:r>
            <a:r>
              <a:rPr lang="en-US" sz="2400" b="1" dirty="0"/>
              <a:t> </a:t>
            </a:r>
            <a:r>
              <a:rPr lang="en-US" sz="2400" b="1" dirty="0" err="1"/>
              <a:t>yapılabilir</a:t>
            </a:r>
            <a:r>
              <a:rPr lang="en-US" sz="2400" b="1" dirty="0"/>
              <a:t>. </a:t>
            </a:r>
            <a:r>
              <a:rPr lang="en-US" sz="2400" b="1" dirty="0" err="1"/>
              <a:t>Köşe</a:t>
            </a:r>
            <a:r>
              <a:rPr lang="en-US" sz="2400" b="1" dirty="0"/>
              <a:t> </a:t>
            </a:r>
            <a:r>
              <a:rPr lang="en-US" sz="2400" b="1" dirty="0" err="1"/>
              <a:t>tıraşı</a:t>
            </a:r>
            <a:r>
              <a:rPr lang="en-US" sz="2400" b="1" dirty="0"/>
              <a:t> </a:t>
            </a:r>
            <a:r>
              <a:rPr lang="en-US" sz="2400" b="1" dirty="0" err="1"/>
              <a:t>yapılacak</a:t>
            </a:r>
            <a:r>
              <a:rPr lang="en-US" sz="2400" b="1" dirty="0"/>
              <a:t> </a:t>
            </a:r>
            <a:r>
              <a:rPr lang="en-US" sz="2400" b="1" dirty="0" err="1"/>
              <a:t>malzemenin</a:t>
            </a:r>
            <a:r>
              <a:rPr lang="en-US" sz="2400" b="1" dirty="0"/>
              <a:t> ilk </a:t>
            </a:r>
            <a:r>
              <a:rPr lang="en-US" sz="2400" b="1" dirty="0" err="1"/>
              <a:t>önce</a:t>
            </a:r>
            <a:r>
              <a:rPr lang="en-US" sz="2400" b="1" dirty="0"/>
              <a:t> </a:t>
            </a:r>
            <a:r>
              <a:rPr lang="en-US" sz="2400" b="1" dirty="0" err="1"/>
              <a:t>bir</a:t>
            </a:r>
            <a:r>
              <a:rPr lang="en-US" sz="2400" b="1" dirty="0"/>
              <a:t> </a:t>
            </a:r>
            <a:r>
              <a:rPr lang="en-US" sz="2400" b="1" dirty="0" err="1"/>
              <a:t>tarafı</a:t>
            </a:r>
            <a:r>
              <a:rPr lang="en-US" sz="2400" b="1" dirty="0"/>
              <a:t> </a:t>
            </a:r>
            <a:r>
              <a:rPr lang="en-US" sz="2400" b="1" dirty="0" err="1"/>
              <a:t>köşeye</a:t>
            </a:r>
            <a:r>
              <a:rPr lang="en-US" sz="2400" b="1" dirty="0"/>
              <a:t> </a:t>
            </a:r>
            <a:r>
              <a:rPr lang="en-US" sz="2400" b="1" dirty="0" err="1"/>
              <a:t>doğru</a:t>
            </a:r>
            <a:r>
              <a:rPr lang="en-US" sz="2400" b="1" dirty="0"/>
              <a:t> </a:t>
            </a:r>
            <a:r>
              <a:rPr lang="en-US" sz="2400" b="1" dirty="0" err="1"/>
              <a:t>tıraşlanır</a:t>
            </a:r>
            <a:r>
              <a:rPr lang="en-US" sz="2400" b="1" dirty="0"/>
              <a:t>. </a:t>
            </a:r>
            <a:r>
              <a:rPr lang="en-US" sz="2400" b="1" dirty="0" err="1"/>
              <a:t>Daha</a:t>
            </a:r>
            <a:r>
              <a:rPr lang="en-US" sz="2400" b="1" dirty="0"/>
              <a:t> </a:t>
            </a:r>
            <a:r>
              <a:rPr lang="en-US" sz="2400" b="1" dirty="0" err="1"/>
              <a:t>sonra</a:t>
            </a:r>
            <a:r>
              <a:rPr lang="en-US" sz="2400" b="1" dirty="0"/>
              <a:t> </a:t>
            </a:r>
            <a:r>
              <a:rPr lang="en-US" sz="2400" b="1" dirty="0" err="1"/>
              <a:t>tıraşlanacak</a:t>
            </a:r>
            <a:r>
              <a:rPr lang="en-US" sz="2400" b="1" dirty="0"/>
              <a:t> </a:t>
            </a:r>
            <a:r>
              <a:rPr lang="en-US" sz="2400" b="1" dirty="0" err="1"/>
              <a:t>köşeye</a:t>
            </a:r>
            <a:r>
              <a:rPr lang="en-US" sz="2400" b="1" dirty="0"/>
              <a:t> </a:t>
            </a:r>
            <a:r>
              <a:rPr lang="en-US" sz="2400" b="1" dirty="0" err="1"/>
              <a:t>komşu</a:t>
            </a:r>
            <a:r>
              <a:rPr lang="en-US" sz="2400" b="1" dirty="0"/>
              <a:t> </a:t>
            </a:r>
            <a:r>
              <a:rPr lang="en-US" sz="2400" b="1" dirty="0" err="1"/>
              <a:t>kenar</a:t>
            </a:r>
            <a:r>
              <a:rPr lang="en-US" sz="2400" b="1" dirty="0"/>
              <a:t> </a:t>
            </a:r>
            <a:r>
              <a:rPr lang="en-US" sz="2400" b="1" dirty="0" err="1"/>
              <a:t>tıraşlanır</a:t>
            </a:r>
            <a:r>
              <a:rPr lang="en-US" sz="2400" b="1" dirty="0"/>
              <a:t>. </a:t>
            </a:r>
            <a:r>
              <a:rPr lang="en-US" sz="2400" b="1" dirty="0" err="1"/>
              <a:t>Köşe</a:t>
            </a:r>
            <a:r>
              <a:rPr lang="en-US" sz="2400" b="1" dirty="0"/>
              <a:t> </a:t>
            </a:r>
            <a:r>
              <a:rPr lang="en-US" sz="2400" b="1" dirty="0" err="1"/>
              <a:t>tıraşlama</a:t>
            </a:r>
            <a:r>
              <a:rPr lang="en-US" sz="2400" b="1" dirty="0"/>
              <a:t> </a:t>
            </a:r>
            <a:r>
              <a:rPr lang="en-US" sz="2400" b="1" dirty="0" err="1"/>
              <a:t>yaparken</a:t>
            </a:r>
            <a:r>
              <a:rPr lang="en-US" sz="2400" b="1" dirty="0"/>
              <a:t> </a:t>
            </a:r>
            <a:r>
              <a:rPr lang="en-US" sz="2400" b="1" dirty="0" err="1"/>
              <a:t>derinin</a:t>
            </a:r>
            <a:r>
              <a:rPr lang="en-US" sz="2400" b="1" dirty="0"/>
              <a:t> </a:t>
            </a:r>
            <a:r>
              <a:rPr lang="en-US" sz="2400" b="1" dirty="0" err="1"/>
              <a:t>bıçak</a:t>
            </a:r>
            <a:r>
              <a:rPr lang="en-US" sz="2400" b="1" dirty="0"/>
              <a:t> </a:t>
            </a:r>
            <a:r>
              <a:rPr lang="en-US" sz="2400" b="1" dirty="0" err="1"/>
              <a:t>ile</a:t>
            </a:r>
            <a:r>
              <a:rPr lang="en-US" sz="2400" b="1" dirty="0"/>
              <a:t> </a:t>
            </a:r>
            <a:r>
              <a:rPr lang="en-US" sz="2400" b="1" dirty="0" err="1"/>
              <a:t>topaç</a:t>
            </a:r>
            <a:r>
              <a:rPr lang="en-US" sz="2400" b="1" dirty="0"/>
              <a:t> </a:t>
            </a:r>
            <a:r>
              <a:rPr lang="en-US" sz="2400" b="1" dirty="0" err="1"/>
              <a:t>arasına</a:t>
            </a:r>
            <a:r>
              <a:rPr lang="en-US" sz="2400" b="1" dirty="0"/>
              <a:t> </a:t>
            </a:r>
            <a:r>
              <a:rPr lang="en-US" sz="2400" b="1" dirty="0" err="1"/>
              <a:t>sıkışmaması</a:t>
            </a:r>
            <a:r>
              <a:rPr lang="en-US" sz="2400" b="1" dirty="0"/>
              <a:t> </a:t>
            </a:r>
            <a:r>
              <a:rPr lang="en-US" sz="2400" b="1" dirty="0" err="1"/>
              <a:t>için</a:t>
            </a:r>
            <a:r>
              <a:rPr lang="en-US" sz="2400" b="1" dirty="0"/>
              <a:t> </a:t>
            </a:r>
            <a:r>
              <a:rPr lang="en-US" sz="2400" b="1" dirty="0" err="1"/>
              <a:t>dikkatli</a:t>
            </a:r>
            <a:r>
              <a:rPr lang="en-US" sz="2400" b="1" dirty="0"/>
              <a:t> </a:t>
            </a:r>
            <a:r>
              <a:rPr lang="en-US" sz="2400" b="1" dirty="0" err="1"/>
              <a:t>olunmalıdır</a:t>
            </a:r>
            <a:r>
              <a:rPr lang="en-US" sz="2400" b="1" dirty="0"/>
              <a:t>.</a:t>
            </a:r>
          </a:p>
          <a:p>
            <a:pPr indent="-228600">
              <a:buFont typeface="Arial" panose="020B0604020202020204" pitchFamily="34" charset="0"/>
              <a:buChar char="•"/>
            </a:pPr>
            <a:r>
              <a:rPr lang="en-US" sz="2400" b="1" dirty="0" err="1">
                <a:solidFill>
                  <a:srgbClr val="FF0000"/>
                </a:solidFill>
              </a:rPr>
              <a:t>Kavisli</a:t>
            </a:r>
            <a:r>
              <a:rPr lang="en-US" sz="2400" b="1" dirty="0">
                <a:solidFill>
                  <a:srgbClr val="FF0000"/>
                </a:solidFill>
              </a:rPr>
              <a:t> </a:t>
            </a:r>
            <a:r>
              <a:rPr lang="en-US" sz="2400" b="1" dirty="0" err="1">
                <a:solidFill>
                  <a:srgbClr val="FF0000"/>
                </a:solidFill>
              </a:rPr>
              <a:t>Kenarların</a:t>
            </a:r>
            <a:r>
              <a:rPr lang="en-US" sz="2400" b="1" dirty="0">
                <a:solidFill>
                  <a:srgbClr val="FF0000"/>
                </a:solidFill>
              </a:rPr>
              <a:t> </a:t>
            </a:r>
            <a:r>
              <a:rPr lang="en-US" sz="2400" b="1" dirty="0" err="1">
                <a:solidFill>
                  <a:srgbClr val="FF0000"/>
                </a:solidFill>
              </a:rPr>
              <a:t>Tıraşlanması</a:t>
            </a:r>
            <a:endParaRPr lang="en-US" sz="2400" b="1" dirty="0">
              <a:solidFill>
                <a:srgbClr val="FF0000"/>
              </a:solidFill>
            </a:endParaRPr>
          </a:p>
          <a:p>
            <a:pPr indent="-228600">
              <a:buFont typeface="Arial" panose="020B0604020202020204" pitchFamily="34" charset="0"/>
              <a:buChar char="•"/>
            </a:pPr>
            <a:r>
              <a:rPr lang="en-US" sz="2400" b="1" dirty="0" err="1"/>
              <a:t>İstenilen</a:t>
            </a:r>
            <a:r>
              <a:rPr lang="en-US" sz="2400" b="1" dirty="0"/>
              <a:t> </a:t>
            </a:r>
            <a:r>
              <a:rPr lang="en-US" sz="2400" b="1" dirty="0" err="1"/>
              <a:t>özellikte</a:t>
            </a:r>
            <a:r>
              <a:rPr lang="en-US" sz="2400" b="1" dirty="0"/>
              <a:t> </a:t>
            </a:r>
            <a:r>
              <a:rPr lang="en-US" sz="2400" b="1" dirty="0" err="1"/>
              <a:t>kavisli</a:t>
            </a:r>
            <a:r>
              <a:rPr lang="en-US" sz="2400" b="1" dirty="0"/>
              <a:t> </a:t>
            </a:r>
            <a:r>
              <a:rPr lang="en-US" sz="2400" b="1" dirty="0" err="1"/>
              <a:t>kenar</a:t>
            </a:r>
            <a:r>
              <a:rPr lang="en-US" sz="2400" b="1" dirty="0"/>
              <a:t> </a:t>
            </a:r>
            <a:r>
              <a:rPr lang="en-US" sz="2400" b="1" dirty="0" err="1"/>
              <a:t>tıraşlaması</a:t>
            </a:r>
            <a:r>
              <a:rPr lang="en-US" sz="2400" b="1" dirty="0"/>
              <a:t> </a:t>
            </a:r>
            <a:r>
              <a:rPr lang="en-US" sz="2400" b="1" dirty="0" err="1"/>
              <a:t>genişlik</a:t>
            </a:r>
            <a:r>
              <a:rPr lang="en-US" sz="2400" b="1" dirty="0"/>
              <a:t> </a:t>
            </a:r>
            <a:r>
              <a:rPr lang="en-US" sz="2400" b="1" dirty="0" err="1"/>
              <a:t>ve</a:t>
            </a:r>
            <a:r>
              <a:rPr lang="en-US" sz="2400" b="1" dirty="0"/>
              <a:t> </a:t>
            </a:r>
            <a:r>
              <a:rPr lang="en-US" sz="2400" b="1" dirty="0" err="1"/>
              <a:t>incelik</a:t>
            </a:r>
            <a:r>
              <a:rPr lang="en-US" sz="2400" b="1" dirty="0"/>
              <a:t> </a:t>
            </a:r>
            <a:r>
              <a:rPr lang="en-US" sz="2400" b="1" dirty="0" err="1"/>
              <a:t>olarak</a:t>
            </a:r>
            <a:r>
              <a:rPr lang="en-US" sz="2400" b="1" dirty="0"/>
              <a:t> her </a:t>
            </a:r>
            <a:r>
              <a:rPr lang="en-US" sz="2400" b="1" dirty="0" err="1"/>
              <a:t>tarafının</a:t>
            </a:r>
            <a:r>
              <a:rPr lang="en-US" sz="2400" b="1" dirty="0"/>
              <a:t> </a:t>
            </a:r>
            <a:r>
              <a:rPr lang="en-US" sz="2400" b="1" dirty="0" err="1"/>
              <a:t>aynı</a:t>
            </a:r>
            <a:r>
              <a:rPr lang="en-US" sz="2400" b="1" dirty="0"/>
              <a:t> </a:t>
            </a:r>
            <a:r>
              <a:rPr lang="en-US" sz="2400" b="1" dirty="0" err="1"/>
              <a:t>olmasına</a:t>
            </a:r>
            <a:r>
              <a:rPr lang="en-US" sz="2400" b="1" dirty="0"/>
              <a:t> </a:t>
            </a:r>
            <a:r>
              <a:rPr lang="en-US" sz="2400" b="1" dirty="0" err="1"/>
              <a:t>bağlıdır</a:t>
            </a:r>
            <a:r>
              <a:rPr lang="en-US" sz="2400" b="1" dirty="0"/>
              <a:t>. Bu </a:t>
            </a:r>
            <a:r>
              <a:rPr lang="en-US" sz="2400" b="1" dirty="0" err="1"/>
              <a:t>özellikleri</a:t>
            </a:r>
            <a:r>
              <a:rPr lang="en-US" sz="2400" b="1" dirty="0"/>
              <a:t> </a:t>
            </a:r>
            <a:r>
              <a:rPr lang="en-US" sz="2400" b="1" dirty="0" err="1"/>
              <a:t>sağlamak</a:t>
            </a:r>
            <a:r>
              <a:rPr lang="en-US" sz="2400" b="1" dirty="0"/>
              <a:t> </a:t>
            </a:r>
            <a:r>
              <a:rPr lang="en-US" sz="2400" b="1" dirty="0" err="1"/>
              <a:t>makine</a:t>
            </a:r>
            <a:r>
              <a:rPr lang="en-US" sz="2400" b="1" dirty="0"/>
              <a:t> </a:t>
            </a:r>
            <a:r>
              <a:rPr lang="en-US" sz="2400" b="1" dirty="0" err="1"/>
              <a:t>hâkimiyeti</a:t>
            </a:r>
            <a:r>
              <a:rPr lang="en-US" sz="2400" b="1" dirty="0"/>
              <a:t> </a:t>
            </a:r>
            <a:r>
              <a:rPr lang="en-US" sz="2400" b="1" dirty="0" err="1"/>
              <a:t>sağlamakla</a:t>
            </a:r>
            <a:r>
              <a:rPr lang="en-US" sz="2400" b="1" dirty="0"/>
              <a:t> </a:t>
            </a:r>
            <a:r>
              <a:rPr lang="en-US" sz="2400" b="1" dirty="0" err="1"/>
              <a:t>mümkün</a:t>
            </a:r>
            <a:r>
              <a:rPr lang="en-US" sz="2400" b="1" dirty="0"/>
              <a:t> </a:t>
            </a:r>
            <a:r>
              <a:rPr lang="en-US" sz="2400" b="1" dirty="0" err="1"/>
              <a:t>olacaktır</a:t>
            </a:r>
            <a:r>
              <a:rPr lang="en-US" sz="2400" b="1" dirty="0"/>
              <a:t>. </a:t>
            </a:r>
            <a:r>
              <a:rPr lang="en-US" sz="2400" b="1" dirty="0" err="1"/>
              <a:t>Tıraş</a:t>
            </a:r>
            <a:r>
              <a:rPr lang="en-US" sz="2400" b="1" dirty="0"/>
              <a:t> </a:t>
            </a:r>
            <a:r>
              <a:rPr lang="en-US" sz="2400" b="1" dirty="0" err="1"/>
              <a:t>makinesini</a:t>
            </a:r>
            <a:r>
              <a:rPr lang="en-US" sz="2400" b="1" dirty="0"/>
              <a:t> </a:t>
            </a:r>
            <a:r>
              <a:rPr lang="en-US" sz="2400" b="1" dirty="0" err="1"/>
              <a:t>kullanma</a:t>
            </a:r>
            <a:r>
              <a:rPr lang="en-US" sz="2400" b="1" dirty="0"/>
              <a:t> </a:t>
            </a:r>
            <a:r>
              <a:rPr lang="en-US" sz="2400" b="1" dirty="0" err="1"/>
              <a:t>becerinizi</a:t>
            </a:r>
            <a:r>
              <a:rPr lang="en-US" sz="2400" b="1" dirty="0"/>
              <a:t> </a:t>
            </a:r>
            <a:r>
              <a:rPr lang="en-US" sz="2400" b="1" dirty="0" err="1"/>
              <a:t>ve</a:t>
            </a:r>
            <a:r>
              <a:rPr lang="en-US" sz="2400" b="1" dirty="0"/>
              <a:t> pedal </a:t>
            </a:r>
            <a:r>
              <a:rPr lang="en-US" sz="2400" b="1" dirty="0" err="1"/>
              <a:t>hâkimiyetinizi</a:t>
            </a:r>
            <a:r>
              <a:rPr lang="en-US" sz="2400" b="1" dirty="0"/>
              <a:t> </a:t>
            </a:r>
            <a:r>
              <a:rPr lang="en-US" sz="2400" b="1" dirty="0" err="1"/>
              <a:t>geliştirmeniz</a:t>
            </a:r>
            <a:r>
              <a:rPr lang="en-US" sz="2400" b="1" dirty="0"/>
              <a:t> </a:t>
            </a:r>
            <a:r>
              <a:rPr lang="en-US" sz="2400" b="1" dirty="0" err="1"/>
              <a:t>gerekir</a:t>
            </a:r>
            <a:r>
              <a:rPr lang="en-US" sz="2400" b="1" dirty="0"/>
              <a:t>. Pedal </a:t>
            </a:r>
            <a:r>
              <a:rPr lang="en-US" sz="2400" b="1" dirty="0" err="1"/>
              <a:t>hâkimiyetinizi</a:t>
            </a:r>
            <a:r>
              <a:rPr lang="en-US" sz="2400" b="1" dirty="0"/>
              <a:t> </a:t>
            </a:r>
            <a:r>
              <a:rPr lang="en-US" sz="2400" b="1" dirty="0" err="1"/>
              <a:t>geliştirdikten</a:t>
            </a:r>
            <a:r>
              <a:rPr lang="en-US" sz="2400" b="1" dirty="0"/>
              <a:t> </a:t>
            </a:r>
            <a:r>
              <a:rPr lang="en-US" sz="2400" b="1" dirty="0" err="1"/>
              <a:t>sonra</a:t>
            </a:r>
            <a:r>
              <a:rPr lang="en-US" sz="2400" b="1" dirty="0"/>
              <a:t> </a:t>
            </a:r>
            <a:r>
              <a:rPr lang="en-US" sz="2400" b="1" dirty="0" err="1"/>
              <a:t>kavisli</a:t>
            </a:r>
            <a:r>
              <a:rPr lang="en-US" sz="2400" b="1" dirty="0"/>
              <a:t> </a:t>
            </a:r>
            <a:r>
              <a:rPr lang="en-US" sz="2400" b="1" dirty="0" err="1"/>
              <a:t>kenar</a:t>
            </a:r>
            <a:r>
              <a:rPr lang="en-US" sz="2400" b="1" dirty="0"/>
              <a:t> </a:t>
            </a:r>
            <a:r>
              <a:rPr lang="en-US" sz="2400" b="1" dirty="0" err="1"/>
              <a:t>tıraşlaması</a:t>
            </a:r>
            <a:r>
              <a:rPr lang="en-US" sz="2400" b="1" dirty="0"/>
              <a:t> </a:t>
            </a:r>
            <a:r>
              <a:rPr lang="en-US" sz="2400" b="1" dirty="0" err="1"/>
              <a:t>zorlanmadan</a:t>
            </a:r>
            <a:r>
              <a:rPr lang="en-US" sz="2400" b="1" dirty="0"/>
              <a:t> </a:t>
            </a:r>
            <a:r>
              <a:rPr lang="en-US" sz="2400" b="1" dirty="0" err="1"/>
              <a:t>yapılabilir</a:t>
            </a:r>
            <a:r>
              <a:rPr lang="en-US" sz="2400" b="1" dirty="0"/>
              <a:t>. </a:t>
            </a:r>
            <a:r>
              <a:rPr lang="en-US" sz="2400" b="1" dirty="0" err="1"/>
              <a:t>Kavisli</a:t>
            </a:r>
            <a:r>
              <a:rPr lang="en-US" sz="2400" b="1" dirty="0"/>
              <a:t> </a:t>
            </a:r>
            <a:r>
              <a:rPr lang="en-US" sz="2400" b="1" dirty="0" err="1"/>
              <a:t>kenarı</a:t>
            </a:r>
            <a:r>
              <a:rPr lang="en-US" sz="2400" b="1" dirty="0"/>
              <a:t> </a:t>
            </a:r>
            <a:r>
              <a:rPr lang="en-US" sz="2400" b="1" dirty="0" err="1"/>
              <a:t>tıraş</a:t>
            </a:r>
            <a:r>
              <a:rPr lang="en-US" sz="2400" b="1" dirty="0"/>
              <a:t> </a:t>
            </a:r>
            <a:r>
              <a:rPr lang="en-US" sz="2400" b="1" dirty="0" err="1"/>
              <a:t>makinesinden</a:t>
            </a:r>
            <a:r>
              <a:rPr lang="en-US" sz="2400" b="1" dirty="0"/>
              <a:t> </a:t>
            </a:r>
            <a:r>
              <a:rPr lang="en-US" sz="2400" b="1" dirty="0" err="1"/>
              <a:t>geçirirken</a:t>
            </a:r>
            <a:r>
              <a:rPr lang="en-US" sz="2400" b="1" dirty="0"/>
              <a:t> </a:t>
            </a:r>
            <a:r>
              <a:rPr lang="en-US" sz="2400" b="1" dirty="0" err="1"/>
              <a:t>topacın</a:t>
            </a:r>
            <a:r>
              <a:rPr lang="en-US" sz="2400" b="1" dirty="0"/>
              <a:t> </a:t>
            </a:r>
            <a:r>
              <a:rPr lang="en-US" sz="2400" b="1" dirty="0" err="1"/>
              <a:t>hızının</a:t>
            </a:r>
            <a:r>
              <a:rPr lang="en-US" sz="2400" b="1" dirty="0"/>
              <a:t> </a:t>
            </a:r>
            <a:r>
              <a:rPr lang="en-US" sz="2400" b="1" dirty="0" err="1"/>
              <a:t>düşürülmesi</a:t>
            </a:r>
            <a:r>
              <a:rPr lang="en-US" sz="2400" b="1" dirty="0"/>
              <a:t> </a:t>
            </a:r>
            <a:r>
              <a:rPr lang="en-US" sz="2400" b="1" dirty="0" err="1"/>
              <a:t>gerekmektedir</a:t>
            </a:r>
            <a:r>
              <a:rPr lang="en-US" sz="2400" b="1" dirty="0"/>
              <a:t>. Bu da pedal </a:t>
            </a:r>
            <a:r>
              <a:rPr lang="en-US" sz="2400" b="1" dirty="0" err="1"/>
              <a:t>ile</a:t>
            </a:r>
            <a:r>
              <a:rPr lang="en-US" sz="2400" b="1" dirty="0"/>
              <a:t> </a:t>
            </a:r>
            <a:r>
              <a:rPr lang="en-US" sz="2400" b="1" dirty="0" err="1"/>
              <a:t>yapılmaktadır</a:t>
            </a:r>
            <a:r>
              <a:rPr lang="en-US" sz="2400" b="1" dirty="0"/>
              <a:t>.</a:t>
            </a:r>
          </a:p>
          <a:p>
            <a:pPr indent="-228600">
              <a:buFont typeface="Arial" panose="020B0604020202020204" pitchFamily="34" charset="0"/>
              <a:buChar char="•"/>
            </a:pPr>
            <a:endParaRPr lang="en-US" sz="1300" dirty="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çerik Yer Tutucusu 4">
            <a:extLst>
              <a:ext uri="{FF2B5EF4-FFF2-40B4-BE49-F238E27FC236}">
                <a16:creationId xmlns:a16="http://schemas.microsoft.com/office/drawing/2014/main" id="{9CFD3028-B7E1-4C16-9483-6C02111B116B}"/>
              </a:ext>
            </a:extLst>
          </p:cNvPr>
          <p:cNvPicPr>
            <a:picLocks noGrp="1" noChangeAspect="1"/>
          </p:cNvPicPr>
          <p:nvPr>
            <p:ph idx="1"/>
          </p:nvPr>
        </p:nvPicPr>
        <p:blipFill rotWithShape="1">
          <a:blip r:embed="rId2"/>
          <a:srcRect r="22774" b="-1"/>
          <a:stretch/>
        </p:blipFill>
        <p:spPr>
          <a:xfrm>
            <a:off x="5977788" y="799352"/>
            <a:ext cx="5425410" cy="5259296"/>
          </a:xfrm>
          <a:prstGeom prst="rect">
            <a:avLst/>
          </a:prstGeom>
        </p:spPr>
      </p:pic>
    </p:spTree>
    <p:extLst>
      <p:ext uri="{BB962C8B-B14F-4D97-AF65-F5344CB8AC3E}">
        <p14:creationId xmlns:p14="http://schemas.microsoft.com/office/powerpoint/2010/main" val="2773598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D07F6D1-E669-44E1-AF07-0A516DA9EB04}"/>
              </a:ext>
            </a:extLst>
          </p:cNvPr>
          <p:cNvSpPr>
            <a:spLocks noGrp="1"/>
          </p:cNvSpPr>
          <p:nvPr>
            <p:ph type="title"/>
          </p:nvPr>
        </p:nvSpPr>
        <p:spPr>
          <a:xfrm>
            <a:off x="1043631" y="873940"/>
            <a:ext cx="4928291" cy="1035781"/>
          </a:xfrm>
        </p:spPr>
        <p:txBody>
          <a:bodyPr vert="horz" lIns="91440" tIns="45720" rIns="91440" bIns="45720" rtlCol="0" anchor="ctr">
            <a:normAutofit fontScale="90000"/>
          </a:bodyPr>
          <a:lstStyle/>
          <a:p>
            <a:r>
              <a:rPr lang="en-US" b="1" dirty="0" err="1">
                <a:solidFill>
                  <a:srgbClr val="FF0000"/>
                </a:solidFill>
              </a:rPr>
              <a:t>Dikiş</a:t>
            </a:r>
            <a:r>
              <a:rPr lang="en-US" b="1" dirty="0">
                <a:solidFill>
                  <a:srgbClr val="FF0000"/>
                </a:solidFill>
              </a:rPr>
              <a:t> </a:t>
            </a:r>
            <a:r>
              <a:rPr lang="en-US" b="1" dirty="0" err="1">
                <a:solidFill>
                  <a:srgbClr val="FF0000"/>
                </a:solidFill>
              </a:rPr>
              <a:t>Makinesinin</a:t>
            </a:r>
            <a:r>
              <a:rPr lang="en-US" b="1" dirty="0">
                <a:solidFill>
                  <a:srgbClr val="FF0000"/>
                </a:solidFill>
              </a:rPr>
              <a:t> </a:t>
            </a:r>
            <a:r>
              <a:rPr lang="en-US" b="1" dirty="0" err="1">
                <a:solidFill>
                  <a:srgbClr val="FF0000"/>
                </a:solidFill>
              </a:rPr>
              <a:t>Dikişe</a:t>
            </a:r>
            <a:r>
              <a:rPr lang="en-US" b="1" dirty="0">
                <a:solidFill>
                  <a:srgbClr val="FF0000"/>
                </a:solidFill>
              </a:rPr>
              <a:t> </a:t>
            </a:r>
            <a:r>
              <a:rPr lang="en-US" b="1" dirty="0" err="1">
                <a:solidFill>
                  <a:srgbClr val="FF0000"/>
                </a:solidFill>
              </a:rPr>
              <a:t>Hazırlanması</a:t>
            </a:r>
            <a:br>
              <a:rPr lang="en-US" sz="2500" dirty="0"/>
            </a:br>
            <a:endParaRPr lang="en-US" sz="2500" dirty="0"/>
          </a:p>
        </p:txBody>
      </p:sp>
      <p:sp>
        <p:nvSpPr>
          <p:cNvPr id="4" name="Metin Yer Tutucusu 3">
            <a:extLst>
              <a:ext uri="{FF2B5EF4-FFF2-40B4-BE49-F238E27FC236}">
                <a16:creationId xmlns:a16="http://schemas.microsoft.com/office/drawing/2014/main" id="{FDAF45AB-656A-4109-B968-7A724CDAEAAB}"/>
              </a:ext>
            </a:extLst>
          </p:cNvPr>
          <p:cNvSpPr>
            <a:spLocks noGrp="1"/>
          </p:cNvSpPr>
          <p:nvPr>
            <p:ph type="body" sz="half" idx="2"/>
          </p:nvPr>
        </p:nvSpPr>
        <p:spPr>
          <a:xfrm>
            <a:off x="463692" y="1802708"/>
            <a:ext cx="5788907" cy="4577900"/>
          </a:xfrm>
        </p:spPr>
        <p:txBody>
          <a:bodyPr vert="horz" lIns="91440" tIns="45720" rIns="91440" bIns="45720" rtlCol="0" anchor="ctr">
            <a:normAutofit fontScale="92500" lnSpcReduction="10000"/>
          </a:bodyPr>
          <a:lstStyle/>
          <a:p>
            <a:endParaRPr lang="en-US" sz="2000" b="1" dirty="0"/>
          </a:p>
          <a:p>
            <a:pPr indent="-228600">
              <a:buFont typeface="Arial" panose="020B0604020202020204" pitchFamily="34" charset="0"/>
              <a:buChar char="•"/>
            </a:pPr>
            <a:r>
              <a:rPr lang="en-US" sz="2000" b="1" dirty="0" err="1">
                <a:solidFill>
                  <a:srgbClr val="FF0000"/>
                </a:solidFill>
              </a:rPr>
              <a:t>Üst</a:t>
            </a:r>
            <a:r>
              <a:rPr lang="en-US" sz="2000" b="1" dirty="0">
                <a:solidFill>
                  <a:srgbClr val="FF0000"/>
                </a:solidFill>
              </a:rPr>
              <a:t> </a:t>
            </a:r>
            <a:r>
              <a:rPr lang="en-US" sz="2000" b="1" dirty="0" err="1">
                <a:solidFill>
                  <a:srgbClr val="FF0000"/>
                </a:solidFill>
              </a:rPr>
              <a:t>ipliği</a:t>
            </a:r>
            <a:r>
              <a:rPr lang="en-US" sz="2000" b="1" dirty="0">
                <a:solidFill>
                  <a:srgbClr val="FF0000"/>
                </a:solidFill>
              </a:rPr>
              <a:t> </a:t>
            </a:r>
            <a:r>
              <a:rPr lang="en-US" sz="2000" b="1" dirty="0" err="1">
                <a:solidFill>
                  <a:srgbClr val="FF0000"/>
                </a:solidFill>
              </a:rPr>
              <a:t>takmak</a:t>
            </a:r>
            <a:r>
              <a:rPr lang="en-US" sz="2000" b="1" dirty="0">
                <a:solidFill>
                  <a:srgbClr val="FF0000"/>
                </a:solidFill>
              </a:rPr>
              <a:t>:</a:t>
            </a:r>
          </a:p>
          <a:p>
            <a:pPr indent="-228600">
              <a:buFont typeface="Arial" panose="020B0604020202020204" pitchFamily="34" charset="0"/>
              <a:buChar char="•"/>
            </a:pPr>
            <a:r>
              <a:rPr lang="en-US" sz="2000" b="1" dirty="0"/>
              <a:t>1.Aşama: </a:t>
            </a:r>
            <a:r>
              <a:rPr lang="en-US" sz="2000" b="1" dirty="0" err="1"/>
              <a:t>İpliğin</a:t>
            </a:r>
            <a:r>
              <a:rPr lang="en-US" sz="2000" b="1" dirty="0"/>
              <a:t> </a:t>
            </a:r>
            <a:r>
              <a:rPr lang="en-US" sz="2000" b="1" dirty="0" err="1"/>
              <a:t>çardağa</a:t>
            </a:r>
            <a:r>
              <a:rPr lang="en-US" sz="2000" b="1" dirty="0"/>
              <a:t> </a:t>
            </a:r>
            <a:r>
              <a:rPr lang="en-US" sz="2000" b="1" dirty="0" err="1"/>
              <a:t>takılması</a:t>
            </a:r>
            <a:endParaRPr lang="en-US" sz="2000" b="1" dirty="0"/>
          </a:p>
          <a:p>
            <a:pPr indent="-228600">
              <a:buFont typeface="Arial" panose="020B0604020202020204" pitchFamily="34" charset="0"/>
              <a:buChar char="•"/>
            </a:pPr>
            <a:r>
              <a:rPr lang="en-US" sz="2000" b="1" dirty="0"/>
              <a:t>2.Aşama: </a:t>
            </a:r>
            <a:r>
              <a:rPr lang="en-US" sz="2000" b="1" dirty="0" err="1"/>
              <a:t>İpliğin</a:t>
            </a:r>
            <a:r>
              <a:rPr lang="en-US" sz="2000" b="1" dirty="0"/>
              <a:t> </a:t>
            </a:r>
            <a:r>
              <a:rPr lang="en-US" sz="2000" b="1" dirty="0" err="1"/>
              <a:t>iplik</a:t>
            </a:r>
            <a:r>
              <a:rPr lang="en-US" sz="2000" b="1" dirty="0"/>
              <a:t> </a:t>
            </a:r>
            <a:r>
              <a:rPr lang="en-US" sz="2000" b="1" dirty="0" err="1"/>
              <a:t>büküm</a:t>
            </a:r>
            <a:r>
              <a:rPr lang="en-US" sz="2000" b="1" dirty="0"/>
              <a:t> </a:t>
            </a:r>
            <a:r>
              <a:rPr lang="en-US" sz="2000" b="1" dirty="0" err="1"/>
              <a:t>çubuğuna</a:t>
            </a:r>
            <a:r>
              <a:rPr lang="en-US" sz="2000" b="1" dirty="0"/>
              <a:t> </a:t>
            </a:r>
            <a:r>
              <a:rPr lang="en-US" sz="2000" b="1" dirty="0" err="1"/>
              <a:t>takılması</a:t>
            </a:r>
            <a:r>
              <a:rPr lang="en-US" sz="2000" b="1" dirty="0"/>
              <a:t>.</a:t>
            </a:r>
          </a:p>
          <a:p>
            <a:pPr indent="-228600">
              <a:buFont typeface="Arial" panose="020B0604020202020204" pitchFamily="34" charset="0"/>
              <a:buChar char="•"/>
            </a:pPr>
            <a:r>
              <a:rPr lang="en-US" sz="2000" b="1" dirty="0"/>
              <a:t>3.Aşama: </a:t>
            </a:r>
            <a:r>
              <a:rPr lang="en-US" sz="2000" b="1" dirty="0" err="1"/>
              <a:t>İpliğin</a:t>
            </a:r>
            <a:r>
              <a:rPr lang="en-US" sz="2000" b="1" dirty="0"/>
              <a:t> </a:t>
            </a:r>
            <a:r>
              <a:rPr lang="en-US" sz="2000" b="1" dirty="0" err="1"/>
              <a:t>iplik</a:t>
            </a:r>
            <a:r>
              <a:rPr lang="en-US" sz="2000" b="1" dirty="0"/>
              <a:t> </a:t>
            </a:r>
            <a:r>
              <a:rPr lang="en-US" sz="2000" b="1" dirty="0" err="1"/>
              <a:t>düzenleyiciden</a:t>
            </a:r>
            <a:r>
              <a:rPr lang="en-US" sz="2000" b="1" dirty="0"/>
              <a:t> </a:t>
            </a:r>
            <a:r>
              <a:rPr lang="en-US" sz="2000" b="1" dirty="0" err="1"/>
              <a:t>geçirilmesi</a:t>
            </a:r>
            <a:r>
              <a:rPr lang="en-US" sz="2000" b="1" dirty="0"/>
              <a:t>.</a:t>
            </a:r>
          </a:p>
          <a:p>
            <a:pPr indent="-228600">
              <a:buFont typeface="Arial" panose="020B0604020202020204" pitchFamily="34" charset="0"/>
              <a:buChar char="•"/>
            </a:pPr>
            <a:r>
              <a:rPr lang="en-US" sz="2000" b="1" dirty="0"/>
              <a:t>4.Aşama: </a:t>
            </a:r>
            <a:r>
              <a:rPr lang="en-US" sz="2000" b="1" dirty="0" err="1"/>
              <a:t>İpliğin</a:t>
            </a:r>
            <a:r>
              <a:rPr lang="en-US" sz="2000" b="1" dirty="0"/>
              <a:t> </a:t>
            </a:r>
            <a:r>
              <a:rPr lang="en-US" sz="2000" b="1" dirty="0" err="1"/>
              <a:t>düğüm</a:t>
            </a:r>
            <a:r>
              <a:rPr lang="en-US" sz="2000" b="1" dirty="0"/>
              <a:t> </a:t>
            </a:r>
            <a:r>
              <a:rPr lang="en-US" sz="2000" b="1" dirty="0" err="1"/>
              <a:t>ve</a:t>
            </a:r>
            <a:r>
              <a:rPr lang="en-US" sz="2000" b="1" dirty="0"/>
              <a:t> </a:t>
            </a:r>
            <a:r>
              <a:rPr lang="en-US" sz="2000" b="1" dirty="0" err="1"/>
              <a:t>pürüz</a:t>
            </a:r>
            <a:r>
              <a:rPr lang="en-US" sz="2000" b="1" dirty="0"/>
              <a:t> </a:t>
            </a:r>
            <a:r>
              <a:rPr lang="en-US" sz="2000" b="1" dirty="0" err="1"/>
              <a:t>uyarıcıdan</a:t>
            </a:r>
            <a:r>
              <a:rPr lang="en-US" sz="2000" b="1" dirty="0"/>
              <a:t> </a:t>
            </a:r>
            <a:r>
              <a:rPr lang="en-US" sz="2000" b="1" dirty="0" err="1"/>
              <a:t>geçirilmesi</a:t>
            </a:r>
            <a:r>
              <a:rPr lang="en-US" sz="2000" b="1" dirty="0"/>
              <a:t>.</a:t>
            </a:r>
          </a:p>
          <a:p>
            <a:pPr indent="-228600">
              <a:buFont typeface="Arial" panose="020B0604020202020204" pitchFamily="34" charset="0"/>
              <a:buChar char="•"/>
            </a:pPr>
            <a:r>
              <a:rPr lang="en-US" sz="2000" b="1" dirty="0"/>
              <a:t>5.Aşama: </a:t>
            </a:r>
            <a:r>
              <a:rPr lang="en-US" sz="2000" b="1" dirty="0" err="1"/>
              <a:t>İpliğin</a:t>
            </a:r>
            <a:r>
              <a:rPr lang="en-US" sz="2000" b="1" dirty="0"/>
              <a:t> </a:t>
            </a:r>
            <a:r>
              <a:rPr lang="en-US" sz="2000" b="1" dirty="0" err="1"/>
              <a:t>tansiyondan</a:t>
            </a:r>
            <a:r>
              <a:rPr lang="en-US" sz="2000" b="1" dirty="0"/>
              <a:t> </a:t>
            </a:r>
            <a:r>
              <a:rPr lang="en-US" sz="2000" b="1" dirty="0" err="1"/>
              <a:t>geçirilmesi</a:t>
            </a:r>
            <a:r>
              <a:rPr lang="en-US" sz="2000" b="1" dirty="0"/>
              <a:t>. </a:t>
            </a:r>
          </a:p>
          <a:p>
            <a:pPr indent="-228600">
              <a:buFont typeface="Arial" panose="020B0604020202020204" pitchFamily="34" charset="0"/>
              <a:buChar char="•"/>
            </a:pPr>
            <a:r>
              <a:rPr lang="en-US" sz="2000" b="1" dirty="0"/>
              <a:t>6.Aşama: </a:t>
            </a:r>
            <a:r>
              <a:rPr lang="en-US" sz="2000" b="1" dirty="0" err="1"/>
              <a:t>İpliğin</a:t>
            </a:r>
            <a:r>
              <a:rPr lang="en-US" sz="2000" b="1" dirty="0"/>
              <a:t> yay </a:t>
            </a:r>
            <a:r>
              <a:rPr lang="en-US" sz="2000" b="1" dirty="0" err="1"/>
              <a:t>telinden</a:t>
            </a:r>
            <a:r>
              <a:rPr lang="en-US" sz="2000" b="1" dirty="0"/>
              <a:t> </a:t>
            </a:r>
            <a:r>
              <a:rPr lang="en-US" sz="2000" b="1" dirty="0" err="1"/>
              <a:t>geçirilmesi</a:t>
            </a:r>
            <a:r>
              <a:rPr lang="en-US" sz="2000" b="1" dirty="0"/>
              <a:t>.</a:t>
            </a:r>
          </a:p>
          <a:p>
            <a:pPr indent="-228600">
              <a:buFont typeface="Arial" panose="020B0604020202020204" pitchFamily="34" charset="0"/>
              <a:buChar char="•"/>
            </a:pPr>
            <a:r>
              <a:rPr lang="en-US" sz="2000" b="1" dirty="0"/>
              <a:t>7.Aşama: </a:t>
            </a:r>
            <a:r>
              <a:rPr lang="en-US" sz="2000" b="1" dirty="0" err="1"/>
              <a:t>İpliğin</a:t>
            </a:r>
            <a:r>
              <a:rPr lang="en-US" sz="2000" b="1" dirty="0"/>
              <a:t> </a:t>
            </a:r>
            <a:r>
              <a:rPr lang="en-US" sz="2000" b="1" dirty="0" err="1"/>
              <a:t>horozdan</a:t>
            </a:r>
            <a:r>
              <a:rPr lang="en-US" sz="2000" b="1" dirty="0"/>
              <a:t> </a:t>
            </a:r>
            <a:r>
              <a:rPr lang="en-US" sz="2000" b="1" dirty="0" err="1"/>
              <a:t>geçirilmesi</a:t>
            </a:r>
            <a:r>
              <a:rPr lang="en-US" sz="2000" b="1" dirty="0"/>
              <a:t>.</a:t>
            </a:r>
          </a:p>
          <a:p>
            <a:pPr indent="-228600">
              <a:buFont typeface="Arial" panose="020B0604020202020204" pitchFamily="34" charset="0"/>
              <a:buChar char="•"/>
            </a:pPr>
            <a:r>
              <a:rPr lang="en-US" sz="2000" b="1" dirty="0"/>
              <a:t>8.Aşama: </a:t>
            </a:r>
            <a:r>
              <a:rPr lang="en-US" sz="2000" b="1" dirty="0" err="1"/>
              <a:t>Rodanın</a:t>
            </a:r>
            <a:r>
              <a:rPr lang="en-US" sz="2000" b="1" dirty="0"/>
              <a:t> </a:t>
            </a:r>
            <a:r>
              <a:rPr lang="en-US" sz="2000" b="1" dirty="0" err="1"/>
              <a:t>yana</a:t>
            </a:r>
            <a:r>
              <a:rPr lang="en-US" sz="2000" b="1" dirty="0"/>
              <a:t> </a:t>
            </a:r>
            <a:r>
              <a:rPr lang="en-US" sz="2000" b="1" dirty="0" err="1"/>
              <a:t>açılması</a:t>
            </a:r>
            <a:r>
              <a:rPr lang="en-US" sz="2000" b="1" dirty="0"/>
              <a:t>.</a:t>
            </a:r>
          </a:p>
          <a:p>
            <a:pPr indent="-228600">
              <a:buFont typeface="Arial" panose="020B0604020202020204" pitchFamily="34" charset="0"/>
              <a:buChar char="•"/>
            </a:pPr>
            <a:r>
              <a:rPr lang="en-US" sz="2000" b="1" dirty="0"/>
              <a:t>9.Aşama: </a:t>
            </a:r>
            <a:r>
              <a:rPr lang="en-US" sz="2000" b="1" dirty="0" err="1"/>
              <a:t>Rodanın</a:t>
            </a:r>
            <a:r>
              <a:rPr lang="en-US" sz="2000" b="1" dirty="0"/>
              <a:t> </a:t>
            </a:r>
            <a:r>
              <a:rPr lang="en-US" sz="2000" b="1" dirty="0" err="1"/>
              <a:t>yana</a:t>
            </a:r>
            <a:r>
              <a:rPr lang="en-US" sz="2000" b="1" dirty="0"/>
              <a:t> </a:t>
            </a:r>
            <a:r>
              <a:rPr lang="en-US" sz="2000" b="1" dirty="0" err="1"/>
              <a:t>açılması</a:t>
            </a:r>
            <a:r>
              <a:rPr lang="en-US" sz="2000" b="1" dirty="0"/>
              <a:t>.</a:t>
            </a:r>
          </a:p>
          <a:p>
            <a:pPr indent="-228600">
              <a:buFont typeface="Arial" panose="020B0604020202020204" pitchFamily="34" charset="0"/>
              <a:buChar char="•"/>
            </a:pPr>
            <a:r>
              <a:rPr lang="en-US" sz="2000" b="1" dirty="0"/>
              <a:t>10.Aşama: </a:t>
            </a:r>
            <a:r>
              <a:rPr lang="en-US" sz="2000" b="1" dirty="0" err="1"/>
              <a:t>İpliğin</a:t>
            </a:r>
            <a:r>
              <a:rPr lang="en-US" sz="2000" b="1" dirty="0"/>
              <a:t> </a:t>
            </a:r>
            <a:r>
              <a:rPr lang="en-US" sz="2000" b="1" dirty="0" err="1"/>
              <a:t>iğneye</a:t>
            </a:r>
            <a:r>
              <a:rPr lang="en-US" sz="2000" b="1" dirty="0"/>
              <a:t> </a:t>
            </a:r>
            <a:r>
              <a:rPr lang="en-US" sz="2000" b="1" dirty="0" err="1"/>
              <a:t>takılması</a:t>
            </a:r>
            <a:r>
              <a:rPr lang="en-US" sz="2000" b="1" dirty="0"/>
              <a:t>.</a:t>
            </a:r>
          </a:p>
          <a:p>
            <a:pPr indent="-228600">
              <a:buFont typeface="Arial" panose="020B0604020202020204" pitchFamily="34" charset="0"/>
              <a:buChar char="•"/>
            </a:pPr>
            <a:endParaRPr lang="en-US" sz="1300" dirty="0"/>
          </a:p>
        </p:txBody>
      </p:sp>
      <p:pic>
        <p:nvPicPr>
          <p:cNvPr id="5" name="İçerik Yer Tutucusu 4">
            <a:extLst>
              <a:ext uri="{FF2B5EF4-FFF2-40B4-BE49-F238E27FC236}">
                <a16:creationId xmlns:a16="http://schemas.microsoft.com/office/drawing/2014/main" id="{22163961-9B27-4563-B816-D5D387E8BB0E}"/>
              </a:ext>
            </a:extLst>
          </p:cNvPr>
          <p:cNvPicPr>
            <a:picLocks noGrp="1" noChangeAspect="1"/>
          </p:cNvPicPr>
          <p:nvPr>
            <p:ph idx="1"/>
          </p:nvPr>
        </p:nvPicPr>
        <p:blipFill rotWithShape="1">
          <a:blip r:embed="rId2"/>
          <a:srcRect t="15784" r="-2" b="6566"/>
          <a:stretch/>
        </p:blipFill>
        <p:spPr>
          <a:xfrm>
            <a:off x="6788383" y="613147"/>
            <a:ext cx="4565417" cy="5593443"/>
          </a:xfrm>
          <a:prstGeom prst="rect">
            <a:avLst/>
          </a:prstGeom>
        </p:spPr>
      </p:pic>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7776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69F185D5-5EFE-49B4-B9E9-47B2223DEDA2}"/>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4000" b="1" dirty="0">
                <a:solidFill>
                  <a:srgbClr val="FF0000"/>
                </a:solidFill>
              </a:rPr>
              <a:t>Alt </a:t>
            </a:r>
            <a:r>
              <a:rPr lang="en-US" sz="4000" b="1" dirty="0" err="1">
                <a:solidFill>
                  <a:srgbClr val="FF0000"/>
                </a:solidFill>
              </a:rPr>
              <a:t>ipliğin</a:t>
            </a:r>
            <a:r>
              <a:rPr lang="en-US" sz="4000" b="1" dirty="0">
                <a:solidFill>
                  <a:srgbClr val="FF0000"/>
                </a:solidFill>
              </a:rPr>
              <a:t> </a:t>
            </a:r>
            <a:r>
              <a:rPr lang="en-US" sz="4000" b="1" dirty="0" err="1">
                <a:solidFill>
                  <a:srgbClr val="FF0000"/>
                </a:solidFill>
              </a:rPr>
              <a:t>takılması</a:t>
            </a:r>
            <a:endParaRPr lang="en-US" sz="4000" b="1" dirty="0">
              <a:solidFill>
                <a:srgbClr val="FF0000"/>
              </a:solidFill>
            </a:endParaRP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Yer Tutucusu 3">
            <a:extLst>
              <a:ext uri="{FF2B5EF4-FFF2-40B4-BE49-F238E27FC236}">
                <a16:creationId xmlns:a16="http://schemas.microsoft.com/office/drawing/2014/main" id="{778E1DBD-2128-446D-9DE9-2E45C186271E}"/>
              </a:ext>
            </a:extLst>
          </p:cNvPr>
          <p:cNvSpPr>
            <a:spLocks noGrp="1"/>
          </p:cNvSpPr>
          <p:nvPr>
            <p:ph type="body" sz="half" idx="2"/>
          </p:nvPr>
        </p:nvSpPr>
        <p:spPr>
          <a:xfrm>
            <a:off x="159341" y="2330505"/>
            <a:ext cx="5818446" cy="4303424"/>
          </a:xfrm>
        </p:spPr>
        <p:txBody>
          <a:bodyPr vert="horz" lIns="91440" tIns="45720" rIns="91440" bIns="45720" rtlCol="0" anchor="ctr">
            <a:normAutofit/>
          </a:bodyPr>
          <a:lstStyle/>
          <a:p>
            <a:pPr indent="-228600">
              <a:buFont typeface="Arial" panose="020B0604020202020204" pitchFamily="34" charset="0"/>
              <a:buChar char="•"/>
            </a:pPr>
            <a:r>
              <a:rPr lang="en-US" sz="2400" b="1" dirty="0"/>
              <a:t>Alt </a:t>
            </a:r>
            <a:r>
              <a:rPr lang="en-US" sz="2400" b="1" dirty="0" err="1"/>
              <a:t>ipliği</a:t>
            </a:r>
            <a:r>
              <a:rPr lang="en-US" sz="2400" b="1" dirty="0"/>
              <a:t> </a:t>
            </a:r>
            <a:r>
              <a:rPr lang="en-US" sz="2400" b="1" dirty="0" err="1"/>
              <a:t>takmak</a:t>
            </a:r>
            <a:r>
              <a:rPr lang="en-US" sz="2400" b="1" dirty="0"/>
              <a:t>:</a:t>
            </a:r>
          </a:p>
          <a:p>
            <a:pPr indent="-228600">
              <a:buFont typeface="Arial" panose="020B0604020202020204" pitchFamily="34" charset="0"/>
              <a:buChar char="•"/>
            </a:pPr>
            <a:r>
              <a:rPr lang="en-US" sz="2400" b="1" dirty="0"/>
              <a:t>1.Aşama: </a:t>
            </a:r>
            <a:r>
              <a:rPr lang="en-US" sz="2400" b="1" dirty="0" err="1"/>
              <a:t>Masuranın</a:t>
            </a:r>
            <a:r>
              <a:rPr lang="en-US" sz="2400" b="1" dirty="0"/>
              <a:t> </a:t>
            </a:r>
            <a:r>
              <a:rPr lang="en-US" sz="2400" b="1" dirty="0" err="1"/>
              <a:t>mekiğe</a:t>
            </a:r>
            <a:r>
              <a:rPr lang="en-US" sz="2400" b="1" dirty="0"/>
              <a:t> </a:t>
            </a:r>
            <a:r>
              <a:rPr lang="en-US" sz="2400" b="1" dirty="0" err="1"/>
              <a:t>takılması</a:t>
            </a:r>
            <a:r>
              <a:rPr lang="en-US" sz="2400" b="1" dirty="0"/>
              <a:t>. </a:t>
            </a:r>
          </a:p>
          <a:p>
            <a:pPr indent="-228600">
              <a:buFont typeface="Arial" panose="020B0604020202020204" pitchFamily="34" charset="0"/>
              <a:buChar char="•"/>
            </a:pPr>
            <a:r>
              <a:rPr lang="en-US" sz="2400" b="1" dirty="0"/>
              <a:t>2.Aşama: </a:t>
            </a:r>
            <a:r>
              <a:rPr lang="en-US" sz="2400" b="1" dirty="0" err="1"/>
              <a:t>İpliğin</a:t>
            </a:r>
            <a:r>
              <a:rPr lang="en-US" sz="2400" b="1" dirty="0"/>
              <a:t> </a:t>
            </a:r>
            <a:r>
              <a:rPr lang="en-US" sz="2400" b="1" dirty="0" err="1"/>
              <a:t>mekik</a:t>
            </a:r>
            <a:r>
              <a:rPr lang="en-US" sz="2400" b="1" dirty="0"/>
              <a:t> </a:t>
            </a:r>
            <a:r>
              <a:rPr lang="en-US" sz="2400" b="1" dirty="0" err="1"/>
              <a:t>yarığından</a:t>
            </a:r>
            <a:r>
              <a:rPr lang="en-US" sz="2400" b="1" dirty="0"/>
              <a:t> </a:t>
            </a:r>
            <a:r>
              <a:rPr lang="en-US" sz="2400" b="1" dirty="0" err="1"/>
              <a:t>yaprağın</a:t>
            </a:r>
            <a:r>
              <a:rPr lang="en-US" sz="2400" b="1" dirty="0"/>
              <a:t> </a:t>
            </a:r>
            <a:r>
              <a:rPr lang="en-US" sz="2400" b="1" dirty="0" err="1"/>
              <a:t>altına</a:t>
            </a:r>
            <a:r>
              <a:rPr lang="en-US" sz="2400" b="1" dirty="0"/>
              <a:t> </a:t>
            </a:r>
            <a:r>
              <a:rPr lang="en-US" sz="2400" b="1" dirty="0" err="1"/>
              <a:t>geçirilmesi</a:t>
            </a:r>
            <a:r>
              <a:rPr lang="en-US" sz="2400" b="1" dirty="0"/>
              <a:t>.</a:t>
            </a:r>
          </a:p>
          <a:p>
            <a:pPr indent="-228600">
              <a:buFont typeface="Arial" panose="020B0604020202020204" pitchFamily="34" charset="0"/>
              <a:buChar char="•"/>
            </a:pPr>
            <a:r>
              <a:rPr lang="en-US" sz="2400" b="1" dirty="0"/>
              <a:t>3.Aşama: </a:t>
            </a:r>
            <a:r>
              <a:rPr lang="en-US" sz="2400" b="1" dirty="0" err="1"/>
              <a:t>Mekiğin</a:t>
            </a:r>
            <a:r>
              <a:rPr lang="en-US" sz="2400" b="1" dirty="0"/>
              <a:t> </a:t>
            </a:r>
            <a:r>
              <a:rPr lang="en-US" sz="2400" b="1" dirty="0" err="1"/>
              <a:t>çağonaza</a:t>
            </a:r>
            <a:r>
              <a:rPr lang="en-US" sz="2400" b="1" dirty="0"/>
              <a:t> </a:t>
            </a:r>
            <a:r>
              <a:rPr lang="en-US" sz="2400" b="1" dirty="0" err="1"/>
              <a:t>yerleştirilmesi</a:t>
            </a:r>
            <a:r>
              <a:rPr lang="en-US" sz="2400" b="1" dirty="0"/>
              <a:t>.</a:t>
            </a:r>
          </a:p>
          <a:p>
            <a:pPr indent="-228600">
              <a:buFont typeface="Arial" panose="020B0604020202020204" pitchFamily="34" charset="0"/>
              <a:buChar char="•"/>
            </a:pPr>
            <a:r>
              <a:rPr lang="en-US" sz="2400" b="1" dirty="0"/>
              <a:t>4.Aşama: </a:t>
            </a:r>
            <a:r>
              <a:rPr lang="en-US" sz="2400" b="1" dirty="0" err="1"/>
              <a:t>İpliğin</a:t>
            </a:r>
            <a:r>
              <a:rPr lang="en-US" sz="2400" b="1" dirty="0"/>
              <a:t> </a:t>
            </a:r>
            <a:r>
              <a:rPr lang="en-US" sz="2400" b="1" dirty="0" err="1"/>
              <a:t>üste</a:t>
            </a:r>
            <a:r>
              <a:rPr lang="en-US" sz="2400" b="1" dirty="0"/>
              <a:t> </a:t>
            </a:r>
            <a:r>
              <a:rPr lang="en-US" sz="2400" b="1" dirty="0" err="1"/>
              <a:t>alınması</a:t>
            </a:r>
            <a:r>
              <a:rPr lang="en-US" sz="2400" b="1" dirty="0"/>
              <a:t> </a:t>
            </a:r>
            <a:r>
              <a:rPr lang="en-US" sz="2400" b="1" dirty="0" err="1"/>
              <a:t>için</a:t>
            </a:r>
            <a:r>
              <a:rPr lang="en-US" sz="2400" b="1" dirty="0"/>
              <a:t> </a:t>
            </a:r>
            <a:r>
              <a:rPr lang="en-US" sz="2400" b="1" dirty="0" err="1"/>
              <a:t>üst</a:t>
            </a:r>
            <a:r>
              <a:rPr lang="en-US" sz="2400" b="1" dirty="0"/>
              <a:t> </a:t>
            </a:r>
            <a:r>
              <a:rPr lang="en-US" sz="2400" b="1" dirty="0" err="1"/>
              <a:t>ipliğin</a:t>
            </a:r>
            <a:r>
              <a:rPr lang="en-US" sz="2400" b="1" dirty="0"/>
              <a:t> </a:t>
            </a:r>
            <a:r>
              <a:rPr lang="en-US" sz="2400" b="1" dirty="0" err="1"/>
              <a:t>tutulması</a:t>
            </a:r>
            <a:r>
              <a:rPr lang="en-US" sz="2400" b="1" dirty="0"/>
              <a:t>.</a:t>
            </a:r>
          </a:p>
          <a:p>
            <a:pPr indent="-228600">
              <a:buFont typeface="Arial" panose="020B0604020202020204" pitchFamily="34" charset="0"/>
              <a:buChar char="•"/>
            </a:pPr>
            <a:r>
              <a:rPr lang="en-US" sz="2400" b="1" dirty="0"/>
              <a:t>5.Aşama: Alt </a:t>
            </a:r>
            <a:r>
              <a:rPr lang="en-US" sz="2400" b="1" dirty="0" err="1"/>
              <a:t>ipliğin</a:t>
            </a:r>
            <a:r>
              <a:rPr lang="en-US" sz="2400" b="1" dirty="0"/>
              <a:t> </a:t>
            </a:r>
            <a:r>
              <a:rPr lang="en-US" sz="2400" b="1" dirty="0" err="1"/>
              <a:t>üste</a:t>
            </a:r>
            <a:r>
              <a:rPr lang="en-US" sz="2400" b="1" dirty="0"/>
              <a:t> </a:t>
            </a:r>
            <a:r>
              <a:rPr lang="en-US" sz="2400" b="1" dirty="0" err="1"/>
              <a:t>alınması</a:t>
            </a:r>
            <a:r>
              <a:rPr lang="en-US" sz="2400" b="1" dirty="0"/>
              <a:t>.</a:t>
            </a:r>
          </a:p>
          <a:p>
            <a:pPr indent="-228600">
              <a:buFont typeface="Arial" panose="020B0604020202020204" pitchFamily="34" charset="0"/>
              <a:buChar char="•"/>
            </a:pPr>
            <a:endParaRPr lang="en-US" sz="2400" b="1" dirty="0"/>
          </a:p>
          <a:p>
            <a:pPr indent="-228600">
              <a:buFont typeface="Arial" panose="020B0604020202020204" pitchFamily="34" charset="0"/>
              <a:buChar char="•"/>
            </a:pPr>
            <a:endParaRPr lang="en-US" sz="2000" dirty="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çerik Yer Tutucusu 4">
            <a:extLst>
              <a:ext uri="{FF2B5EF4-FFF2-40B4-BE49-F238E27FC236}">
                <a16:creationId xmlns:a16="http://schemas.microsoft.com/office/drawing/2014/main" id="{F228FB2D-F1B1-4B93-923E-C4115F4A3510}"/>
              </a:ext>
            </a:extLst>
          </p:cNvPr>
          <p:cNvPicPr>
            <a:picLocks noGrp="1" noChangeAspect="1"/>
          </p:cNvPicPr>
          <p:nvPr>
            <p:ph idx="1"/>
          </p:nvPr>
        </p:nvPicPr>
        <p:blipFill rotWithShape="1">
          <a:blip r:embed="rId2"/>
          <a:srcRect t="10744" r="2" b="12364"/>
          <a:stretch/>
        </p:blipFill>
        <p:spPr>
          <a:xfrm>
            <a:off x="5977788" y="799352"/>
            <a:ext cx="5425410" cy="5259296"/>
          </a:xfrm>
          <a:prstGeom prst="rect">
            <a:avLst/>
          </a:prstGeom>
        </p:spPr>
      </p:pic>
    </p:spTree>
    <p:extLst>
      <p:ext uri="{BB962C8B-B14F-4D97-AF65-F5344CB8AC3E}">
        <p14:creationId xmlns:p14="http://schemas.microsoft.com/office/powerpoint/2010/main" val="732432193"/>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610</Words>
  <Application>Microsoft Office PowerPoint</Application>
  <PresentationFormat>Geniş ekran</PresentationFormat>
  <Paragraphs>45</Paragraphs>
  <Slides>8</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8</vt:i4>
      </vt:variant>
    </vt:vector>
  </HeadingPairs>
  <TitlesOfParts>
    <vt:vector size="12" baseType="lpstr">
      <vt:lpstr>Arial</vt:lpstr>
      <vt:lpstr>Calibri</vt:lpstr>
      <vt:lpstr>Calibri Light</vt:lpstr>
      <vt:lpstr>Office Teması</vt:lpstr>
      <vt:lpstr>SAYA KESİM VE DİKİM TEKNİKLERİ </vt:lpstr>
      <vt:lpstr>PowerPoint Sunusu</vt:lpstr>
      <vt:lpstr>PowerPoint Sunusu</vt:lpstr>
      <vt:lpstr>PowerPoint Sunusu</vt:lpstr>
      <vt:lpstr>PowerPoint Sunusu</vt:lpstr>
      <vt:lpstr>PowerPoint Sunusu</vt:lpstr>
      <vt:lpstr>Dikiş Makinesinin Dikişe Hazırlanması </vt:lpstr>
      <vt:lpstr>Alt ipliğin takılması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SAYA KESİM VE DİKİM TEKNİKLERİ </dc:title>
  <dc:creator>selami özal</dc:creator>
  <cp:lastModifiedBy>selami özal</cp:lastModifiedBy>
  <cp:revision>1</cp:revision>
  <dcterms:created xsi:type="dcterms:W3CDTF">2020-04-27T23:50:44Z</dcterms:created>
  <dcterms:modified xsi:type="dcterms:W3CDTF">2020-04-27T23:55:44Z</dcterms:modified>
</cp:coreProperties>
</file>