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 id="2147483684" r:id="rId3"/>
  </p:sldMasterIdLst>
  <p:notesMasterIdLst>
    <p:notesMasterId r:id="rId11"/>
  </p:notesMasterIdLst>
  <p:sldIdLst>
    <p:sldId id="256" r:id="rId4"/>
    <p:sldId id="257" r:id="rId5"/>
    <p:sldId id="258" r:id="rId6"/>
    <p:sldId id="259"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6" d="100"/>
          <a:sy n="76" d="100"/>
        </p:scale>
        <p:origin x="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6DDB1-12B4-4786-9DE5-5A46A246B643}" type="datetimeFigureOut">
              <a:rPr lang="tr-TR" smtClean="0"/>
              <a:t>22.1.2018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37033-5263-4F3C-BA65-0FB0826FA316}" type="slidenum">
              <a:rPr lang="tr-TR" smtClean="0"/>
              <a:t>‹#›</a:t>
            </a:fld>
            <a:endParaRPr lang="tr-TR"/>
          </a:p>
        </p:txBody>
      </p:sp>
    </p:spTree>
    <p:extLst>
      <p:ext uri="{BB962C8B-B14F-4D97-AF65-F5344CB8AC3E}">
        <p14:creationId xmlns:p14="http://schemas.microsoft.com/office/powerpoint/2010/main" val="1701984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2691E-88A6-43D5-9E20-A0C5E253C1D1}" type="slidenum">
              <a:rPr lang="tr-TR">
                <a:solidFill>
                  <a:srgbClr val="000000"/>
                </a:solidFill>
              </a:rPr>
              <a:pPr/>
              <a:t>6</a:t>
            </a:fld>
            <a:endParaRPr lang="tr-TR">
              <a:solidFill>
                <a:srgbClr val="000000"/>
              </a:solidFill>
            </a:endParaRPr>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872566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2691E-88A6-43D5-9E20-A0C5E253C1D1}" type="slidenum">
              <a:rPr lang="tr-TR">
                <a:solidFill>
                  <a:srgbClr val="000000"/>
                </a:solidFill>
              </a:rPr>
              <a:pPr/>
              <a:t>7</a:t>
            </a:fld>
            <a:endParaRPr lang="tr-TR">
              <a:solidFill>
                <a:srgbClr val="000000"/>
              </a:solidFill>
            </a:endParaRPr>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400655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52258" name="Freeform 2"/>
          <p:cNvSpPr>
            <a:spLocks/>
          </p:cNvSpPr>
          <p:nvPr/>
        </p:nvSpPr>
        <p:spPr bwMode="blackWhite">
          <a:xfrm>
            <a:off x="27517" y="12701"/>
            <a:ext cx="1186180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59" name="Rectangle 3"/>
          <p:cNvSpPr>
            <a:spLocks noGrp="1" noChangeArrowheads="1"/>
          </p:cNvSpPr>
          <p:nvPr>
            <p:ph type="ctrTitle"/>
          </p:nvPr>
        </p:nvSpPr>
        <p:spPr>
          <a:xfrm>
            <a:off x="1828800" y="1511300"/>
            <a:ext cx="85344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noProof="0" smtClean="0"/>
              <a:t>Asıl başlık stili için tıklatın</a:t>
            </a:r>
          </a:p>
        </p:txBody>
      </p:sp>
      <p:sp>
        <p:nvSpPr>
          <p:cNvPr id="352260"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C0C0C0"/>
                  </a:outerShdw>
                </a:effectLst>
              </a:defRPr>
            </a:lvl1pPr>
          </a:lstStyle>
          <a:p>
            <a:pPr lvl="0"/>
            <a:r>
              <a:rPr lang="tr-TR" noProof="0" smtClean="0"/>
              <a:t>Asıl alt başlık stilini düzenlemek için tıklatın</a:t>
            </a:r>
          </a:p>
        </p:txBody>
      </p:sp>
      <p:sp>
        <p:nvSpPr>
          <p:cNvPr id="352261" name="Rectangle 5"/>
          <p:cNvSpPr>
            <a:spLocks noGrp="1" noChangeArrowheads="1"/>
          </p:cNvSpPr>
          <p:nvPr>
            <p:ph type="dt" sz="half" idx="2"/>
          </p:nvPr>
        </p:nvSpPr>
        <p:spPr>
          <a:xfrm>
            <a:off x="914400" y="6248400"/>
            <a:ext cx="2540000" cy="457200"/>
          </a:xfrm>
        </p:spPr>
        <p:txBody>
          <a:bodyPr/>
          <a:lstStyle>
            <a:lvl1pPr>
              <a:defRPr/>
            </a:lvl1pPr>
          </a:lstStyle>
          <a:p>
            <a:endParaRPr lang="tr-TR">
              <a:solidFill>
                <a:srgbClr val="000000"/>
              </a:solidFill>
            </a:endParaRPr>
          </a:p>
        </p:txBody>
      </p:sp>
      <p:sp>
        <p:nvSpPr>
          <p:cNvPr id="352262" name="Rectangle 6"/>
          <p:cNvSpPr>
            <a:spLocks noGrp="1" noChangeArrowheads="1"/>
          </p:cNvSpPr>
          <p:nvPr>
            <p:ph type="ftr" sz="quarter" idx="3"/>
          </p:nvPr>
        </p:nvSpPr>
        <p:spPr>
          <a:xfrm>
            <a:off x="4165600" y="6248400"/>
            <a:ext cx="3860800" cy="457200"/>
          </a:xfrm>
        </p:spPr>
        <p:txBody>
          <a:bodyPr/>
          <a:lstStyle>
            <a:lvl1pPr>
              <a:defRPr/>
            </a:lvl1pPr>
          </a:lstStyle>
          <a:p>
            <a:endParaRPr lang="tr-TR">
              <a:solidFill>
                <a:srgbClr val="000000"/>
              </a:solidFill>
            </a:endParaRPr>
          </a:p>
        </p:txBody>
      </p:sp>
      <p:sp>
        <p:nvSpPr>
          <p:cNvPr id="352263" name="Rectangle 7"/>
          <p:cNvSpPr>
            <a:spLocks noGrp="1" noChangeArrowheads="1"/>
          </p:cNvSpPr>
          <p:nvPr>
            <p:ph type="sldNum" sz="quarter" idx="4"/>
          </p:nvPr>
        </p:nvSpPr>
        <p:spPr>
          <a:xfrm>
            <a:off x="8737600" y="6248400"/>
            <a:ext cx="2540000" cy="457200"/>
          </a:xfrm>
        </p:spPr>
        <p:txBody>
          <a:bodyPr/>
          <a:lstStyle>
            <a:lvl1pPr>
              <a:defRPr/>
            </a:lvl1pPr>
          </a:lstStyle>
          <a:p>
            <a:fld id="{2A75BE45-6ABB-4BB8-8513-26E3AD66074C}" type="slidenum">
              <a:rPr lang="tr-TR">
                <a:solidFill>
                  <a:srgbClr val="000000"/>
                </a:solidFill>
              </a:rPr>
              <a:pPr/>
              <a:t>‹#›</a:t>
            </a:fld>
            <a:endParaRPr lang="tr-TR">
              <a:solidFill>
                <a:srgbClr val="000000"/>
              </a:solidFill>
            </a:endParaRPr>
          </a:p>
        </p:txBody>
      </p:sp>
      <p:grpSp>
        <p:nvGrpSpPr>
          <p:cNvPr id="352264" name="Group 8"/>
          <p:cNvGrpSpPr>
            <a:grpSpLocks/>
          </p:cNvGrpSpPr>
          <p:nvPr/>
        </p:nvGrpSpPr>
        <p:grpSpPr bwMode="auto">
          <a:xfrm>
            <a:off x="260351" y="234950"/>
            <a:ext cx="5050367" cy="1778000"/>
            <a:chOff x="123" y="148"/>
            <a:chExt cx="2386" cy="1120"/>
          </a:xfrm>
        </p:grpSpPr>
        <p:sp>
          <p:nvSpPr>
            <p:cNvPr id="35226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6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6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nvGrpSpPr>
            <p:cNvPr id="352268" name="Group 12"/>
            <p:cNvGrpSpPr>
              <a:grpSpLocks/>
            </p:cNvGrpSpPr>
            <p:nvPr userDrawn="1"/>
          </p:nvGrpSpPr>
          <p:grpSpPr bwMode="auto">
            <a:xfrm>
              <a:off x="123" y="148"/>
              <a:ext cx="2386" cy="1081"/>
              <a:chOff x="123" y="148"/>
              <a:chExt cx="2386" cy="1081"/>
            </a:xfrm>
          </p:grpSpPr>
          <p:sp>
            <p:nvSpPr>
              <p:cNvPr id="35226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7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7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7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7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grpSp>
      <p:grpSp>
        <p:nvGrpSpPr>
          <p:cNvPr id="352274" name="Group 18"/>
          <p:cNvGrpSpPr>
            <a:grpSpLocks/>
          </p:cNvGrpSpPr>
          <p:nvPr/>
        </p:nvGrpSpPr>
        <p:grpSpPr bwMode="auto">
          <a:xfrm>
            <a:off x="10553700" y="4368801"/>
            <a:ext cx="990600" cy="1058863"/>
            <a:chOff x="4986" y="2752"/>
            <a:chExt cx="468" cy="667"/>
          </a:xfrm>
        </p:grpSpPr>
        <p:sp>
          <p:nvSpPr>
            <p:cNvPr id="35227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7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7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nvGrpSpPr>
            <p:cNvPr id="352278" name="Group 22"/>
            <p:cNvGrpSpPr>
              <a:grpSpLocks/>
            </p:cNvGrpSpPr>
            <p:nvPr userDrawn="1"/>
          </p:nvGrpSpPr>
          <p:grpSpPr bwMode="auto">
            <a:xfrm>
              <a:off x="4986" y="2752"/>
              <a:ext cx="468" cy="667"/>
              <a:chOff x="4986" y="2752"/>
              <a:chExt cx="468" cy="667"/>
            </a:xfrm>
          </p:grpSpPr>
          <p:sp>
            <p:nvSpPr>
              <p:cNvPr id="35227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8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8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8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228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grpSp>
      <p:sp>
        <p:nvSpPr>
          <p:cNvPr id="352284" name="Freeform 28"/>
          <p:cNvSpPr>
            <a:spLocks/>
          </p:cNvSpPr>
          <p:nvPr/>
        </p:nvSpPr>
        <p:spPr bwMode="auto">
          <a:xfrm>
            <a:off x="1202267" y="5054601"/>
            <a:ext cx="9076267"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tr-TR" sz="1800" smtClean="0">
              <a:solidFill>
                <a:srgbClr val="000000"/>
              </a:solidFill>
            </a:endParaRPr>
          </a:p>
        </p:txBody>
      </p:sp>
      <p:sp>
        <p:nvSpPr>
          <p:cNvPr id="352285" name="Freeform 29"/>
          <p:cNvSpPr>
            <a:spLocks/>
          </p:cNvSpPr>
          <p:nvPr/>
        </p:nvSpPr>
        <p:spPr bwMode="auto">
          <a:xfrm>
            <a:off x="5435600" y="1930400"/>
            <a:ext cx="1185333"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tr-TR" sz="1800" smtClean="0">
              <a:solidFill>
                <a:srgbClr val="000000"/>
              </a:solidFill>
            </a:endParaRPr>
          </a:p>
        </p:txBody>
      </p:sp>
    </p:spTree>
    <p:extLst>
      <p:ext uri="{BB962C8B-B14F-4D97-AF65-F5344CB8AC3E}">
        <p14:creationId xmlns:p14="http://schemas.microsoft.com/office/powerpoint/2010/main" val="3645818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04767EA4-3EFC-4898-88BB-927F0C986AF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273223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71A7A862-41BE-460C-B3FB-77FA8A5D291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0433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D7AF4D3-FF42-4CA1-845E-E98AC243FE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28225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83601649-CC9E-40D6-BE39-9E44B65FE71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41812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FDCB2875-6FEC-4451-92BD-6E8AA0E8484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9411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D6B4C-80DD-4E54-9525-9A1D35864AB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844451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948D80E8-AC22-41E8-B691-7E8C0FBE71C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9030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7E747AD9-BF38-4897-B7CB-90AB20646B2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822914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E6BD897-68D0-4038-8F9F-6734847D7E3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487541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10600" y="152400"/>
            <a:ext cx="25654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152400"/>
            <a:ext cx="74930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2C5D26F-03AC-48D2-925F-25F7B9FC8C4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18678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79906" name="AutoShape 2"/>
          <p:cNvSpPr>
            <a:spLocks noChangeArrowheads="1"/>
          </p:cNvSpPr>
          <p:nvPr/>
        </p:nvSpPr>
        <p:spPr bwMode="auto">
          <a:xfrm>
            <a:off x="2133600" y="-2209800"/>
            <a:ext cx="12192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14400" eaLnBrk="0" fontAlgn="base" hangingPunct="0">
              <a:spcBef>
                <a:spcPct val="20000"/>
              </a:spcBef>
              <a:spcAft>
                <a:spcPct val="0"/>
              </a:spcAft>
              <a:buFontTx/>
              <a:buChar char="•"/>
            </a:pPr>
            <a:endParaRPr kumimoji="1" lang="tr-TR" b="1">
              <a:solidFill>
                <a:srgbClr val="FFFF00"/>
              </a:solidFill>
            </a:endParaRPr>
          </a:p>
        </p:txBody>
      </p:sp>
      <p:sp>
        <p:nvSpPr>
          <p:cNvPr id="379907" name="Rectangle 3"/>
          <p:cNvSpPr>
            <a:spLocks noGrp="1" noChangeArrowheads="1"/>
          </p:cNvSpPr>
          <p:nvPr>
            <p:ph type="ctrTitle"/>
          </p:nvPr>
        </p:nvSpPr>
        <p:spPr>
          <a:xfrm>
            <a:off x="1219200" y="1524000"/>
            <a:ext cx="10363200" cy="1143000"/>
          </a:xfrm>
        </p:spPr>
        <p:txBody>
          <a:bodyPr/>
          <a:lstStyle>
            <a:lvl1pPr>
              <a:defRPr sz="4800"/>
            </a:lvl1pPr>
          </a:lstStyle>
          <a:p>
            <a:pPr lvl="0"/>
            <a:r>
              <a:rPr lang="tr-TR" noProof="0" smtClean="0"/>
              <a:t>Asıl başlık biçemi için tıklatın</a:t>
            </a:r>
          </a:p>
        </p:txBody>
      </p:sp>
      <p:sp>
        <p:nvSpPr>
          <p:cNvPr id="379908" name="Rectangle 4"/>
          <p:cNvSpPr>
            <a:spLocks noGrp="1" noChangeArrowheads="1"/>
          </p:cNvSpPr>
          <p:nvPr>
            <p:ph type="subTitle" idx="1"/>
          </p:nvPr>
        </p:nvSpPr>
        <p:spPr>
          <a:xfrm>
            <a:off x="1219200" y="3276600"/>
            <a:ext cx="8534400" cy="1752600"/>
          </a:xfrm>
          <a:effectLst>
            <a:outerShdw dist="81320" dir="2319588" algn="ctr" rotWithShape="0">
              <a:srgbClr val="808080"/>
            </a:outerShdw>
          </a:effectLst>
        </p:spPr>
        <p:txBody>
          <a:bodyPr/>
          <a:lstStyle>
            <a:lvl1pPr marL="0" indent="0">
              <a:buFontTx/>
              <a:buNone/>
              <a:defRPr/>
            </a:lvl1pPr>
          </a:lstStyle>
          <a:p>
            <a:pPr lvl="0"/>
            <a:r>
              <a:rPr lang="tr-TR" noProof="0" smtClean="0"/>
              <a:t>Asıl alt başlık biçemi için tıklatın</a:t>
            </a:r>
          </a:p>
        </p:txBody>
      </p:sp>
      <p:sp>
        <p:nvSpPr>
          <p:cNvPr id="379909" name="Rectangle 5"/>
          <p:cNvSpPr>
            <a:spLocks noChangeArrowheads="1"/>
          </p:cNvSpPr>
          <p:nvPr/>
        </p:nvSpPr>
        <p:spPr bwMode="auto">
          <a:xfrm>
            <a:off x="0" y="0"/>
            <a:ext cx="508000" cy="6858000"/>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14400" eaLnBrk="0" fontAlgn="base" hangingPunct="0">
              <a:spcBef>
                <a:spcPct val="20000"/>
              </a:spcBef>
              <a:spcAft>
                <a:spcPct val="0"/>
              </a:spcAft>
              <a:buFontTx/>
              <a:buChar char="•"/>
            </a:pPr>
            <a:endParaRPr kumimoji="1" lang="tr-TR" b="1">
              <a:solidFill>
                <a:srgbClr val="FFFF00"/>
              </a:solidFill>
            </a:endParaRPr>
          </a:p>
        </p:txBody>
      </p:sp>
      <p:sp>
        <p:nvSpPr>
          <p:cNvPr id="379910" name="Rectangle 6"/>
          <p:cNvSpPr>
            <a:spLocks noChangeArrowheads="1"/>
          </p:cNvSpPr>
          <p:nvPr/>
        </p:nvSpPr>
        <p:spPr bwMode="auto">
          <a:xfrm>
            <a:off x="0" y="0"/>
            <a:ext cx="508000" cy="22860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14400" eaLnBrk="0" fontAlgn="base" hangingPunct="0">
              <a:spcBef>
                <a:spcPct val="20000"/>
              </a:spcBef>
              <a:spcAft>
                <a:spcPct val="0"/>
              </a:spcAft>
              <a:buFontTx/>
              <a:buChar char="•"/>
            </a:pPr>
            <a:endParaRPr kumimoji="1" lang="tr-TR" b="1">
              <a:solidFill>
                <a:srgbClr val="FFFF00"/>
              </a:solidFill>
            </a:endParaRPr>
          </a:p>
        </p:txBody>
      </p:sp>
      <p:sp>
        <p:nvSpPr>
          <p:cNvPr id="379914" name="Rectangle 10"/>
          <p:cNvSpPr>
            <a:spLocks noGrp="1" noChangeArrowheads="1"/>
          </p:cNvSpPr>
          <p:nvPr>
            <p:ph type="dt" sz="half" idx="2"/>
          </p:nvPr>
        </p:nvSpPr>
        <p:spPr/>
        <p:txBody>
          <a:bodyPr/>
          <a:lstStyle>
            <a:lvl1pPr>
              <a:defRPr/>
            </a:lvl1pPr>
          </a:lstStyle>
          <a:p>
            <a:endParaRPr lang="tr-TR">
              <a:solidFill>
                <a:srgbClr val="FFFFFF"/>
              </a:solidFill>
            </a:endParaRPr>
          </a:p>
        </p:txBody>
      </p:sp>
      <p:sp>
        <p:nvSpPr>
          <p:cNvPr id="379915" name="Rectangle 11"/>
          <p:cNvSpPr>
            <a:spLocks noGrp="1" noChangeArrowheads="1"/>
          </p:cNvSpPr>
          <p:nvPr>
            <p:ph type="ftr" sz="quarter" idx="3"/>
          </p:nvPr>
        </p:nvSpPr>
        <p:spPr/>
        <p:txBody>
          <a:bodyPr/>
          <a:lstStyle>
            <a:lvl1pPr>
              <a:defRPr/>
            </a:lvl1pPr>
          </a:lstStyle>
          <a:p>
            <a:endParaRPr lang="tr-TR">
              <a:solidFill>
                <a:srgbClr val="FFFFFF"/>
              </a:solidFill>
            </a:endParaRPr>
          </a:p>
        </p:txBody>
      </p:sp>
      <p:sp>
        <p:nvSpPr>
          <p:cNvPr id="379916" name="Rectangle 12"/>
          <p:cNvSpPr>
            <a:spLocks noGrp="1" noChangeArrowheads="1"/>
          </p:cNvSpPr>
          <p:nvPr>
            <p:ph type="sldNum" sz="quarter" idx="4"/>
          </p:nvPr>
        </p:nvSpPr>
        <p:spPr/>
        <p:txBody>
          <a:bodyPr/>
          <a:lstStyle>
            <a:lvl1pPr>
              <a:defRPr/>
            </a:lvl1pPr>
          </a:lstStyle>
          <a:p>
            <a:fld id="{B43D8DFF-6B55-4996-972E-70ADCE2CB606}"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241767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D72F4413-E748-4AD4-831A-BFC4C387D70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611764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F5C0D47F-503A-4CBA-A25E-1C4920F388D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7613423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2192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3500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F74DEF21-9C0E-4D4B-AC67-A762B2155D6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4027302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p:txBody>
          <a:bodyPr/>
          <a:lstStyle>
            <a:lvl1pPr>
              <a:defRPr/>
            </a:lvl1pPr>
          </a:lstStyle>
          <a:p>
            <a:fld id="{B232CCAC-F810-4B34-A75B-7730BED1E0EE}"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447741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FFFFFF"/>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FFFFFF"/>
              </a:solidFill>
            </a:endParaRPr>
          </a:p>
        </p:txBody>
      </p:sp>
      <p:sp>
        <p:nvSpPr>
          <p:cNvPr id="5" name="Slayt Numarası Yer Tutucusu 4"/>
          <p:cNvSpPr>
            <a:spLocks noGrp="1"/>
          </p:cNvSpPr>
          <p:nvPr>
            <p:ph type="sldNum" sz="quarter" idx="12"/>
          </p:nvPr>
        </p:nvSpPr>
        <p:spPr/>
        <p:txBody>
          <a:bodyPr/>
          <a:lstStyle>
            <a:lvl1pPr>
              <a:defRPr/>
            </a:lvl1pPr>
          </a:lstStyle>
          <a:p>
            <a:fld id="{2FB8AC3C-952E-45EA-AF8E-2F02A8CC3F03}"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41157908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FFFFFF"/>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FFFFFF"/>
              </a:solidFill>
            </a:endParaRPr>
          </a:p>
        </p:txBody>
      </p:sp>
      <p:sp>
        <p:nvSpPr>
          <p:cNvPr id="4" name="Slayt Numarası Yer Tutucusu 3"/>
          <p:cNvSpPr>
            <a:spLocks noGrp="1"/>
          </p:cNvSpPr>
          <p:nvPr>
            <p:ph type="sldNum" sz="quarter" idx="12"/>
          </p:nvPr>
        </p:nvSpPr>
        <p:spPr/>
        <p:txBody>
          <a:bodyPr/>
          <a:lstStyle>
            <a:lvl1pPr>
              <a:defRPr/>
            </a:lvl1pPr>
          </a:lstStyle>
          <a:p>
            <a:fld id="{62207568-4824-4CBD-9C41-AA5E0980285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86684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2584BB12-4283-4911-9E0E-54231BD0F01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4087878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9AC69B3D-BD3C-4C57-8F66-6D269E306C1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941757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B38E787F-0A63-4D3B-BE97-2B4408B42A4D}"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3281475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63000" y="609600"/>
            <a:ext cx="25146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219200" y="609600"/>
            <a:ext cx="73406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3BCAC4DB-3293-40DA-AE38-E57CD6A9B1E5}"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7733635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Unvan 1"/>
          <p:cNvSpPr>
            <a:spLocks noGrp="1"/>
          </p:cNvSpPr>
          <p:nvPr>
            <p:ph type="title" sz="quarter"/>
          </p:nvPr>
        </p:nvSpPr>
        <p:spPr>
          <a:xfrm>
            <a:off x="1219200" y="609600"/>
            <a:ext cx="9753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1219200" y="2286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350000" y="2286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1219200" y="4191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6350000" y="4191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1117600" y="5943600"/>
            <a:ext cx="2540000" cy="304800"/>
          </a:xfrm>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a:xfrm>
            <a:off x="1117600" y="6248400"/>
            <a:ext cx="3860800" cy="457200"/>
          </a:xfrm>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a:xfrm>
            <a:off x="4978400" y="6248400"/>
            <a:ext cx="2540000" cy="457200"/>
          </a:xfrm>
        </p:spPr>
        <p:txBody>
          <a:bodyPr/>
          <a:lstStyle>
            <a:lvl1pPr>
              <a:defRPr/>
            </a:lvl1pPr>
          </a:lstStyle>
          <a:p>
            <a:fld id="{AD74CEF9-9FD6-4B44-847A-5B8DFC6F6C5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4011815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1219200" y="609600"/>
            <a:ext cx="9753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12192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3500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1117600" y="5943600"/>
            <a:ext cx="2540000" cy="304800"/>
          </a:xfrm>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a:xfrm>
            <a:off x="1117600" y="6248400"/>
            <a:ext cx="3860800" cy="457200"/>
          </a:xfrm>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a:xfrm>
            <a:off x="4978400" y="6248400"/>
            <a:ext cx="2540000" cy="457200"/>
          </a:xfrm>
        </p:spPr>
        <p:txBody>
          <a:bodyPr/>
          <a:lstStyle>
            <a:lvl1pPr>
              <a:defRPr/>
            </a:lvl1pPr>
          </a:lstStyle>
          <a:p>
            <a:fld id="{9A96167B-FA4D-412E-AE3D-5CCAFDB3598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65723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Freeform 2"/>
          <p:cNvSpPr>
            <a:spLocks/>
          </p:cNvSpPr>
          <p:nvPr/>
        </p:nvSpPr>
        <p:spPr bwMode="auto">
          <a:xfrm rot="-3172564">
            <a:off x="10564284" y="-362479"/>
            <a:ext cx="1162050" cy="2779183"/>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35" name="Rectangle 3"/>
          <p:cNvSpPr>
            <a:spLocks noGrp="1" noChangeArrowheads="1"/>
          </p:cNvSpPr>
          <p:nvPr>
            <p:ph type="title"/>
          </p:nvPr>
        </p:nvSpPr>
        <p:spPr bwMode="auto">
          <a:xfrm>
            <a:off x="914400" y="152400"/>
            <a:ext cx="916093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351236" name="Rectangle 4"/>
          <p:cNvSpPr>
            <a:spLocks noGrp="1" noChangeArrowheads="1"/>
          </p:cNvSpPr>
          <p:nvPr>
            <p:ph type="body" idx="1"/>
          </p:nvPr>
        </p:nvSpPr>
        <p:spPr bwMode="auto">
          <a:xfrm>
            <a:off x="914400" y="1828800"/>
            <a:ext cx="10261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51237" name="Rectangle 5"/>
          <p:cNvSpPr>
            <a:spLocks noGrp="1" noChangeArrowheads="1"/>
          </p:cNvSpPr>
          <p:nvPr>
            <p:ph type="dt" sz="half" idx="2"/>
          </p:nvPr>
        </p:nvSpPr>
        <p:spPr bwMode="auto">
          <a:xfrm>
            <a:off x="1828800"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defTabSz="914400" fontAlgn="base">
              <a:spcBef>
                <a:spcPct val="0"/>
              </a:spcBef>
              <a:spcAft>
                <a:spcPct val="0"/>
              </a:spcAft>
            </a:pPr>
            <a:endParaRPr lang="tr-TR" smtClean="0">
              <a:solidFill>
                <a:srgbClr val="000000"/>
              </a:solidFill>
            </a:endParaRPr>
          </a:p>
        </p:txBody>
      </p:sp>
      <p:sp>
        <p:nvSpPr>
          <p:cNvPr id="351238" name="Rectangle 6"/>
          <p:cNvSpPr>
            <a:spLocks noGrp="1" noChangeArrowheads="1"/>
          </p:cNvSpPr>
          <p:nvPr>
            <p:ph type="ftr" sz="quarter" idx="3"/>
          </p:nvPr>
        </p:nvSpPr>
        <p:spPr bwMode="auto">
          <a:xfrm>
            <a:off x="4741333" y="62484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defTabSz="914400" fontAlgn="base">
              <a:spcBef>
                <a:spcPct val="0"/>
              </a:spcBef>
              <a:spcAft>
                <a:spcPct val="0"/>
              </a:spcAft>
            </a:pPr>
            <a:endParaRPr lang="tr-TR" smtClean="0">
              <a:solidFill>
                <a:srgbClr val="000000"/>
              </a:solidFill>
            </a:endParaRPr>
          </a:p>
        </p:txBody>
      </p:sp>
      <p:sp>
        <p:nvSpPr>
          <p:cNvPr id="351239" name="Rectangle 7"/>
          <p:cNvSpPr>
            <a:spLocks noGrp="1" noChangeArrowheads="1"/>
          </p:cNvSpPr>
          <p:nvPr>
            <p:ph type="sldNum" sz="quarter" idx="4"/>
          </p:nvPr>
        </p:nvSpPr>
        <p:spPr bwMode="auto">
          <a:xfrm>
            <a:off x="8957733"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pPr>
            <a:fld id="{509EAB99-C2F2-4C58-8787-FBBA8F703067}" type="slidenum">
              <a:rPr lang="tr-TR" smtClean="0">
                <a:solidFill>
                  <a:srgbClr val="000000"/>
                </a:solidFill>
              </a:rPr>
              <a:pPr defTabSz="914400" fontAlgn="base">
                <a:spcBef>
                  <a:spcPct val="0"/>
                </a:spcBef>
                <a:spcAft>
                  <a:spcPct val="0"/>
                </a:spcAft>
              </a:pPr>
              <a:t>‹#›</a:t>
            </a:fld>
            <a:endParaRPr lang="tr-TR" smtClean="0">
              <a:solidFill>
                <a:srgbClr val="000000"/>
              </a:solidFill>
            </a:endParaRPr>
          </a:p>
        </p:txBody>
      </p:sp>
      <p:sp>
        <p:nvSpPr>
          <p:cNvPr id="351240" name="Freeform 8"/>
          <p:cNvSpPr>
            <a:spLocks/>
          </p:cNvSpPr>
          <p:nvPr/>
        </p:nvSpPr>
        <p:spPr bwMode="auto">
          <a:xfrm rot="-3172564">
            <a:off x="10681230" y="-324907"/>
            <a:ext cx="1165225" cy="2796116"/>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1" name="Freeform 9"/>
          <p:cNvSpPr>
            <a:spLocks/>
          </p:cNvSpPr>
          <p:nvPr/>
        </p:nvSpPr>
        <p:spPr bwMode="auto">
          <a:xfrm rot="-3172564">
            <a:off x="10612439" y="-69849"/>
            <a:ext cx="1025525" cy="2095500"/>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nvGrpSpPr>
          <p:cNvPr id="351242" name="Group 10"/>
          <p:cNvGrpSpPr>
            <a:grpSpLocks/>
          </p:cNvGrpSpPr>
          <p:nvPr/>
        </p:nvGrpSpPr>
        <p:grpSpPr bwMode="auto">
          <a:xfrm>
            <a:off x="10584" y="5540375"/>
            <a:ext cx="2379133" cy="1246188"/>
            <a:chOff x="5" y="3490"/>
            <a:chExt cx="1124" cy="785"/>
          </a:xfrm>
        </p:grpSpPr>
        <p:sp>
          <p:nvSpPr>
            <p:cNvPr id="35124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4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5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5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nvGrpSpPr>
            <p:cNvPr id="351252" name="Group 20"/>
            <p:cNvGrpSpPr>
              <a:grpSpLocks/>
            </p:cNvGrpSpPr>
            <p:nvPr userDrawn="1"/>
          </p:nvGrpSpPr>
          <p:grpSpPr bwMode="auto">
            <a:xfrm>
              <a:off x="5" y="3490"/>
              <a:ext cx="1124" cy="780"/>
              <a:chOff x="5" y="3490"/>
              <a:chExt cx="1124" cy="780"/>
            </a:xfrm>
          </p:grpSpPr>
          <p:grpSp>
            <p:nvGrpSpPr>
              <p:cNvPr id="351253" name="Group 21"/>
              <p:cNvGrpSpPr>
                <a:grpSpLocks/>
              </p:cNvGrpSpPr>
              <p:nvPr userDrawn="1"/>
            </p:nvGrpSpPr>
            <p:grpSpPr bwMode="auto">
              <a:xfrm>
                <a:off x="499" y="3562"/>
                <a:ext cx="548" cy="708"/>
                <a:chOff x="499" y="3562"/>
                <a:chExt cx="548" cy="708"/>
              </a:xfrm>
            </p:grpSpPr>
            <p:sp>
              <p:nvSpPr>
                <p:cNvPr id="35125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5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5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sp>
            <p:nvSpPr>
              <p:cNvPr id="35125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5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5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nvGrpSpPr>
              <p:cNvPr id="351260" name="Group 28"/>
              <p:cNvGrpSpPr>
                <a:grpSpLocks/>
              </p:cNvGrpSpPr>
              <p:nvPr userDrawn="1"/>
            </p:nvGrpSpPr>
            <p:grpSpPr bwMode="auto">
              <a:xfrm>
                <a:off x="5" y="3490"/>
                <a:ext cx="1124" cy="678"/>
                <a:chOff x="5" y="3490"/>
                <a:chExt cx="1124" cy="678"/>
              </a:xfrm>
            </p:grpSpPr>
            <p:sp>
              <p:nvSpPr>
                <p:cNvPr id="35126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6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grpSp>
      </p:grpSp>
      <p:grpSp>
        <p:nvGrpSpPr>
          <p:cNvPr id="351269" name="Group 37"/>
          <p:cNvGrpSpPr>
            <a:grpSpLocks/>
          </p:cNvGrpSpPr>
          <p:nvPr/>
        </p:nvGrpSpPr>
        <p:grpSpPr bwMode="auto">
          <a:xfrm>
            <a:off x="11573934" y="2116139"/>
            <a:ext cx="514351" cy="4308475"/>
            <a:chOff x="5468" y="1333"/>
            <a:chExt cx="243" cy="2714"/>
          </a:xfrm>
        </p:grpSpPr>
        <p:sp>
          <p:nvSpPr>
            <p:cNvPr id="35127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7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grpSp>
        <p:nvGrpSpPr>
          <p:cNvPr id="351272" name="Group 40"/>
          <p:cNvGrpSpPr>
            <a:grpSpLocks/>
          </p:cNvGrpSpPr>
          <p:nvPr/>
        </p:nvGrpSpPr>
        <p:grpSpPr bwMode="auto">
          <a:xfrm>
            <a:off x="9757833" y="90488"/>
            <a:ext cx="2844800" cy="1911350"/>
            <a:chOff x="4610" y="57"/>
            <a:chExt cx="1344" cy="1204"/>
          </a:xfrm>
        </p:grpSpPr>
        <p:grpSp>
          <p:nvGrpSpPr>
            <p:cNvPr id="351273" name="Group 41"/>
            <p:cNvGrpSpPr>
              <a:grpSpLocks/>
            </p:cNvGrpSpPr>
            <p:nvPr userDrawn="1"/>
          </p:nvGrpSpPr>
          <p:grpSpPr bwMode="auto">
            <a:xfrm>
              <a:off x="4610" y="57"/>
              <a:ext cx="1344" cy="1204"/>
              <a:chOff x="4610" y="57"/>
              <a:chExt cx="1344" cy="1204"/>
            </a:xfrm>
          </p:grpSpPr>
          <p:sp>
            <p:nvSpPr>
              <p:cNvPr id="35127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nvGrpSpPr>
              <p:cNvPr id="351275" name="Group 43"/>
              <p:cNvGrpSpPr>
                <a:grpSpLocks/>
              </p:cNvGrpSpPr>
              <p:nvPr userDrawn="1"/>
            </p:nvGrpSpPr>
            <p:grpSpPr bwMode="auto">
              <a:xfrm>
                <a:off x="4610" y="57"/>
                <a:ext cx="1344" cy="985"/>
                <a:chOff x="4610" y="57"/>
                <a:chExt cx="1344" cy="985"/>
              </a:xfrm>
            </p:grpSpPr>
            <p:sp>
              <p:nvSpPr>
                <p:cNvPr id="35127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7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7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7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8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8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8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sp>
              <p:nvSpPr>
                <p:cNvPr id="35128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tr-TR" sz="1800" smtClean="0">
                    <a:solidFill>
                      <a:srgbClr val="000000"/>
                    </a:solidFill>
                  </a:endParaRPr>
                </a:p>
              </p:txBody>
            </p:sp>
          </p:grpSp>
        </p:grpSp>
        <p:sp>
          <p:nvSpPr>
            <p:cNvPr id="35128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tr-TR" sz="1800" smtClean="0">
                <a:solidFill>
                  <a:srgbClr val="000000"/>
                </a:solidFill>
              </a:endParaRPr>
            </a:p>
          </p:txBody>
        </p:sp>
      </p:grpSp>
    </p:spTree>
    <p:extLst>
      <p:ext uri="{BB962C8B-B14F-4D97-AF65-F5344CB8AC3E}">
        <p14:creationId xmlns:p14="http://schemas.microsoft.com/office/powerpoint/2010/main" val="3211665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bg1"/>
            </a:gs>
          </a:gsLst>
          <a:lin ang="5400000" scaled="1"/>
        </a:gradFill>
        <a:effectLst/>
      </p:bgPr>
    </p:bg>
    <p:spTree>
      <p:nvGrpSpPr>
        <p:cNvPr id="1" name=""/>
        <p:cNvGrpSpPr/>
        <p:nvPr/>
      </p:nvGrpSpPr>
      <p:grpSpPr>
        <a:xfrm>
          <a:off x="0" y="0"/>
          <a:ext cx="0" cy="0"/>
          <a:chOff x="0" y="0"/>
          <a:chExt cx="0" cy="0"/>
        </a:xfrm>
      </p:grpSpPr>
      <p:sp>
        <p:nvSpPr>
          <p:cNvPr id="378882" name="AutoShape 2"/>
          <p:cNvSpPr>
            <a:spLocks noChangeArrowheads="1"/>
          </p:cNvSpPr>
          <p:nvPr/>
        </p:nvSpPr>
        <p:spPr bwMode="auto">
          <a:xfrm>
            <a:off x="2133600" y="-2209800"/>
            <a:ext cx="12192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14400" eaLnBrk="0" fontAlgn="base" hangingPunct="0">
              <a:spcBef>
                <a:spcPct val="20000"/>
              </a:spcBef>
              <a:spcAft>
                <a:spcPct val="0"/>
              </a:spcAft>
              <a:buFontTx/>
              <a:buChar char="•"/>
            </a:pPr>
            <a:endParaRPr kumimoji="1" lang="tr-TR" b="1">
              <a:solidFill>
                <a:srgbClr val="FFFF00"/>
              </a:solidFill>
            </a:endParaRPr>
          </a:p>
        </p:txBody>
      </p:sp>
      <p:sp>
        <p:nvSpPr>
          <p:cNvPr id="378883" name="Rectangle 3"/>
          <p:cNvSpPr>
            <a:spLocks noGrp="1" noChangeArrowheads="1"/>
          </p:cNvSpPr>
          <p:nvPr>
            <p:ph type="title"/>
          </p:nvPr>
        </p:nvSpPr>
        <p:spPr bwMode="auto">
          <a:xfrm>
            <a:off x="1219200" y="609600"/>
            <a:ext cx="9753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biçemi için tıklatın</a:t>
            </a:r>
          </a:p>
        </p:txBody>
      </p:sp>
      <p:sp>
        <p:nvSpPr>
          <p:cNvPr id="378885" name="Rectangle 5"/>
          <p:cNvSpPr>
            <a:spLocks noGrp="1" noChangeArrowheads="1"/>
          </p:cNvSpPr>
          <p:nvPr>
            <p:ph type="body" idx="1"/>
          </p:nvPr>
        </p:nvSpPr>
        <p:spPr bwMode="auto">
          <a:xfrm>
            <a:off x="1219200" y="2286000"/>
            <a:ext cx="100584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biçemleri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a:p>
            <a:pPr lvl="3"/>
            <a:endParaRPr lang="tr-TR" smtClean="0"/>
          </a:p>
        </p:txBody>
      </p:sp>
      <p:sp>
        <p:nvSpPr>
          <p:cNvPr id="378888" name="Rectangle 8"/>
          <p:cNvSpPr>
            <a:spLocks noChangeArrowheads="1"/>
          </p:cNvSpPr>
          <p:nvPr/>
        </p:nvSpPr>
        <p:spPr bwMode="auto">
          <a:xfrm>
            <a:off x="0" y="0"/>
            <a:ext cx="508000" cy="6858000"/>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14400" eaLnBrk="0" fontAlgn="base" hangingPunct="0">
              <a:spcBef>
                <a:spcPct val="20000"/>
              </a:spcBef>
              <a:spcAft>
                <a:spcPct val="0"/>
              </a:spcAft>
              <a:buFontTx/>
              <a:buChar char="•"/>
            </a:pPr>
            <a:endParaRPr kumimoji="1" lang="tr-TR" b="1">
              <a:solidFill>
                <a:srgbClr val="FFFF00"/>
              </a:solidFill>
            </a:endParaRPr>
          </a:p>
        </p:txBody>
      </p:sp>
      <p:sp>
        <p:nvSpPr>
          <p:cNvPr id="378889" name="Rectangle 9"/>
          <p:cNvSpPr>
            <a:spLocks noChangeArrowheads="1"/>
          </p:cNvSpPr>
          <p:nvPr/>
        </p:nvSpPr>
        <p:spPr bwMode="auto">
          <a:xfrm>
            <a:off x="0" y="0"/>
            <a:ext cx="508000" cy="22860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14400" eaLnBrk="0" fontAlgn="base" hangingPunct="0">
              <a:spcBef>
                <a:spcPct val="20000"/>
              </a:spcBef>
              <a:spcAft>
                <a:spcPct val="0"/>
              </a:spcAft>
              <a:buFontTx/>
              <a:buChar char="•"/>
            </a:pPr>
            <a:endParaRPr kumimoji="1" lang="tr-TR" b="1">
              <a:solidFill>
                <a:srgbClr val="FFFF00"/>
              </a:solidFill>
            </a:endParaRPr>
          </a:p>
        </p:txBody>
      </p:sp>
      <p:sp>
        <p:nvSpPr>
          <p:cNvPr id="378890" name="Rectangle 10"/>
          <p:cNvSpPr>
            <a:spLocks noGrp="1" noChangeArrowheads="1"/>
          </p:cNvSpPr>
          <p:nvPr>
            <p:ph type="dt" sz="half" idx="2"/>
          </p:nvPr>
        </p:nvSpPr>
        <p:spPr bwMode="auto">
          <a:xfrm>
            <a:off x="1117600" y="5943600"/>
            <a:ext cx="254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buFontTx/>
              <a:buNone/>
              <a:defRPr kumimoji="0" sz="1400" b="0">
                <a:solidFill>
                  <a:schemeClr val="tx1"/>
                </a:solidFill>
              </a:defRPr>
            </a:lvl1pPr>
          </a:lstStyle>
          <a:p>
            <a:pPr defTabSz="914400" eaLnBrk="0" fontAlgn="base" hangingPunct="0">
              <a:spcBef>
                <a:spcPct val="20000"/>
              </a:spcBef>
              <a:spcAft>
                <a:spcPct val="0"/>
              </a:spcAft>
            </a:pPr>
            <a:endParaRPr lang="tr-TR">
              <a:solidFill>
                <a:srgbClr val="FFFFFF"/>
              </a:solidFill>
            </a:endParaRPr>
          </a:p>
        </p:txBody>
      </p:sp>
      <p:sp>
        <p:nvSpPr>
          <p:cNvPr id="378891" name="Rectangle 11"/>
          <p:cNvSpPr>
            <a:spLocks noGrp="1" noChangeArrowheads="1"/>
          </p:cNvSpPr>
          <p:nvPr>
            <p:ph type="ftr" sz="quarter" idx="3"/>
          </p:nvPr>
        </p:nvSpPr>
        <p:spPr bwMode="auto">
          <a:xfrm>
            <a:off x="1117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buFontTx/>
              <a:buNone/>
              <a:defRPr kumimoji="0" sz="1400" b="0">
                <a:solidFill>
                  <a:schemeClr val="tx1"/>
                </a:solidFill>
              </a:defRPr>
            </a:lvl1pPr>
          </a:lstStyle>
          <a:p>
            <a:pPr defTabSz="914400" eaLnBrk="0" fontAlgn="base" hangingPunct="0">
              <a:spcBef>
                <a:spcPct val="20000"/>
              </a:spcBef>
              <a:spcAft>
                <a:spcPct val="0"/>
              </a:spcAft>
            </a:pPr>
            <a:endParaRPr lang="tr-TR">
              <a:solidFill>
                <a:srgbClr val="FFFFFF"/>
              </a:solidFill>
            </a:endParaRPr>
          </a:p>
        </p:txBody>
      </p:sp>
      <p:sp>
        <p:nvSpPr>
          <p:cNvPr id="378892" name="Rectangle 12"/>
          <p:cNvSpPr>
            <a:spLocks noGrp="1" noChangeArrowheads="1"/>
          </p:cNvSpPr>
          <p:nvPr>
            <p:ph type="sldNum" sz="quarter" idx="4"/>
          </p:nvPr>
        </p:nvSpPr>
        <p:spPr bwMode="auto">
          <a:xfrm>
            <a:off x="4978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r">
              <a:buFontTx/>
              <a:buNone/>
              <a:defRPr kumimoji="0" sz="1400" b="0">
                <a:solidFill>
                  <a:schemeClr val="tx1"/>
                </a:solidFill>
              </a:defRPr>
            </a:lvl1pPr>
          </a:lstStyle>
          <a:p>
            <a:pPr defTabSz="914400" eaLnBrk="0" fontAlgn="base" hangingPunct="0">
              <a:spcBef>
                <a:spcPct val="20000"/>
              </a:spcBef>
              <a:spcAft>
                <a:spcPct val="0"/>
              </a:spcAft>
            </a:pPr>
            <a:fld id="{93B2E5BA-4ED8-4A7B-BE7B-985D3B125C9B}" type="slidenum">
              <a:rPr lang="tr-TR">
                <a:solidFill>
                  <a:srgbClr val="FFFFFF"/>
                </a:solidFill>
              </a:rPr>
              <a:pPr defTabSz="914400" eaLnBrk="0" fontAlgn="base" hangingPunct="0">
                <a:spcBef>
                  <a:spcPct val="20000"/>
                </a:spcBef>
                <a:spcAft>
                  <a:spcPct val="0"/>
                </a:spcAft>
              </a:pPr>
              <a:t>‹#›</a:t>
            </a:fld>
            <a:endParaRPr lang="tr-TR">
              <a:solidFill>
                <a:srgbClr val="FFFFFF"/>
              </a:solidFill>
            </a:endParaRPr>
          </a:p>
        </p:txBody>
      </p:sp>
    </p:spTree>
    <p:extLst>
      <p:ext uri="{BB962C8B-B14F-4D97-AF65-F5344CB8AC3E}">
        <p14:creationId xmlns:p14="http://schemas.microsoft.com/office/powerpoint/2010/main" val="4067534775"/>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rtl="0" eaLnBrk="0" fontAlgn="base" hangingPunct="0">
        <a:lnSpc>
          <a:spcPct val="85000"/>
        </a:lnSpc>
        <a:spcBef>
          <a:spcPct val="0"/>
        </a:spcBef>
        <a:spcAft>
          <a:spcPct val="0"/>
        </a:spcAft>
        <a:defRPr kumimoji="1" sz="4200"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5pPr>
      <a:lvl6pPr marL="4572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6pPr>
      <a:lvl7pPr marL="9144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7pPr>
      <a:lvl8pPr marL="13716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8pPr>
      <a:lvl9pPr marL="18288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60000"/>
        </a:spcBef>
        <a:spcAft>
          <a:spcPct val="0"/>
        </a:spcAft>
        <a:buClr>
          <a:schemeClr val="tx1"/>
        </a:buClr>
        <a:buChar char="•"/>
        <a:defRPr kumimoji="1" sz="30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40000"/>
        </a:spcBef>
        <a:spcAft>
          <a:spcPct val="0"/>
        </a:spcAft>
        <a:buClr>
          <a:schemeClr val="tx1"/>
        </a:buClr>
        <a:buChar char="–"/>
        <a:defRPr kumimoji="1" sz="26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lnSpc>
          <a:spcPct val="95000"/>
        </a:lnSpc>
        <a:spcBef>
          <a:spcPct val="35000"/>
        </a:spcBef>
        <a:spcAft>
          <a:spcPct val="0"/>
        </a:spcAft>
        <a:buChar char="•"/>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lnSpc>
          <a:spcPct val="75000"/>
        </a:lnSpc>
        <a:spcBef>
          <a:spcPct val="30000"/>
        </a:spcBef>
        <a:spcAft>
          <a:spcPct val="0"/>
        </a:spcAft>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lnSpc>
          <a:spcPct val="75000"/>
        </a:lnSpc>
        <a:spcBef>
          <a:spcPct val="30000"/>
        </a:spcBef>
        <a:spcAft>
          <a:spcPct val="0"/>
        </a:spcAft>
        <a:buChar char="»"/>
        <a:defRPr kumimoji="1"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11381" y="1090623"/>
            <a:ext cx="8361229" cy="726145"/>
          </a:xfrm>
        </p:spPr>
        <p:txBody>
          <a:bodyPr/>
          <a:lstStyle/>
          <a:p>
            <a:r>
              <a:rPr lang="tr-TR" dirty="0" smtClean="0"/>
              <a:t>İBADET</a:t>
            </a:r>
            <a:endParaRPr lang="tr-TR" dirty="0"/>
          </a:p>
        </p:txBody>
      </p:sp>
      <p:sp>
        <p:nvSpPr>
          <p:cNvPr id="3" name="Alt Başlık 2"/>
          <p:cNvSpPr>
            <a:spLocks noGrp="1"/>
          </p:cNvSpPr>
          <p:nvPr>
            <p:ph type="subTitle" idx="1"/>
          </p:nvPr>
        </p:nvSpPr>
        <p:spPr>
          <a:xfrm>
            <a:off x="2679906" y="1973179"/>
            <a:ext cx="6831673" cy="3069337"/>
          </a:xfrm>
        </p:spPr>
        <p:txBody>
          <a:bodyPr>
            <a:normAutofit fontScale="92500" lnSpcReduction="20000"/>
          </a:bodyPr>
          <a:lstStyle/>
          <a:p>
            <a:r>
              <a:rPr lang="tr-TR" sz="2400" dirty="0">
                <a:solidFill>
                  <a:srgbClr val="CC0099"/>
                </a:solidFill>
              </a:rPr>
              <a:t>Hıristiyanlığın ilk üç asırlık döneminde belli bir ibadet şekli yoktu. Bu nedenle, dördüncü yüzyılın ikinci yarısına kadar günlük olarak yapılan düzenli bir ibadet uygulaması olmamıştır. Bu döneme kadar insanlar, kendi başlarına veya aile içinde günlük dualarda bulunmuşlardır. Önceleri, bu dualarda daha çok Yahudi kutsal kitabı Eski Ahit’in </a:t>
            </a:r>
            <a:r>
              <a:rPr lang="tr-TR" sz="2400" dirty="0" err="1">
                <a:solidFill>
                  <a:srgbClr val="CC0099"/>
                </a:solidFill>
              </a:rPr>
              <a:t>Mezmurlar</a:t>
            </a:r>
            <a:r>
              <a:rPr lang="tr-TR" sz="2400" dirty="0">
                <a:solidFill>
                  <a:srgbClr val="CC0099"/>
                </a:solidFill>
              </a:rPr>
              <a:t> kısmından bölümler okunurdu. Yeni Ahit’in oluşmasından sonra, dualarda Yeni Ahit’ten bölümler de okunmaya başlamıştır.</a:t>
            </a:r>
          </a:p>
          <a:p>
            <a:endParaRPr lang="tr-TR" dirty="0"/>
          </a:p>
        </p:txBody>
      </p:sp>
    </p:spTree>
    <p:extLst>
      <p:ext uri="{BB962C8B-B14F-4D97-AF65-F5344CB8AC3E}">
        <p14:creationId xmlns:p14="http://schemas.microsoft.com/office/powerpoint/2010/main" val="81544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solidFill>
                  <a:srgbClr val="CC0099"/>
                </a:solidFill>
              </a:rPr>
              <a:t>Hıristiyanlığın ilk üç asırlık döneminde belli bir ibadet şekli yoktu. Bu nedenle, dördüncü yüzyılın ikinci yarısına kadar günlük olarak yapılan düzenli bir ibadet uygulaması olmamıştır. Bu döneme kadar insanlar, kendi başlarına veya aile içinde günlük dualarda bulunmuşlardır. Önceleri, bu dualarda daha çok Yahudi kutsal kitabı Eski Ahit’in </a:t>
            </a:r>
            <a:r>
              <a:rPr lang="tr-TR" dirty="0" err="1">
                <a:solidFill>
                  <a:srgbClr val="CC0099"/>
                </a:solidFill>
              </a:rPr>
              <a:t>Mezmurlar</a:t>
            </a:r>
            <a:r>
              <a:rPr lang="tr-TR" dirty="0">
                <a:solidFill>
                  <a:srgbClr val="CC0099"/>
                </a:solidFill>
              </a:rPr>
              <a:t> kısmından bölümler okunurdu. Yeni Ahit’in oluşmasından sonra, dualarda Yeni Ahit’ten bölümler de okunmaya başlamıştır.</a:t>
            </a:r>
          </a:p>
          <a:p>
            <a:endParaRPr lang="tr-TR" dirty="0"/>
          </a:p>
        </p:txBody>
      </p:sp>
    </p:spTree>
    <p:extLst>
      <p:ext uri="{BB962C8B-B14F-4D97-AF65-F5344CB8AC3E}">
        <p14:creationId xmlns:p14="http://schemas.microsoft.com/office/powerpoint/2010/main" val="305845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Günlük ibadetler</a:t>
            </a:r>
            <a:endParaRPr lang="tr-TR" dirty="0"/>
          </a:p>
        </p:txBody>
      </p:sp>
      <p:sp>
        <p:nvSpPr>
          <p:cNvPr id="3" name="İçerik Yer Tutucusu 2"/>
          <p:cNvSpPr>
            <a:spLocks noGrp="1"/>
          </p:cNvSpPr>
          <p:nvPr>
            <p:ph idx="1"/>
          </p:nvPr>
        </p:nvSpPr>
        <p:spPr/>
        <p:txBody>
          <a:bodyPr/>
          <a:lstStyle/>
          <a:p>
            <a:pPr>
              <a:lnSpc>
                <a:spcPct val="80000"/>
              </a:lnSpc>
            </a:pPr>
            <a:r>
              <a:rPr lang="tr-TR" dirty="0">
                <a:solidFill>
                  <a:srgbClr val="CC0099"/>
                </a:solidFill>
              </a:rPr>
              <a:t>Günlük namaz ibadetleri genelde kilisede ve papazın idaresinde yapılır. İbadetlerde Yeni Ahit’ten ve Eski Ahit’in özellikle </a:t>
            </a:r>
            <a:r>
              <a:rPr lang="tr-TR" dirty="0" err="1">
                <a:solidFill>
                  <a:srgbClr val="CC0099"/>
                </a:solidFill>
              </a:rPr>
              <a:t>mezmurlar</a:t>
            </a:r>
            <a:r>
              <a:rPr lang="tr-TR" dirty="0">
                <a:solidFill>
                  <a:srgbClr val="CC0099"/>
                </a:solidFill>
              </a:rPr>
              <a:t> kısmından bölümler ve ilâhîler okunur.</a:t>
            </a:r>
          </a:p>
          <a:p>
            <a:pPr>
              <a:lnSpc>
                <a:spcPct val="80000"/>
              </a:lnSpc>
            </a:pPr>
            <a:r>
              <a:rPr lang="tr-TR" dirty="0">
                <a:solidFill>
                  <a:srgbClr val="CC0099"/>
                </a:solidFill>
              </a:rPr>
              <a:t>Hıristiyanlıkta haftalık </a:t>
            </a:r>
            <a:r>
              <a:rPr lang="tr-TR" dirty="0" err="1">
                <a:solidFill>
                  <a:srgbClr val="CC0099"/>
                </a:solidFill>
              </a:rPr>
              <a:t>ibedetler</a:t>
            </a:r>
            <a:r>
              <a:rPr lang="tr-TR" dirty="0">
                <a:solidFill>
                  <a:srgbClr val="CC0099"/>
                </a:solidFill>
              </a:rPr>
              <a:t> Pazar günleri yapılır. Haftalık Pazar ibadetinin cemaatle yerine getirilmesi gerektiğinden, Pazar günü kiliseye gitmek çok önemlidir. Çünkü bugün, Hıristiyanlıkta en önemli ibadet olarak görülen </a:t>
            </a:r>
            <a:r>
              <a:rPr lang="tr-TR" dirty="0" err="1">
                <a:solidFill>
                  <a:srgbClr val="CC0099"/>
                </a:solidFill>
              </a:rPr>
              <a:t>evharistiya</a:t>
            </a:r>
            <a:r>
              <a:rPr lang="tr-TR" dirty="0">
                <a:solidFill>
                  <a:srgbClr val="CC0099"/>
                </a:solidFill>
              </a:rPr>
              <a:t> ayini icra edilir. İsa’nın havarileriyle yediği yemeğin anısına yapılan bu ayinde kutsal kitaptan pasajlar okunur, ilâhîler söylenir, vaaz verilir ve dualar edilir.</a:t>
            </a:r>
          </a:p>
          <a:p>
            <a:endParaRPr lang="tr-TR" dirty="0"/>
          </a:p>
        </p:txBody>
      </p:sp>
    </p:spTree>
    <p:extLst>
      <p:ext uri="{BB962C8B-B14F-4D97-AF65-F5344CB8AC3E}">
        <p14:creationId xmlns:p14="http://schemas.microsoft.com/office/powerpoint/2010/main" val="265878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solidFill>
                  <a:srgbClr val="CC0099"/>
                </a:solidFill>
              </a:rPr>
              <a:t>Hıristiyanlıkta yıllık ibadet vakitleri de vardır. Bu ibadetlerin bir kısmı sabit günlerde, diğer kısmı ise her yıl farklı zamanlarda kutlanmaktadır. Hıristiyanlıktaki ibadetinin yapılışı ve vakitleri, mezheplere göre farklılık gösterir. </a:t>
            </a:r>
          </a:p>
          <a:p>
            <a:endParaRPr lang="tr-TR" dirty="0"/>
          </a:p>
        </p:txBody>
      </p:sp>
    </p:spTree>
    <p:extLst>
      <p:ext uri="{BB962C8B-B14F-4D97-AF65-F5344CB8AC3E}">
        <p14:creationId xmlns:p14="http://schemas.microsoft.com/office/powerpoint/2010/main" val="122663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2279650" y="188914"/>
            <a:ext cx="6870700" cy="555625"/>
          </a:xfrm>
        </p:spPr>
        <p:txBody>
          <a:bodyPr/>
          <a:lstStyle/>
          <a:p>
            <a:r>
              <a:rPr lang="tr-TR" sz="4000">
                <a:solidFill>
                  <a:schemeClr val="folHlink"/>
                </a:solidFill>
              </a:rPr>
              <a:t>Hıristiyan Bayramları</a:t>
            </a:r>
          </a:p>
        </p:txBody>
      </p:sp>
      <p:sp>
        <p:nvSpPr>
          <p:cNvPr id="373763" name="Rectangle 3"/>
          <p:cNvSpPr>
            <a:spLocks noGrp="1" noChangeArrowheads="1"/>
          </p:cNvSpPr>
          <p:nvPr>
            <p:ph type="body" idx="1"/>
          </p:nvPr>
        </p:nvSpPr>
        <p:spPr>
          <a:xfrm>
            <a:off x="2209800" y="981076"/>
            <a:ext cx="7696200" cy="4968875"/>
          </a:xfrm>
        </p:spPr>
        <p:txBody>
          <a:bodyPr/>
          <a:lstStyle/>
          <a:p>
            <a:pPr>
              <a:lnSpc>
                <a:spcPct val="80000"/>
              </a:lnSpc>
              <a:buFontTx/>
              <a:buNone/>
            </a:pPr>
            <a:r>
              <a:rPr lang="tr-TR" sz="2000">
                <a:solidFill>
                  <a:schemeClr val="hlink"/>
                </a:solidFill>
              </a:rPr>
              <a:t>Noel;</a:t>
            </a:r>
            <a:r>
              <a:rPr lang="tr-TR" sz="2000"/>
              <a:t> </a:t>
            </a:r>
            <a:r>
              <a:rPr lang="tr-TR" sz="2000">
                <a:solidFill>
                  <a:srgbClr val="CC0099"/>
                </a:solidFill>
              </a:rPr>
              <a:t>Hz.İsa’nın doğum günü anısına kutlanmaktadır. İnsanlığa ışık getiren Tanrı’nın oğlunun insan şeklinde yeryüzüne gelişinin anısına kutlanan bu bayramın tarihi konusunda Kiliseler arasında  fark bulunmaktadır. Katolik ve Protestanlar Noeli 25 Aralık’ta, Ortodoks Kiliseler ise 6 Ocak tarihinde kutlamaktadır. </a:t>
            </a:r>
          </a:p>
          <a:p>
            <a:pPr>
              <a:lnSpc>
                <a:spcPct val="80000"/>
              </a:lnSpc>
              <a:buFontTx/>
              <a:buNone/>
            </a:pPr>
            <a:r>
              <a:rPr lang="tr-TR" sz="2000">
                <a:solidFill>
                  <a:schemeClr val="hlink"/>
                </a:solidFill>
              </a:rPr>
              <a:t>Paskalya;</a:t>
            </a:r>
            <a:r>
              <a:rPr lang="tr-TR" sz="2000"/>
              <a:t> </a:t>
            </a:r>
            <a:r>
              <a:rPr lang="tr-TR" sz="2000">
                <a:solidFill>
                  <a:srgbClr val="CC0099"/>
                </a:solidFill>
              </a:rPr>
              <a:t>Hz.İsa’nın öldükten sonra dirilişi anısına kutlanır. Paskalya öncesinde kırk günlük bir tövbe ve perhiz zamanı bulunmaktadır. Bu kırk günlük sürenin son Cuma günü Hz. İsa’nın çarmıha gerildiği gün olarak anılmakta ve yoğun ibadetlerle  geçirilmektedir. Cuma’dan iki gün sonra gelen Pazar günü ise Paskalya, yani Hz.İsa’nın diriliş günü olarak kutlanmaktadır.  Baharda kutlanan Paskalya döneminin tarihi değişken olduğu için, kesin tarih Kilise yetkilileri tarafından, her yıl yeniden belirlenmektedir.</a:t>
            </a:r>
          </a:p>
          <a:p>
            <a:pPr>
              <a:lnSpc>
                <a:spcPct val="80000"/>
              </a:lnSpc>
              <a:buFontTx/>
              <a:buNone/>
            </a:pPr>
            <a:endParaRPr lang="tr-TR" sz="2000">
              <a:solidFill>
                <a:srgbClr val="CC0099"/>
              </a:solidFill>
            </a:endParaRPr>
          </a:p>
        </p:txBody>
      </p:sp>
    </p:spTree>
    <p:extLst>
      <p:ext uri="{BB962C8B-B14F-4D97-AF65-F5344CB8AC3E}">
        <p14:creationId xmlns:p14="http://schemas.microsoft.com/office/powerpoint/2010/main" val="296174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tr-TR" dirty="0" smtClean="0"/>
              <a:t>Mabet</a:t>
            </a:r>
            <a:endParaRPr lang="tr-TR" dirty="0"/>
          </a:p>
        </p:txBody>
      </p:sp>
      <p:sp>
        <p:nvSpPr>
          <p:cNvPr id="430083" name="Rectangle 3"/>
          <p:cNvSpPr>
            <a:spLocks noGrp="1" noChangeArrowheads="1"/>
          </p:cNvSpPr>
          <p:nvPr>
            <p:ph type="body" idx="1"/>
          </p:nvPr>
        </p:nvSpPr>
        <p:spPr>
          <a:xfrm>
            <a:off x="2819400" y="2286000"/>
            <a:ext cx="7162800" cy="3657600"/>
          </a:xfrm>
        </p:spPr>
        <p:txBody>
          <a:bodyPr>
            <a:normAutofit fontScale="85000" lnSpcReduction="10000"/>
          </a:bodyPr>
          <a:lstStyle/>
          <a:p>
            <a:r>
              <a:rPr lang="tr-TR" sz="3200" dirty="0">
                <a:solidFill>
                  <a:srgbClr val="CC0099"/>
                </a:solidFill>
              </a:rPr>
              <a:t>Hıristiyanlığın başlangıçta bir ibadet yeri yoktu. Baskı nedeniyle ilk Hıristiyanlar ibadetlerini gizli yerlerde yapıyorlardı. M.S. IV. yüzyılda Hıristiyanlık Romalılar tarafından serbest  bırakılınca, ibadet yerleri inşa edilmeye başladı. İbadet yerlerinin büyük ve ihtişamlı olanlarına katedral, küçük ve sade olanlarına da kilise adı verildi. </a:t>
            </a:r>
          </a:p>
          <a:p>
            <a:endParaRPr lang="tr-TR" dirty="0"/>
          </a:p>
        </p:txBody>
      </p:sp>
    </p:spTree>
    <p:extLst>
      <p:ext uri="{BB962C8B-B14F-4D97-AF65-F5344CB8AC3E}">
        <p14:creationId xmlns:p14="http://schemas.microsoft.com/office/powerpoint/2010/main" val="3335996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tr-TR" dirty="0" smtClean="0"/>
              <a:t>Mabet</a:t>
            </a:r>
            <a:endParaRPr lang="tr-TR" dirty="0"/>
          </a:p>
        </p:txBody>
      </p:sp>
      <p:sp>
        <p:nvSpPr>
          <p:cNvPr id="430083" name="Rectangle 3"/>
          <p:cNvSpPr>
            <a:spLocks noGrp="1" noChangeArrowheads="1"/>
          </p:cNvSpPr>
          <p:nvPr>
            <p:ph type="body" idx="1"/>
          </p:nvPr>
        </p:nvSpPr>
        <p:spPr>
          <a:xfrm>
            <a:off x="2819400" y="2286000"/>
            <a:ext cx="7162800" cy="3657600"/>
          </a:xfrm>
        </p:spPr>
        <p:txBody>
          <a:bodyPr>
            <a:normAutofit fontScale="85000" lnSpcReduction="10000"/>
          </a:bodyPr>
          <a:lstStyle/>
          <a:p>
            <a:r>
              <a:rPr lang="tr-TR" sz="3200" dirty="0">
                <a:solidFill>
                  <a:srgbClr val="CC0099"/>
                </a:solidFill>
              </a:rPr>
              <a:t>Hıristiyanlığın başlangıçta bir ibadet yeri yoktu. Baskı nedeniyle ilk Hıristiyanlar ibadetlerini gizli yerlerde yapıyorlardı. M.S. IV. yüzyılda Hıristiyanlık Romalılar tarafından serbest  bırakılınca, ibadet yerleri inşa edilmeye başladı. İbadet yerlerinin büyük ve ihtişamlı olanlarına katedral, küçük ve sade olanlarına da kilise adı verildi. </a:t>
            </a:r>
          </a:p>
          <a:p>
            <a:endParaRPr lang="tr-TR" dirty="0"/>
          </a:p>
        </p:txBody>
      </p:sp>
    </p:spTree>
    <p:extLst>
      <p:ext uri="{BB962C8B-B14F-4D97-AF65-F5344CB8AC3E}">
        <p14:creationId xmlns:p14="http://schemas.microsoft.com/office/powerpoint/2010/main" val="3150884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ONUŞMACI TANITMA - DALE CARNEGIE TRAINING (R)">
  <a:themeElements>
    <a:clrScheme name="KONUŞMACI TANITMA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fontScheme name="KONUŞMACI TANITMA - DALE CARNEGIE TRAINING (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1800" b="1" i="0" u="none" strike="noStrike" cap="none" normalizeH="0" baseline="0" smtClean="0">
            <a:ln>
              <a:noFill/>
            </a:ln>
            <a:solidFill>
              <a:srgbClr val="FFFF00"/>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1800" b="1" i="0" u="none" strike="noStrike" cap="none" normalizeH="0" baseline="0" smtClean="0">
            <a:ln>
              <a:noFill/>
            </a:ln>
            <a:solidFill>
              <a:srgbClr val="FFFF00"/>
            </a:solidFill>
            <a:effectLst/>
            <a:latin typeface="Tahoma" panose="020B0604030504040204" pitchFamily="34" charset="0"/>
          </a:defRPr>
        </a:defPPr>
      </a:lstStyle>
    </a:lnDef>
  </a:objectDefaults>
  <a:extraClrSchemeLst>
    <a:extraClrScheme>
      <a:clrScheme name="KONUŞMACI TANITMA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KONUŞMACI TANITMA - DALE CARNEGIE TRAINING (R) 2">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KONUŞMACI TANITMA - DALE CARNEGIE TRAINING (R) 3">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KONUŞMACI TANITMA - DALE CARNEGIE TRAINING (R)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KONUŞMACI TANITMA - DALE CARNEGIE TRAINING (R)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KONUŞMACI TANITMA - DALE CARNEGIE TRAINING (R)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KONUŞMACI TANITMA - DALE CARNEGIE TRAINING (R)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KONUŞMACI TANITMA - DALE CARNEGIE TRAINING (R)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kırpılmış</Template>
  <TotalTime>13</TotalTime>
  <Words>487</Words>
  <Application>Microsoft Office PowerPoint</Application>
  <PresentationFormat>Geniş ekran</PresentationFormat>
  <Paragraphs>16</Paragraphs>
  <Slides>7</Slides>
  <Notes>2</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Arial</vt:lpstr>
      <vt:lpstr>Calibri</vt:lpstr>
      <vt:lpstr>Comic Sans MS</vt:lpstr>
      <vt:lpstr>Franklin Gothic Book</vt:lpstr>
      <vt:lpstr>Tahoma</vt:lpstr>
      <vt:lpstr>Crop</vt:lpstr>
      <vt:lpstr>Boyalı Kalemler</vt:lpstr>
      <vt:lpstr>KONUŞMACI TANITMA - DALE CARNEGIE TRAINING (R)</vt:lpstr>
      <vt:lpstr>İBADET</vt:lpstr>
      <vt:lpstr>PowerPoint Sunusu</vt:lpstr>
      <vt:lpstr>Günlük ibadetler</vt:lpstr>
      <vt:lpstr>PowerPoint Sunusu</vt:lpstr>
      <vt:lpstr>Hıristiyan Bayramları</vt:lpstr>
      <vt:lpstr>Mabet</vt:lpstr>
      <vt:lpstr>Mabet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İBADET</dc:title>
  <dc:creator>Baki Adam</dc:creator>
  <cp:lastModifiedBy>Baki Adam</cp:lastModifiedBy>
  <cp:revision>3</cp:revision>
  <dcterms:created xsi:type="dcterms:W3CDTF">2018-01-22T16:56:39Z</dcterms:created>
  <dcterms:modified xsi:type="dcterms:W3CDTF">2018-01-22T17:13:47Z</dcterms:modified>
</cp:coreProperties>
</file>