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0" r:id="rId2"/>
    <p:sldMasterId id="2147483684" r:id="rId3"/>
  </p:sldMasterIdLst>
  <p:notesMasterIdLst>
    <p:notesMasterId r:id="rId11"/>
  </p:notesMasterIdLst>
  <p:sldIdLst>
    <p:sldId id="256" r:id="rId4"/>
    <p:sldId id="257" r:id="rId5"/>
    <p:sldId id="258" r:id="rId6"/>
    <p:sldId id="259" r:id="rId7"/>
    <p:sldId id="261"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6" d="100"/>
          <a:sy n="76" d="100"/>
        </p:scale>
        <p:origin x="5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A6DDB1-12B4-4786-9DE5-5A46A246B643}" type="datetimeFigureOut">
              <a:rPr lang="tr-TR" smtClean="0"/>
              <a:t>22.1.2018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A37033-5263-4F3C-BA65-0FB0826FA316}" type="slidenum">
              <a:rPr lang="tr-TR" smtClean="0"/>
              <a:t>‹#›</a:t>
            </a:fld>
            <a:endParaRPr lang="tr-TR"/>
          </a:p>
        </p:txBody>
      </p:sp>
    </p:spTree>
    <p:extLst>
      <p:ext uri="{BB962C8B-B14F-4D97-AF65-F5344CB8AC3E}">
        <p14:creationId xmlns:p14="http://schemas.microsoft.com/office/powerpoint/2010/main" val="1701984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42691E-88A6-43D5-9E20-A0C5E253C1D1}" type="slidenum">
              <a:rPr lang="tr-TR">
                <a:solidFill>
                  <a:srgbClr val="000000"/>
                </a:solidFill>
              </a:rPr>
              <a:pPr/>
              <a:t>6</a:t>
            </a:fld>
            <a:endParaRPr lang="tr-TR">
              <a:solidFill>
                <a:srgbClr val="000000"/>
              </a:solidFill>
            </a:endParaRPr>
          </a:p>
        </p:txBody>
      </p:sp>
      <p:sp>
        <p:nvSpPr>
          <p:cNvPr id="527362" name="Rectangle 2"/>
          <p:cNvSpPr>
            <a:spLocks noGrp="1" noRot="1" noChangeAspect="1" noChangeArrowheads="1" noTextEdit="1"/>
          </p:cNvSpPr>
          <p:nvPr>
            <p:ph type="sldImg"/>
          </p:nvPr>
        </p:nvSpPr>
        <p:spPr>
          <a:ln/>
        </p:spPr>
      </p:sp>
      <p:sp>
        <p:nvSpPr>
          <p:cNvPr id="527363"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2872566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42691E-88A6-43D5-9E20-A0C5E253C1D1}" type="slidenum">
              <a:rPr lang="tr-TR">
                <a:solidFill>
                  <a:srgbClr val="000000"/>
                </a:solidFill>
              </a:rPr>
              <a:pPr/>
              <a:t>7</a:t>
            </a:fld>
            <a:endParaRPr lang="tr-TR">
              <a:solidFill>
                <a:srgbClr val="000000"/>
              </a:solidFill>
            </a:endParaRPr>
          </a:p>
        </p:txBody>
      </p:sp>
      <p:sp>
        <p:nvSpPr>
          <p:cNvPr id="527362" name="Rectangle 2"/>
          <p:cNvSpPr>
            <a:spLocks noGrp="1" noRot="1" noChangeAspect="1" noChangeArrowheads="1" noTextEdit="1"/>
          </p:cNvSpPr>
          <p:nvPr>
            <p:ph type="sldImg"/>
          </p:nvPr>
        </p:nvSpPr>
        <p:spPr>
          <a:ln/>
        </p:spPr>
      </p:sp>
      <p:sp>
        <p:nvSpPr>
          <p:cNvPr id="527363"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4006555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1/22/2018</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352258" name="Freeform 2"/>
          <p:cNvSpPr>
            <a:spLocks/>
          </p:cNvSpPr>
          <p:nvPr/>
        </p:nvSpPr>
        <p:spPr bwMode="blackWhite">
          <a:xfrm>
            <a:off x="27517" y="12701"/>
            <a:ext cx="11861800" cy="6780213"/>
          </a:xfrm>
          <a:custGeom>
            <a:avLst/>
            <a:gdLst>
              <a:gd name="T0" fmla="*/ 2822 w 3985"/>
              <a:gd name="T1" fmla="*/ 0 h 3619"/>
              <a:gd name="T2" fmla="*/ 0 w 3985"/>
              <a:gd name="T3" fmla="*/ 975 h 3619"/>
              <a:gd name="T4" fmla="*/ 2169 w 3985"/>
              <a:gd name="T5" fmla="*/ 3619 h 3619"/>
              <a:gd name="T6" fmla="*/ 3985 w 3985"/>
              <a:gd name="T7" fmla="*/ 1125 h 3619"/>
              <a:gd name="T8" fmla="*/ 2822 w 3985"/>
              <a:gd name="T9" fmla="*/ 0 h 3619"/>
              <a:gd name="T10" fmla="*/ 2822 w 3985"/>
              <a:gd name="T11" fmla="*/ 0 h 3619"/>
            </a:gdLst>
            <a:ahLst/>
            <a:cxnLst>
              <a:cxn ang="0">
                <a:pos x="T0" y="T1"/>
              </a:cxn>
              <a:cxn ang="0">
                <a:pos x="T2" y="T3"/>
              </a:cxn>
              <a:cxn ang="0">
                <a:pos x="T4" y="T5"/>
              </a:cxn>
              <a:cxn ang="0">
                <a:pos x="T6" y="T7"/>
              </a:cxn>
              <a:cxn ang="0">
                <a:pos x="T8" y="T9"/>
              </a:cxn>
              <a:cxn ang="0">
                <a:pos x="T10" y="T11"/>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59" name="Rectangle 3"/>
          <p:cNvSpPr>
            <a:spLocks noGrp="1" noChangeArrowheads="1"/>
          </p:cNvSpPr>
          <p:nvPr>
            <p:ph type="ctrTitle"/>
          </p:nvPr>
        </p:nvSpPr>
        <p:spPr>
          <a:xfrm>
            <a:off x="1828800" y="1511300"/>
            <a:ext cx="8534400" cy="2273300"/>
          </a:xfrm>
          <a:effectLst>
            <a:outerShdw dist="45791" dir="2021404" algn="ctr" rotWithShape="0">
              <a:schemeClr val="bg2"/>
            </a:outerShdw>
          </a:effectLst>
          <a:extLst>
            <a:ext uri="{909E8E84-426E-40DD-AFC4-6F175D3DCCD1}">
              <a14:hiddenFill xmlns:a14="http://schemas.microsoft.com/office/drawing/2010/main">
                <a:solidFill>
                  <a:srgbClr val="FF3300"/>
                </a:solidFill>
              </a14:hiddenFill>
            </a:ext>
          </a:extLst>
        </p:spPr>
        <p:txBody>
          <a:bodyPr/>
          <a:lstStyle>
            <a:lvl1pPr>
              <a:defRPr>
                <a:solidFill>
                  <a:schemeClr val="tx2"/>
                </a:solidFill>
                <a:effectLst>
                  <a:outerShdw blurRad="38100" dist="38100" dir="2700000" algn="tl">
                    <a:srgbClr val="C0C0C0"/>
                  </a:outerShdw>
                </a:effectLst>
              </a:defRPr>
            </a:lvl1pPr>
          </a:lstStyle>
          <a:p>
            <a:pPr lvl="0"/>
            <a:r>
              <a:rPr lang="tr-TR" noProof="0" smtClean="0"/>
              <a:t>Asıl başlık stili için tıklatın</a:t>
            </a:r>
          </a:p>
        </p:txBody>
      </p:sp>
      <p:sp>
        <p:nvSpPr>
          <p:cNvPr id="352260" name="Rectangle 4"/>
          <p:cNvSpPr>
            <a:spLocks noGrp="1" noChangeArrowheads="1"/>
          </p:cNvSpPr>
          <p:nvPr>
            <p:ph type="subTitle" idx="1"/>
          </p:nvPr>
        </p:nvSpPr>
        <p:spPr>
          <a:xfrm>
            <a:off x="2065867" y="4051300"/>
            <a:ext cx="8043333" cy="1003300"/>
          </a:xfrm>
        </p:spPr>
        <p:txBody>
          <a:bodyPr/>
          <a:lstStyle>
            <a:lvl1pPr marL="0" indent="0" algn="ctr">
              <a:buFontTx/>
              <a:buNone/>
              <a:defRPr sz="2800">
                <a:effectLst>
                  <a:outerShdw blurRad="38100" dist="38100" dir="2700000" algn="tl">
                    <a:srgbClr val="C0C0C0"/>
                  </a:outerShdw>
                </a:effectLst>
              </a:defRPr>
            </a:lvl1pPr>
          </a:lstStyle>
          <a:p>
            <a:pPr lvl="0"/>
            <a:r>
              <a:rPr lang="tr-TR" noProof="0" smtClean="0"/>
              <a:t>Asıl alt başlık stilini düzenlemek için tıklatın</a:t>
            </a:r>
          </a:p>
        </p:txBody>
      </p:sp>
      <p:sp>
        <p:nvSpPr>
          <p:cNvPr id="352261" name="Rectangle 5"/>
          <p:cNvSpPr>
            <a:spLocks noGrp="1" noChangeArrowheads="1"/>
          </p:cNvSpPr>
          <p:nvPr>
            <p:ph type="dt" sz="half" idx="2"/>
          </p:nvPr>
        </p:nvSpPr>
        <p:spPr>
          <a:xfrm>
            <a:off x="914400" y="6248400"/>
            <a:ext cx="2540000" cy="457200"/>
          </a:xfrm>
        </p:spPr>
        <p:txBody>
          <a:bodyPr/>
          <a:lstStyle>
            <a:lvl1pPr>
              <a:defRPr/>
            </a:lvl1pPr>
          </a:lstStyle>
          <a:p>
            <a:endParaRPr lang="tr-TR">
              <a:solidFill>
                <a:srgbClr val="000000"/>
              </a:solidFill>
            </a:endParaRPr>
          </a:p>
        </p:txBody>
      </p:sp>
      <p:sp>
        <p:nvSpPr>
          <p:cNvPr id="352262" name="Rectangle 6"/>
          <p:cNvSpPr>
            <a:spLocks noGrp="1" noChangeArrowheads="1"/>
          </p:cNvSpPr>
          <p:nvPr>
            <p:ph type="ftr" sz="quarter" idx="3"/>
          </p:nvPr>
        </p:nvSpPr>
        <p:spPr>
          <a:xfrm>
            <a:off x="4165600" y="6248400"/>
            <a:ext cx="3860800" cy="457200"/>
          </a:xfrm>
        </p:spPr>
        <p:txBody>
          <a:bodyPr/>
          <a:lstStyle>
            <a:lvl1pPr>
              <a:defRPr/>
            </a:lvl1pPr>
          </a:lstStyle>
          <a:p>
            <a:endParaRPr lang="tr-TR">
              <a:solidFill>
                <a:srgbClr val="000000"/>
              </a:solidFill>
            </a:endParaRPr>
          </a:p>
        </p:txBody>
      </p:sp>
      <p:sp>
        <p:nvSpPr>
          <p:cNvPr id="352263" name="Rectangle 7"/>
          <p:cNvSpPr>
            <a:spLocks noGrp="1" noChangeArrowheads="1"/>
          </p:cNvSpPr>
          <p:nvPr>
            <p:ph type="sldNum" sz="quarter" idx="4"/>
          </p:nvPr>
        </p:nvSpPr>
        <p:spPr>
          <a:xfrm>
            <a:off x="8737600" y="6248400"/>
            <a:ext cx="2540000" cy="457200"/>
          </a:xfrm>
        </p:spPr>
        <p:txBody>
          <a:bodyPr/>
          <a:lstStyle>
            <a:lvl1pPr>
              <a:defRPr/>
            </a:lvl1pPr>
          </a:lstStyle>
          <a:p>
            <a:fld id="{2A75BE45-6ABB-4BB8-8513-26E3AD66074C}" type="slidenum">
              <a:rPr lang="tr-TR">
                <a:solidFill>
                  <a:srgbClr val="000000"/>
                </a:solidFill>
              </a:rPr>
              <a:pPr/>
              <a:t>‹#›</a:t>
            </a:fld>
            <a:endParaRPr lang="tr-TR">
              <a:solidFill>
                <a:srgbClr val="000000"/>
              </a:solidFill>
            </a:endParaRPr>
          </a:p>
        </p:txBody>
      </p:sp>
      <p:grpSp>
        <p:nvGrpSpPr>
          <p:cNvPr id="352264" name="Group 8"/>
          <p:cNvGrpSpPr>
            <a:grpSpLocks/>
          </p:cNvGrpSpPr>
          <p:nvPr/>
        </p:nvGrpSpPr>
        <p:grpSpPr bwMode="auto">
          <a:xfrm>
            <a:off x="260351" y="234950"/>
            <a:ext cx="5050367" cy="1778000"/>
            <a:chOff x="123" y="148"/>
            <a:chExt cx="2386" cy="1120"/>
          </a:xfrm>
        </p:grpSpPr>
        <p:sp>
          <p:nvSpPr>
            <p:cNvPr id="352265" name="Freeform 9"/>
            <p:cNvSpPr>
              <a:spLocks/>
            </p:cNvSpPr>
            <p:nvPr userDrawn="1"/>
          </p:nvSpPr>
          <p:spPr bwMode="auto">
            <a:xfrm>
              <a:off x="177" y="177"/>
              <a:ext cx="2250" cy="1017"/>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66" name="Freeform 10"/>
            <p:cNvSpPr>
              <a:spLocks/>
            </p:cNvSpPr>
            <p:nvPr userDrawn="1"/>
          </p:nvSpPr>
          <p:spPr bwMode="auto">
            <a:xfrm>
              <a:off x="166" y="261"/>
              <a:ext cx="2244" cy="1007"/>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67" name="Freeform 11"/>
            <p:cNvSpPr>
              <a:spLocks/>
            </p:cNvSpPr>
            <p:nvPr userDrawn="1"/>
          </p:nvSpPr>
          <p:spPr bwMode="auto">
            <a:xfrm>
              <a:off x="474" y="344"/>
              <a:ext cx="1488" cy="919"/>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grpSp>
          <p:nvGrpSpPr>
            <p:cNvPr id="352268" name="Group 12"/>
            <p:cNvGrpSpPr>
              <a:grpSpLocks/>
            </p:cNvGrpSpPr>
            <p:nvPr userDrawn="1"/>
          </p:nvGrpSpPr>
          <p:grpSpPr bwMode="auto">
            <a:xfrm>
              <a:off x="123" y="148"/>
              <a:ext cx="2386" cy="1081"/>
              <a:chOff x="123" y="148"/>
              <a:chExt cx="2386" cy="1081"/>
            </a:xfrm>
          </p:grpSpPr>
          <p:sp>
            <p:nvSpPr>
              <p:cNvPr id="352269" name="Freeform 13"/>
              <p:cNvSpPr>
                <a:spLocks/>
              </p:cNvSpPr>
              <p:nvPr userDrawn="1"/>
            </p:nvSpPr>
            <p:spPr bwMode="auto">
              <a:xfrm>
                <a:off x="2005" y="934"/>
                <a:ext cx="212" cy="214"/>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70" name="Freeform 14"/>
              <p:cNvSpPr>
                <a:spLocks/>
              </p:cNvSpPr>
              <p:nvPr userDrawn="1"/>
            </p:nvSpPr>
            <p:spPr bwMode="auto">
              <a:xfrm>
                <a:off x="123" y="148"/>
                <a:ext cx="2386" cy="108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71" name="Freeform 15"/>
              <p:cNvSpPr>
                <a:spLocks/>
              </p:cNvSpPr>
              <p:nvPr userDrawn="1"/>
            </p:nvSpPr>
            <p:spPr bwMode="auto">
              <a:xfrm>
                <a:off x="324" y="158"/>
                <a:ext cx="1686" cy="614"/>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72" name="Freeform 16"/>
              <p:cNvSpPr>
                <a:spLocks/>
              </p:cNvSpPr>
              <p:nvPr userDrawn="1"/>
            </p:nvSpPr>
            <p:spPr bwMode="auto">
              <a:xfrm>
                <a:off x="409" y="251"/>
                <a:ext cx="227" cy="410"/>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73" name="Freeform 17"/>
              <p:cNvSpPr>
                <a:spLocks/>
              </p:cNvSpPr>
              <p:nvPr userDrawn="1"/>
            </p:nvSpPr>
            <p:spPr bwMode="auto">
              <a:xfrm>
                <a:off x="846" y="536"/>
                <a:ext cx="691" cy="36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grpSp>
      </p:grpSp>
      <p:grpSp>
        <p:nvGrpSpPr>
          <p:cNvPr id="352274" name="Group 18"/>
          <p:cNvGrpSpPr>
            <a:grpSpLocks/>
          </p:cNvGrpSpPr>
          <p:nvPr/>
        </p:nvGrpSpPr>
        <p:grpSpPr bwMode="auto">
          <a:xfrm>
            <a:off x="10553700" y="4368801"/>
            <a:ext cx="990600" cy="1058863"/>
            <a:chOff x="4986" y="2752"/>
            <a:chExt cx="468" cy="667"/>
          </a:xfrm>
        </p:grpSpPr>
        <p:sp>
          <p:nvSpPr>
            <p:cNvPr id="352275" name="Freeform 19"/>
            <p:cNvSpPr>
              <a:spLocks/>
            </p:cNvSpPr>
            <p:nvPr userDrawn="1"/>
          </p:nvSpPr>
          <p:spPr bwMode="auto">
            <a:xfrm rot="7320404">
              <a:off x="4909" y="2936"/>
              <a:ext cx="629" cy="293"/>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76" name="Freeform 20"/>
            <p:cNvSpPr>
              <a:spLocks/>
            </p:cNvSpPr>
            <p:nvPr userDrawn="1"/>
          </p:nvSpPr>
          <p:spPr bwMode="auto">
            <a:xfrm rot="7320404">
              <a:off x="4893" y="2923"/>
              <a:ext cx="627" cy="29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77" name="Freeform 21"/>
            <p:cNvSpPr>
              <a:spLocks/>
            </p:cNvSpPr>
            <p:nvPr userDrawn="1"/>
          </p:nvSpPr>
          <p:spPr bwMode="auto">
            <a:xfrm rot="7320404">
              <a:off x="5000" y="2912"/>
              <a:ext cx="416" cy="265"/>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grpSp>
          <p:nvGrpSpPr>
            <p:cNvPr id="352278" name="Group 22"/>
            <p:cNvGrpSpPr>
              <a:grpSpLocks/>
            </p:cNvGrpSpPr>
            <p:nvPr userDrawn="1"/>
          </p:nvGrpSpPr>
          <p:grpSpPr bwMode="auto">
            <a:xfrm>
              <a:off x="4986" y="2752"/>
              <a:ext cx="468" cy="667"/>
              <a:chOff x="4986" y="2752"/>
              <a:chExt cx="468" cy="667"/>
            </a:xfrm>
          </p:grpSpPr>
          <p:sp>
            <p:nvSpPr>
              <p:cNvPr id="352279" name="Freeform 23"/>
              <p:cNvSpPr>
                <a:spLocks/>
              </p:cNvSpPr>
              <p:nvPr userDrawn="1"/>
            </p:nvSpPr>
            <p:spPr bwMode="auto">
              <a:xfrm rot="7320404">
                <a:off x="4987" y="3190"/>
                <a:ext cx="59" cy="61"/>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80" name="Freeform 24"/>
              <p:cNvSpPr>
                <a:spLocks/>
              </p:cNvSpPr>
              <p:nvPr userDrawn="1"/>
            </p:nvSpPr>
            <p:spPr bwMode="auto">
              <a:xfrm rot="7320404">
                <a:off x="4887" y="2930"/>
                <a:ext cx="667" cy="31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81" name="Freeform 25"/>
              <p:cNvSpPr>
                <a:spLocks/>
              </p:cNvSpPr>
              <p:nvPr userDrawn="1"/>
            </p:nvSpPr>
            <p:spPr bwMode="auto">
              <a:xfrm rot="7320404">
                <a:off x="5062" y="2997"/>
                <a:ext cx="472" cy="176"/>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82" name="Freeform 26"/>
              <p:cNvSpPr>
                <a:spLocks/>
              </p:cNvSpPr>
              <p:nvPr userDrawn="1"/>
            </p:nvSpPr>
            <p:spPr bwMode="auto">
              <a:xfrm rot="7320404">
                <a:off x="5363" y="2874"/>
                <a:ext cx="63" cy="118"/>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2283" name="Freeform 27"/>
              <p:cNvSpPr>
                <a:spLocks/>
              </p:cNvSpPr>
              <p:nvPr userDrawn="1"/>
            </p:nvSpPr>
            <p:spPr bwMode="auto">
              <a:xfrm rot="7320404">
                <a:off x="5136" y="3000"/>
                <a:ext cx="193" cy="10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grpSp>
      </p:grpSp>
      <p:sp>
        <p:nvSpPr>
          <p:cNvPr id="352284" name="Freeform 28"/>
          <p:cNvSpPr>
            <a:spLocks/>
          </p:cNvSpPr>
          <p:nvPr/>
        </p:nvSpPr>
        <p:spPr bwMode="auto">
          <a:xfrm>
            <a:off x="1202267" y="5054601"/>
            <a:ext cx="9076267" cy="728663"/>
          </a:xfrm>
          <a:custGeom>
            <a:avLst/>
            <a:gdLst>
              <a:gd name="T0" fmla="*/ 0 w 4288"/>
              <a:gd name="T1" fmla="*/ 0 h 459"/>
              <a:gd name="T2" fmla="*/ 816 w 4288"/>
              <a:gd name="T3" fmla="*/ 256 h 459"/>
              <a:gd name="T4" fmla="*/ 1560 w 4288"/>
              <a:gd name="T5" fmla="*/ 144 h 459"/>
              <a:gd name="T6" fmla="*/ 1856 w 4288"/>
              <a:gd name="T7" fmla="*/ 376 h 459"/>
              <a:gd name="T8" fmla="*/ 2344 w 4288"/>
              <a:gd name="T9" fmla="*/ 152 h 459"/>
              <a:gd name="T10" fmla="*/ 3536 w 4288"/>
              <a:gd name="T11" fmla="*/ 456 h 459"/>
              <a:gd name="T12" fmla="*/ 4288 w 4288"/>
              <a:gd name="T13" fmla="*/ 136 h 459"/>
            </a:gdLst>
            <a:ahLst/>
            <a:cxnLst>
              <a:cxn ang="0">
                <a:pos x="T0" y="T1"/>
              </a:cxn>
              <a:cxn ang="0">
                <a:pos x="T2" y="T3"/>
              </a:cxn>
              <a:cxn ang="0">
                <a:pos x="T4" y="T5"/>
              </a:cxn>
              <a:cxn ang="0">
                <a:pos x="T6" y="T7"/>
              </a:cxn>
              <a:cxn ang="0">
                <a:pos x="T8" y="T9"/>
              </a:cxn>
              <a:cxn ang="0">
                <a:pos x="T10" y="T11"/>
              </a:cxn>
              <a:cxn ang="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tr-TR" sz="1800" smtClean="0">
              <a:solidFill>
                <a:srgbClr val="000000"/>
              </a:solidFill>
            </a:endParaRPr>
          </a:p>
        </p:txBody>
      </p:sp>
      <p:sp>
        <p:nvSpPr>
          <p:cNvPr id="352285" name="Freeform 29"/>
          <p:cNvSpPr>
            <a:spLocks/>
          </p:cNvSpPr>
          <p:nvPr/>
        </p:nvSpPr>
        <p:spPr bwMode="auto">
          <a:xfrm>
            <a:off x="5435600" y="1930400"/>
            <a:ext cx="1185333" cy="381000"/>
          </a:xfrm>
          <a:custGeom>
            <a:avLst/>
            <a:gdLst>
              <a:gd name="T0" fmla="*/ 0 w 560"/>
              <a:gd name="T1" fmla="*/ 32 h 240"/>
              <a:gd name="T2" fmla="*/ 280 w 560"/>
              <a:gd name="T3" fmla="*/ 144 h 240"/>
              <a:gd name="T4" fmla="*/ 448 w 560"/>
              <a:gd name="T5" fmla="*/ 16 h 240"/>
              <a:gd name="T6" fmla="*/ 560 w 560"/>
              <a:gd name="T7" fmla="*/ 240 h 240"/>
            </a:gdLst>
            <a:ahLst/>
            <a:cxnLst>
              <a:cxn ang="0">
                <a:pos x="T0" y="T1"/>
              </a:cxn>
              <a:cxn ang="0">
                <a:pos x="T2" y="T3"/>
              </a:cxn>
              <a:cxn ang="0">
                <a:pos x="T4" y="T5"/>
              </a:cxn>
              <a:cxn ang="0">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tr-TR" sz="1800" smtClean="0">
              <a:solidFill>
                <a:srgbClr val="000000"/>
              </a:solidFill>
            </a:endParaRPr>
          </a:p>
        </p:txBody>
      </p:sp>
    </p:spTree>
    <p:extLst>
      <p:ext uri="{BB962C8B-B14F-4D97-AF65-F5344CB8AC3E}">
        <p14:creationId xmlns:p14="http://schemas.microsoft.com/office/powerpoint/2010/main" val="3645818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04767EA4-3EFC-4898-88BB-927F0C986AF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273223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71A7A862-41BE-460C-B3FB-77FA8A5D291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30433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9144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468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BD7AF4D3-FF42-4CA1-845E-E98AC243FEC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282259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83601649-CC9E-40D6-BE39-9E44B65FE71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0418122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FDCB2875-6FEC-4451-92BD-6E8AA0E8484C}"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094115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1E7D6B4C-80DD-4E54-9525-9A1D35864AB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8444515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948D80E8-AC22-41E8-B691-7E8C0FBE71CF}"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790307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7E747AD9-BF38-4897-B7CB-90AB20646B2B}"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822914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AE6BD897-68D0-4038-8F9F-6734847D7E3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4875417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610600" y="152400"/>
            <a:ext cx="2565400" cy="53340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914400" y="152400"/>
            <a:ext cx="7493000" cy="5334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12C5D26F-03AC-48D2-925F-25F7B9FC8C49}"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6186783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379906" name="AutoShape 2"/>
          <p:cNvSpPr>
            <a:spLocks noChangeArrowheads="1"/>
          </p:cNvSpPr>
          <p:nvPr/>
        </p:nvSpPr>
        <p:spPr bwMode="auto">
          <a:xfrm>
            <a:off x="2133600" y="-2209800"/>
            <a:ext cx="12192000" cy="9067800"/>
          </a:xfrm>
          <a:prstGeom prst="diamond">
            <a:avLst/>
          </a:prstGeom>
          <a:gradFill rotWithShape="0">
            <a:gsLst>
              <a:gs pos="0">
                <a:schemeClr val="bg1"/>
              </a:gs>
              <a:gs pos="100000">
                <a:schemeClr val="folHlink"/>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914400" eaLnBrk="0" fontAlgn="base" hangingPunct="0">
              <a:spcBef>
                <a:spcPct val="20000"/>
              </a:spcBef>
              <a:spcAft>
                <a:spcPct val="0"/>
              </a:spcAft>
              <a:buFontTx/>
              <a:buChar char="•"/>
            </a:pPr>
            <a:endParaRPr kumimoji="1" lang="tr-TR" b="1">
              <a:solidFill>
                <a:srgbClr val="FFFF00"/>
              </a:solidFill>
            </a:endParaRPr>
          </a:p>
        </p:txBody>
      </p:sp>
      <p:sp>
        <p:nvSpPr>
          <p:cNvPr id="379907" name="Rectangle 3"/>
          <p:cNvSpPr>
            <a:spLocks noGrp="1" noChangeArrowheads="1"/>
          </p:cNvSpPr>
          <p:nvPr>
            <p:ph type="ctrTitle"/>
          </p:nvPr>
        </p:nvSpPr>
        <p:spPr>
          <a:xfrm>
            <a:off x="1219200" y="1524000"/>
            <a:ext cx="10363200" cy="1143000"/>
          </a:xfrm>
        </p:spPr>
        <p:txBody>
          <a:bodyPr/>
          <a:lstStyle>
            <a:lvl1pPr>
              <a:defRPr sz="4800"/>
            </a:lvl1pPr>
          </a:lstStyle>
          <a:p>
            <a:pPr lvl="0"/>
            <a:r>
              <a:rPr lang="tr-TR" noProof="0" smtClean="0"/>
              <a:t>Asıl başlık biçemi için tıklatın</a:t>
            </a:r>
          </a:p>
        </p:txBody>
      </p:sp>
      <p:sp>
        <p:nvSpPr>
          <p:cNvPr id="379908" name="Rectangle 4"/>
          <p:cNvSpPr>
            <a:spLocks noGrp="1" noChangeArrowheads="1"/>
          </p:cNvSpPr>
          <p:nvPr>
            <p:ph type="subTitle" idx="1"/>
          </p:nvPr>
        </p:nvSpPr>
        <p:spPr>
          <a:xfrm>
            <a:off x="1219200" y="3276600"/>
            <a:ext cx="8534400" cy="1752600"/>
          </a:xfrm>
          <a:effectLst>
            <a:outerShdw dist="81320" dir="2319588" algn="ctr" rotWithShape="0">
              <a:srgbClr val="808080"/>
            </a:outerShdw>
          </a:effectLst>
        </p:spPr>
        <p:txBody>
          <a:bodyPr/>
          <a:lstStyle>
            <a:lvl1pPr marL="0" indent="0">
              <a:buFontTx/>
              <a:buNone/>
              <a:defRPr/>
            </a:lvl1pPr>
          </a:lstStyle>
          <a:p>
            <a:pPr lvl="0"/>
            <a:r>
              <a:rPr lang="tr-TR" noProof="0" smtClean="0"/>
              <a:t>Asıl alt başlık biçemi için tıklatın</a:t>
            </a:r>
          </a:p>
        </p:txBody>
      </p:sp>
      <p:sp>
        <p:nvSpPr>
          <p:cNvPr id="379909" name="Rectangle 5"/>
          <p:cNvSpPr>
            <a:spLocks noChangeArrowheads="1"/>
          </p:cNvSpPr>
          <p:nvPr/>
        </p:nvSpPr>
        <p:spPr bwMode="auto">
          <a:xfrm>
            <a:off x="0" y="0"/>
            <a:ext cx="508000" cy="6858000"/>
          </a:xfrm>
          <a:prstGeom prst="rect">
            <a:avLst/>
          </a:prstGeom>
          <a:solidFill>
            <a:schemeClr val="accent2"/>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914400" eaLnBrk="0" fontAlgn="base" hangingPunct="0">
              <a:spcBef>
                <a:spcPct val="20000"/>
              </a:spcBef>
              <a:spcAft>
                <a:spcPct val="0"/>
              </a:spcAft>
              <a:buFontTx/>
              <a:buChar char="•"/>
            </a:pPr>
            <a:endParaRPr kumimoji="1" lang="tr-TR" b="1">
              <a:solidFill>
                <a:srgbClr val="FFFF00"/>
              </a:solidFill>
            </a:endParaRPr>
          </a:p>
        </p:txBody>
      </p:sp>
      <p:sp>
        <p:nvSpPr>
          <p:cNvPr id="379910" name="Rectangle 6"/>
          <p:cNvSpPr>
            <a:spLocks noChangeArrowheads="1"/>
          </p:cNvSpPr>
          <p:nvPr/>
        </p:nvSpPr>
        <p:spPr bwMode="auto">
          <a:xfrm>
            <a:off x="0" y="0"/>
            <a:ext cx="508000" cy="2286000"/>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914400" eaLnBrk="0" fontAlgn="base" hangingPunct="0">
              <a:spcBef>
                <a:spcPct val="20000"/>
              </a:spcBef>
              <a:spcAft>
                <a:spcPct val="0"/>
              </a:spcAft>
              <a:buFontTx/>
              <a:buChar char="•"/>
            </a:pPr>
            <a:endParaRPr kumimoji="1" lang="tr-TR" b="1">
              <a:solidFill>
                <a:srgbClr val="FFFF00"/>
              </a:solidFill>
            </a:endParaRPr>
          </a:p>
        </p:txBody>
      </p:sp>
      <p:sp>
        <p:nvSpPr>
          <p:cNvPr id="379914" name="Rectangle 10"/>
          <p:cNvSpPr>
            <a:spLocks noGrp="1" noChangeArrowheads="1"/>
          </p:cNvSpPr>
          <p:nvPr>
            <p:ph type="dt" sz="half" idx="2"/>
          </p:nvPr>
        </p:nvSpPr>
        <p:spPr/>
        <p:txBody>
          <a:bodyPr/>
          <a:lstStyle>
            <a:lvl1pPr>
              <a:defRPr/>
            </a:lvl1pPr>
          </a:lstStyle>
          <a:p>
            <a:endParaRPr lang="tr-TR">
              <a:solidFill>
                <a:srgbClr val="FFFFFF"/>
              </a:solidFill>
            </a:endParaRPr>
          </a:p>
        </p:txBody>
      </p:sp>
      <p:sp>
        <p:nvSpPr>
          <p:cNvPr id="379915" name="Rectangle 11"/>
          <p:cNvSpPr>
            <a:spLocks noGrp="1" noChangeArrowheads="1"/>
          </p:cNvSpPr>
          <p:nvPr>
            <p:ph type="ftr" sz="quarter" idx="3"/>
          </p:nvPr>
        </p:nvSpPr>
        <p:spPr/>
        <p:txBody>
          <a:bodyPr/>
          <a:lstStyle>
            <a:lvl1pPr>
              <a:defRPr/>
            </a:lvl1pPr>
          </a:lstStyle>
          <a:p>
            <a:endParaRPr lang="tr-TR">
              <a:solidFill>
                <a:srgbClr val="FFFFFF"/>
              </a:solidFill>
            </a:endParaRPr>
          </a:p>
        </p:txBody>
      </p:sp>
      <p:sp>
        <p:nvSpPr>
          <p:cNvPr id="379916" name="Rectangle 12"/>
          <p:cNvSpPr>
            <a:spLocks noGrp="1" noChangeArrowheads="1"/>
          </p:cNvSpPr>
          <p:nvPr>
            <p:ph type="sldNum" sz="quarter" idx="4"/>
          </p:nvPr>
        </p:nvSpPr>
        <p:spPr/>
        <p:txBody>
          <a:bodyPr/>
          <a:lstStyle>
            <a:lvl1pPr>
              <a:defRPr/>
            </a:lvl1pPr>
          </a:lstStyle>
          <a:p>
            <a:fld id="{B43D8DFF-6B55-4996-972E-70ADCE2CB606}"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12417674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D72F4413-E748-4AD4-831A-BFC4C387D700}"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26117647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F5C0D47F-503A-4CBA-A25E-1C4920F388D0}"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7613423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1219200" y="2286000"/>
            <a:ext cx="49276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350000" y="2286000"/>
            <a:ext cx="49276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p:txBody>
          <a:bodyPr/>
          <a:lstStyle>
            <a:lvl1pPr>
              <a:defRPr/>
            </a:lvl1pPr>
          </a:lstStyle>
          <a:p>
            <a:fld id="{F74DEF21-9C0E-4D4B-AC67-A762B2155D61}"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14027302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FFFFFF"/>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FFFFFF"/>
              </a:solidFill>
            </a:endParaRPr>
          </a:p>
        </p:txBody>
      </p:sp>
      <p:sp>
        <p:nvSpPr>
          <p:cNvPr id="9" name="Slayt Numarası Yer Tutucusu 8"/>
          <p:cNvSpPr>
            <a:spLocks noGrp="1"/>
          </p:cNvSpPr>
          <p:nvPr>
            <p:ph type="sldNum" sz="quarter" idx="12"/>
          </p:nvPr>
        </p:nvSpPr>
        <p:spPr/>
        <p:txBody>
          <a:bodyPr/>
          <a:lstStyle>
            <a:lvl1pPr>
              <a:defRPr/>
            </a:lvl1pPr>
          </a:lstStyle>
          <a:p>
            <a:fld id="{B232CCAC-F810-4B34-A75B-7730BED1E0EE}"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24477411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FFFFFF"/>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FFFFFF"/>
              </a:solidFill>
            </a:endParaRPr>
          </a:p>
        </p:txBody>
      </p:sp>
      <p:sp>
        <p:nvSpPr>
          <p:cNvPr id="5" name="Slayt Numarası Yer Tutucusu 4"/>
          <p:cNvSpPr>
            <a:spLocks noGrp="1"/>
          </p:cNvSpPr>
          <p:nvPr>
            <p:ph type="sldNum" sz="quarter" idx="12"/>
          </p:nvPr>
        </p:nvSpPr>
        <p:spPr/>
        <p:txBody>
          <a:bodyPr/>
          <a:lstStyle>
            <a:lvl1pPr>
              <a:defRPr/>
            </a:lvl1pPr>
          </a:lstStyle>
          <a:p>
            <a:fld id="{2FB8AC3C-952E-45EA-AF8E-2F02A8CC3F03}"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41157908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FFFFFF"/>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FFFFFF"/>
              </a:solidFill>
            </a:endParaRPr>
          </a:p>
        </p:txBody>
      </p:sp>
      <p:sp>
        <p:nvSpPr>
          <p:cNvPr id="4" name="Slayt Numarası Yer Tutucusu 3"/>
          <p:cNvSpPr>
            <a:spLocks noGrp="1"/>
          </p:cNvSpPr>
          <p:nvPr>
            <p:ph type="sldNum" sz="quarter" idx="12"/>
          </p:nvPr>
        </p:nvSpPr>
        <p:spPr/>
        <p:txBody>
          <a:bodyPr/>
          <a:lstStyle>
            <a:lvl1pPr>
              <a:defRPr/>
            </a:lvl1pPr>
          </a:lstStyle>
          <a:p>
            <a:fld id="{62207568-4824-4CBD-9C41-AA5E09802850}"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866847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1/22/2018</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p:txBody>
          <a:bodyPr/>
          <a:lstStyle>
            <a:lvl1pPr>
              <a:defRPr/>
            </a:lvl1pPr>
          </a:lstStyle>
          <a:p>
            <a:fld id="{2584BB12-4283-4911-9E0E-54231BD0F011}"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14087878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p:txBody>
          <a:bodyPr/>
          <a:lstStyle>
            <a:lvl1pPr>
              <a:defRPr/>
            </a:lvl1pPr>
          </a:lstStyle>
          <a:p>
            <a:fld id="{9AC69B3D-BD3C-4C57-8F66-6D269E306C18}"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9417579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B38E787F-0A63-4D3B-BE97-2B4408B42A4D}"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3281475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63000" y="609600"/>
            <a:ext cx="2514600" cy="53340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1219200" y="609600"/>
            <a:ext cx="7340600" cy="5334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FFFFFF"/>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FFFFFF"/>
              </a:solidFill>
            </a:endParaRPr>
          </a:p>
        </p:txBody>
      </p:sp>
      <p:sp>
        <p:nvSpPr>
          <p:cNvPr id="6" name="Slayt Numarası Yer Tutucusu 5"/>
          <p:cNvSpPr>
            <a:spLocks noGrp="1"/>
          </p:cNvSpPr>
          <p:nvPr>
            <p:ph type="sldNum" sz="quarter" idx="12"/>
          </p:nvPr>
        </p:nvSpPr>
        <p:spPr/>
        <p:txBody>
          <a:bodyPr/>
          <a:lstStyle>
            <a:lvl1pPr>
              <a:defRPr/>
            </a:lvl1pPr>
          </a:lstStyle>
          <a:p>
            <a:fld id="{3BCAC4DB-3293-40DA-AE38-E57CD6A9B1E5}"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77336359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Unvan 1"/>
          <p:cNvSpPr>
            <a:spLocks noGrp="1"/>
          </p:cNvSpPr>
          <p:nvPr>
            <p:ph type="title" sz="quarter"/>
          </p:nvPr>
        </p:nvSpPr>
        <p:spPr>
          <a:xfrm>
            <a:off x="1219200" y="609600"/>
            <a:ext cx="9753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1219200" y="2286000"/>
            <a:ext cx="49276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350000" y="2286000"/>
            <a:ext cx="49276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1219200" y="4191000"/>
            <a:ext cx="49276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6350000" y="4191000"/>
            <a:ext cx="49276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a:xfrm>
            <a:off x="1117600" y="5943600"/>
            <a:ext cx="2540000" cy="304800"/>
          </a:xfrm>
        </p:spPr>
        <p:txBody>
          <a:bodyPr/>
          <a:lstStyle>
            <a:lvl1pPr>
              <a:defRPr/>
            </a:lvl1pPr>
          </a:lstStyle>
          <a:p>
            <a:endParaRPr lang="tr-TR">
              <a:solidFill>
                <a:srgbClr val="FFFFFF"/>
              </a:solidFill>
            </a:endParaRPr>
          </a:p>
        </p:txBody>
      </p:sp>
      <p:sp>
        <p:nvSpPr>
          <p:cNvPr id="8" name="Altbilgi Yer Tutucusu 7"/>
          <p:cNvSpPr>
            <a:spLocks noGrp="1"/>
          </p:cNvSpPr>
          <p:nvPr>
            <p:ph type="ftr" sz="quarter" idx="11"/>
          </p:nvPr>
        </p:nvSpPr>
        <p:spPr>
          <a:xfrm>
            <a:off x="1117600" y="6248400"/>
            <a:ext cx="3860800" cy="457200"/>
          </a:xfrm>
        </p:spPr>
        <p:txBody>
          <a:bodyPr/>
          <a:lstStyle>
            <a:lvl1pPr>
              <a:defRPr/>
            </a:lvl1pPr>
          </a:lstStyle>
          <a:p>
            <a:endParaRPr lang="tr-TR">
              <a:solidFill>
                <a:srgbClr val="FFFFFF"/>
              </a:solidFill>
            </a:endParaRPr>
          </a:p>
        </p:txBody>
      </p:sp>
      <p:sp>
        <p:nvSpPr>
          <p:cNvPr id="9" name="Slayt Numarası Yer Tutucusu 8"/>
          <p:cNvSpPr>
            <a:spLocks noGrp="1"/>
          </p:cNvSpPr>
          <p:nvPr>
            <p:ph type="sldNum" sz="quarter" idx="12"/>
          </p:nvPr>
        </p:nvSpPr>
        <p:spPr>
          <a:xfrm>
            <a:off x="4978400" y="6248400"/>
            <a:ext cx="2540000" cy="457200"/>
          </a:xfrm>
        </p:spPr>
        <p:txBody>
          <a:bodyPr/>
          <a:lstStyle>
            <a:lvl1pPr>
              <a:defRPr/>
            </a:lvl1pPr>
          </a:lstStyle>
          <a:p>
            <a:fld id="{AD74CEF9-9FD6-4B44-847A-5B8DFC6F6C58}"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340118156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Unvan 1"/>
          <p:cNvSpPr>
            <a:spLocks noGrp="1"/>
          </p:cNvSpPr>
          <p:nvPr>
            <p:ph type="title"/>
          </p:nvPr>
        </p:nvSpPr>
        <p:spPr>
          <a:xfrm>
            <a:off x="1219200" y="609600"/>
            <a:ext cx="9753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1219200" y="2286000"/>
            <a:ext cx="49276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350000" y="2286000"/>
            <a:ext cx="49276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1117600" y="5943600"/>
            <a:ext cx="2540000" cy="304800"/>
          </a:xfrm>
        </p:spPr>
        <p:txBody>
          <a:bodyPr/>
          <a:lstStyle>
            <a:lvl1pPr>
              <a:defRPr/>
            </a:lvl1pPr>
          </a:lstStyle>
          <a:p>
            <a:endParaRPr lang="tr-TR">
              <a:solidFill>
                <a:srgbClr val="FFFFFF"/>
              </a:solidFill>
            </a:endParaRPr>
          </a:p>
        </p:txBody>
      </p:sp>
      <p:sp>
        <p:nvSpPr>
          <p:cNvPr id="6" name="Altbilgi Yer Tutucusu 5"/>
          <p:cNvSpPr>
            <a:spLocks noGrp="1"/>
          </p:cNvSpPr>
          <p:nvPr>
            <p:ph type="ftr" sz="quarter" idx="11"/>
          </p:nvPr>
        </p:nvSpPr>
        <p:spPr>
          <a:xfrm>
            <a:off x="1117600" y="6248400"/>
            <a:ext cx="3860800" cy="457200"/>
          </a:xfrm>
        </p:spPr>
        <p:txBody>
          <a:bodyPr/>
          <a:lstStyle>
            <a:lvl1pPr>
              <a:defRPr/>
            </a:lvl1pPr>
          </a:lstStyle>
          <a:p>
            <a:endParaRPr lang="tr-TR">
              <a:solidFill>
                <a:srgbClr val="FFFFFF"/>
              </a:solidFill>
            </a:endParaRPr>
          </a:p>
        </p:txBody>
      </p:sp>
      <p:sp>
        <p:nvSpPr>
          <p:cNvPr id="7" name="Slayt Numarası Yer Tutucusu 6"/>
          <p:cNvSpPr>
            <a:spLocks noGrp="1"/>
          </p:cNvSpPr>
          <p:nvPr>
            <p:ph type="sldNum" sz="quarter" idx="12"/>
          </p:nvPr>
        </p:nvSpPr>
        <p:spPr>
          <a:xfrm>
            <a:off x="4978400" y="6248400"/>
            <a:ext cx="2540000" cy="457200"/>
          </a:xfrm>
        </p:spPr>
        <p:txBody>
          <a:bodyPr/>
          <a:lstStyle>
            <a:lvl1pPr>
              <a:defRPr/>
            </a:lvl1pPr>
          </a:lstStyle>
          <a:p>
            <a:fld id="{9A96167B-FA4D-412E-AE3D-5CCAFDB35988}" type="slidenum">
              <a:rPr lang="tr-TR">
                <a:solidFill>
                  <a:srgbClr val="FFFFFF"/>
                </a:solidFill>
              </a:rPr>
              <a:pPr/>
              <a:t>‹#›</a:t>
            </a:fld>
            <a:endParaRPr lang="tr-TR">
              <a:solidFill>
                <a:srgbClr val="FFFFFF"/>
              </a:solidFill>
            </a:endParaRPr>
          </a:p>
        </p:txBody>
      </p:sp>
    </p:spTree>
    <p:extLst>
      <p:ext uri="{BB962C8B-B14F-4D97-AF65-F5344CB8AC3E}">
        <p14:creationId xmlns:p14="http://schemas.microsoft.com/office/powerpoint/2010/main" val="657237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1/22/2018</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1/22/2018</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1/22/2018</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1234" name="Freeform 2"/>
          <p:cNvSpPr>
            <a:spLocks/>
          </p:cNvSpPr>
          <p:nvPr/>
        </p:nvSpPr>
        <p:spPr bwMode="auto">
          <a:xfrm rot="-3172564">
            <a:off x="10564284" y="-362479"/>
            <a:ext cx="1162050" cy="2779183"/>
          </a:xfrm>
          <a:custGeom>
            <a:avLst/>
            <a:gdLst>
              <a:gd name="T0" fmla="*/ 2903 w 2903"/>
              <a:gd name="T1" fmla="*/ 433 h 3686"/>
              <a:gd name="T2" fmla="*/ 2565 w 2903"/>
              <a:gd name="T3" fmla="*/ 80 h 3686"/>
              <a:gd name="T4" fmla="*/ 2241 w 2903"/>
              <a:gd name="T5" fmla="*/ 0 h 3686"/>
              <a:gd name="T6" fmla="*/ 110 w 2903"/>
              <a:gd name="T7" fmla="*/ 2811 h 3686"/>
              <a:gd name="T8" fmla="*/ 110 w 2903"/>
              <a:gd name="T9" fmla="*/ 3228 h 3686"/>
              <a:gd name="T10" fmla="*/ 0 w 2903"/>
              <a:gd name="T11" fmla="*/ 3631 h 3686"/>
              <a:gd name="T12" fmla="*/ 72 w 2903"/>
              <a:gd name="T13" fmla="*/ 3686 h 3686"/>
              <a:gd name="T14" fmla="*/ 441 w 2903"/>
              <a:gd name="T15" fmla="*/ 3355 h 3686"/>
              <a:gd name="T16" fmla="*/ 740 w 2903"/>
              <a:gd name="T17" fmla="*/ 3228 h 3686"/>
              <a:gd name="T18" fmla="*/ 2903 w 2903"/>
              <a:gd name="T19" fmla="*/ 433 h 3686"/>
              <a:gd name="T20" fmla="*/ 2903 w 2903"/>
              <a:gd name="T21" fmla="*/ 433 h 3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35" name="Rectangle 3"/>
          <p:cNvSpPr>
            <a:spLocks noGrp="1" noChangeArrowheads="1"/>
          </p:cNvSpPr>
          <p:nvPr>
            <p:ph type="title"/>
          </p:nvPr>
        </p:nvSpPr>
        <p:spPr bwMode="auto">
          <a:xfrm>
            <a:off x="914400" y="152400"/>
            <a:ext cx="9160933"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tr-TR" smtClean="0"/>
              <a:t>Asıl başlık stili için tıklatın</a:t>
            </a:r>
          </a:p>
        </p:txBody>
      </p:sp>
      <p:sp>
        <p:nvSpPr>
          <p:cNvPr id="351236" name="Rectangle 4"/>
          <p:cNvSpPr>
            <a:spLocks noGrp="1" noChangeArrowheads="1"/>
          </p:cNvSpPr>
          <p:nvPr>
            <p:ph type="body" idx="1"/>
          </p:nvPr>
        </p:nvSpPr>
        <p:spPr bwMode="auto">
          <a:xfrm>
            <a:off x="914400" y="1828800"/>
            <a:ext cx="10261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351237" name="Rectangle 5"/>
          <p:cNvSpPr>
            <a:spLocks noGrp="1" noChangeArrowheads="1"/>
          </p:cNvSpPr>
          <p:nvPr>
            <p:ph type="dt" sz="half" idx="2"/>
          </p:nvPr>
        </p:nvSpPr>
        <p:spPr bwMode="auto">
          <a:xfrm>
            <a:off x="1828800" y="6248400"/>
            <a:ext cx="254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pPr defTabSz="914400" fontAlgn="base">
              <a:spcBef>
                <a:spcPct val="0"/>
              </a:spcBef>
              <a:spcAft>
                <a:spcPct val="0"/>
              </a:spcAft>
            </a:pPr>
            <a:endParaRPr lang="tr-TR" smtClean="0">
              <a:solidFill>
                <a:srgbClr val="000000"/>
              </a:solidFill>
            </a:endParaRPr>
          </a:p>
        </p:txBody>
      </p:sp>
      <p:sp>
        <p:nvSpPr>
          <p:cNvPr id="351238" name="Rectangle 6"/>
          <p:cNvSpPr>
            <a:spLocks noGrp="1" noChangeArrowheads="1"/>
          </p:cNvSpPr>
          <p:nvPr>
            <p:ph type="ftr" sz="quarter" idx="3"/>
          </p:nvPr>
        </p:nvSpPr>
        <p:spPr bwMode="auto">
          <a:xfrm>
            <a:off x="4741333" y="6248400"/>
            <a:ext cx="386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pPr defTabSz="914400" fontAlgn="base">
              <a:spcBef>
                <a:spcPct val="0"/>
              </a:spcBef>
              <a:spcAft>
                <a:spcPct val="0"/>
              </a:spcAft>
            </a:pPr>
            <a:endParaRPr lang="tr-TR" smtClean="0">
              <a:solidFill>
                <a:srgbClr val="000000"/>
              </a:solidFill>
            </a:endParaRPr>
          </a:p>
        </p:txBody>
      </p:sp>
      <p:sp>
        <p:nvSpPr>
          <p:cNvPr id="351239" name="Rectangle 7"/>
          <p:cNvSpPr>
            <a:spLocks noGrp="1" noChangeArrowheads="1"/>
          </p:cNvSpPr>
          <p:nvPr>
            <p:ph type="sldNum" sz="quarter" idx="4"/>
          </p:nvPr>
        </p:nvSpPr>
        <p:spPr bwMode="auto">
          <a:xfrm>
            <a:off x="8957733" y="6248400"/>
            <a:ext cx="254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pPr defTabSz="914400" fontAlgn="base">
              <a:spcBef>
                <a:spcPct val="0"/>
              </a:spcBef>
              <a:spcAft>
                <a:spcPct val="0"/>
              </a:spcAft>
            </a:pPr>
            <a:fld id="{509EAB99-C2F2-4C58-8787-FBBA8F703067}" type="slidenum">
              <a:rPr lang="tr-TR" smtClean="0">
                <a:solidFill>
                  <a:srgbClr val="000000"/>
                </a:solidFill>
              </a:rPr>
              <a:pPr defTabSz="914400" fontAlgn="base">
                <a:spcBef>
                  <a:spcPct val="0"/>
                </a:spcBef>
                <a:spcAft>
                  <a:spcPct val="0"/>
                </a:spcAft>
              </a:pPr>
              <a:t>‹#›</a:t>
            </a:fld>
            <a:endParaRPr lang="tr-TR" smtClean="0">
              <a:solidFill>
                <a:srgbClr val="000000"/>
              </a:solidFill>
            </a:endParaRPr>
          </a:p>
        </p:txBody>
      </p:sp>
      <p:sp>
        <p:nvSpPr>
          <p:cNvPr id="351240" name="Freeform 8"/>
          <p:cNvSpPr>
            <a:spLocks/>
          </p:cNvSpPr>
          <p:nvPr/>
        </p:nvSpPr>
        <p:spPr bwMode="auto">
          <a:xfrm rot="-3172564">
            <a:off x="10681230" y="-324907"/>
            <a:ext cx="1165225" cy="2796116"/>
          </a:xfrm>
          <a:custGeom>
            <a:avLst/>
            <a:gdLst>
              <a:gd name="T0" fmla="*/ 2293 w 2911"/>
              <a:gd name="T1" fmla="*/ 0 h 3703"/>
              <a:gd name="T2" fmla="*/ 130 w 2911"/>
              <a:gd name="T3" fmla="*/ 2835 h 3703"/>
              <a:gd name="T4" fmla="*/ 131 w 2911"/>
              <a:gd name="T5" fmla="*/ 3201 h 3703"/>
              <a:gd name="T6" fmla="*/ 0 w 2911"/>
              <a:gd name="T7" fmla="*/ 3633 h 3703"/>
              <a:gd name="T8" fmla="*/ 50 w 2911"/>
              <a:gd name="T9" fmla="*/ 3703 h 3703"/>
              <a:gd name="T10" fmla="*/ 422 w 2911"/>
              <a:gd name="T11" fmla="*/ 3352 h 3703"/>
              <a:gd name="T12" fmla="*/ 763 w 2911"/>
              <a:gd name="T13" fmla="*/ 3220 h 3703"/>
              <a:gd name="T14" fmla="*/ 2911 w 2911"/>
              <a:gd name="T15" fmla="*/ 428 h 3703"/>
              <a:gd name="T16" fmla="*/ 2589 w 2911"/>
              <a:gd name="T17" fmla="*/ 96 h 3703"/>
              <a:gd name="T18" fmla="*/ 2293 w 2911"/>
              <a:gd name="T19" fmla="*/ 0 h 3703"/>
              <a:gd name="T20" fmla="*/ 2293 w 2911"/>
              <a:gd name="T21" fmla="*/ 0 h 3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41" name="Freeform 9"/>
          <p:cNvSpPr>
            <a:spLocks/>
          </p:cNvSpPr>
          <p:nvPr/>
        </p:nvSpPr>
        <p:spPr bwMode="auto">
          <a:xfrm rot="-3172564">
            <a:off x="10612439" y="-69849"/>
            <a:ext cx="1025525" cy="2095500"/>
          </a:xfrm>
          <a:custGeom>
            <a:avLst/>
            <a:gdLst>
              <a:gd name="T0" fmla="*/ 0 w 2561"/>
              <a:gd name="T1" fmla="*/ 2485 h 2777"/>
              <a:gd name="T2" fmla="*/ 432 w 2561"/>
              <a:gd name="T3" fmla="*/ 2553 h 2777"/>
              <a:gd name="T4" fmla="*/ 736 w 2561"/>
              <a:gd name="T5" fmla="*/ 2777 h 2777"/>
              <a:gd name="T6" fmla="*/ 2561 w 2561"/>
              <a:gd name="T7" fmla="*/ 399 h 2777"/>
              <a:gd name="T8" fmla="*/ 2118 w 2561"/>
              <a:gd name="T9" fmla="*/ 82 h 2777"/>
              <a:gd name="T10" fmla="*/ 1898 w 2561"/>
              <a:gd name="T11" fmla="*/ 0 h 2777"/>
              <a:gd name="T12" fmla="*/ 0 w 2561"/>
              <a:gd name="T13" fmla="*/ 2485 h 2777"/>
              <a:gd name="T14" fmla="*/ 0 w 2561"/>
              <a:gd name="T15" fmla="*/ 2485 h 27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grpSp>
        <p:nvGrpSpPr>
          <p:cNvPr id="351242" name="Group 10"/>
          <p:cNvGrpSpPr>
            <a:grpSpLocks/>
          </p:cNvGrpSpPr>
          <p:nvPr/>
        </p:nvGrpSpPr>
        <p:grpSpPr bwMode="auto">
          <a:xfrm>
            <a:off x="10584" y="5540375"/>
            <a:ext cx="2379133" cy="1246188"/>
            <a:chOff x="5" y="3490"/>
            <a:chExt cx="1124" cy="785"/>
          </a:xfrm>
        </p:grpSpPr>
        <p:sp>
          <p:nvSpPr>
            <p:cNvPr id="351243" name="Freeform 11"/>
            <p:cNvSpPr>
              <a:spLocks/>
            </p:cNvSpPr>
            <p:nvPr userDrawn="1"/>
          </p:nvSpPr>
          <p:spPr bwMode="auto">
            <a:xfrm>
              <a:off x="24" y="3505"/>
              <a:ext cx="1089" cy="649"/>
            </a:xfrm>
            <a:custGeom>
              <a:avLst/>
              <a:gdLst>
                <a:gd name="T0" fmla="*/ 1587 w 2177"/>
                <a:gd name="T1" fmla="*/ 1260 h 1298"/>
                <a:gd name="T2" fmla="*/ 1420 w 2177"/>
                <a:gd name="T3" fmla="*/ 1106 h 1298"/>
                <a:gd name="T4" fmla="*/ 1331 w 2177"/>
                <a:gd name="T5" fmla="*/ 477 h 1298"/>
                <a:gd name="T6" fmla="*/ 2139 w 2177"/>
                <a:gd name="T7" fmla="*/ 330 h 1298"/>
                <a:gd name="T8" fmla="*/ 2177 w 2177"/>
                <a:gd name="T9" fmla="*/ 203 h 1298"/>
                <a:gd name="T10" fmla="*/ 2099 w 2177"/>
                <a:gd name="T11" fmla="*/ 100 h 1298"/>
                <a:gd name="T12" fmla="*/ 1276 w 2177"/>
                <a:gd name="T13" fmla="*/ 211 h 1298"/>
                <a:gd name="T14" fmla="*/ 1219 w 2177"/>
                <a:gd name="T15" fmla="*/ 32 h 1298"/>
                <a:gd name="T16" fmla="*/ 1085 w 2177"/>
                <a:gd name="T17" fmla="*/ 0 h 1298"/>
                <a:gd name="T18" fmla="*/ 958 w 2177"/>
                <a:gd name="T19" fmla="*/ 28 h 1298"/>
                <a:gd name="T20" fmla="*/ 888 w 2177"/>
                <a:gd name="T21" fmla="*/ 106 h 1298"/>
                <a:gd name="T22" fmla="*/ 937 w 2177"/>
                <a:gd name="T23" fmla="*/ 285 h 1298"/>
                <a:gd name="T24" fmla="*/ 660 w 2177"/>
                <a:gd name="T25" fmla="*/ 441 h 1298"/>
                <a:gd name="T26" fmla="*/ 983 w 2177"/>
                <a:gd name="T27" fmla="*/ 473 h 1298"/>
                <a:gd name="T28" fmla="*/ 1112 w 2177"/>
                <a:gd name="T29" fmla="*/ 889 h 1298"/>
                <a:gd name="T30" fmla="*/ 141 w 2177"/>
                <a:gd name="T31" fmla="*/ 469 h 1298"/>
                <a:gd name="T32" fmla="*/ 46 w 2177"/>
                <a:gd name="T33" fmla="*/ 509 h 1298"/>
                <a:gd name="T34" fmla="*/ 0 w 2177"/>
                <a:gd name="T35" fmla="*/ 636 h 1298"/>
                <a:gd name="T36" fmla="*/ 55 w 2177"/>
                <a:gd name="T37" fmla="*/ 779 h 1298"/>
                <a:gd name="T38" fmla="*/ 1139 w 2177"/>
                <a:gd name="T39" fmla="*/ 1288 h 1298"/>
                <a:gd name="T40" fmla="*/ 1378 w 2177"/>
                <a:gd name="T41" fmla="*/ 1256 h 1298"/>
                <a:gd name="T42" fmla="*/ 1570 w 2177"/>
                <a:gd name="T43" fmla="*/ 1298 h 1298"/>
                <a:gd name="T44" fmla="*/ 1587 w 2177"/>
                <a:gd name="T45" fmla="*/ 1260 h 1298"/>
                <a:gd name="T46" fmla="*/ 1587 w 2177"/>
                <a:gd name="T47" fmla="*/ 1260 h 1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44" name="Freeform 12"/>
            <p:cNvSpPr>
              <a:spLocks/>
            </p:cNvSpPr>
            <p:nvPr userDrawn="1"/>
          </p:nvSpPr>
          <p:spPr bwMode="auto">
            <a:xfrm>
              <a:off x="1022" y="3582"/>
              <a:ext cx="71" cy="129"/>
            </a:xfrm>
            <a:custGeom>
              <a:avLst/>
              <a:gdLst>
                <a:gd name="T0" fmla="*/ 0 w 143"/>
                <a:gd name="T1" fmla="*/ 7 h 258"/>
                <a:gd name="T2" fmla="*/ 120 w 143"/>
                <a:gd name="T3" fmla="*/ 0 h 258"/>
                <a:gd name="T4" fmla="*/ 143 w 143"/>
                <a:gd name="T5" fmla="*/ 233 h 258"/>
                <a:gd name="T6" fmla="*/ 8 w 143"/>
                <a:gd name="T7" fmla="*/ 258 h 258"/>
                <a:gd name="T8" fmla="*/ 0 w 143"/>
                <a:gd name="T9" fmla="*/ 7 h 258"/>
                <a:gd name="T10" fmla="*/ 0 w 143"/>
                <a:gd name="T11" fmla="*/ 7 h 258"/>
              </a:gdLst>
              <a:ahLst/>
              <a:cxnLst>
                <a:cxn ang="0">
                  <a:pos x="T0" y="T1"/>
                </a:cxn>
                <a:cxn ang="0">
                  <a:pos x="T2" y="T3"/>
                </a:cxn>
                <a:cxn ang="0">
                  <a:pos x="T4" y="T5"/>
                </a:cxn>
                <a:cxn ang="0">
                  <a:pos x="T6" y="T7"/>
                </a:cxn>
                <a:cxn ang="0">
                  <a:pos x="T8" y="T9"/>
                </a:cxn>
                <a:cxn ang="0">
                  <a:pos x="T10" y="T11"/>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45" name="Freeform 13"/>
            <p:cNvSpPr>
              <a:spLocks/>
            </p:cNvSpPr>
            <p:nvPr userDrawn="1"/>
          </p:nvSpPr>
          <p:spPr bwMode="auto">
            <a:xfrm>
              <a:off x="20" y="3774"/>
              <a:ext cx="792" cy="41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46" name="Freeform 14"/>
            <p:cNvSpPr>
              <a:spLocks/>
            </p:cNvSpPr>
            <p:nvPr userDrawn="1"/>
          </p:nvSpPr>
          <p:spPr bwMode="auto">
            <a:xfrm>
              <a:off x="129" y="3808"/>
              <a:ext cx="525" cy="374"/>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47" name="Freeform 15"/>
            <p:cNvSpPr>
              <a:spLocks/>
            </p:cNvSpPr>
            <p:nvPr userDrawn="1"/>
          </p:nvSpPr>
          <p:spPr bwMode="auto">
            <a:xfrm>
              <a:off x="485" y="3532"/>
              <a:ext cx="135" cy="121"/>
            </a:xfrm>
            <a:custGeom>
              <a:avLst/>
              <a:gdLst>
                <a:gd name="T0" fmla="*/ 0 w 272"/>
                <a:gd name="T1" fmla="*/ 28 h 241"/>
                <a:gd name="T2" fmla="*/ 160 w 272"/>
                <a:gd name="T3" fmla="*/ 0 h 241"/>
                <a:gd name="T4" fmla="*/ 251 w 272"/>
                <a:gd name="T5" fmla="*/ 36 h 241"/>
                <a:gd name="T6" fmla="*/ 272 w 272"/>
                <a:gd name="T7" fmla="*/ 139 h 241"/>
                <a:gd name="T8" fmla="*/ 164 w 272"/>
                <a:gd name="T9" fmla="*/ 146 h 241"/>
                <a:gd name="T10" fmla="*/ 32 w 272"/>
                <a:gd name="T11" fmla="*/ 241 h 241"/>
                <a:gd name="T12" fmla="*/ 0 w 272"/>
                <a:gd name="T13" fmla="*/ 28 h 241"/>
                <a:gd name="T14" fmla="*/ 0 w 272"/>
                <a:gd name="T15" fmla="*/ 28 h 2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48" name="Freeform 16"/>
            <p:cNvSpPr>
              <a:spLocks/>
            </p:cNvSpPr>
            <p:nvPr userDrawn="1"/>
          </p:nvSpPr>
          <p:spPr bwMode="auto">
            <a:xfrm>
              <a:off x="641" y="4163"/>
              <a:ext cx="76" cy="112"/>
            </a:xfrm>
            <a:custGeom>
              <a:avLst/>
              <a:gdLst>
                <a:gd name="T0" fmla="*/ 152 w 152"/>
                <a:gd name="T1" fmla="*/ 4 h 224"/>
                <a:gd name="T2" fmla="*/ 152 w 152"/>
                <a:gd name="T3" fmla="*/ 224 h 224"/>
                <a:gd name="T4" fmla="*/ 0 w 152"/>
                <a:gd name="T5" fmla="*/ 8 h 224"/>
                <a:gd name="T6" fmla="*/ 72 w 152"/>
                <a:gd name="T7" fmla="*/ 0 h 224"/>
                <a:gd name="T8" fmla="*/ 152 w 152"/>
                <a:gd name="T9" fmla="*/ 4 h 224"/>
                <a:gd name="T10" fmla="*/ 152 w 152"/>
                <a:gd name="T11" fmla="*/ 4 h 224"/>
              </a:gdLst>
              <a:ahLst/>
              <a:cxnLst>
                <a:cxn ang="0">
                  <a:pos x="T0" y="T1"/>
                </a:cxn>
                <a:cxn ang="0">
                  <a:pos x="T2" y="T3"/>
                </a:cxn>
                <a:cxn ang="0">
                  <a:pos x="T4" y="T5"/>
                </a:cxn>
                <a:cxn ang="0">
                  <a:pos x="T6" y="T7"/>
                </a:cxn>
                <a:cxn ang="0">
                  <a:pos x="T8" y="T9"/>
                </a:cxn>
                <a:cxn ang="0">
                  <a:pos x="T10" y="T11"/>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49" name="Freeform 17"/>
            <p:cNvSpPr>
              <a:spLocks/>
            </p:cNvSpPr>
            <p:nvPr userDrawn="1"/>
          </p:nvSpPr>
          <p:spPr bwMode="auto">
            <a:xfrm>
              <a:off x="504" y="3607"/>
              <a:ext cx="193" cy="383"/>
            </a:xfrm>
            <a:custGeom>
              <a:avLst/>
              <a:gdLst>
                <a:gd name="T0" fmla="*/ 0 w 386"/>
                <a:gd name="T1" fmla="*/ 80 h 764"/>
                <a:gd name="T2" fmla="*/ 87 w 386"/>
                <a:gd name="T3" fmla="*/ 0 h 764"/>
                <a:gd name="T4" fmla="*/ 232 w 386"/>
                <a:gd name="T5" fmla="*/ 6 h 764"/>
                <a:gd name="T6" fmla="*/ 386 w 386"/>
                <a:gd name="T7" fmla="*/ 764 h 764"/>
                <a:gd name="T8" fmla="*/ 279 w 386"/>
                <a:gd name="T9" fmla="*/ 720 h 764"/>
                <a:gd name="T10" fmla="*/ 152 w 386"/>
                <a:gd name="T11" fmla="*/ 677 h 764"/>
                <a:gd name="T12" fmla="*/ 0 w 386"/>
                <a:gd name="T13" fmla="*/ 80 h 764"/>
                <a:gd name="T14" fmla="*/ 0 w 386"/>
                <a:gd name="T15" fmla="*/ 80 h 7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50" name="Freeform 18"/>
            <p:cNvSpPr>
              <a:spLocks/>
            </p:cNvSpPr>
            <p:nvPr userDrawn="1"/>
          </p:nvSpPr>
          <p:spPr bwMode="auto">
            <a:xfrm>
              <a:off x="668" y="3590"/>
              <a:ext cx="364" cy="174"/>
            </a:xfrm>
            <a:custGeom>
              <a:avLst/>
              <a:gdLst>
                <a:gd name="T0" fmla="*/ 692 w 728"/>
                <a:gd name="T1" fmla="*/ 0 h 348"/>
                <a:gd name="T2" fmla="*/ 0 w 728"/>
                <a:gd name="T3" fmla="*/ 106 h 348"/>
                <a:gd name="T4" fmla="*/ 28 w 728"/>
                <a:gd name="T5" fmla="*/ 348 h 348"/>
                <a:gd name="T6" fmla="*/ 715 w 728"/>
                <a:gd name="T7" fmla="*/ 237 h 348"/>
                <a:gd name="T8" fmla="*/ 728 w 728"/>
                <a:gd name="T9" fmla="*/ 43 h 348"/>
                <a:gd name="T10" fmla="*/ 692 w 728"/>
                <a:gd name="T11" fmla="*/ 0 h 348"/>
                <a:gd name="T12" fmla="*/ 692 w 728"/>
                <a:gd name="T13" fmla="*/ 0 h 348"/>
              </a:gdLst>
              <a:ahLst/>
              <a:cxnLst>
                <a:cxn ang="0">
                  <a:pos x="T0" y="T1"/>
                </a:cxn>
                <a:cxn ang="0">
                  <a:pos x="T2" y="T3"/>
                </a:cxn>
                <a:cxn ang="0">
                  <a:pos x="T4" y="T5"/>
                </a:cxn>
                <a:cxn ang="0">
                  <a:pos x="T6" y="T7"/>
                </a:cxn>
                <a:cxn ang="0">
                  <a:pos x="T8" y="T9"/>
                </a:cxn>
                <a:cxn ang="0">
                  <a:pos x="T10" y="T11"/>
                </a:cxn>
                <a:cxn ang="0">
                  <a:pos x="T12" y="T13"/>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51" name="Freeform 19"/>
            <p:cNvSpPr>
              <a:spLocks/>
            </p:cNvSpPr>
            <p:nvPr userDrawn="1"/>
          </p:nvSpPr>
          <p:spPr bwMode="auto">
            <a:xfrm>
              <a:off x="347" y="3693"/>
              <a:ext cx="156" cy="67"/>
            </a:xfrm>
            <a:custGeom>
              <a:avLst/>
              <a:gdLst>
                <a:gd name="T0" fmla="*/ 272 w 312"/>
                <a:gd name="T1" fmla="*/ 0 h 135"/>
                <a:gd name="T2" fmla="*/ 0 w 312"/>
                <a:gd name="T3" fmla="*/ 78 h 135"/>
                <a:gd name="T4" fmla="*/ 312 w 312"/>
                <a:gd name="T5" fmla="*/ 135 h 135"/>
                <a:gd name="T6" fmla="*/ 272 w 312"/>
                <a:gd name="T7" fmla="*/ 0 h 135"/>
                <a:gd name="T8" fmla="*/ 272 w 312"/>
                <a:gd name="T9" fmla="*/ 0 h 135"/>
              </a:gdLst>
              <a:ahLst/>
              <a:cxnLst>
                <a:cxn ang="0">
                  <a:pos x="T0" y="T1"/>
                </a:cxn>
                <a:cxn ang="0">
                  <a:pos x="T2" y="T3"/>
                </a:cxn>
                <a:cxn ang="0">
                  <a:pos x="T4" y="T5"/>
                </a:cxn>
                <a:cxn ang="0">
                  <a:pos x="T6" y="T7"/>
                </a:cxn>
                <a:cxn ang="0">
                  <a:pos x="T8" y="T9"/>
                </a:cxn>
              </a:cxnLst>
              <a:rect l="0" t="0" r="r" b="b"/>
              <a:pathLst>
                <a:path w="312" h="135">
                  <a:moveTo>
                    <a:pt x="272" y="0"/>
                  </a:moveTo>
                  <a:lnTo>
                    <a:pt x="0" y="78"/>
                  </a:lnTo>
                  <a:lnTo>
                    <a:pt x="312" y="135"/>
                  </a:lnTo>
                  <a:lnTo>
                    <a:pt x="272" y="0"/>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grpSp>
          <p:nvGrpSpPr>
            <p:cNvPr id="351252" name="Group 20"/>
            <p:cNvGrpSpPr>
              <a:grpSpLocks/>
            </p:cNvGrpSpPr>
            <p:nvPr userDrawn="1"/>
          </p:nvGrpSpPr>
          <p:grpSpPr bwMode="auto">
            <a:xfrm>
              <a:off x="5" y="3490"/>
              <a:ext cx="1124" cy="780"/>
              <a:chOff x="5" y="3490"/>
              <a:chExt cx="1124" cy="780"/>
            </a:xfrm>
          </p:grpSpPr>
          <p:grpSp>
            <p:nvGrpSpPr>
              <p:cNvPr id="351253" name="Group 21"/>
              <p:cNvGrpSpPr>
                <a:grpSpLocks/>
              </p:cNvGrpSpPr>
              <p:nvPr userDrawn="1"/>
            </p:nvGrpSpPr>
            <p:grpSpPr bwMode="auto">
              <a:xfrm>
                <a:off x="499" y="3562"/>
                <a:ext cx="548" cy="708"/>
                <a:chOff x="499" y="3562"/>
                <a:chExt cx="548" cy="708"/>
              </a:xfrm>
            </p:grpSpPr>
            <p:sp>
              <p:nvSpPr>
                <p:cNvPr id="351254" name="Freeform 22"/>
                <p:cNvSpPr>
                  <a:spLocks/>
                </p:cNvSpPr>
                <p:nvPr userDrawn="1"/>
              </p:nvSpPr>
              <p:spPr bwMode="auto">
                <a:xfrm>
                  <a:off x="499" y="3587"/>
                  <a:ext cx="157" cy="87"/>
                </a:xfrm>
                <a:custGeom>
                  <a:avLst/>
                  <a:gdLst>
                    <a:gd name="T0" fmla="*/ 0 w 313"/>
                    <a:gd name="T1" fmla="*/ 107 h 175"/>
                    <a:gd name="T2" fmla="*/ 114 w 313"/>
                    <a:gd name="T3" fmla="*/ 10 h 175"/>
                    <a:gd name="T4" fmla="*/ 213 w 313"/>
                    <a:gd name="T5" fmla="*/ 0 h 175"/>
                    <a:gd name="T6" fmla="*/ 292 w 313"/>
                    <a:gd name="T7" fmla="*/ 27 h 175"/>
                    <a:gd name="T8" fmla="*/ 313 w 313"/>
                    <a:gd name="T9" fmla="*/ 91 h 175"/>
                    <a:gd name="T10" fmla="*/ 167 w 313"/>
                    <a:gd name="T11" fmla="*/ 67 h 175"/>
                    <a:gd name="T12" fmla="*/ 74 w 313"/>
                    <a:gd name="T13" fmla="*/ 101 h 175"/>
                    <a:gd name="T14" fmla="*/ 13 w 313"/>
                    <a:gd name="T15" fmla="*/ 175 h 175"/>
                    <a:gd name="T16" fmla="*/ 0 w 313"/>
                    <a:gd name="T17" fmla="*/ 107 h 175"/>
                    <a:gd name="T18" fmla="*/ 0 w 313"/>
                    <a:gd name="T19" fmla="*/ 107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55" name="Freeform 23"/>
                <p:cNvSpPr>
                  <a:spLocks/>
                </p:cNvSpPr>
                <p:nvPr userDrawn="1"/>
              </p:nvSpPr>
              <p:spPr bwMode="auto">
                <a:xfrm>
                  <a:off x="636" y="4137"/>
                  <a:ext cx="115" cy="133"/>
                </a:xfrm>
                <a:custGeom>
                  <a:avLst/>
                  <a:gdLst>
                    <a:gd name="T0" fmla="*/ 0 w 230"/>
                    <a:gd name="T1" fmla="*/ 40 h 266"/>
                    <a:gd name="T2" fmla="*/ 160 w 230"/>
                    <a:gd name="T3" fmla="*/ 266 h 266"/>
                    <a:gd name="T4" fmla="*/ 230 w 230"/>
                    <a:gd name="T5" fmla="*/ 251 h 266"/>
                    <a:gd name="T6" fmla="*/ 223 w 230"/>
                    <a:gd name="T7" fmla="*/ 17 h 266"/>
                    <a:gd name="T8" fmla="*/ 166 w 230"/>
                    <a:gd name="T9" fmla="*/ 0 h 266"/>
                    <a:gd name="T10" fmla="*/ 179 w 230"/>
                    <a:gd name="T11" fmla="*/ 197 h 266"/>
                    <a:gd name="T12" fmla="*/ 71 w 230"/>
                    <a:gd name="T13" fmla="*/ 4 h 266"/>
                    <a:gd name="T14" fmla="*/ 0 w 230"/>
                    <a:gd name="T15" fmla="*/ 40 h 266"/>
                    <a:gd name="T16" fmla="*/ 0 w 230"/>
                    <a:gd name="T17" fmla="*/ 4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56" name="Freeform 24"/>
                <p:cNvSpPr>
                  <a:spLocks/>
                </p:cNvSpPr>
                <p:nvPr userDrawn="1"/>
              </p:nvSpPr>
              <p:spPr bwMode="auto">
                <a:xfrm>
                  <a:off x="1004" y="3562"/>
                  <a:ext cx="43" cy="117"/>
                </a:xfrm>
                <a:custGeom>
                  <a:avLst/>
                  <a:gdLst>
                    <a:gd name="T0" fmla="*/ 0 w 87"/>
                    <a:gd name="T1" fmla="*/ 19 h 234"/>
                    <a:gd name="T2" fmla="*/ 36 w 87"/>
                    <a:gd name="T3" fmla="*/ 93 h 234"/>
                    <a:gd name="T4" fmla="*/ 44 w 87"/>
                    <a:gd name="T5" fmla="*/ 154 h 234"/>
                    <a:gd name="T6" fmla="*/ 27 w 87"/>
                    <a:gd name="T7" fmla="*/ 234 h 234"/>
                    <a:gd name="T8" fmla="*/ 80 w 87"/>
                    <a:gd name="T9" fmla="*/ 220 h 234"/>
                    <a:gd name="T10" fmla="*/ 87 w 87"/>
                    <a:gd name="T11" fmla="*/ 116 h 234"/>
                    <a:gd name="T12" fmla="*/ 46 w 87"/>
                    <a:gd name="T13" fmla="*/ 0 h 234"/>
                    <a:gd name="T14" fmla="*/ 0 w 87"/>
                    <a:gd name="T15" fmla="*/ 19 h 234"/>
                    <a:gd name="T16" fmla="*/ 0 w 87"/>
                    <a:gd name="T17" fmla="*/ 1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grpSp>
          <p:sp>
            <p:nvSpPr>
              <p:cNvPr id="351257" name="Freeform 25"/>
              <p:cNvSpPr>
                <a:spLocks/>
              </p:cNvSpPr>
              <p:nvPr userDrawn="1"/>
            </p:nvSpPr>
            <p:spPr bwMode="auto">
              <a:xfrm>
                <a:off x="76" y="3732"/>
                <a:ext cx="595" cy="250"/>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58" name="Freeform 26"/>
              <p:cNvSpPr>
                <a:spLocks/>
              </p:cNvSpPr>
              <p:nvPr userDrawn="1"/>
            </p:nvSpPr>
            <p:spPr bwMode="auto">
              <a:xfrm>
                <a:off x="260" y="3886"/>
                <a:ext cx="244" cy="148"/>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59" name="Freeform 27"/>
              <p:cNvSpPr>
                <a:spLocks/>
              </p:cNvSpPr>
              <p:nvPr userDrawn="1"/>
            </p:nvSpPr>
            <p:spPr bwMode="auto">
              <a:xfrm>
                <a:off x="565" y="3680"/>
                <a:ext cx="107" cy="238"/>
              </a:xfrm>
              <a:custGeom>
                <a:avLst/>
                <a:gdLst>
                  <a:gd name="T0" fmla="*/ 24 w 213"/>
                  <a:gd name="T1" fmla="*/ 0 h 478"/>
                  <a:gd name="T2" fmla="*/ 91 w 213"/>
                  <a:gd name="T3" fmla="*/ 25 h 478"/>
                  <a:gd name="T4" fmla="*/ 80 w 213"/>
                  <a:gd name="T5" fmla="*/ 192 h 478"/>
                  <a:gd name="T6" fmla="*/ 106 w 213"/>
                  <a:gd name="T7" fmla="*/ 327 h 478"/>
                  <a:gd name="T8" fmla="*/ 213 w 213"/>
                  <a:gd name="T9" fmla="*/ 451 h 478"/>
                  <a:gd name="T10" fmla="*/ 97 w 213"/>
                  <a:gd name="T11" fmla="*/ 478 h 478"/>
                  <a:gd name="T12" fmla="*/ 30 w 213"/>
                  <a:gd name="T13" fmla="*/ 344 h 478"/>
                  <a:gd name="T14" fmla="*/ 0 w 213"/>
                  <a:gd name="T15" fmla="*/ 57 h 478"/>
                  <a:gd name="T16" fmla="*/ 24 w 213"/>
                  <a:gd name="T17" fmla="*/ 0 h 478"/>
                  <a:gd name="T18" fmla="*/ 24 w 213"/>
                  <a:gd name="T19" fmla="*/ 0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grpSp>
            <p:nvGrpSpPr>
              <p:cNvPr id="351260" name="Group 28"/>
              <p:cNvGrpSpPr>
                <a:grpSpLocks/>
              </p:cNvGrpSpPr>
              <p:nvPr userDrawn="1"/>
            </p:nvGrpSpPr>
            <p:grpSpPr bwMode="auto">
              <a:xfrm>
                <a:off x="5" y="3490"/>
                <a:ext cx="1124" cy="678"/>
                <a:chOff x="5" y="3490"/>
                <a:chExt cx="1124" cy="678"/>
              </a:xfrm>
            </p:grpSpPr>
            <p:sp>
              <p:nvSpPr>
                <p:cNvPr id="351261" name="Freeform 29"/>
                <p:cNvSpPr>
                  <a:spLocks/>
                </p:cNvSpPr>
                <p:nvPr userDrawn="1"/>
              </p:nvSpPr>
              <p:spPr bwMode="auto">
                <a:xfrm>
                  <a:off x="669" y="4048"/>
                  <a:ext cx="75" cy="87"/>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62" name="Freeform 30"/>
                <p:cNvSpPr>
                  <a:spLocks/>
                </p:cNvSpPr>
                <p:nvPr userDrawn="1"/>
              </p:nvSpPr>
              <p:spPr bwMode="auto">
                <a:xfrm>
                  <a:off x="5" y="3728"/>
                  <a:ext cx="842" cy="440"/>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63" name="Freeform 31"/>
                <p:cNvSpPr>
                  <a:spLocks/>
                </p:cNvSpPr>
                <p:nvPr userDrawn="1"/>
              </p:nvSpPr>
              <p:spPr bwMode="auto">
                <a:xfrm>
                  <a:off x="106" y="3770"/>
                  <a:ext cx="80" cy="167"/>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64" name="Freeform 32"/>
                <p:cNvSpPr>
                  <a:spLocks/>
                </p:cNvSpPr>
                <p:nvPr userDrawn="1"/>
              </p:nvSpPr>
              <p:spPr bwMode="auto">
                <a:xfrm>
                  <a:off x="449" y="3490"/>
                  <a:ext cx="322" cy="594"/>
                </a:xfrm>
                <a:custGeom>
                  <a:avLst/>
                  <a:gdLst>
                    <a:gd name="T0" fmla="*/ 218 w 642"/>
                    <a:gd name="T1" fmla="*/ 896 h 1188"/>
                    <a:gd name="T2" fmla="*/ 0 w 642"/>
                    <a:gd name="T3" fmla="*/ 124 h 1188"/>
                    <a:gd name="T4" fmla="*/ 81 w 642"/>
                    <a:gd name="T5" fmla="*/ 38 h 1188"/>
                    <a:gd name="T6" fmla="*/ 258 w 642"/>
                    <a:gd name="T7" fmla="*/ 0 h 1188"/>
                    <a:gd name="T8" fmla="*/ 399 w 642"/>
                    <a:gd name="T9" fmla="*/ 57 h 1188"/>
                    <a:gd name="T10" fmla="*/ 642 w 642"/>
                    <a:gd name="T11" fmla="*/ 1188 h 1188"/>
                    <a:gd name="T12" fmla="*/ 555 w 642"/>
                    <a:gd name="T13" fmla="*/ 1091 h 1188"/>
                    <a:gd name="T14" fmla="*/ 355 w 642"/>
                    <a:gd name="T15" fmla="*/ 97 h 1188"/>
                    <a:gd name="T16" fmla="*/ 226 w 642"/>
                    <a:gd name="T17" fmla="*/ 61 h 1188"/>
                    <a:gd name="T18" fmla="*/ 119 w 642"/>
                    <a:gd name="T19" fmla="*/ 74 h 1188"/>
                    <a:gd name="T20" fmla="*/ 76 w 642"/>
                    <a:gd name="T21" fmla="*/ 141 h 1188"/>
                    <a:gd name="T22" fmla="*/ 306 w 642"/>
                    <a:gd name="T23" fmla="*/ 924 h 1188"/>
                    <a:gd name="T24" fmla="*/ 218 w 642"/>
                    <a:gd name="T25" fmla="*/ 896 h 1188"/>
                    <a:gd name="T26" fmla="*/ 218 w 642"/>
                    <a:gd name="T27" fmla="*/ 896 h 1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65" name="Freeform 33"/>
                <p:cNvSpPr>
                  <a:spLocks/>
                </p:cNvSpPr>
                <p:nvPr userDrawn="1"/>
              </p:nvSpPr>
              <p:spPr bwMode="auto">
                <a:xfrm>
                  <a:off x="578" y="3650"/>
                  <a:ext cx="96" cy="252"/>
                </a:xfrm>
                <a:custGeom>
                  <a:avLst/>
                  <a:gdLst>
                    <a:gd name="T0" fmla="*/ 0 w 192"/>
                    <a:gd name="T1" fmla="*/ 27 h 504"/>
                    <a:gd name="T2" fmla="*/ 76 w 192"/>
                    <a:gd name="T3" fmla="*/ 194 h 504"/>
                    <a:gd name="T4" fmla="*/ 113 w 192"/>
                    <a:gd name="T5" fmla="*/ 318 h 504"/>
                    <a:gd name="T6" fmla="*/ 116 w 192"/>
                    <a:gd name="T7" fmla="*/ 504 h 504"/>
                    <a:gd name="T8" fmla="*/ 192 w 192"/>
                    <a:gd name="T9" fmla="*/ 504 h 504"/>
                    <a:gd name="T10" fmla="*/ 187 w 192"/>
                    <a:gd name="T11" fmla="*/ 360 h 504"/>
                    <a:gd name="T12" fmla="*/ 162 w 192"/>
                    <a:gd name="T13" fmla="*/ 208 h 504"/>
                    <a:gd name="T14" fmla="*/ 99 w 192"/>
                    <a:gd name="T15" fmla="*/ 59 h 504"/>
                    <a:gd name="T16" fmla="*/ 63 w 192"/>
                    <a:gd name="T17" fmla="*/ 0 h 504"/>
                    <a:gd name="T18" fmla="*/ 0 w 192"/>
                    <a:gd name="T19" fmla="*/ 27 h 504"/>
                    <a:gd name="T20" fmla="*/ 0 w 192"/>
                    <a:gd name="T21" fmla="*/ 27 h 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66" name="Freeform 34"/>
                <p:cNvSpPr>
                  <a:spLocks/>
                </p:cNvSpPr>
                <p:nvPr userDrawn="1"/>
              </p:nvSpPr>
              <p:spPr bwMode="auto">
                <a:xfrm>
                  <a:off x="328" y="3630"/>
                  <a:ext cx="195" cy="135"/>
                </a:xfrm>
                <a:custGeom>
                  <a:avLst/>
                  <a:gdLst>
                    <a:gd name="T0" fmla="*/ 297 w 390"/>
                    <a:gd name="T1" fmla="*/ 0 h 269"/>
                    <a:gd name="T2" fmla="*/ 257 w 390"/>
                    <a:gd name="T3" fmla="*/ 17 h 269"/>
                    <a:gd name="T4" fmla="*/ 253 w 390"/>
                    <a:gd name="T5" fmla="*/ 66 h 269"/>
                    <a:gd name="T6" fmla="*/ 0 w 390"/>
                    <a:gd name="T7" fmla="*/ 169 h 269"/>
                    <a:gd name="T8" fmla="*/ 0 w 390"/>
                    <a:gd name="T9" fmla="*/ 222 h 269"/>
                    <a:gd name="T10" fmla="*/ 284 w 390"/>
                    <a:gd name="T11" fmla="*/ 226 h 269"/>
                    <a:gd name="T12" fmla="*/ 320 w 390"/>
                    <a:gd name="T13" fmla="*/ 269 h 269"/>
                    <a:gd name="T14" fmla="*/ 390 w 390"/>
                    <a:gd name="T15" fmla="*/ 266 h 269"/>
                    <a:gd name="T16" fmla="*/ 383 w 390"/>
                    <a:gd name="T17" fmla="*/ 190 h 269"/>
                    <a:gd name="T18" fmla="*/ 116 w 390"/>
                    <a:gd name="T19" fmla="*/ 176 h 269"/>
                    <a:gd name="T20" fmla="*/ 333 w 390"/>
                    <a:gd name="T21" fmla="*/ 89 h 269"/>
                    <a:gd name="T22" fmla="*/ 297 w 390"/>
                    <a:gd name="T23" fmla="*/ 0 h 269"/>
                    <a:gd name="T24" fmla="*/ 297 w 390"/>
                    <a:gd name="T25"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67" name="Freeform 35"/>
                <p:cNvSpPr>
                  <a:spLocks/>
                </p:cNvSpPr>
                <p:nvPr userDrawn="1"/>
              </p:nvSpPr>
              <p:spPr bwMode="auto">
                <a:xfrm>
                  <a:off x="658" y="3538"/>
                  <a:ext cx="471" cy="212"/>
                </a:xfrm>
                <a:custGeom>
                  <a:avLst/>
                  <a:gdLst>
                    <a:gd name="T0" fmla="*/ 0 w 941"/>
                    <a:gd name="T1" fmla="*/ 131 h 424"/>
                    <a:gd name="T2" fmla="*/ 863 w 941"/>
                    <a:gd name="T3" fmla="*/ 0 h 424"/>
                    <a:gd name="T4" fmla="*/ 926 w 941"/>
                    <a:gd name="T5" fmla="*/ 78 h 424"/>
                    <a:gd name="T6" fmla="*/ 941 w 941"/>
                    <a:gd name="T7" fmla="*/ 181 h 424"/>
                    <a:gd name="T8" fmla="*/ 903 w 941"/>
                    <a:gd name="T9" fmla="*/ 282 h 424"/>
                    <a:gd name="T10" fmla="*/ 57 w 941"/>
                    <a:gd name="T11" fmla="*/ 424 h 424"/>
                    <a:gd name="T12" fmla="*/ 53 w 941"/>
                    <a:gd name="T13" fmla="*/ 384 h 424"/>
                    <a:gd name="T14" fmla="*/ 863 w 941"/>
                    <a:gd name="T15" fmla="*/ 242 h 424"/>
                    <a:gd name="T16" fmla="*/ 893 w 941"/>
                    <a:gd name="T17" fmla="*/ 145 h 424"/>
                    <a:gd name="T18" fmla="*/ 840 w 941"/>
                    <a:gd name="T19" fmla="*/ 57 h 424"/>
                    <a:gd name="T20" fmla="*/ 0 w 941"/>
                    <a:gd name="T21" fmla="*/ 185 h 424"/>
                    <a:gd name="T22" fmla="*/ 0 w 941"/>
                    <a:gd name="T23" fmla="*/ 131 h 424"/>
                    <a:gd name="T24" fmla="*/ 0 w 941"/>
                    <a:gd name="T25" fmla="*/ 131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68" name="Freeform 36"/>
                <p:cNvSpPr>
                  <a:spLocks/>
                </p:cNvSpPr>
                <p:nvPr userDrawn="1"/>
              </p:nvSpPr>
              <p:spPr bwMode="auto">
                <a:xfrm>
                  <a:off x="717" y="3606"/>
                  <a:ext cx="245" cy="86"/>
                </a:xfrm>
                <a:custGeom>
                  <a:avLst/>
                  <a:gdLst>
                    <a:gd name="T0" fmla="*/ 0 w 488"/>
                    <a:gd name="T1" fmla="*/ 126 h 173"/>
                    <a:gd name="T2" fmla="*/ 66 w 488"/>
                    <a:gd name="T3" fmla="*/ 173 h 173"/>
                    <a:gd name="T4" fmla="*/ 222 w 488"/>
                    <a:gd name="T5" fmla="*/ 166 h 173"/>
                    <a:gd name="T6" fmla="*/ 418 w 488"/>
                    <a:gd name="T7" fmla="*/ 116 h 173"/>
                    <a:gd name="T8" fmla="*/ 488 w 488"/>
                    <a:gd name="T9" fmla="*/ 42 h 173"/>
                    <a:gd name="T10" fmla="*/ 443 w 488"/>
                    <a:gd name="T11" fmla="*/ 2 h 173"/>
                    <a:gd name="T12" fmla="*/ 253 w 488"/>
                    <a:gd name="T13" fmla="*/ 0 h 173"/>
                    <a:gd name="T14" fmla="*/ 110 w 488"/>
                    <a:gd name="T15" fmla="*/ 12 h 173"/>
                    <a:gd name="T16" fmla="*/ 15 w 488"/>
                    <a:gd name="T17" fmla="*/ 76 h 173"/>
                    <a:gd name="T18" fmla="*/ 112 w 488"/>
                    <a:gd name="T19" fmla="*/ 95 h 173"/>
                    <a:gd name="T20" fmla="*/ 275 w 488"/>
                    <a:gd name="T21" fmla="*/ 53 h 173"/>
                    <a:gd name="T22" fmla="*/ 416 w 488"/>
                    <a:gd name="T23" fmla="*/ 53 h 173"/>
                    <a:gd name="T24" fmla="*/ 268 w 488"/>
                    <a:gd name="T25" fmla="*/ 110 h 173"/>
                    <a:gd name="T26" fmla="*/ 142 w 488"/>
                    <a:gd name="T27" fmla="*/ 126 h 173"/>
                    <a:gd name="T28" fmla="*/ 0 w 488"/>
                    <a:gd name="T29" fmla="*/ 126 h 173"/>
                    <a:gd name="T30" fmla="*/ 0 w 488"/>
                    <a:gd name="T31" fmla="*/ 126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grpSp>
        </p:grpSp>
      </p:grpSp>
      <p:grpSp>
        <p:nvGrpSpPr>
          <p:cNvPr id="351269" name="Group 37"/>
          <p:cNvGrpSpPr>
            <a:grpSpLocks/>
          </p:cNvGrpSpPr>
          <p:nvPr/>
        </p:nvGrpSpPr>
        <p:grpSpPr bwMode="auto">
          <a:xfrm>
            <a:off x="11573934" y="2116139"/>
            <a:ext cx="514351" cy="4308475"/>
            <a:chOff x="5468" y="1333"/>
            <a:chExt cx="243" cy="2714"/>
          </a:xfrm>
        </p:grpSpPr>
        <p:sp>
          <p:nvSpPr>
            <p:cNvPr id="351270" name="Freeform 38"/>
            <p:cNvSpPr>
              <a:spLocks/>
            </p:cNvSpPr>
            <p:nvPr userDrawn="1"/>
          </p:nvSpPr>
          <p:spPr bwMode="auto">
            <a:xfrm flipH="1">
              <a:off x="5468" y="2620"/>
              <a:ext cx="205" cy="1427"/>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71" name="Freeform 39"/>
            <p:cNvSpPr>
              <a:spLocks/>
            </p:cNvSpPr>
            <p:nvPr userDrawn="1"/>
          </p:nvSpPr>
          <p:spPr bwMode="auto">
            <a:xfrm flipH="1">
              <a:off x="5506" y="1333"/>
              <a:ext cx="205" cy="1633"/>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grpSp>
      <p:grpSp>
        <p:nvGrpSpPr>
          <p:cNvPr id="351272" name="Group 40"/>
          <p:cNvGrpSpPr>
            <a:grpSpLocks/>
          </p:cNvGrpSpPr>
          <p:nvPr/>
        </p:nvGrpSpPr>
        <p:grpSpPr bwMode="auto">
          <a:xfrm>
            <a:off x="9757833" y="90488"/>
            <a:ext cx="2844800" cy="1911350"/>
            <a:chOff x="4610" y="57"/>
            <a:chExt cx="1344" cy="1204"/>
          </a:xfrm>
        </p:grpSpPr>
        <p:grpSp>
          <p:nvGrpSpPr>
            <p:cNvPr id="351273" name="Group 41"/>
            <p:cNvGrpSpPr>
              <a:grpSpLocks/>
            </p:cNvGrpSpPr>
            <p:nvPr userDrawn="1"/>
          </p:nvGrpSpPr>
          <p:grpSpPr bwMode="auto">
            <a:xfrm>
              <a:off x="4610" y="57"/>
              <a:ext cx="1344" cy="1204"/>
              <a:chOff x="4610" y="57"/>
              <a:chExt cx="1344" cy="1204"/>
            </a:xfrm>
          </p:grpSpPr>
          <p:sp>
            <p:nvSpPr>
              <p:cNvPr id="351274" name="Freeform 42"/>
              <p:cNvSpPr>
                <a:spLocks/>
              </p:cNvSpPr>
              <p:nvPr userDrawn="1"/>
            </p:nvSpPr>
            <p:spPr bwMode="auto">
              <a:xfrm rot="-3172564">
                <a:off x="5430" y="1086"/>
                <a:ext cx="62" cy="288"/>
              </a:xfrm>
              <a:custGeom>
                <a:avLst/>
                <a:gdLst>
                  <a:gd name="T0" fmla="*/ 123 w 245"/>
                  <a:gd name="T1" fmla="*/ 9 h 806"/>
                  <a:gd name="T2" fmla="*/ 131 w 245"/>
                  <a:gd name="T3" fmla="*/ 342 h 806"/>
                  <a:gd name="T4" fmla="*/ 0 w 245"/>
                  <a:gd name="T5" fmla="*/ 806 h 806"/>
                  <a:gd name="T6" fmla="*/ 79 w 245"/>
                  <a:gd name="T7" fmla="*/ 789 h 806"/>
                  <a:gd name="T8" fmla="*/ 218 w 245"/>
                  <a:gd name="T9" fmla="*/ 376 h 806"/>
                  <a:gd name="T10" fmla="*/ 245 w 245"/>
                  <a:gd name="T11" fmla="*/ 0 h 806"/>
                  <a:gd name="T12" fmla="*/ 123 w 245"/>
                  <a:gd name="T13" fmla="*/ 9 h 806"/>
                  <a:gd name="T14" fmla="*/ 123 w 245"/>
                  <a:gd name="T15" fmla="*/ 9 h 8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grpSp>
            <p:nvGrpSpPr>
              <p:cNvPr id="351275" name="Group 43"/>
              <p:cNvGrpSpPr>
                <a:grpSpLocks/>
              </p:cNvGrpSpPr>
              <p:nvPr userDrawn="1"/>
            </p:nvGrpSpPr>
            <p:grpSpPr bwMode="auto">
              <a:xfrm>
                <a:off x="4610" y="57"/>
                <a:ext cx="1344" cy="985"/>
                <a:chOff x="4610" y="57"/>
                <a:chExt cx="1344" cy="985"/>
              </a:xfrm>
            </p:grpSpPr>
            <p:sp>
              <p:nvSpPr>
                <p:cNvPr id="351276" name="Freeform 44"/>
                <p:cNvSpPr>
                  <a:spLocks/>
                </p:cNvSpPr>
                <p:nvPr userDrawn="1"/>
              </p:nvSpPr>
              <p:spPr bwMode="auto">
                <a:xfrm rot="-3172564">
                  <a:off x="4966" y="71"/>
                  <a:ext cx="153" cy="125"/>
                </a:xfrm>
                <a:custGeom>
                  <a:avLst/>
                  <a:gdLst>
                    <a:gd name="T0" fmla="*/ 0 w 604"/>
                    <a:gd name="T1" fmla="*/ 0 h 349"/>
                    <a:gd name="T2" fmla="*/ 298 w 604"/>
                    <a:gd name="T3" fmla="*/ 184 h 349"/>
                    <a:gd name="T4" fmla="*/ 500 w 604"/>
                    <a:gd name="T5" fmla="*/ 349 h 349"/>
                    <a:gd name="T6" fmla="*/ 604 w 604"/>
                    <a:gd name="T7" fmla="*/ 140 h 349"/>
                    <a:gd name="T8" fmla="*/ 359 w 604"/>
                    <a:gd name="T9" fmla="*/ 9 h 349"/>
                    <a:gd name="T10" fmla="*/ 464 w 604"/>
                    <a:gd name="T11" fmla="*/ 184 h 349"/>
                    <a:gd name="T12" fmla="*/ 131 w 604"/>
                    <a:gd name="T13" fmla="*/ 17 h 349"/>
                    <a:gd name="T14" fmla="*/ 0 w 604"/>
                    <a:gd name="T15" fmla="*/ 0 h 349"/>
                    <a:gd name="T16" fmla="*/ 0 w 604"/>
                    <a:gd name="T17" fmla="*/ 0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77" name="Freeform 45"/>
                <p:cNvSpPr>
                  <a:spLocks/>
                </p:cNvSpPr>
                <p:nvPr userDrawn="1"/>
              </p:nvSpPr>
              <p:spPr bwMode="auto">
                <a:xfrm rot="-3172564">
                  <a:off x="5048" y="332"/>
                  <a:ext cx="269" cy="438"/>
                </a:xfrm>
                <a:custGeom>
                  <a:avLst/>
                  <a:gdLst>
                    <a:gd name="T0" fmla="*/ 741 w 1064"/>
                    <a:gd name="T1" fmla="*/ 129 h 1230"/>
                    <a:gd name="T2" fmla="*/ 485 w 1064"/>
                    <a:gd name="T3" fmla="*/ 352 h 1230"/>
                    <a:gd name="T4" fmla="*/ 163 w 1064"/>
                    <a:gd name="T5" fmla="*/ 762 h 1230"/>
                    <a:gd name="T6" fmla="*/ 0 w 1064"/>
                    <a:gd name="T7" fmla="*/ 1101 h 1230"/>
                    <a:gd name="T8" fmla="*/ 59 w 1064"/>
                    <a:gd name="T9" fmla="*/ 1230 h 1230"/>
                    <a:gd name="T10" fmla="*/ 262 w 1064"/>
                    <a:gd name="T11" fmla="*/ 1201 h 1230"/>
                    <a:gd name="T12" fmla="*/ 578 w 1064"/>
                    <a:gd name="T13" fmla="*/ 914 h 1230"/>
                    <a:gd name="T14" fmla="*/ 876 w 1064"/>
                    <a:gd name="T15" fmla="*/ 534 h 1230"/>
                    <a:gd name="T16" fmla="*/ 1034 w 1064"/>
                    <a:gd name="T17" fmla="*/ 270 h 1230"/>
                    <a:gd name="T18" fmla="*/ 1064 w 1064"/>
                    <a:gd name="T19" fmla="*/ 84 h 1230"/>
                    <a:gd name="T20" fmla="*/ 977 w 1064"/>
                    <a:gd name="T21" fmla="*/ 0 h 1230"/>
                    <a:gd name="T22" fmla="*/ 836 w 1064"/>
                    <a:gd name="T23" fmla="*/ 65 h 1230"/>
                    <a:gd name="T24" fmla="*/ 969 w 1064"/>
                    <a:gd name="T25" fmla="*/ 107 h 1230"/>
                    <a:gd name="T26" fmla="*/ 876 w 1064"/>
                    <a:gd name="T27" fmla="*/ 352 h 1230"/>
                    <a:gd name="T28" fmla="*/ 690 w 1064"/>
                    <a:gd name="T29" fmla="*/ 656 h 1230"/>
                    <a:gd name="T30" fmla="*/ 350 w 1064"/>
                    <a:gd name="T31" fmla="*/ 1008 h 1230"/>
                    <a:gd name="T32" fmla="*/ 116 w 1064"/>
                    <a:gd name="T33" fmla="*/ 1114 h 1230"/>
                    <a:gd name="T34" fmla="*/ 135 w 1064"/>
                    <a:gd name="T35" fmla="*/ 943 h 1230"/>
                    <a:gd name="T36" fmla="*/ 437 w 1064"/>
                    <a:gd name="T37" fmla="*/ 504 h 1230"/>
                    <a:gd name="T38" fmla="*/ 831 w 1064"/>
                    <a:gd name="T39" fmla="*/ 118 h 1230"/>
                    <a:gd name="T40" fmla="*/ 741 w 1064"/>
                    <a:gd name="T41" fmla="*/ 129 h 1230"/>
                    <a:gd name="T42" fmla="*/ 741 w 1064"/>
                    <a:gd name="T43" fmla="*/ 129 h 1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78" name="Freeform 46"/>
                <p:cNvSpPr>
                  <a:spLocks/>
                </p:cNvSpPr>
                <p:nvPr userDrawn="1"/>
              </p:nvSpPr>
              <p:spPr bwMode="auto">
                <a:xfrm rot="-3172564">
                  <a:off x="4858" y="182"/>
                  <a:ext cx="505" cy="898"/>
                </a:xfrm>
                <a:custGeom>
                  <a:avLst/>
                  <a:gdLst>
                    <a:gd name="T0" fmla="*/ 1941 w 2002"/>
                    <a:gd name="T1" fmla="*/ 0 h 2521"/>
                    <a:gd name="T2" fmla="*/ 0 w 2002"/>
                    <a:gd name="T3" fmla="*/ 2521 h 2521"/>
                    <a:gd name="T4" fmla="*/ 192 w 2002"/>
                    <a:gd name="T5" fmla="*/ 2450 h 2521"/>
                    <a:gd name="T6" fmla="*/ 2002 w 2002"/>
                    <a:gd name="T7" fmla="*/ 61 h 2521"/>
                    <a:gd name="T8" fmla="*/ 1941 w 2002"/>
                    <a:gd name="T9" fmla="*/ 0 h 2521"/>
                    <a:gd name="T10" fmla="*/ 1941 w 2002"/>
                    <a:gd name="T11" fmla="*/ 0 h 2521"/>
                  </a:gdLst>
                  <a:ahLst/>
                  <a:cxnLst>
                    <a:cxn ang="0">
                      <a:pos x="T0" y="T1"/>
                    </a:cxn>
                    <a:cxn ang="0">
                      <a:pos x="T2" y="T3"/>
                    </a:cxn>
                    <a:cxn ang="0">
                      <a:pos x="T4" y="T5"/>
                    </a:cxn>
                    <a:cxn ang="0">
                      <a:pos x="T6" y="T7"/>
                    </a:cxn>
                    <a:cxn ang="0">
                      <a:pos x="T8" y="T9"/>
                    </a:cxn>
                    <a:cxn ang="0">
                      <a:pos x="T10" y="T11"/>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79" name="Freeform 47"/>
                <p:cNvSpPr>
                  <a:spLocks/>
                </p:cNvSpPr>
                <p:nvPr userDrawn="1"/>
              </p:nvSpPr>
              <p:spPr bwMode="auto">
                <a:xfrm rot="-3172564">
                  <a:off x="4903" y="-19"/>
                  <a:ext cx="758" cy="1344"/>
                </a:xfrm>
                <a:custGeom>
                  <a:avLst/>
                  <a:gdLst>
                    <a:gd name="T0" fmla="*/ 95 w 3007"/>
                    <a:gd name="T1" fmla="*/ 2844 h 3771"/>
                    <a:gd name="T2" fmla="*/ 394 w 3007"/>
                    <a:gd name="T3" fmla="*/ 2834 h 3771"/>
                    <a:gd name="T4" fmla="*/ 821 w 3007"/>
                    <a:gd name="T5" fmla="*/ 3009 h 3771"/>
                    <a:gd name="T6" fmla="*/ 681 w 3007"/>
                    <a:gd name="T7" fmla="*/ 2817 h 3771"/>
                    <a:gd name="T8" fmla="*/ 367 w 3007"/>
                    <a:gd name="T9" fmla="*/ 2703 h 3771"/>
                    <a:gd name="T10" fmla="*/ 637 w 3007"/>
                    <a:gd name="T11" fmla="*/ 2720 h 3771"/>
                    <a:gd name="T12" fmla="*/ 979 w 3007"/>
                    <a:gd name="T13" fmla="*/ 2870 h 3771"/>
                    <a:gd name="T14" fmla="*/ 2859 w 3007"/>
                    <a:gd name="T15" fmla="*/ 420 h 3771"/>
                    <a:gd name="T16" fmla="*/ 2578 w 3007"/>
                    <a:gd name="T17" fmla="*/ 148 h 3771"/>
                    <a:gd name="T18" fmla="*/ 2308 w 3007"/>
                    <a:gd name="T19" fmla="*/ 0 h 3771"/>
                    <a:gd name="T20" fmla="*/ 2692 w 3007"/>
                    <a:gd name="T21" fmla="*/ 78 h 3771"/>
                    <a:gd name="T22" fmla="*/ 3007 w 3007"/>
                    <a:gd name="T23" fmla="*/ 428 h 3771"/>
                    <a:gd name="T24" fmla="*/ 831 w 3007"/>
                    <a:gd name="T25" fmla="*/ 3273 h 3771"/>
                    <a:gd name="T26" fmla="*/ 481 w 3007"/>
                    <a:gd name="T27" fmla="*/ 3412 h 3771"/>
                    <a:gd name="T28" fmla="*/ 105 w 3007"/>
                    <a:gd name="T29" fmla="*/ 3771 h 3771"/>
                    <a:gd name="T30" fmla="*/ 0 w 3007"/>
                    <a:gd name="T31" fmla="*/ 3667 h 3771"/>
                    <a:gd name="T32" fmla="*/ 131 w 3007"/>
                    <a:gd name="T33" fmla="*/ 3631 h 3771"/>
                    <a:gd name="T34" fmla="*/ 376 w 3007"/>
                    <a:gd name="T35" fmla="*/ 3385 h 3771"/>
                    <a:gd name="T36" fmla="*/ 165 w 3007"/>
                    <a:gd name="T37" fmla="*/ 3273 h 3771"/>
                    <a:gd name="T38" fmla="*/ 165 w 3007"/>
                    <a:gd name="T39" fmla="*/ 3176 h 3771"/>
                    <a:gd name="T40" fmla="*/ 411 w 3007"/>
                    <a:gd name="T41" fmla="*/ 3298 h 3771"/>
                    <a:gd name="T42" fmla="*/ 411 w 3007"/>
                    <a:gd name="T43" fmla="*/ 3186 h 3771"/>
                    <a:gd name="T44" fmla="*/ 603 w 3007"/>
                    <a:gd name="T45" fmla="*/ 3220 h 3771"/>
                    <a:gd name="T46" fmla="*/ 428 w 3007"/>
                    <a:gd name="T47" fmla="*/ 3079 h 3771"/>
                    <a:gd name="T48" fmla="*/ 629 w 3007"/>
                    <a:gd name="T49" fmla="*/ 3062 h 3771"/>
                    <a:gd name="T50" fmla="*/ 95 w 3007"/>
                    <a:gd name="T51" fmla="*/ 2844 h 3771"/>
                    <a:gd name="T52" fmla="*/ 95 w 3007"/>
                    <a:gd name="T53" fmla="*/ 2844 h 37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80" name="Freeform 48"/>
                <p:cNvSpPr>
                  <a:spLocks/>
                </p:cNvSpPr>
                <p:nvPr userDrawn="1"/>
              </p:nvSpPr>
              <p:spPr bwMode="auto">
                <a:xfrm rot="-3172564">
                  <a:off x="5297" y="897"/>
                  <a:ext cx="169" cy="122"/>
                </a:xfrm>
                <a:custGeom>
                  <a:avLst/>
                  <a:gdLst>
                    <a:gd name="T0" fmla="*/ 0 w 673"/>
                    <a:gd name="T1" fmla="*/ 80 h 342"/>
                    <a:gd name="T2" fmla="*/ 255 w 673"/>
                    <a:gd name="T3" fmla="*/ 106 h 342"/>
                    <a:gd name="T4" fmla="*/ 639 w 673"/>
                    <a:gd name="T5" fmla="*/ 342 h 342"/>
                    <a:gd name="T6" fmla="*/ 673 w 673"/>
                    <a:gd name="T7" fmla="*/ 289 h 342"/>
                    <a:gd name="T8" fmla="*/ 447 w 673"/>
                    <a:gd name="T9" fmla="*/ 114 h 342"/>
                    <a:gd name="T10" fmla="*/ 26 w 673"/>
                    <a:gd name="T11" fmla="*/ 0 h 342"/>
                    <a:gd name="T12" fmla="*/ 0 w 673"/>
                    <a:gd name="T13" fmla="*/ 80 h 342"/>
                    <a:gd name="T14" fmla="*/ 0 w 673"/>
                    <a:gd name="T15" fmla="*/ 80 h 3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81" name="Freeform 49"/>
                <p:cNvSpPr>
                  <a:spLocks/>
                </p:cNvSpPr>
                <p:nvPr userDrawn="1"/>
              </p:nvSpPr>
              <p:spPr bwMode="auto">
                <a:xfrm rot="-3172564">
                  <a:off x="5253" y="806"/>
                  <a:ext cx="181" cy="144"/>
                </a:xfrm>
                <a:custGeom>
                  <a:avLst/>
                  <a:gdLst>
                    <a:gd name="T0" fmla="*/ 0 w 716"/>
                    <a:gd name="T1" fmla="*/ 78 h 403"/>
                    <a:gd name="T2" fmla="*/ 340 w 716"/>
                    <a:gd name="T3" fmla="*/ 148 h 403"/>
                    <a:gd name="T4" fmla="*/ 638 w 716"/>
                    <a:gd name="T5" fmla="*/ 403 h 403"/>
                    <a:gd name="T6" fmla="*/ 716 w 716"/>
                    <a:gd name="T7" fmla="*/ 296 h 403"/>
                    <a:gd name="T8" fmla="*/ 420 w 716"/>
                    <a:gd name="T9" fmla="*/ 114 h 403"/>
                    <a:gd name="T10" fmla="*/ 70 w 716"/>
                    <a:gd name="T11" fmla="*/ 0 h 403"/>
                    <a:gd name="T12" fmla="*/ 0 w 716"/>
                    <a:gd name="T13" fmla="*/ 78 h 403"/>
                    <a:gd name="T14" fmla="*/ 0 w 716"/>
                    <a:gd name="T15" fmla="*/ 78 h 4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82" name="Freeform 50"/>
                <p:cNvSpPr>
                  <a:spLocks/>
                </p:cNvSpPr>
                <p:nvPr userDrawn="1"/>
              </p:nvSpPr>
              <p:spPr bwMode="auto">
                <a:xfrm rot="-3172564">
                  <a:off x="4985" y="210"/>
                  <a:ext cx="181" cy="147"/>
                </a:xfrm>
                <a:custGeom>
                  <a:avLst/>
                  <a:gdLst>
                    <a:gd name="T0" fmla="*/ 0 w 717"/>
                    <a:gd name="T1" fmla="*/ 78 h 411"/>
                    <a:gd name="T2" fmla="*/ 316 w 717"/>
                    <a:gd name="T3" fmla="*/ 139 h 411"/>
                    <a:gd name="T4" fmla="*/ 649 w 717"/>
                    <a:gd name="T5" fmla="*/ 411 h 411"/>
                    <a:gd name="T6" fmla="*/ 717 w 717"/>
                    <a:gd name="T7" fmla="*/ 314 h 411"/>
                    <a:gd name="T8" fmla="*/ 394 w 717"/>
                    <a:gd name="T9" fmla="*/ 87 h 411"/>
                    <a:gd name="T10" fmla="*/ 54 w 717"/>
                    <a:gd name="T11" fmla="*/ 0 h 411"/>
                    <a:gd name="T12" fmla="*/ 0 w 717"/>
                    <a:gd name="T13" fmla="*/ 78 h 411"/>
                    <a:gd name="T14" fmla="*/ 0 w 717"/>
                    <a:gd name="T15" fmla="*/ 78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sp>
              <p:nvSpPr>
                <p:cNvPr id="351283" name="Freeform 51"/>
                <p:cNvSpPr>
                  <a:spLocks/>
                </p:cNvSpPr>
                <p:nvPr userDrawn="1"/>
              </p:nvSpPr>
              <p:spPr bwMode="auto">
                <a:xfrm rot="-3172564">
                  <a:off x="4948" y="142"/>
                  <a:ext cx="179" cy="138"/>
                </a:xfrm>
                <a:custGeom>
                  <a:avLst/>
                  <a:gdLst>
                    <a:gd name="T0" fmla="*/ 0 w 709"/>
                    <a:gd name="T1" fmla="*/ 88 h 386"/>
                    <a:gd name="T2" fmla="*/ 272 w 709"/>
                    <a:gd name="T3" fmla="*/ 131 h 386"/>
                    <a:gd name="T4" fmla="*/ 665 w 709"/>
                    <a:gd name="T5" fmla="*/ 386 h 386"/>
                    <a:gd name="T6" fmla="*/ 709 w 709"/>
                    <a:gd name="T7" fmla="*/ 308 h 386"/>
                    <a:gd name="T8" fmla="*/ 306 w 709"/>
                    <a:gd name="T9" fmla="*/ 53 h 386"/>
                    <a:gd name="T10" fmla="*/ 43 w 709"/>
                    <a:gd name="T11" fmla="*/ 0 h 386"/>
                    <a:gd name="T12" fmla="*/ 0 w 709"/>
                    <a:gd name="T13" fmla="*/ 88 h 386"/>
                    <a:gd name="T14" fmla="*/ 0 w 709"/>
                    <a:gd name="T15" fmla="*/ 88 h 3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914400" fontAlgn="base">
                    <a:spcBef>
                      <a:spcPct val="0"/>
                    </a:spcBef>
                    <a:spcAft>
                      <a:spcPct val="0"/>
                    </a:spcAft>
                  </a:pPr>
                  <a:endParaRPr lang="tr-TR" sz="1800" smtClean="0">
                    <a:solidFill>
                      <a:srgbClr val="000000"/>
                    </a:solidFill>
                  </a:endParaRPr>
                </a:p>
              </p:txBody>
            </p:sp>
          </p:grpSp>
        </p:grpSp>
        <p:sp>
          <p:nvSpPr>
            <p:cNvPr id="351284"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tr-TR" sz="1800" smtClean="0">
                <a:solidFill>
                  <a:srgbClr val="000000"/>
                </a:solidFill>
              </a:endParaRPr>
            </a:p>
          </p:txBody>
        </p:sp>
      </p:grpSp>
    </p:spTree>
    <p:extLst>
      <p:ext uri="{BB962C8B-B14F-4D97-AF65-F5344CB8AC3E}">
        <p14:creationId xmlns:p14="http://schemas.microsoft.com/office/powerpoint/2010/main" val="32116653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anose="030F0702030302020204" pitchFamily="66" charset="0"/>
        </a:defRPr>
      </a:lvl2pPr>
      <a:lvl3pPr algn="ctr" rtl="0" fontAlgn="base">
        <a:spcBef>
          <a:spcPct val="0"/>
        </a:spcBef>
        <a:spcAft>
          <a:spcPct val="0"/>
        </a:spcAft>
        <a:defRPr sz="4400">
          <a:solidFill>
            <a:schemeClr val="tx1"/>
          </a:solidFill>
          <a:latin typeface="Comic Sans MS" panose="030F0702030302020204" pitchFamily="66" charset="0"/>
        </a:defRPr>
      </a:lvl3pPr>
      <a:lvl4pPr algn="ctr" rtl="0" fontAlgn="base">
        <a:spcBef>
          <a:spcPct val="0"/>
        </a:spcBef>
        <a:spcAft>
          <a:spcPct val="0"/>
        </a:spcAft>
        <a:defRPr sz="4400">
          <a:solidFill>
            <a:schemeClr val="tx1"/>
          </a:solidFill>
          <a:latin typeface="Comic Sans MS" panose="030F0702030302020204" pitchFamily="66" charset="0"/>
        </a:defRPr>
      </a:lvl4pPr>
      <a:lvl5pPr algn="ctr" rtl="0" fontAlgn="base">
        <a:spcBef>
          <a:spcPct val="0"/>
        </a:spcBef>
        <a:spcAft>
          <a:spcPct val="0"/>
        </a:spcAft>
        <a:defRPr sz="4400">
          <a:solidFill>
            <a:schemeClr val="tx1"/>
          </a:solidFill>
          <a:latin typeface="Comic Sans MS" panose="030F0702030302020204" pitchFamily="66" charset="0"/>
        </a:defRPr>
      </a:lvl5pPr>
      <a:lvl6pPr marL="457200" algn="ctr" rtl="0" fontAlgn="base">
        <a:spcBef>
          <a:spcPct val="0"/>
        </a:spcBef>
        <a:spcAft>
          <a:spcPct val="0"/>
        </a:spcAft>
        <a:defRPr sz="4400">
          <a:solidFill>
            <a:schemeClr val="tx1"/>
          </a:solidFill>
          <a:latin typeface="Comic Sans MS" panose="030F0702030302020204" pitchFamily="66" charset="0"/>
        </a:defRPr>
      </a:lvl6pPr>
      <a:lvl7pPr marL="914400" algn="ctr" rtl="0" fontAlgn="base">
        <a:spcBef>
          <a:spcPct val="0"/>
        </a:spcBef>
        <a:spcAft>
          <a:spcPct val="0"/>
        </a:spcAft>
        <a:defRPr sz="4400">
          <a:solidFill>
            <a:schemeClr val="tx1"/>
          </a:solidFill>
          <a:latin typeface="Comic Sans MS" panose="030F0702030302020204" pitchFamily="66" charset="0"/>
        </a:defRPr>
      </a:lvl7pPr>
      <a:lvl8pPr marL="1371600" algn="ctr" rtl="0" fontAlgn="base">
        <a:spcBef>
          <a:spcPct val="0"/>
        </a:spcBef>
        <a:spcAft>
          <a:spcPct val="0"/>
        </a:spcAft>
        <a:defRPr sz="4400">
          <a:solidFill>
            <a:schemeClr val="tx1"/>
          </a:solidFill>
          <a:latin typeface="Comic Sans MS" panose="030F0702030302020204" pitchFamily="66" charset="0"/>
        </a:defRPr>
      </a:lvl8pPr>
      <a:lvl9pPr marL="1828800" algn="ctr" rtl="0" fontAlgn="base">
        <a:spcBef>
          <a:spcPct val="0"/>
        </a:spcBef>
        <a:spcAft>
          <a:spcPct val="0"/>
        </a:spcAft>
        <a:defRPr sz="4400">
          <a:solidFill>
            <a:schemeClr val="tx1"/>
          </a:solidFill>
          <a:latin typeface="Comic Sans MS" panose="030F0702030302020204" pitchFamily="66"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hlink"/>
            </a:gs>
            <a:gs pos="100000">
              <a:schemeClr val="bg1"/>
            </a:gs>
          </a:gsLst>
          <a:lin ang="5400000" scaled="1"/>
        </a:gradFill>
        <a:effectLst/>
      </p:bgPr>
    </p:bg>
    <p:spTree>
      <p:nvGrpSpPr>
        <p:cNvPr id="1" name=""/>
        <p:cNvGrpSpPr/>
        <p:nvPr/>
      </p:nvGrpSpPr>
      <p:grpSpPr>
        <a:xfrm>
          <a:off x="0" y="0"/>
          <a:ext cx="0" cy="0"/>
          <a:chOff x="0" y="0"/>
          <a:chExt cx="0" cy="0"/>
        </a:xfrm>
      </p:grpSpPr>
      <p:sp>
        <p:nvSpPr>
          <p:cNvPr id="378882" name="AutoShape 2"/>
          <p:cNvSpPr>
            <a:spLocks noChangeArrowheads="1"/>
          </p:cNvSpPr>
          <p:nvPr/>
        </p:nvSpPr>
        <p:spPr bwMode="auto">
          <a:xfrm>
            <a:off x="2133600" y="-2209800"/>
            <a:ext cx="12192000" cy="9067800"/>
          </a:xfrm>
          <a:prstGeom prst="diamond">
            <a:avLst/>
          </a:prstGeom>
          <a:gradFill rotWithShape="0">
            <a:gsLst>
              <a:gs pos="0">
                <a:schemeClr val="bg1"/>
              </a:gs>
              <a:gs pos="100000">
                <a:schemeClr val="folHlink"/>
              </a:gs>
            </a:gsLst>
            <a:lin ang="540000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914400" eaLnBrk="0" fontAlgn="base" hangingPunct="0">
              <a:spcBef>
                <a:spcPct val="20000"/>
              </a:spcBef>
              <a:spcAft>
                <a:spcPct val="0"/>
              </a:spcAft>
              <a:buFontTx/>
              <a:buChar char="•"/>
            </a:pPr>
            <a:endParaRPr kumimoji="1" lang="tr-TR" b="1">
              <a:solidFill>
                <a:srgbClr val="FFFF00"/>
              </a:solidFill>
            </a:endParaRPr>
          </a:p>
        </p:txBody>
      </p:sp>
      <p:sp>
        <p:nvSpPr>
          <p:cNvPr id="378883" name="Rectangle 3"/>
          <p:cNvSpPr>
            <a:spLocks noGrp="1" noChangeArrowheads="1"/>
          </p:cNvSpPr>
          <p:nvPr>
            <p:ph type="title"/>
          </p:nvPr>
        </p:nvSpPr>
        <p:spPr bwMode="auto">
          <a:xfrm>
            <a:off x="1219200" y="609600"/>
            <a:ext cx="97536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Asıl başlık biçemi için tıklatın</a:t>
            </a:r>
          </a:p>
        </p:txBody>
      </p:sp>
      <p:sp>
        <p:nvSpPr>
          <p:cNvPr id="378885" name="Rectangle 5"/>
          <p:cNvSpPr>
            <a:spLocks noGrp="1" noChangeArrowheads="1"/>
          </p:cNvSpPr>
          <p:nvPr>
            <p:ph type="body" idx="1"/>
          </p:nvPr>
        </p:nvSpPr>
        <p:spPr bwMode="auto">
          <a:xfrm>
            <a:off x="1219200" y="2286000"/>
            <a:ext cx="100584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81320" dir="2319588"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biçemleri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a:p>
            <a:pPr lvl="3"/>
            <a:endParaRPr lang="tr-TR" smtClean="0"/>
          </a:p>
        </p:txBody>
      </p:sp>
      <p:sp>
        <p:nvSpPr>
          <p:cNvPr id="378888" name="Rectangle 8"/>
          <p:cNvSpPr>
            <a:spLocks noChangeArrowheads="1"/>
          </p:cNvSpPr>
          <p:nvPr/>
        </p:nvSpPr>
        <p:spPr bwMode="auto">
          <a:xfrm>
            <a:off x="0" y="0"/>
            <a:ext cx="508000" cy="6858000"/>
          </a:xfrm>
          <a:prstGeom prst="rect">
            <a:avLst/>
          </a:prstGeom>
          <a:solidFill>
            <a:schemeClr val="accent2"/>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914400" eaLnBrk="0" fontAlgn="base" hangingPunct="0">
              <a:spcBef>
                <a:spcPct val="20000"/>
              </a:spcBef>
              <a:spcAft>
                <a:spcPct val="0"/>
              </a:spcAft>
              <a:buFontTx/>
              <a:buChar char="•"/>
            </a:pPr>
            <a:endParaRPr kumimoji="1" lang="tr-TR" b="1">
              <a:solidFill>
                <a:srgbClr val="FFFF00"/>
              </a:solidFill>
            </a:endParaRPr>
          </a:p>
        </p:txBody>
      </p:sp>
      <p:sp>
        <p:nvSpPr>
          <p:cNvPr id="378889" name="Rectangle 9"/>
          <p:cNvSpPr>
            <a:spLocks noChangeArrowheads="1"/>
          </p:cNvSpPr>
          <p:nvPr/>
        </p:nvSpPr>
        <p:spPr bwMode="auto">
          <a:xfrm>
            <a:off x="0" y="0"/>
            <a:ext cx="508000" cy="2286000"/>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914400" eaLnBrk="0" fontAlgn="base" hangingPunct="0">
              <a:spcBef>
                <a:spcPct val="20000"/>
              </a:spcBef>
              <a:spcAft>
                <a:spcPct val="0"/>
              </a:spcAft>
              <a:buFontTx/>
              <a:buChar char="•"/>
            </a:pPr>
            <a:endParaRPr kumimoji="1" lang="tr-TR" b="1">
              <a:solidFill>
                <a:srgbClr val="FFFF00"/>
              </a:solidFill>
            </a:endParaRPr>
          </a:p>
        </p:txBody>
      </p:sp>
      <p:sp>
        <p:nvSpPr>
          <p:cNvPr id="378890" name="Rectangle 10"/>
          <p:cNvSpPr>
            <a:spLocks noGrp="1" noChangeArrowheads="1"/>
          </p:cNvSpPr>
          <p:nvPr>
            <p:ph type="dt" sz="half" idx="2"/>
          </p:nvPr>
        </p:nvSpPr>
        <p:spPr bwMode="auto">
          <a:xfrm>
            <a:off x="1117600" y="5943600"/>
            <a:ext cx="254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1440" tIns="45720" rIns="91440" bIns="45720" numCol="1" anchor="t" anchorCtr="0" compatLnSpc="1">
            <a:prstTxWarp prst="textNoShape">
              <a:avLst/>
            </a:prstTxWarp>
          </a:bodyPr>
          <a:lstStyle>
            <a:lvl1pPr>
              <a:buFontTx/>
              <a:buNone/>
              <a:defRPr kumimoji="0" sz="1400" b="0">
                <a:solidFill>
                  <a:schemeClr val="tx1"/>
                </a:solidFill>
              </a:defRPr>
            </a:lvl1pPr>
          </a:lstStyle>
          <a:p>
            <a:pPr defTabSz="914400" eaLnBrk="0" fontAlgn="base" hangingPunct="0">
              <a:spcBef>
                <a:spcPct val="20000"/>
              </a:spcBef>
              <a:spcAft>
                <a:spcPct val="0"/>
              </a:spcAft>
            </a:pPr>
            <a:endParaRPr lang="tr-TR">
              <a:solidFill>
                <a:srgbClr val="FFFFFF"/>
              </a:solidFill>
            </a:endParaRPr>
          </a:p>
        </p:txBody>
      </p:sp>
      <p:sp>
        <p:nvSpPr>
          <p:cNvPr id="378891" name="Rectangle 11"/>
          <p:cNvSpPr>
            <a:spLocks noGrp="1" noChangeArrowheads="1"/>
          </p:cNvSpPr>
          <p:nvPr>
            <p:ph type="ftr" sz="quarter" idx="3"/>
          </p:nvPr>
        </p:nvSpPr>
        <p:spPr bwMode="auto">
          <a:xfrm>
            <a:off x="1117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1440" tIns="45720" rIns="91440" bIns="45720" numCol="1" anchor="t" anchorCtr="0" compatLnSpc="1">
            <a:prstTxWarp prst="textNoShape">
              <a:avLst/>
            </a:prstTxWarp>
          </a:bodyPr>
          <a:lstStyle>
            <a:lvl1pPr algn="ctr">
              <a:buFontTx/>
              <a:buNone/>
              <a:defRPr kumimoji="0" sz="1400" b="0">
                <a:solidFill>
                  <a:schemeClr val="tx1"/>
                </a:solidFill>
              </a:defRPr>
            </a:lvl1pPr>
          </a:lstStyle>
          <a:p>
            <a:pPr defTabSz="914400" eaLnBrk="0" fontAlgn="base" hangingPunct="0">
              <a:spcBef>
                <a:spcPct val="20000"/>
              </a:spcBef>
              <a:spcAft>
                <a:spcPct val="0"/>
              </a:spcAft>
            </a:pPr>
            <a:endParaRPr lang="tr-TR">
              <a:solidFill>
                <a:srgbClr val="FFFFFF"/>
              </a:solidFill>
            </a:endParaRPr>
          </a:p>
        </p:txBody>
      </p:sp>
      <p:sp>
        <p:nvSpPr>
          <p:cNvPr id="378892" name="Rectangle 12"/>
          <p:cNvSpPr>
            <a:spLocks noGrp="1" noChangeArrowheads="1"/>
          </p:cNvSpPr>
          <p:nvPr>
            <p:ph type="sldNum" sz="quarter" idx="4"/>
          </p:nvPr>
        </p:nvSpPr>
        <p:spPr bwMode="auto">
          <a:xfrm>
            <a:off x="4978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1440" tIns="45720" rIns="91440" bIns="45720" numCol="1" anchor="t" anchorCtr="0" compatLnSpc="1">
            <a:prstTxWarp prst="textNoShape">
              <a:avLst/>
            </a:prstTxWarp>
          </a:bodyPr>
          <a:lstStyle>
            <a:lvl1pPr algn="r">
              <a:buFontTx/>
              <a:buNone/>
              <a:defRPr kumimoji="0" sz="1400" b="0">
                <a:solidFill>
                  <a:schemeClr val="tx1"/>
                </a:solidFill>
              </a:defRPr>
            </a:lvl1pPr>
          </a:lstStyle>
          <a:p>
            <a:pPr defTabSz="914400" eaLnBrk="0" fontAlgn="base" hangingPunct="0">
              <a:spcBef>
                <a:spcPct val="20000"/>
              </a:spcBef>
              <a:spcAft>
                <a:spcPct val="0"/>
              </a:spcAft>
            </a:pPr>
            <a:fld id="{93B2E5BA-4ED8-4A7B-BE7B-985D3B125C9B}" type="slidenum">
              <a:rPr lang="tr-TR">
                <a:solidFill>
                  <a:srgbClr val="FFFFFF"/>
                </a:solidFill>
              </a:rPr>
              <a:pPr defTabSz="914400" eaLnBrk="0" fontAlgn="base" hangingPunct="0">
                <a:spcBef>
                  <a:spcPct val="20000"/>
                </a:spcBef>
                <a:spcAft>
                  <a:spcPct val="0"/>
                </a:spcAft>
              </a:pPr>
              <a:t>‹#›</a:t>
            </a:fld>
            <a:endParaRPr lang="tr-TR">
              <a:solidFill>
                <a:srgbClr val="FFFFFF"/>
              </a:solidFill>
            </a:endParaRPr>
          </a:p>
        </p:txBody>
      </p:sp>
    </p:spTree>
    <p:extLst>
      <p:ext uri="{BB962C8B-B14F-4D97-AF65-F5344CB8AC3E}">
        <p14:creationId xmlns:p14="http://schemas.microsoft.com/office/powerpoint/2010/main" val="4067534775"/>
      </p:ext>
    </p:extLst>
  </p:cSld>
  <p:clrMap bg1="dk2" tx1="lt1" bg2="dk1"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p:txStyles>
    <p:titleStyle>
      <a:lvl1pPr algn="l" rtl="0" eaLnBrk="0" fontAlgn="base" hangingPunct="0">
        <a:lnSpc>
          <a:spcPct val="85000"/>
        </a:lnSpc>
        <a:spcBef>
          <a:spcPct val="0"/>
        </a:spcBef>
        <a:spcAft>
          <a:spcPct val="0"/>
        </a:spcAft>
        <a:defRPr kumimoji="1" sz="4200" kern="1200">
          <a:solidFill>
            <a:schemeClr val="tx2"/>
          </a:solidFill>
          <a:effectLst>
            <a:outerShdw blurRad="38100" dist="38100" dir="2700000" algn="tl">
              <a:srgbClr val="000000"/>
            </a:outerShdw>
          </a:effectLst>
          <a:latin typeface="+mj-lt"/>
          <a:ea typeface="+mj-ea"/>
          <a:cs typeface="+mj-cs"/>
        </a:defRPr>
      </a:lvl1pPr>
      <a:lvl2pPr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2pPr>
      <a:lvl3pPr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3pPr>
      <a:lvl4pPr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4pPr>
      <a:lvl5pPr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5pPr>
      <a:lvl6pPr marL="457200"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6pPr>
      <a:lvl7pPr marL="914400"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7pPr>
      <a:lvl8pPr marL="1371600"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8pPr>
      <a:lvl9pPr marL="1828800" algn="l" rtl="0" eaLnBrk="0" fontAlgn="base" hangingPunct="0">
        <a:lnSpc>
          <a:spcPct val="85000"/>
        </a:lnSpc>
        <a:spcBef>
          <a:spcPct val="0"/>
        </a:spcBef>
        <a:spcAft>
          <a:spcPct val="0"/>
        </a:spcAft>
        <a:defRPr kumimoji="1" sz="42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eaLnBrk="0" fontAlgn="base" hangingPunct="0">
        <a:spcBef>
          <a:spcPct val="60000"/>
        </a:spcBef>
        <a:spcAft>
          <a:spcPct val="0"/>
        </a:spcAft>
        <a:buClr>
          <a:schemeClr val="tx1"/>
        </a:buClr>
        <a:buChar char="•"/>
        <a:defRPr kumimoji="1" sz="30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40000"/>
        </a:spcBef>
        <a:spcAft>
          <a:spcPct val="0"/>
        </a:spcAft>
        <a:buClr>
          <a:schemeClr val="tx1"/>
        </a:buClr>
        <a:buChar char="–"/>
        <a:defRPr kumimoji="1" sz="26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lnSpc>
          <a:spcPct val="95000"/>
        </a:lnSpc>
        <a:spcBef>
          <a:spcPct val="35000"/>
        </a:spcBef>
        <a:spcAft>
          <a:spcPct val="0"/>
        </a:spcAft>
        <a:buChar char="•"/>
        <a:defRPr kumimoji="1"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lnSpc>
          <a:spcPct val="75000"/>
        </a:lnSpc>
        <a:spcBef>
          <a:spcPct val="30000"/>
        </a:spcBef>
        <a:spcAft>
          <a:spcPct val="0"/>
        </a:spcAft>
        <a:buChar char="–"/>
        <a:defRPr kumimoji="1"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lnSpc>
          <a:spcPct val="75000"/>
        </a:lnSpc>
        <a:spcBef>
          <a:spcPct val="30000"/>
        </a:spcBef>
        <a:spcAft>
          <a:spcPct val="0"/>
        </a:spcAft>
        <a:buChar char="»"/>
        <a:defRPr kumimoji="1"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011381" y="1090623"/>
            <a:ext cx="8361229" cy="726145"/>
          </a:xfrm>
        </p:spPr>
        <p:txBody>
          <a:bodyPr/>
          <a:lstStyle/>
          <a:p>
            <a:r>
              <a:rPr lang="tr-TR" dirty="0" smtClean="0"/>
              <a:t>İBADET</a:t>
            </a:r>
            <a:endParaRPr lang="tr-TR" dirty="0"/>
          </a:p>
        </p:txBody>
      </p:sp>
      <p:sp>
        <p:nvSpPr>
          <p:cNvPr id="3" name="Alt Başlık 2"/>
          <p:cNvSpPr>
            <a:spLocks noGrp="1"/>
          </p:cNvSpPr>
          <p:nvPr>
            <p:ph type="subTitle" idx="1"/>
          </p:nvPr>
        </p:nvSpPr>
        <p:spPr>
          <a:xfrm>
            <a:off x="2679906" y="1973179"/>
            <a:ext cx="6831673" cy="3069337"/>
          </a:xfrm>
        </p:spPr>
        <p:txBody>
          <a:bodyPr>
            <a:normAutofit fontScale="92500" lnSpcReduction="20000"/>
          </a:bodyPr>
          <a:lstStyle/>
          <a:p>
            <a:r>
              <a:rPr lang="tr-TR" sz="2400" dirty="0">
                <a:solidFill>
                  <a:srgbClr val="CC0099"/>
                </a:solidFill>
              </a:rPr>
              <a:t>Hıristiyanlığın ilk üç asırlık döneminde belli bir ibadet şekli yoktu. Bu nedenle, dördüncü yüzyılın ikinci yarısına kadar günlük olarak yapılan düzenli bir ibadet uygulaması olmamıştır. Bu döneme kadar insanlar, kendi başlarına veya aile içinde günlük dualarda bulunmuşlardır. Önceleri, bu dualarda daha çok Yahudi kutsal kitabı Eski Ahit’in </a:t>
            </a:r>
            <a:r>
              <a:rPr lang="tr-TR" sz="2400" dirty="0" err="1">
                <a:solidFill>
                  <a:srgbClr val="CC0099"/>
                </a:solidFill>
              </a:rPr>
              <a:t>Mezmurlar</a:t>
            </a:r>
            <a:r>
              <a:rPr lang="tr-TR" sz="2400" dirty="0">
                <a:solidFill>
                  <a:srgbClr val="CC0099"/>
                </a:solidFill>
              </a:rPr>
              <a:t> kısmından bölümler okunurdu. Yeni Ahit’in oluşmasından sonra, dualarda Yeni Ahit’ten bölümler de okunmaya başlamıştır.</a:t>
            </a:r>
          </a:p>
          <a:p>
            <a:endParaRPr lang="tr-TR" dirty="0"/>
          </a:p>
        </p:txBody>
      </p:sp>
    </p:spTree>
    <p:extLst>
      <p:ext uri="{BB962C8B-B14F-4D97-AF65-F5344CB8AC3E}">
        <p14:creationId xmlns:p14="http://schemas.microsoft.com/office/powerpoint/2010/main" val="815448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solidFill>
                  <a:srgbClr val="CC0099"/>
                </a:solidFill>
              </a:rPr>
              <a:t>Hıristiyanlığın ilk üç asırlık döneminde belli bir ibadet şekli yoktu. Bu nedenle, dördüncü yüzyılın ikinci yarısına kadar günlük olarak yapılan düzenli bir ibadet uygulaması olmamıştır. Bu döneme kadar insanlar, kendi başlarına veya aile içinde günlük dualarda bulunmuşlardır. Önceleri, bu dualarda daha çok Yahudi kutsal kitabı Eski Ahit’in </a:t>
            </a:r>
            <a:r>
              <a:rPr lang="tr-TR" dirty="0" err="1">
                <a:solidFill>
                  <a:srgbClr val="CC0099"/>
                </a:solidFill>
              </a:rPr>
              <a:t>Mezmurlar</a:t>
            </a:r>
            <a:r>
              <a:rPr lang="tr-TR" dirty="0">
                <a:solidFill>
                  <a:srgbClr val="CC0099"/>
                </a:solidFill>
              </a:rPr>
              <a:t> kısmından bölümler okunurdu. Yeni Ahit’in oluşmasından sonra, dualarda Yeni Ahit’ten bölümler de okunmaya başlamıştır.</a:t>
            </a:r>
          </a:p>
          <a:p>
            <a:endParaRPr lang="tr-TR" dirty="0"/>
          </a:p>
        </p:txBody>
      </p:sp>
    </p:spTree>
    <p:extLst>
      <p:ext uri="{BB962C8B-B14F-4D97-AF65-F5344CB8AC3E}">
        <p14:creationId xmlns:p14="http://schemas.microsoft.com/office/powerpoint/2010/main" val="3058456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Günlük ibadetler</a:t>
            </a:r>
            <a:endParaRPr lang="tr-TR" dirty="0"/>
          </a:p>
        </p:txBody>
      </p:sp>
      <p:sp>
        <p:nvSpPr>
          <p:cNvPr id="3" name="İçerik Yer Tutucusu 2"/>
          <p:cNvSpPr>
            <a:spLocks noGrp="1"/>
          </p:cNvSpPr>
          <p:nvPr>
            <p:ph idx="1"/>
          </p:nvPr>
        </p:nvSpPr>
        <p:spPr/>
        <p:txBody>
          <a:bodyPr/>
          <a:lstStyle/>
          <a:p>
            <a:pPr>
              <a:lnSpc>
                <a:spcPct val="80000"/>
              </a:lnSpc>
            </a:pPr>
            <a:r>
              <a:rPr lang="tr-TR" dirty="0">
                <a:solidFill>
                  <a:srgbClr val="CC0099"/>
                </a:solidFill>
              </a:rPr>
              <a:t>Günlük namaz ibadetleri genelde kilisede ve papazın idaresinde yapılır. İbadetlerde Yeni Ahit’ten ve Eski Ahit’in özellikle </a:t>
            </a:r>
            <a:r>
              <a:rPr lang="tr-TR" dirty="0" err="1">
                <a:solidFill>
                  <a:srgbClr val="CC0099"/>
                </a:solidFill>
              </a:rPr>
              <a:t>mezmurlar</a:t>
            </a:r>
            <a:r>
              <a:rPr lang="tr-TR" dirty="0">
                <a:solidFill>
                  <a:srgbClr val="CC0099"/>
                </a:solidFill>
              </a:rPr>
              <a:t> kısmından bölümler ve ilâhîler okunur.</a:t>
            </a:r>
          </a:p>
          <a:p>
            <a:pPr>
              <a:lnSpc>
                <a:spcPct val="80000"/>
              </a:lnSpc>
            </a:pPr>
            <a:r>
              <a:rPr lang="tr-TR" dirty="0">
                <a:solidFill>
                  <a:srgbClr val="CC0099"/>
                </a:solidFill>
              </a:rPr>
              <a:t>Hıristiyanlıkta haftalık </a:t>
            </a:r>
            <a:r>
              <a:rPr lang="tr-TR" dirty="0" err="1">
                <a:solidFill>
                  <a:srgbClr val="CC0099"/>
                </a:solidFill>
              </a:rPr>
              <a:t>ibedetler</a:t>
            </a:r>
            <a:r>
              <a:rPr lang="tr-TR" dirty="0">
                <a:solidFill>
                  <a:srgbClr val="CC0099"/>
                </a:solidFill>
              </a:rPr>
              <a:t> Pazar günleri yapılır. Haftalık Pazar ibadetinin cemaatle yerine getirilmesi gerektiğinden, Pazar günü kiliseye gitmek çok önemlidir. Çünkü bugün, Hıristiyanlıkta en önemli ibadet olarak görülen </a:t>
            </a:r>
            <a:r>
              <a:rPr lang="tr-TR" dirty="0" err="1">
                <a:solidFill>
                  <a:srgbClr val="CC0099"/>
                </a:solidFill>
              </a:rPr>
              <a:t>evharistiya</a:t>
            </a:r>
            <a:r>
              <a:rPr lang="tr-TR" dirty="0">
                <a:solidFill>
                  <a:srgbClr val="CC0099"/>
                </a:solidFill>
              </a:rPr>
              <a:t> ayini icra edilir. İsa’nın havarileriyle yediği yemeğin anısına yapılan bu ayinde kutsal kitaptan pasajlar okunur, ilâhîler söylenir, vaaz verilir ve dualar edilir.</a:t>
            </a:r>
          </a:p>
          <a:p>
            <a:endParaRPr lang="tr-TR" dirty="0"/>
          </a:p>
        </p:txBody>
      </p:sp>
    </p:spTree>
    <p:extLst>
      <p:ext uri="{BB962C8B-B14F-4D97-AF65-F5344CB8AC3E}">
        <p14:creationId xmlns:p14="http://schemas.microsoft.com/office/powerpoint/2010/main" val="2658788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solidFill>
                  <a:srgbClr val="CC0099"/>
                </a:solidFill>
              </a:rPr>
              <a:t>Hıristiyanlıkta yıllık ibadet vakitleri de vardır. Bu ibadetlerin bir kısmı sabit günlerde, diğer kısmı ise her yıl farklı zamanlarda kutlanmaktadır. Hıristiyanlıktaki ibadetinin yapılışı ve vakitleri, mezheplere göre farklılık gösterir. </a:t>
            </a:r>
          </a:p>
          <a:p>
            <a:endParaRPr lang="tr-TR" dirty="0"/>
          </a:p>
        </p:txBody>
      </p:sp>
    </p:spTree>
    <p:extLst>
      <p:ext uri="{BB962C8B-B14F-4D97-AF65-F5344CB8AC3E}">
        <p14:creationId xmlns:p14="http://schemas.microsoft.com/office/powerpoint/2010/main" val="1226634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a:xfrm>
            <a:off x="2279650" y="188914"/>
            <a:ext cx="6870700" cy="555625"/>
          </a:xfrm>
        </p:spPr>
        <p:txBody>
          <a:bodyPr/>
          <a:lstStyle/>
          <a:p>
            <a:r>
              <a:rPr lang="tr-TR" sz="4000">
                <a:solidFill>
                  <a:schemeClr val="folHlink"/>
                </a:solidFill>
              </a:rPr>
              <a:t>Hıristiyan Bayramları</a:t>
            </a:r>
          </a:p>
        </p:txBody>
      </p:sp>
      <p:sp>
        <p:nvSpPr>
          <p:cNvPr id="373763" name="Rectangle 3"/>
          <p:cNvSpPr>
            <a:spLocks noGrp="1" noChangeArrowheads="1"/>
          </p:cNvSpPr>
          <p:nvPr>
            <p:ph type="body" idx="1"/>
          </p:nvPr>
        </p:nvSpPr>
        <p:spPr>
          <a:xfrm>
            <a:off x="2209800" y="981076"/>
            <a:ext cx="7696200" cy="4968875"/>
          </a:xfrm>
        </p:spPr>
        <p:txBody>
          <a:bodyPr/>
          <a:lstStyle/>
          <a:p>
            <a:pPr>
              <a:lnSpc>
                <a:spcPct val="80000"/>
              </a:lnSpc>
              <a:buFontTx/>
              <a:buNone/>
            </a:pPr>
            <a:r>
              <a:rPr lang="tr-TR" sz="2000">
                <a:solidFill>
                  <a:schemeClr val="hlink"/>
                </a:solidFill>
              </a:rPr>
              <a:t>Noel;</a:t>
            </a:r>
            <a:r>
              <a:rPr lang="tr-TR" sz="2000"/>
              <a:t> </a:t>
            </a:r>
            <a:r>
              <a:rPr lang="tr-TR" sz="2000">
                <a:solidFill>
                  <a:srgbClr val="CC0099"/>
                </a:solidFill>
              </a:rPr>
              <a:t>Hz.İsa’nın doğum günü anısına kutlanmaktadır. İnsanlığa ışık getiren Tanrı’nın oğlunun insan şeklinde yeryüzüne gelişinin anısına kutlanan bu bayramın tarihi konusunda Kiliseler arasında  fark bulunmaktadır. Katolik ve Protestanlar Noeli 25 Aralık’ta, Ortodoks Kiliseler ise 6 Ocak tarihinde kutlamaktadır. </a:t>
            </a:r>
          </a:p>
          <a:p>
            <a:pPr>
              <a:lnSpc>
                <a:spcPct val="80000"/>
              </a:lnSpc>
              <a:buFontTx/>
              <a:buNone/>
            </a:pPr>
            <a:r>
              <a:rPr lang="tr-TR" sz="2000">
                <a:solidFill>
                  <a:schemeClr val="hlink"/>
                </a:solidFill>
              </a:rPr>
              <a:t>Paskalya;</a:t>
            </a:r>
            <a:r>
              <a:rPr lang="tr-TR" sz="2000"/>
              <a:t> </a:t>
            </a:r>
            <a:r>
              <a:rPr lang="tr-TR" sz="2000">
                <a:solidFill>
                  <a:srgbClr val="CC0099"/>
                </a:solidFill>
              </a:rPr>
              <a:t>Hz.İsa’nın öldükten sonra dirilişi anısına kutlanır. Paskalya öncesinde kırk günlük bir tövbe ve perhiz zamanı bulunmaktadır. Bu kırk günlük sürenin son Cuma günü Hz. İsa’nın çarmıha gerildiği gün olarak anılmakta ve yoğun ibadetlerle  geçirilmektedir. Cuma’dan iki gün sonra gelen Pazar günü ise Paskalya, yani Hz.İsa’nın diriliş günü olarak kutlanmaktadır.  Baharda kutlanan Paskalya döneminin tarihi değişken olduğu için, kesin tarih Kilise yetkilileri tarafından, her yıl yeniden belirlenmektedir.</a:t>
            </a:r>
          </a:p>
          <a:p>
            <a:pPr>
              <a:lnSpc>
                <a:spcPct val="80000"/>
              </a:lnSpc>
              <a:buFontTx/>
              <a:buNone/>
            </a:pPr>
            <a:endParaRPr lang="tr-TR" sz="2000">
              <a:solidFill>
                <a:srgbClr val="CC0099"/>
              </a:solidFill>
            </a:endParaRPr>
          </a:p>
        </p:txBody>
      </p:sp>
    </p:spTree>
    <p:extLst>
      <p:ext uri="{BB962C8B-B14F-4D97-AF65-F5344CB8AC3E}">
        <p14:creationId xmlns:p14="http://schemas.microsoft.com/office/powerpoint/2010/main" val="2961741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p:txBody>
          <a:bodyPr/>
          <a:lstStyle/>
          <a:p>
            <a:r>
              <a:rPr lang="tr-TR" dirty="0" smtClean="0"/>
              <a:t>Mabet</a:t>
            </a:r>
            <a:endParaRPr lang="tr-TR" dirty="0"/>
          </a:p>
        </p:txBody>
      </p:sp>
      <p:sp>
        <p:nvSpPr>
          <p:cNvPr id="430083" name="Rectangle 3"/>
          <p:cNvSpPr>
            <a:spLocks noGrp="1" noChangeArrowheads="1"/>
          </p:cNvSpPr>
          <p:nvPr>
            <p:ph type="body" idx="1"/>
          </p:nvPr>
        </p:nvSpPr>
        <p:spPr>
          <a:xfrm>
            <a:off x="2819400" y="2286000"/>
            <a:ext cx="7162800" cy="3657600"/>
          </a:xfrm>
        </p:spPr>
        <p:txBody>
          <a:bodyPr>
            <a:normAutofit fontScale="85000" lnSpcReduction="10000"/>
          </a:bodyPr>
          <a:lstStyle/>
          <a:p>
            <a:r>
              <a:rPr lang="tr-TR" sz="3200" dirty="0">
                <a:solidFill>
                  <a:srgbClr val="CC0099"/>
                </a:solidFill>
              </a:rPr>
              <a:t>Hıristiyanlığın başlangıçta bir ibadet yeri yoktu. Baskı nedeniyle ilk Hıristiyanlar ibadetlerini gizli yerlerde yapıyorlardı. M.S. IV. yüzyılda Hıristiyanlık Romalılar tarafından serbest  bırakılınca, ibadet yerleri inşa edilmeye başladı. İbadet yerlerinin büyük ve ihtişamlı olanlarına katedral, küçük ve sade olanlarına da kilise adı verildi. </a:t>
            </a:r>
          </a:p>
          <a:p>
            <a:endParaRPr lang="tr-TR" dirty="0"/>
          </a:p>
        </p:txBody>
      </p:sp>
    </p:spTree>
    <p:extLst>
      <p:ext uri="{BB962C8B-B14F-4D97-AF65-F5344CB8AC3E}">
        <p14:creationId xmlns:p14="http://schemas.microsoft.com/office/powerpoint/2010/main" val="33359962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p:txBody>
          <a:bodyPr/>
          <a:lstStyle/>
          <a:p>
            <a:r>
              <a:rPr lang="tr-TR" dirty="0" smtClean="0"/>
              <a:t>Mabet</a:t>
            </a:r>
            <a:endParaRPr lang="tr-TR" dirty="0"/>
          </a:p>
        </p:txBody>
      </p:sp>
      <p:sp>
        <p:nvSpPr>
          <p:cNvPr id="430083" name="Rectangle 3"/>
          <p:cNvSpPr>
            <a:spLocks noGrp="1" noChangeArrowheads="1"/>
          </p:cNvSpPr>
          <p:nvPr>
            <p:ph type="body" idx="1"/>
          </p:nvPr>
        </p:nvSpPr>
        <p:spPr>
          <a:xfrm>
            <a:off x="2819400" y="2286000"/>
            <a:ext cx="7162800" cy="3657600"/>
          </a:xfrm>
        </p:spPr>
        <p:txBody>
          <a:bodyPr>
            <a:normAutofit fontScale="85000" lnSpcReduction="10000"/>
          </a:bodyPr>
          <a:lstStyle/>
          <a:p>
            <a:r>
              <a:rPr lang="tr-TR" sz="3200" dirty="0">
                <a:solidFill>
                  <a:srgbClr val="CC0099"/>
                </a:solidFill>
              </a:rPr>
              <a:t>Hıristiyanlığın başlangıçta bir ibadet yeri yoktu. Baskı nedeniyle ilk Hıristiyanlar ibadetlerini gizli yerlerde yapıyorlardı. M.S. IV. yüzyılda Hıristiyanlık Romalılar tarafından serbest  bırakılınca, ibadet yerleri inşa edilmeye başladı. İbadet yerlerinin büyük ve ihtişamlı olanlarına katedral, küçük ve sade olanlarına da kilise adı verildi. </a:t>
            </a:r>
          </a:p>
          <a:p>
            <a:endParaRPr lang="tr-TR" dirty="0"/>
          </a:p>
        </p:txBody>
      </p:sp>
    </p:spTree>
    <p:extLst>
      <p:ext uri="{BB962C8B-B14F-4D97-AF65-F5344CB8AC3E}">
        <p14:creationId xmlns:p14="http://schemas.microsoft.com/office/powerpoint/2010/main" val="3150884571"/>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Boyalı Kalemler">
  <a:themeElements>
    <a:clrScheme name="Boyalı Kalemler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Boyalı Kalemler">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Boyalı Kalemler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Boyalı Kalemler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Boyalı Kalemler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Boyalı Kalemler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Boyalı Kalemler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Boyalı Kalemler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oyalı Kalemler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Boyalı Kalemler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ONUŞMACI TANITMA - DALE CARNEGIE TRAINING (R)">
  <a:themeElements>
    <a:clrScheme name="KONUŞMACI TANITMA - DALE CARNEGIE TRAINING (R) 1">
      <a:dk1>
        <a:srgbClr val="4D4D4D"/>
      </a:dk1>
      <a:lt1>
        <a:srgbClr val="FFFFFF"/>
      </a:lt1>
      <a:dk2>
        <a:srgbClr val="006666"/>
      </a:dk2>
      <a:lt2>
        <a:srgbClr val="CC9900"/>
      </a:lt2>
      <a:accent1>
        <a:srgbClr val="CC9900"/>
      </a:accent1>
      <a:accent2>
        <a:srgbClr val="800000"/>
      </a:accent2>
      <a:accent3>
        <a:srgbClr val="AAB8B8"/>
      </a:accent3>
      <a:accent4>
        <a:srgbClr val="DADADA"/>
      </a:accent4>
      <a:accent5>
        <a:srgbClr val="E2CAAA"/>
      </a:accent5>
      <a:accent6>
        <a:srgbClr val="730000"/>
      </a:accent6>
      <a:hlink>
        <a:srgbClr val="C0C0C0"/>
      </a:hlink>
      <a:folHlink>
        <a:srgbClr val="969696"/>
      </a:folHlink>
    </a:clrScheme>
    <a:fontScheme name="KONUŞMACI TANITMA - DALE CARNEGIE TRAINING (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1" lang="en-US" sz="1800" b="1" i="0" u="none" strike="noStrike" cap="none" normalizeH="0" baseline="0" smtClean="0">
            <a:ln>
              <a:noFill/>
            </a:ln>
            <a:solidFill>
              <a:srgbClr val="FFFF00"/>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1" lang="en-US" sz="1800" b="1" i="0" u="none" strike="noStrike" cap="none" normalizeH="0" baseline="0" smtClean="0">
            <a:ln>
              <a:noFill/>
            </a:ln>
            <a:solidFill>
              <a:srgbClr val="FFFF00"/>
            </a:solidFill>
            <a:effectLst/>
            <a:latin typeface="Tahoma" panose="020B0604030504040204" pitchFamily="34" charset="0"/>
          </a:defRPr>
        </a:defPPr>
      </a:lstStyle>
    </a:lnDef>
  </a:objectDefaults>
  <a:extraClrSchemeLst>
    <a:extraClrScheme>
      <a:clrScheme name="KONUŞMACI TANITMA - DALE CARNEGIE TRAINING (R) 1">
        <a:dk1>
          <a:srgbClr val="4D4D4D"/>
        </a:dk1>
        <a:lt1>
          <a:srgbClr val="FFFFFF"/>
        </a:lt1>
        <a:dk2>
          <a:srgbClr val="006666"/>
        </a:dk2>
        <a:lt2>
          <a:srgbClr val="CC9900"/>
        </a:lt2>
        <a:accent1>
          <a:srgbClr val="CC9900"/>
        </a:accent1>
        <a:accent2>
          <a:srgbClr val="800000"/>
        </a:accent2>
        <a:accent3>
          <a:srgbClr val="AAB8B8"/>
        </a:accent3>
        <a:accent4>
          <a:srgbClr val="DADADA"/>
        </a:accent4>
        <a:accent5>
          <a:srgbClr val="E2CAAA"/>
        </a:accent5>
        <a:accent6>
          <a:srgbClr val="730000"/>
        </a:accent6>
        <a:hlink>
          <a:srgbClr val="C0C0C0"/>
        </a:hlink>
        <a:folHlink>
          <a:srgbClr val="969696"/>
        </a:folHlink>
      </a:clrScheme>
      <a:clrMap bg1="dk2" tx1="lt1" bg2="dk1" tx2="lt2" accent1="accent1" accent2="accent2" accent3="accent3" accent4="accent4" accent5="accent5" accent6="accent6" hlink="hlink" folHlink="folHlink"/>
    </a:extraClrScheme>
    <a:extraClrScheme>
      <a:clrScheme name="KONUŞMACI TANITMA - DALE CARNEGIE TRAINING (R) 2">
        <a:dk1>
          <a:srgbClr val="4D4D4D"/>
        </a:dk1>
        <a:lt1>
          <a:srgbClr val="99CCFF"/>
        </a:lt1>
        <a:dk2>
          <a:srgbClr val="4D4D4D"/>
        </a:dk2>
        <a:lt2>
          <a:srgbClr val="000000"/>
        </a:lt2>
        <a:accent1>
          <a:srgbClr val="990099"/>
        </a:accent1>
        <a:accent2>
          <a:srgbClr val="FFCC00"/>
        </a:accent2>
        <a:accent3>
          <a:srgbClr val="CAE2FF"/>
        </a:accent3>
        <a:accent4>
          <a:srgbClr val="404040"/>
        </a:accent4>
        <a:accent5>
          <a:srgbClr val="CAAACA"/>
        </a:accent5>
        <a:accent6>
          <a:srgbClr val="E7B900"/>
        </a:accent6>
        <a:hlink>
          <a:srgbClr val="FFFFFF"/>
        </a:hlink>
        <a:folHlink>
          <a:srgbClr val="EAEAEA"/>
        </a:folHlink>
      </a:clrScheme>
      <a:clrMap bg1="lt1" tx1="dk1" bg2="lt2" tx2="dk2" accent1="accent1" accent2="accent2" accent3="accent3" accent4="accent4" accent5="accent5" accent6="accent6" hlink="hlink" folHlink="folHlink"/>
    </a:extraClrScheme>
    <a:extraClrScheme>
      <a:clrScheme name="KONUŞMACI TANITMA - DALE CARNEGIE TRAINING (R) 3">
        <a:dk1>
          <a:srgbClr val="010000"/>
        </a:dk1>
        <a:lt1>
          <a:srgbClr val="C0C0C0"/>
        </a:lt1>
        <a:dk2>
          <a:srgbClr val="010000"/>
        </a:dk2>
        <a:lt2>
          <a:srgbClr val="C0C0C0"/>
        </a:lt2>
        <a:accent1>
          <a:srgbClr val="969696"/>
        </a:accent1>
        <a:accent2>
          <a:srgbClr val="000000"/>
        </a:accent2>
        <a:accent3>
          <a:srgbClr val="DCDCDC"/>
        </a:accent3>
        <a:accent4>
          <a:srgbClr val="010000"/>
        </a:accent4>
        <a:accent5>
          <a:srgbClr val="C9C9C9"/>
        </a:accent5>
        <a:accent6>
          <a:srgbClr val="000000"/>
        </a:accent6>
        <a:hlink>
          <a:srgbClr val="FFFFFF"/>
        </a:hlink>
        <a:folHlink>
          <a:srgbClr val="EAEAEA"/>
        </a:folHlink>
      </a:clrScheme>
      <a:clrMap bg1="lt1" tx1="dk1" bg2="lt2" tx2="dk2" accent1="accent1" accent2="accent2" accent3="accent3" accent4="accent4" accent5="accent5" accent6="accent6" hlink="hlink" folHlink="folHlink"/>
    </a:extraClrScheme>
    <a:extraClrScheme>
      <a:clrScheme name="KONUŞMACI TANITMA - DALE CARNEGIE TRAINING (R) 4">
        <a:dk1>
          <a:srgbClr val="000000"/>
        </a:dk1>
        <a:lt1>
          <a:srgbClr val="FFFF00"/>
        </a:lt1>
        <a:dk2>
          <a:srgbClr val="000066"/>
        </a:dk2>
        <a:lt2>
          <a:srgbClr val="99CC00"/>
        </a:lt2>
        <a:accent1>
          <a:srgbClr val="99CC00"/>
        </a:accent1>
        <a:accent2>
          <a:srgbClr val="FFFF00"/>
        </a:accent2>
        <a:accent3>
          <a:srgbClr val="AAAAB8"/>
        </a:accent3>
        <a:accent4>
          <a:srgbClr val="DADA00"/>
        </a:accent4>
        <a:accent5>
          <a:srgbClr val="CAE2AA"/>
        </a:accent5>
        <a:accent6>
          <a:srgbClr val="E7E700"/>
        </a:accent6>
        <a:hlink>
          <a:srgbClr val="9999FF"/>
        </a:hlink>
        <a:folHlink>
          <a:srgbClr val="9933FF"/>
        </a:folHlink>
      </a:clrScheme>
      <a:clrMap bg1="dk2" tx1="lt1" bg2="dk1" tx2="lt2" accent1="accent1" accent2="accent2" accent3="accent3" accent4="accent4" accent5="accent5" accent6="accent6" hlink="hlink" folHlink="folHlink"/>
    </a:extraClrScheme>
    <a:extraClrScheme>
      <a:clrScheme name="KONUŞMACI TANITMA - DALE CARNEGIE TRAINING (R) 5">
        <a:dk1>
          <a:srgbClr val="969696"/>
        </a:dk1>
        <a:lt1>
          <a:srgbClr val="FFCC00"/>
        </a:lt1>
        <a:dk2>
          <a:srgbClr val="FF6600"/>
        </a:dk2>
        <a:lt2>
          <a:srgbClr val="009900"/>
        </a:lt2>
        <a:accent1>
          <a:srgbClr val="FFCC00"/>
        </a:accent1>
        <a:accent2>
          <a:srgbClr val="009900"/>
        </a:accent2>
        <a:accent3>
          <a:srgbClr val="FFB8AA"/>
        </a:accent3>
        <a:accent4>
          <a:srgbClr val="DAAE00"/>
        </a:accent4>
        <a:accent5>
          <a:srgbClr val="FFE2AA"/>
        </a:accent5>
        <a:accent6>
          <a:srgbClr val="008A00"/>
        </a:accent6>
        <a:hlink>
          <a:srgbClr val="FFFFFF"/>
        </a:hlink>
        <a:folHlink>
          <a:srgbClr val="FF9966"/>
        </a:folHlink>
      </a:clrScheme>
      <a:clrMap bg1="dk2" tx1="lt1" bg2="dk1" tx2="lt2" accent1="accent1" accent2="accent2" accent3="accent3" accent4="accent4" accent5="accent5" accent6="accent6" hlink="hlink" folHlink="folHlink"/>
    </a:extraClrScheme>
    <a:extraClrScheme>
      <a:clrScheme name="KONUŞMACI TANITMA - DALE CARNEGIE TRAINING (R) 6">
        <a:dk1>
          <a:srgbClr val="000000"/>
        </a:dk1>
        <a:lt1>
          <a:srgbClr val="FFCC00"/>
        </a:lt1>
        <a:dk2>
          <a:srgbClr val="336600"/>
        </a:dk2>
        <a:lt2>
          <a:srgbClr val="969696"/>
        </a:lt2>
        <a:accent1>
          <a:srgbClr val="336600"/>
        </a:accent1>
        <a:accent2>
          <a:srgbClr val="CCCC00"/>
        </a:accent2>
        <a:accent3>
          <a:srgbClr val="FFE2AA"/>
        </a:accent3>
        <a:accent4>
          <a:srgbClr val="000000"/>
        </a:accent4>
        <a:accent5>
          <a:srgbClr val="ADB8AA"/>
        </a:accent5>
        <a:accent6>
          <a:srgbClr val="B9B900"/>
        </a:accent6>
        <a:hlink>
          <a:srgbClr val="FFFFFF"/>
        </a:hlink>
        <a:folHlink>
          <a:srgbClr val="FFFFAF"/>
        </a:folHlink>
      </a:clrScheme>
      <a:clrMap bg1="lt1" tx1="dk1" bg2="lt2" tx2="dk2" accent1="accent1" accent2="accent2" accent3="accent3" accent4="accent4" accent5="accent5" accent6="accent6" hlink="hlink" folHlink="folHlink"/>
    </a:extraClrScheme>
    <a:extraClrScheme>
      <a:clrScheme name="KONUŞMACI TANITMA - DALE CARNEGIE TRAINING (R) 7">
        <a:dk1>
          <a:srgbClr val="010000"/>
        </a:dk1>
        <a:lt1>
          <a:srgbClr val="99CCFF"/>
        </a:lt1>
        <a:dk2>
          <a:srgbClr val="666633"/>
        </a:dk2>
        <a:lt2>
          <a:srgbClr val="969696"/>
        </a:lt2>
        <a:accent1>
          <a:srgbClr val="666633"/>
        </a:accent1>
        <a:accent2>
          <a:srgbClr val="FFCC00"/>
        </a:accent2>
        <a:accent3>
          <a:srgbClr val="CAE2FF"/>
        </a:accent3>
        <a:accent4>
          <a:srgbClr val="010000"/>
        </a:accent4>
        <a:accent5>
          <a:srgbClr val="B8B8AD"/>
        </a:accent5>
        <a:accent6>
          <a:srgbClr val="E7B900"/>
        </a:accent6>
        <a:hlink>
          <a:srgbClr val="FFFFFF"/>
        </a:hlink>
        <a:folHlink>
          <a:srgbClr val="CCECFF"/>
        </a:folHlink>
      </a:clrScheme>
      <a:clrMap bg1="lt1" tx1="dk1" bg2="lt2" tx2="dk2" accent1="accent1" accent2="accent2" accent3="accent3" accent4="accent4" accent5="accent5" accent6="accent6" hlink="hlink" folHlink="folHlink"/>
    </a:extraClrScheme>
    <a:extraClrScheme>
      <a:clrScheme name="KONUŞMACI TANITMA - DALE CARNEGIE TRAINING (R) 8">
        <a:dk1>
          <a:srgbClr val="9900CC"/>
        </a:dk1>
        <a:lt1>
          <a:srgbClr val="FFCC00"/>
        </a:lt1>
        <a:dk2>
          <a:srgbClr val="FF3300"/>
        </a:dk2>
        <a:lt2>
          <a:srgbClr val="969696"/>
        </a:lt2>
        <a:accent1>
          <a:srgbClr val="FF3300"/>
        </a:accent1>
        <a:accent2>
          <a:srgbClr val="FFCC00"/>
        </a:accent2>
        <a:accent3>
          <a:srgbClr val="FFE2AA"/>
        </a:accent3>
        <a:accent4>
          <a:srgbClr val="8200AE"/>
        </a:accent4>
        <a:accent5>
          <a:srgbClr val="FFADAA"/>
        </a:accent5>
        <a:accent6>
          <a:srgbClr val="E7B900"/>
        </a:accent6>
        <a:hlink>
          <a:srgbClr val="FFFFFF"/>
        </a:hlink>
        <a:folHlink>
          <a:srgbClr val="FFFFC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kırpılmış</Template>
  <TotalTime>13</TotalTime>
  <Words>487</Words>
  <Application>Microsoft Office PowerPoint</Application>
  <PresentationFormat>Geniş ekran</PresentationFormat>
  <Paragraphs>16</Paragraphs>
  <Slides>7</Slides>
  <Notes>2</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7</vt:i4>
      </vt:variant>
    </vt:vector>
  </HeadingPairs>
  <TitlesOfParts>
    <vt:vector size="15" baseType="lpstr">
      <vt:lpstr>Arial</vt:lpstr>
      <vt:lpstr>Calibri</vt:lpstr>
      <vt:lpstr>Comic Sans MS</vt:lpstr>
      <vt:lpstr>Franklin Gothic Book</vt:lpstr>
      <vt:lpstr>Tahoma</vt:lpstr>
      <vt:lpstr>Crop</vt:lpstr>
      <vt:lpstr>Boyalı Kalemler</vt:lpstr>
      <vt:lpstr>KONUŞMACI TANITMA - DALE CARNEGIE TRAINING (R)</vt:lpstr>
      <vt:lpstr>İBADET</vt:lpstr>
      <vt:lpstr>PowerPoint Sunusu</vt:lpstr>
      <vt:lpstr>Günlük ibadetler</vt:lpstr>
      <vt:lpstr>PowerPoint Sunusu</vt:lpstr>
      <vt:lpstr>Hıristiyan Bayramları</vt:lpstr>
      <vt:lpstr>Mabet</vt:lpstr>
      <vt:lpstr>Mabet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İBADET</dc:title>
  <dc:creator>Baki Adam</dc:creator>
  <cp:lastModifiedBy>Baki Adam</cp:lastModifiedBy>
  <cp:revision>3</cp:revision>
  <dcterms:created xsi:type="dcterms:W3CDTF">2018-01-22T16:56:39Z</dcterms:created>
  <dcterms:modified xsi:type="dcterms:W3CDTF">2018-01-22T17:13:47Z</dcterms:modified>
</cp:coreProperties>
</file>