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4B0266-6D75-41E3-B7A9-B629CDA7237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DC3358-B888-47F9-AFA3-5F27F183222A}">
      <dgm:prSet phldrT="[Metin]"/>
      <dgm:spPr/>
      <dgm:t>
        <a:bodyPr/>
        <a:lstStyle/>
        <a:p>
          <a:r>
            <a:rPr lang="tr-TR" dirty="0" smtClean="0"/>
            <a:t>Vergi sistemi</a:t>
          </a:r>
          <a:endParaRPr lang="tr-TR" dirty="0"/>
        </a:p>
      </dgm:t>
    </dgm:pt>
    <dgm:pt modelId="{70836838-3968-43CF-B3A4-9181B71B7FDC}" type="parTrans" cxnId="{F7E1EE25-A5FB-458C-A29C-BAC716BDDCDA}">
      <dgm:prSet/>
      <dgm:spPr/>
      <dgm:t>
        <a:bodyPr/>
        <a:lstStyle/>
        <a:p>
          <a:endParaRPr lang="tr-TR"/>
        </a:p>
      </dgm:t>
    </dgm:pt>
    <dgm:pt modelId="{F508A1FD-E440-441C-8325-C3831FD7E0AD}" type="sibTrans" cxnId="{F7E1EE25-A5FB-458C-A29C-BAC716BDDCDA}">
      <dgm:prSet/>
      <dgm:spPr/>
      <dgm:t>
        <a:bodyPr/>
        <a:lstStyle/>
        <a:p>
          <a:endParaRPr lang="tr-TR"/>
        </a:p>
      </dgm:t>
    </dgm:pt>
    <dgm:pt modelId="{AF1A5263-1ACE-45FB-939F-DCADD98AA9D4}">
      <dgm:prSet phldrT="[Metin]"/>
      <dgm:spPr/>
      <dgm:t>
        <a:bodyPr/>
        <a:lstStyle/>
        <a:p>
          <a:r>
            <a:rPr lang="tr-TR" dirty="0" smtClean="0"/>
            <a:t>Objektif-sübjektif vergiler</a:t>
          </a:r>
          <a:endParaRPr lang="tr-TR" dirty="0"/>
        </a:p>
      </dgm:t>
    </dgm:pt>
    <dgm:pt modelId="{E96443EA-8CEF-42D4-AD9C-F4E105D7DC68}" type="parTrans" cxnId="{433AB20C-B4EA-4A59-ACAC-D14F709D9837}">
      <dgm:prSet/>
      <dgm:spPr/>
      <dgm:t>
        <a:bodyPr/>
        <a:lstStyle/>
        <a:p>
          <a:endParaRPr lang="tr-TR"/>
        </a:p>
      </dgm:t>
    </dgm:pt>
    <dgm:pt modelId="{0E6D5322-0245-4C50-93D2-AEF407209CD5}" type="sibTrans" cxnId="{433AB20C-B4EA-4A59-ACAC-D14F709D9837}">
      <dgm:prSet/>
      <dgm:spPr/>
      <dgm:t>
        <a:bodyPr/>
        <a:lstStyle/>
        <a:p>
          <a:endParaRPr lang="tr-TR"/>
        </a:p>
      </dgm:t>
    </dgm:pt>
    <dgm:pt modelId="{A055E7BE-DFCD-41B2-BBD8-4B19F19A5D9F}">
      <dgm:prSet phldrT="[Metin]"/>
      <dgm:spPr/>
      <dgm:t>
        <a:bodyPr/>
        <a:lstStyle/>
        <a:p>
          <a:r>
            <a:rPr lang="tr-TR" dirty="0" smtClean="0"/>
            <a:t>Dolaylı-dolaysız vergiler</a:t>
          </a:r>
          <a:endParaRPr lang="tr-TR" dirty="0"/>
        </a:p>
      </dgm:t>
    </dgm:pt>
    <dgm:pt modelId="{84C07E88-F8ED-46FE-AF7C-59016D5BC007}" type="parTrans" cxnId="{AE70BE96-40F6-43DB-974D-C03526152DFA}">
      <dgm:prSet/>
      <dgm:spPr/>
      <dgm:t>
        <a:bodyPr/>
        <a:lstStyle/>
        <a:p>
          <a:endParaRPr lang="tr-TR"/>
        </a:p>
      </dgm:t>
    </dgm:pt>
    <dgm:pt modelId="{AE1DDF74-4DB3-40E8-8E23-FFE4C4E2B183}" type="sibTrans" cxnId="{AE70BE96-40F6-43DB-974D-C03526152DFA}">
      <dgm:prSet/>
      <dgm:spPr/>
      <dgm:t>
        <a:bodyPr/>
        <a:lstStyle/>
        <a:p>
          <a:endParaRPr lang="tr-TR"/>
        </a:p>
      </dgm:t>
    </dgm:pt>
    <dgm:pt modelId="{403694CE-C356-4CE9-83E8-C1CC871C3B2F}">
      <dgm:prSet/>
      <dgm:spPr/>
      <dgm:t>
        <a:bodyPr/>
        <a:lstStyle/>
        <a:p>
          <a:r>
            <a:rPr lang="tr-TR" dirty="0" smtClean="0"/>
            <a:t>Genel</a:t>
          </a:r>
          <a:r>
            <a:rPr lang="tr-TR" baseline="0" dirty="0" smtClean="0"/>
            <a:t> vergi-özel vergi</a:t>
          </a:r>
          <a:endParaRPr lang="tr-TR" dirty="0"/>
        </a:p>
      </dgm:t>
    </dgm:pt>
    <dgm:pt modelId="{BD2543F5-B709-4E44-B8FD-D3355403C634}" type="parTrans" cxnId="{E9A766B3-2482-4898-93B9-2F13122DD8E9}">
      <dgm:prSet/>
      <dgm:spPr/>
      <dgm:t>
        <a:bodyPr/>
        <a:lstStyle/>
        <a:p>
          <a:endParaRPr lang="tr-TR"/>
        </a:p>
      </dgm:t>
    </dgm:pt>
    <dgm:pt modelId="{507ABF89-EF8D-491F-969E-1104C05C8011}" type="sibTrans" cxnId="{E9A766B3-2482-4898-93B9-2F13122DD8E9}">
      <dgm:prSet/>
      <dgm:spPr/>
      <dgm:t>
        <a:bodyPr/>
        <a:lstStyle/>
        <a:p>
          <a:endParaRPr lang="tr-TR"/>
        </a:p>
      </dgm:t>
    </dgm:pt>
    <dgm:pt modelId="{F7E5F4C2-C4B5-4E3A-9BAE-D906C4B9B048}">
      <dgm:prSet/>
      <dgm:spPr/>
      <dgm:t>
        <a:bodyPr/>
        <a:lstStyle/>
        <a:p>
          <a:r>
            <a:rPr lang="tr-TR" dirty="0" smtClean="0"/>
            <a:t>Gelir, servet, harcama</a:t>
          </a:r>
          <a:endParaRPr lang="tr-TR" dirty="0"/>
        </a:p>
      </dgm:t>
    </dgm:pt>
    <dgm:pt modelId="{BE4CE482-48D8-4178-81CC-C936B8651A35}" type="parTrans" cxnId="{759D1A03-4D3D-4072-83E1-A93A82CA2E2C}">
      <dgm:prSet/>
      <dgm:spPr/>
      <dgm:t>
        <a:bodyPr/>
        <a:lstStyle/>
        <a:p>
          <a:endParaRPr lang="tr-TR"/>
        </a:p>
      </dgm:t>
    </dgm:pt>
    <dgm:pt modelId="{3FC1F5CA-34CE-45EB-A117-10CE0F63D3DF}" type="sibTrans" cxnId="{759D1A03-4D3D-4072-83E1-A93A82CA2E2C}">
      <dgm:prSet/>
      <dgm:spPr/>
      <dgm:t>
        <a:bodyPr/>
        <a:lstStyle/>
        <a:p>
          <a:endParaRPr lang="tr-TR"/>
        </a:p>
      </dgm:t>
    </dgm:pt>
    <dgm:pt modelId="{5705C29E-8692-4574-9A79-AE6F9932F409}" type="pres">
      <dgm:prSet presAssocID="{0B4B0266-6D75-41E3-B7A9-B629CDA723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581D5E4-49DC-4ED5-ADF8-B2856451E307}" type="pres">
      <dgm:prSet presAssocID="{4DDC3358-B888-47F9-AFA3-5F27F183222A}" presName="hierRoot1" presStyleCnt="0"/>
      <dgm:spPr/>
    </dgm:pt>
    <dgm:pt modelId="{15849421-A7D9-4B50-8299-37E263A612C8}" type="pres">
      <dgm:prSet presAssocID="{4DDC3358-B888-47F9-AFA3-5F27F183222A}" presName="composite" presStyleCnt="0"/>
      <dgm:spPr/>
    </dgm:pt>
    <dgm:pt modelId="{E5D36E38-8845-4F68-8A0C-8F5E90766364}" type="pres">
      <dgm:prSet presAssocID="{4DDC3358-B888-47F9-AFA3-5F27F183222A}" presName="background" presStyleLbl="node0" presStyleIdx="0" presStyleCnt="1"/>
      <dgm:spPr/>
    </dgm:pt>
    <dgm:pt modelId="{878B0902-C598-4A36-BE34-6F7671E8FFB3}" type="pres">
      <dgm:prSet presAssocID="{4DDC3358-B888-47F9-AFA3-5F27F183222A}" presName="text" presStyleLbl="fgAcc0" presStyleIdx="0" presStyleCnt="1" custAng="0">
        <dgm:presLayoutVars>
          <dgm:chPref val="3"/>
        </dgm:presLayoutVars>
      </dgm:prSet>
      <dgm:spPr/>
    </dgm:pt>
    <dgm:pt modelId="{77C77428-B965-4A49-A2C5-2F1D718C1850}" type="pres">
      <dgm:prSet presAssocID="{4DDC3358-B888-47F9-AFA3-5F27F183222A}" presName="hierChild2" presStyleCnt="0"/>
      <dgm:spPr/>
    </dgm:pt>
    <dgm:pt modelId="{EFF2ED34-F374-43AD-8B07-A4F905182E50}" type="pres">
      <dgm:prSet presAssocID="{E96443EA-8CEF-42D4-AD9C-F4E105D7DC68}" presName="Name10" presStyleLbl="parChTrans1D2" presStyleIdx="0" presStyleCnt="4"/>
      <dgm:spPr/>
    </dgm:pt>
    <dgm:pt modelId="{EFF5ED7F-022E-44D3-8067-9F945F2978F1}" type="pres">
      <dgm:prSet presAssocID="{AF1A5263-1ACE-45FB-939F-DCADD98AA9D4}" presName="hierRoot2" presStyleCnt="0"/>
      <dgm:spPr/>
    </dgm:pt>
    <dgm:pt modelId="{9AF384BB-8DDB-4873-A444-733A2E9BAF59}" type="pres">
      <dgm:prSet presAssocID="{AF1A5263-1ACE-45FB-939F-DCADD98AA9D4}" presName="composite2" presStyleCnt="0"/>
      <dgm:spPr/>
    </dgm:pt>
    <dgm:pt modelId="{C443CB6C-5726-4BC7-8F04-6A07FBE9D817}" type="pres">
      <dgm:prSet presAssocID="{AF1A5263-1ACE-45FB-939F-DCADD98AA9D4}" presName="background2" presStyleLbl="node2" presStyleIdx="0" presStyleCnt="4"/>
      <dgm:spPr/>
    </dgm:pt>
    <dgm:pt modelId="{A957B58D-8C8A-4A12-A472-44CAA1EF6930}" type="pres">
      <dgm:prSet presAssocID="{AF1A5263-1ACE-45FB-939F-DCADD98AA9D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DF67DB8-49B8-435D-9FDD-1823BB833CBF}" type="pres">
      <dgm:prSet presAssocID="{AF1A5263-1ACE-45FB-939F-DCADD98AA9D4}" presName="hierChild3" presStyleCnt="0"/>
      <dgm:spPr/>
    </dgm:pt>
    <dgm:pt modelId="{8F5F8A90-95F4-425B-A50C-4126361A20A6}" type="pres">
      <dgm:prSet presAssocID="{84C07E88-F8ED-46FE-AF7C-59016D5BC007}" presName="Name10" presStyleLbl="parChTrans1D2" presStyleIdx="1" presStyleCnt="4"/>
      <dgm:spPr/>
    </dgm:pt>
    <dgm:pt modelId="{8BC5E554-2340-4CE8-9FA8-2EE91A3BAA83}" type="pres">
      <dgm:prSet presAssocID="{A055E7BE-DFCD-41B2-BBD8-4B19F19A5D9F}" presName="hierRoot2" presStyleCnt="0"/>
      <dgm:spPr/>
    </dgm:pt>
    <dgm:pt modelId="{167DB3B2-0B1E-4FCA-9099-F1BE0B614F41}" type="pres">
      <dgm:prSet presAssocID="{A055E7BE-DFCD-41B2-BBD8-4B19F19A5D9F}" presName="composite2" presStyleCnt="0"/>
      <dgm:spPr/>
    </dgm:pt>
    <dgm:pt modelId="{276E97C7-61CA-4E7E-8EA0-8954491E90E3}" type="pres">
      <dgm:prSet presAssocID="{A055E7BE-DFCD-41B2-BBD8-4B19F19A5D9F}" presName="background2" presStyleLbl="node2" presStyleIdx="1" presStyleCnt="4"/>
      <dgm:spPr/>
    </dgm:pt>
    <dgm:pt modelId="{8DA3CD73-A07B-4FC3-813B-53006B6992E4}" type="pres">
      <dgm:prSet presAssocID="{A055E7BE-DFCD-41B2-BBD8-4B19F19A5D9F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20140D9-453F-46E7-844B-AFAE4FF4F694}" type="pres">
      <dgm:prSet presAssocID="{A055E7BE-DFCD-41B2-BBD8-4B19F19A5D9F}" presName="hierChild3" presStyleCnt="0"/>
      <dgm:spPr/>
    </dgm:pt>
    <dgm:pt modelId="{524F2420-7290-4CFE-B83C-6BF89D015FCD}" type="pres">
      <dgm:prSet presAssocID="{BD2543F5-B709-4E44-B8FD-D3355403C634}" presName="Name10" presStyleLbl="parChTrans1D2" presStyleIdx="2" presStyleCnt="4"/>
      <dgm:spPr/>
    </dgm:pt>
    <dgm:pt modelId="{E9EAA38A-874A-4B19-9500-87E4DAA6B573}" type="pres">
      <dgm:prSet presAssocID="{403694CE-C356-4CE9-83E8-C1CC871C3B2F}" presName="hierRoot2" presStyleCnt="0"/>
      <dgm:spPr/>
    </dgm:pt>
    <dgm:pt modelId="{C6652BCB-C84D-4365-9AF7-27B256EADE32}" type="pres">
      <dgm:prSet presAssocID="{403694CE-C356-4CE9-83E8-C1CC871C3B2F}" presName="composite2" presStyleCnt="0"/>
      <dgm:spPr/>
    </dgm:pt>
    <dgm:pt modelId="{1E057659-7E08-431C-AE86-0FF4E4BBA803}" type="pres">
      <dgm:prSet presAssocID="{403694CE-C356-4CE9-83E8-C1CC871C3B2F}" presName="background2" presStyleLbl="node2" presStyleIdx="2" presStyleCnt="4"/>
      <dgm:spPr/>
    </dgm:pt>
    <dgm:pt modelId="{F60E82E4-D723-48A0-B651-D79917A836C4}" type="pres">
      <dgm:prSet presAssocID="{403694CE-C356-4CE9-83E8-C1CC871C3B2F}" presName="text2" presStyleLbl="fgAcc2" presStyleIdx="2" presStyleCnt="4">
        <dgm:presLayoutVars>
          <dgm:chPref val="3"/>
        </dgm:presLayoutVars>
      </dgm:prSet>
      <dgm:spPr/>
    </dgm:pt>
    <dgm:pt modelId="{ADB64964-CF01-4EF7-8BDE-F8FA9111030B}" type="pres">
      <dgm:prSet presAssocID="{403694CE-C356-4CE9-83E8-C1CC871C3B2F}" presName="hierChild3" presStyleCnt="0"/>
      <dgm:spPr/>
    </dgm:pt>
    <dgm:pt modelId="{83C7DBD5-32C5-4557-85FD-0263F7ABE677}" type="pres">
      <dgm:prSet presAssocID="{BE4CE482-48D8-4178-81CC-C936B8651A35}" presName="Name10" presStyleLbl="parChTrans1D2" presStyleIdx="3" presStyleCnt="4"/>
      <dgm:spPr/>
    </dgm:pt>
    <dgm:pt modelId="{AD489CCA-FDFB-4204-B4EC-BBBD1DA26802}" type="pres">
      <dgm:prSet presAssocID="{F7E5F4C2-C4B5-4E3A-9BAE-D906C4B9B048}" presName="hierRoot2" presStyleCnt="0"/>
      <dgm:spPr/>
    </dgm:pt>
    <dgm:pt modelId="{6AC2C73B-5AA8-4011-8F64-652754A16D2A}" type="pres">
      <dgm:prSet presAssocID="{F7E5F4C2-C4B5-4E3A-9BAE-D906C4B9B048}" presName="composite2" presStyleCnt="0"/>
      <dgm:spPr/>
    </dgm:pt>
    <dgm:pt modelId="{2E2030AB-B2C8-4262-857A-46D9C73C3D8E}" type="pres">
      <dgm:prSet presAssocID="{F7E5F4C2-C4B5-4E3A-9BAE-D906C4B9B048}" presName="background2" presStyleLbl="node2" presStyleIdx="3" presStyleCnt="4"/>
      <dgm:spPr/>
    </dgm:pt>
    <dgm:pt modelId="{E75C73D1-4E95-462C-A4ED-3AFB1CF38339}" type="pres">
      <dgm:prSet presAssocID="{F7E5F4C2-C4B5-4E3A-9BAE-D906C4B9B048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FFB5542-1474-41FA-BF49-C8650AA4FD5C}" type="pres">
      <dgm:prSet presAssocID="{F7E5F4C2-C4B5-4E3A-9BAE-D906C4B9B048}" presName="hierChild3" presStyleCnt="0"/>
      <dgm:spPr/>
    </dgm:pt>
  </dgm:ptLst>
  <dgm:cxnLst>
    <dgm:cxn modelId="{E9A766B3-2482-4898-93B9-2F13122DD8E9}" srcId="{4DDC3358-B888-47F9-AFA3-5F27F183222A}" destId="{403694CE-C356-4CE9-83E8-C1CC871C3B2F}" srcOrd="2" destOrd="0" parTransId="{BD2543F5-B709-4E44-B8FD-D3355403C634}" sibTransId="{507ABF89-EF8D-491F-969E-1104C05C8011}"/>
    <dgm:cxn modelId="{856E6864-5494-4257-BB20-376040D4E998}" type="presOf" srcId="{E96443EA-8CEF-42D4-AD9C-F4E105D7DC68}" destId="{EFF2ED34-F374-43AD-8B07-A4F905182E50}" srcOrd="0" destOrd="0" presId="urn:microsoft.com/office/officeart/2005/8/layout/hierarchy1"/>
    <dgm:cxn modelId="{F7E1EE25-A5FB-458C-A29C-BAC716BDDCDA}" srcId="{0B4B0266-6D75-41E3-B7A9-B629CDA72376}" destId="{4DDC3358-B888-47F9-AFA3-5F27F183222A}" srcOrd="0" destOrd="0" parTransId="{70836838-3968-43CF-B3A4-9181B71B7FDC}" sibTransId="{F508A1FD-E440-441C-8325-C3831FD7E0AD}"/>
    <dgm:cxn modelId="{103DCA39-830F-4282-A108-18DE690EE97A}" type="presOf" srcId="{4DDC3358-B888-47F9-AFA3-5F27F183222A}" destId="{878B0902-C598-4A36-BE34-6F7671E8FFB3}" srcOrd="0" destOrd="0" presId="urn:microsoft.com/office/officeart/2005/8/layout/hierarchy1"/>
    <dgm:cxn modelId="{CC8FE984-55F1-4254-85AF-74F65714AF01}" type="presOf" srcId="{0B4B0266-6D75-41E3-B7A9-B629CDA72376}" destId="{5705C29E-8692-4574-9A79-AE6F9932F409}" srcOrd="0" destOrd="0" presId="urn:microsoft.com/office/officeart/2005/8/layout/hierarchy1"/>
    <dgm:cxn modelId="{EDF1309C-2CC9-4CCB-AB07-8BE7DA8DA11B}" type="presOf" srcId="{A055E7BE-DFCD-41B2-BBD8-4B19F19A5D9F}" destId="{8DA3CD73-A07B-4FC3-813B-53006B6992E4}" srcOrd="0" destOrd="0" presId="urn:microsoft.com/office/officeart/2005/8/layout/hierarchy1"/>
    <dgm:cxn modelId="{FEA58E41-27DF-4EEF-9025-B761989211DD}" type="presOf" srcId="{BD2543F5-B709-4E44-B8FD-D3355403C634}" destId="{524F2420-7290-4CFE-B83C-6BF89D015FCD}" srcOrd="0" destOrd="0" presId="urn:microsoft.com/office/officeart/2005/8/layout/hierarchy1"/>
    <dgm:cxn modelId="{759D1A03-4D3D-4072-83E1-A93A82CA2E2C}" srcId="{4DDC3358-B888-47F9-AFA3-5F27F183222A}" destId="{F7E5F4C2-C4B5-4E3A-9BAE-D906C4B9B048}" srcOrd="3" destOrd="0" parTransId="{BE4CE482-48D8-4178-81CC-C936B8651A35}" sibTransId="{3FC1F5CA-34CE-45EB-A117-10CE0F63D3DF}"/>
    <dgm:cxn modelId="{AE70BE96-40F6-43DB-974D-C03526152DFA}" srcId="{4DDC3358-B888-47F9-AFA3-5F27F183222A}" destId="{A055E7BE-DFCD-41B2-BBD8-4B19F19A5D9F}" srcOrd="1" destOrd="0" parTransId="{84C07E88-F8ED-46FE-AF7C-59016D5BC007}" sibTransId="{AE1DDF74-4DB3-40E8-8E23-FFE4C4E2B183}"/>
    <dgm:cxn modelId="{565301D5-A89F-425D-9AEB-8561EF2E8ED6}" type="presOf" srcId="{403694CE-C356-4CE9-83E8-C1CC871C3B2F}" destId="{F60E82E4-D723-48A0-B651-D79917A836C4}" srcOrd="0" destOrd="0" presId="urn:microsoft.com/office/officeart/2005/8/layout/hierarchy1"/>
    <dgm:cxn modelId="{FF8921B3-4B84-4A8F-80B3-C186637980AE}" type="presOf" srcId="{84C07E88-F8ED-46FE-AF7C-59016D5BC007}" destId="{8F5F8A90-95F4-425B-A50C-4126361A20A6}" srcOrd="0" destOrd="0" presId="urn:microsoft.com/office/officeart/2005/8/layout/hierarchy1"/>
    <dgm:cxn modelId="{E84BF471-4042-455D-9556-B7201425081B}" type="presOf" srcId="{BE4CE482-48D8-4178-81CC-C936B8651A35}" destId="{83C7DBD5-32C5-4557-85FD-0263F7ABE677}" srcOrd="0" destOrd="0" presId="urn:microsoft.com/office/officeart/2005/8/layout/hierarchy1"/>
    <dgm:cxn modelId="{53F03F39-E7CF-4413-BF2B-A62A9135431D}" type="presOf" srcId="{AF1A5263-1ACE-45FB-939F-DCADD98AA9D4}" destId="{A957B58D-8C8A-4A12-A472-44CAA1EF6930}" srcOrd="0" destOrd="0" presId="urn:microsoft.com/office/officeart/2005/8/layout/hierarchy1"/>
    <dgm:cxn modelId="{433AB20C-B4EA-4A59-ACAC-D14F709D9837}" srcId="{4DDC3358-B888-47F9-AFA3-5F27F183222A}" destId="{AF1A5263-1ACE-45FB-939F-DCADD98AA9D4}" srcOrd="0" destOrd="0" parTransId="{E96443EA-8CEF-42D4-AD9C-F4E105D7DC68}" sibTransId="{0E6D5322-0245-4C50-93D2-AEF407209CD5}"/>
    <dgm:cxn modelId="{F2FF1936-2103-4707-BB2F-4EB8E26A8E23}" type="presOf" srcId="{F7E5F4C2-C4B5-4E3A-9BAE-D906C4B9B048}" destId="{E75C73D1-4E95-462C-A4ED-3AFB1CF38339}" srcOrd="0" destOrd="0" presId="urn:microsoft.com/office/officeart/2005/8/layout/hierarchy1"/>
    <dgm:cxn modelId="{1C3BC831-9858-4420-AC1F-0DAC3024C707}" type="presParOf" srcId="{5705C29E-8692-4574-9A79-AE6F9932F409}" destId="{D581D5E4-49DC-4ED5-ADF8-B2856451E307}" srcOrd="0" destOrd="0" presId="urn:microsoft.com/office/officeart/2005/8/layout/hierarchy1"/>
    <dgm:cxn modelId="{D1B1DC7E-588E-42EE-A678-0748714E9863}" type="presParOf" srcId="{D581D5E4-49DC-4ED5-ADF8-B2856451E307}" destId="{15849421-A7D9-4B50-8299-37E263A612C8}" srcOrd="0" destOrd="0" presId="urn:microsoft.com/office/officeart/2005/8/layout/hierarchy1"/>
    <dgm:cxn modelId="{95E157AD-D70E-48D0-AAEE-F34682FB679E}" type="presParOf" srcId="{15849421-A7D9-4B50-8299-37E263A612C8}" destId="{E5D36E38-8845-4F68-8A0C-8F5E90766364}" srcOrd="0" destOrd="0" presId="urn:microsoft.com/office/officeart/2005/8/layout/hierarchy1"/>
    <dgm:cxn modelId="{35CA2F0F-9846-4822-937E-A3B8BCB227BA}" type="presParOf" srcId="{15849421-A7D9-4B50-8299-37E263A612C8}" destId="{878B0902-C598-4A36-BE34-6F7671E8FFB3}" srcOrd="1" destOrd="0" presId="urn:microsoft.com/office/officeart/2005/8/layout/hierarchy1"/>
    <dgm:cxn modelId="{F0506A34-6A29-4743-8B9A-EB32DA0A8B36}" type="presParOf" srcId="{D581D5E4-49DC-4ED5-ADF8-B2856451E307}" destId="{77C77428-B965-4A49-A2C5-2F1D718C1850}" srcOrd="1" destOrd="0" presId="urn:microsoft.com/office/officeart/2005/8/layout/hierarchy1"/>
    <dgm:cxn modelId="{DCD7F22F-E4E8-4C52-8984-E883CF65C428}" type="presParOf" srcId="{77C77428-B965-4A49-A2C5-2F1D718C1850}" destId="{EFF2ED34-F374-43AD-8B07-A4F905182E50}" srcOrd="0" destOrd="0" presId="urn:microsoft.com/office/officeart/2005/8/layout/hierarchy1"/>
    <dgm:cxn modelId="{6B5AFCFF-00B4-4A9E-8422-103B950463D3}" type="presParOf" srcId="{77C77428-B965-4A49-A2C5-2F1D718C1850}" destId="{EFF5ED7F-022E-44D3-8067-9F945F2978F1}" srcOrd="1" destOrd="0" presId="urn:microsoft.com/office/officeart/2005/8/layout/hierarchy1"/>
    <dgm:cxn modelId="{1D9DC9C4-D5CA-4540-B906-02C748B45DCB}" type="presParOf" srcId="{EFF5ED7F-022E-44D3-8067-9F945F2978F1}" destId="{9AF384BB-8DDB-4873-A444-733A2E9BAF59}" srcOrd="0" destOrd="0" presId="urn:microsoft.com/office/officeart/2005/8/layout/hierarchy1"/>
    <dgm:cxn modelId="{DDD51FD8-6B79-4440-A15F-DD4D6938FED5}" type="presParOf" srcId="{9AF384BB-8DDB-4873-A444-733A2E9BAF59}" destId="{C443CB6C-5726-4BC7-8F04-6A07FBE9D817}" srcOrd="0" destOrd="0" presId="urn:microsoft.com/office/officeart/2005/8/layout/hierarchy1"/>
    <dgm:cxn modelId="{6BEE9D88-3900-468D-85BA-66E4FC5A7AC5}" type="presParOf" srcId="{9AF384BB-8DDB-4873-A444-733A2E9BAF59}" destId="{A957B58D-8C8A-4A12-A472-44CAA1EF6930}" srcOrd="1" destOrd="0" presId="urn:microsoft.com/office/officeart/2005/8/layout/hierarchy1"/>
    <dgm:cxn modelId="{3418106E-03E5-42B9-8626-DFAC73FB0057}" type="presParOf" srcId="{EFF5ED7F-022E-44D3-8067-9F945F2978F1}" destId="{CDF67DB8-49B8-435D-9FDD-1823BB833CBF}" srcOrd="1" destOrd="0" presId="urn:microsoft.com/office/officeart/2005/8/layout/hierarchy1"/>
    <dgm:cxn modelId="{23951B10-B249-4A3B-9D5B-23A9D32554D7}" type="presParOf" srcId="{77C77428-B965-4A49-A2C5-2F1D718C1850}" destId="{8F5F8A90-95F4-425B-A50C-4126361A20A6}" srcOrd="2" destOrd="0" presId="urn:microsoft.com/office/officeart/2005/8/layout/hierarchy1"/>
    <dgm:cxn modelId="{0B7A88FF-476A-4C18-B729-A37964F5DB40}" type="presParOf" srcId="{77C77428-B965-4A49-A2C5-2F1D718C1850}" destId="{8BC5E554-2340-4CE8-9FA8-2EE91A3BAA83}" srcOrd="3" destOrd="0" presId="urn:microsoft.com/office/officeart/2005/8/layout/hierarchy1"/>
    <dgm:cxn modelId="{752C195E-0124-475F-8261-CDC57F3BABD6}" type="presParOf" srcId="{8BC5E554-2340-4CE8-9FA8-2EE91A3BAA83}" destId="{167DB3B2-0B1E-4FCA-9099-F1BE0B614F41}" srcOrd="0" destOrd="0" presId="urn:microsoft.com/office/officeart/2005/8/layout/hierarchy1"/>
    <dgm:cxn modelId="{06C4A0DC-91E5-46A3-B1EB-451822228B53}" type="presParOf" srcId="{167DB3B2-0B1E-4FCA-9099-F1BE0B614F41}" destId="{276E97C7-61CA-4E7E-8EA0-8954491E90E3}" srcOrd="0" destOrd="0" presId="urn:microsoft.com/office/officeart/2005/8/layout/hierarchy1"/>
    <dgm:cxn modelId="{C6C8BFC1-68A9-4ACD-9BB8-85A5FF48585A}" type="presParOf" srcId="{167DB3B2-0B1E-4FCA-9099-F1BE0B614F41}" destId="{8DA3CD73-A07B-4FC3-813B-53006B6992E4}" srcOrd="1" destOrd="0" presId="urn:microsoft.com/office/officeart/2005/8/layout/hierarchy1"/>
    <dgm:cxn modelId="{97CC7F49-7C67-4518-BE94-4413A24AD13E}" type="presParOf" srcId="{8BC5E554-2340-4CE8-9FA8-2EE91A3BAA83}" destId="{320140D9-453F-46E7-844B-AFAE4FF4F694}" srcOrd="1" destOrd="0" presId="urn:microsoft.com/office/officeart/2005/8/layout/hierarchy1"/>
    <dgm:cxn modelId="{043E62E4-9FD8-490E-A695-08790F4648CB}" type="presParOf" srcId="{77C77428-B965-4A49-A2C5-2F1D718C1850}" destId="{524F2420-7290-4CFE-B83C-6BF89D015FCD}" srcOrd="4" destOrd="0" presId="urn:microsoft.com/office/officeart/2005/8/layout/hierarchy1"/>
    <dgm:cxn modelId="{A22C3CAF-615C-4E74-8025-C3615C3A5022}" type="presParOf" srcId="{77C77428-B965-4A49-A2C5-2F1D718C1850}" destId="{E9EAA38A-874A-4B19-9500-87E4DAA6B573}" srcOrd="5" destOrd="0" presId="urn:microsoft.com/office/officeart/2005/8/layout/hierarchy1"/>
    <dgm:cxn modelId="{8B0C0B1D-1564-427D-A325-3F71E4C6D04C}" type="presParOf" srcId="{E9EAA38A-874A-4B19-9500-87E4DAA6B573}" destId="{C6652BCB-C84D-4365-9AF7-27B256EADE32}" srcOrd="0" destOrd="0" presId="urn:microsoft.com/office/officeart/2005/8/layout/hierarchy1"/>
    <dgm:cxn modelId="{2801DEDA-35EB-4388-A617-8FA0AD806B0A}" type="presParOf" srcId="{C6652BCB-C84D-4365-9AF7-27B256EADE32}" destId="{1E057659-7E08-431C-AE86-0FF4E4BBA803}" srcOrd="0" destOrd="0" presId="urn:microsoft.com/office/officeart/2005/8/layout/hierarchy1"/>
    <dgm:cxn modelId="{1014002E-8FB7-442B-BBE9-CE44E3858F07}" type="presParOf" srcId="{C6652BCB-C84D-4365-9AF7-27B256EADE32}" destId="{F60E82E4-D723-48A0-B651-D79917A836C4}" srcOrd="1" destOrd="0" presId="urn:microsoft.com/office/officeart/2005/8/layout/hierarchy1"/>
    <dgm:cxn modelId="{F9C0F2CA-BECF-4282-83DD-D70F77876B3A}" type="presParOf" srcId="{E9EAA38A-874A-4B19-9500-87E4DAA6B573}" destId="{ADB64964-CF01-4EF7-8BDE-F8FA9111030B}" srcOrd="1" destOrd="0" presId="urn:microsoft.com/office/officeart/2005/8/layout/hierarchy1"/>
    <dgm:cxn modelId="{2AE4D826-88E8-4883-9539-3541FF241595}" type="presParOf" srcId="{77C77428-B965-4A49-A2C5-2F1D718C1850}" destId="{83C7DBD5-32C5-4557-85FD-0263F7ABE677}" srcOrd="6" destOrd="0" presId="urn:microsoft.com/office/officeart/2005/8/layout/hierarchy1"/>
    <dgm:cxn modelId="{0F0915D9-9906-455C-AF04-B88F805C6817}" type="presParOf" srcId="{77C77428-B965-4A49-A2C5-2F1D718C1850}" destId="{AD489CCA-FDFB-4204-B4EC-BBBD1DA26802}" srcOrd="7" destOrd="0" presId="urn:microsoft.com/office/officeart/2005/8/layout/hierarchy1"/>
    <dgm:cxn modelId="{35121CEE-F24C-431E-82B6-E0486B9A086F}" type="presParOf" srcId="{AD489CCA-FDFB-4204-B4EC-BBBD1DA26802}" destId="{6AC2C73B-5AA8-4011-8F64-652754A16D2A}" srcOrd="0" destOrd="0" presId="urn:microsoft.com/office/officeart/2005/8/layout/hierarchy1"/>
    <dgm:cxn modelId="{56C00EE3-9885-469E-A59F-DA740A7B36A2}" type="presParOf" srcId="{6AC2C73B-5AA8-4011-8F64-652754A16D2A}" destId="{2E2030AB-B2C8-4262-857A-46D9C73C3D8E}" srcOrd="0" destOrd="0" presId="urn:microsoft.com/office/officeart/2005/8/layout/hierarchy1"/>
    <dgm:cxn modelId="{DA5AEABC-28DB-42A6-B9AE-431FC0D1868C}" type="presParOf" srcId="{6AC2C73B-5AA8-4011-8F64-652754A16D2A}" destId="{E75C73D1-4E95-462C-A4ED-3AFB1CF38339}" srcOrd="1" destOrd="0" presId="urn:microsoft.com/office/officeart/2005/8/layout/hierarchy1"/>
    <dgm:cxn modelId="{00EEFE55-2E9A-4807-9697-D37F93A363C0}" type="presParOf" srcId="{AD489CCA-FDFB-4204-B4EC-BBBD1DA26802}" destId="{9FFB5542-1474-41FA-BF49-C8650AA4FD5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F7CB96-0D99-47C8-B461-C196E8C26EC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BCBCBEE-17DF-4A7B-A05F-8027A0F541A2}">
      <dgm:prSet phldrT="[Metin]"/>
      <dgm:spPr/>
      <dgm:t>
        <a:bodyPr/>
        <a:lstStyle/>
        <a:p>
          <a:r>
            <a:rPr lang="tr-TR" dirty="0" smtClean="0"/>
            <a:t>Gelir üzerinden alınan vergiler</a:t>
          </a:r>
          <a:endParaRPr lang="tr-TR" dirty="0"/>
        </a:p>
      </dgm:t>
    </dgm:pt>
    <dgm:pt modelId="{8D75ED0A-CAB7-46A6-A74A-005333016246}" type="parTrans" cxnId="{5684B146-89F9-4714-9D84-3B61FBD0ABB6}">
      <dgm:prSet/>
      <dgm:spPr/>
      <dgm:t>
        <a:bodyPr/>
        <a:lstStyle/>
        <a:p>
          <a:endParaRPr lang="tr-TR"/>
        </a:p>
      </dgm:t>
    </dgm:pt>
    <dgm:pt modelId="{176E94EF-2F0B-4323-A572-C323FE0B572E}" type="sibTrans" cxnId="{5684B146-89F9-4714-9D84-3B61FBD0ABB6}">
      <dgm:prSet/>
      <dgm:spPr/>
      <dgm:t>
        <a:bodyPr/>
        <a:lstStyle/>
        <a:p>
          <a:endParaRPr lang="tr-TR"/>
        </a:p>
      </dgm:t>
    </dgm:pt>
    <dgm:pt modelId="{585C28DC-462F-420C-A99E-7F002D6DF624}">
      <dgm:prSet phldrT="[Metin]"/>
      <dgm:spPr/>
      <dgm:t>
        <a:bodyPr/>
        <a:lstStyle/>
        <a:p>
          <a:r>
            <a:rPr lang="tr-TR" dirty="0" smtClean="0"/>
            <a:t>Gelir vergisi</a:t>
          </a:r>
          <a:endParaRPr lang="tr-TR" dirty="0"/>
        </a:p>
      </dgm:t>
    </dgm:pt>
    <dgm:pt modelId="{F3B0C0EB-F4A7-4481-98BF-F5D16A2E78E4}" type="parTrans" cxnId="{6F340AF2-B32C-4F92-8DD5-36BB89A33E1E}">
      <dgm:prSet/>
      <dgm:spPr/>
      <dgm:t>
        <a:bodyPr/>
        <a:lstStyle/>
        <a:p>
          <a:endParaRPr lang="tr-TR"/>
        </a:p>
      </dgm:t>
    </dgm:pt>
    <dgm:pt modelId="{0383A026-7F24-4AED-8B65-93E972A2DE33}" type="sibTrans" cxnId="{6F340AF2-B32C-4F92-8DD5-36BB89A33E1E}">
      <dgm:prSet/>
      <dgm:spPr/>
      <dgm:t>
        <a:bodyPr/>
        <a:lstStyle/>
        <a:p>
          <a:endParaRPr lang="tr-TR"/>
        </a:p>
      </dgm:t>
    </dgm:pt>
    <dgm:pt modelId="{2A08E284-3DCC-42D4-8D5C-E0E93B82B0D5}">
      <dgm:prSet phldrT="[Metin]"/>
      <dgm:spPr/>
      <dgm:t>
        <a:bodyPr/>
        <a:lstStyle/>
        <a:p>
          <a:r>
            <a:rPr lang="tr-TR" dirty="0" smtClean="0"/>
            <a:t>Kurumlar vergisi</a:t>
          </a:r>
          <a:endParaRPr lang="tr-TR" dirty="0"/>
        </a:p>
      </dgm:t>
    </dgm:pt>
    <dgm:pt modelId="{0590A723-7B86-471F-A365-C3976F091D3B}" type="parTrans" cxnId="{67154ACC-7AF2-4261-80DD-08D73940C9DB}">
      <dgm:prSet/>
      <dgm:spPr/>
      <dgm:t>
        <a:bodyPr/>
        <a:lstStyle/>
        <a:p>
          <a:endParaRPr lang="tr-TR"/>
        </a:p>
      </dgm:t>
    </dgm:pt>
    <dgm:pt modelId="{3B5C1A4C-1FB7-4E2A-9EF6-466014A49496}" type="sibTrans" cxnId="{67154ACC-7AF2-4261-80DD-08D73940C9DB}">
      <dgm:prSet/>
      <dgm:spPr/>
      <dgm:t>
        <a:bodyPr/>
        <a:lstStyle/>
        <a:p>
          <a:endParaRPr lang="tr-TR"/>
        </a:p>
      </dgm:t>
    </dgm:pt>
    <dgm:pt modelId="{C73BE392-76E3-4991-9438-862C86D58FFB}" type="pres">
      <dgm:prSet presAssocID="{F2F7CB96-0D99-47C8-B461-C196E8C26E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75A96A8-8F54-45F3-AC57-F49C85F9C763}" type="pres">
      <dgm:prSet presAssocID="{CBCBCBEE-17DF-4A7B-A05F-8027A0F541A2}" presName="hierRoot1" presStyleCnt="0">
        <dgm:presLayoutVars>
          <dgm:hierBranch val="init"/>
        </dgm:presLayoutVars>
      </dgm:prSet>
      <dgm:spPr/>
    </dgm:pt>
    <dgm:pt modelId="{E15257F4-461C-442B-9E82-E9537FE17913}" type="pres">
      <dgm:prSet presAssocID="{CBCBCBEE-17DF-4A7B-A05F-8027A0F541A2}" presName="rootComposite1" presStyleCnt="0"/>
      <dgm:spPr/>
    </dgm:pt>
    <dgm:pt modelId="{B40E37A7-7896-4479-AA82-B41C07753847}" type="pres">
      <dgm:prSet presAssocID="{CBCBCBEE-17DF-4A7B-A05F-8027A0F541A2}" presName="rootText1" presStyleLbl="node0" presStyleIdx="0" presStyleCnt="1">
        <dgm:presLayoutVars>
          <dgm:chPref val="3"/>
        </dgm:presLayoutVars>
      </dgm:prSet>
      <dgm:spPr/>
    </dgm:pt>
    <dgm:pt modelId="{2ECAE0E9-DC6D-44B7-AA94-B2DBFC8D1321}" type="pres">
      <dgm:prSet presAssocID="{CBCBCBEE-17DF-4A7B-A05F-8027A0F541A2}" presName="rootConnector1" presStyleLbl="node1" presStyleIdx="0" presStyleCnt="0"/>
      <dgm:spPr/>
    </dgm:pt>
    <dgm:pt modelId="{439E88B7-A605-4EC3-A8F9-22DA847208A5}" type="pres">
      <dgm:prSet presAssocID="{CBCBCBEE-17DF-4A7B-A05F-8027A0F541A2}" presName="hierChild2" presStyleCnt="0"/>
      <dgm:spPr/>
    </dgm:pt>
    <dgm:pt modelId="{47CBFE06-9A22-41E3-9A26-47A2BE3008BF}" type="pres">
      <dgm:prSet presAssocID="{F3B0C0EB-F4A7-4481-98BF-F5D16A2E78E4}" presName="Name37" presStyleLbl="parChTrans1D2" presStyleIdx="0" presStyleCnt="2"/>
      <dgm:spPr/>
    </dgm:pt>
    <dgm:pt modelId="{3EB6A51C-1738-4718-ACFC-D6D71A3C6646}" type="pres">
      <dgm:prSet presAssocID="{585C28DC-462F-420C-A99E-7F002D6DF624}" presName="hierRoot2" presStyleCnt="0">
        <dgm:presLayoutVars>
          <dgm:hierBranch val="init"/>
        </dgm:presLayoutVars>
      </dgm:prSet>
      <dgm:spPr/>
    </dgm:pt>
    <dgm:pt modelId="{F64176A4-E06D-4E55-8EB8-5052C29016F6}" type="pres">
      <dgm:prSet presAssocID="{585C28DC-462F-420C-A99E-7F002D6DF624}" presName="rootComposite" presStyleCnt="0"/>
      <dgm:spPr/>
    </dgm:pt>
    <dgm:pt modelId="{12B2A058-4F53-4631-A492-610D3619B6EB}" type="pres">
      <dgm:prSet presAssocID="{585C28DC-462F-420C-A99E-7F002D6DF624}" presName="rootText" presStyleLbl="node2" presStyleIdx="0" presStyleCnt="2">
        <dgm:presLayoutVars>
          <dgm:chPref val="3"/>
        </dgm:presLayoutVars>
      </dgm:prSet>
      <dgm:spPr/>
    </dgm:pt>
    <dgm:pt modelId="{491FE09C-BDC1-4832-BB32-D94462F714B4}" type="pres">
      <dgm:prSet presAssocID="{585C28DC-462F-420C-A99E-7F002D6DF624}" presName="rootConnector" presStyleLbl="node2" presStyleIdx="0" presStyleCnt="2"/>
      <dgm:spPr/>
    </dgm:pt>
    <dgm:pt modelId="{4B8A0AF8-CE6F-41B4-9B23-7EC9E31473F7}" type="pres">
      <dgm:prSet presAssocID="{585C28DC-462F-420C-A99E-7F002D6DF624}" presName="hierChild4" presStyleCnt="0"/>
      <dgm:spPr/>
    </dgm:pt>
    <dgm:pt modelId="{373C9D82-A369-40CC-BDDE-DFE84A68A093}" type="pres">
      <dgm:prSet presAssocID="{585C28DC-462F-420C-A99E-7F002D6DF624}" presName="hierChild5" presStyleCnt="0"/>
      <dgm:spPr/>
    </dgm:pt>
    <dgm:pt modelId="{203F1687-B8AE-42DD-8627-63C64767CBE5}" type="pres">
      <dgm:prSet presAssocID="{0590A723-7B86-471F-A365-C3976F091D3B}" presName="Name37" presStyleLbl="parChTrans1D2" presStyleIdx="1" presStyleCnt="2"/>
      <dgm:spPr/>
    </dgm:pt>
    <dgm:pt modelId="{A29E6C75-6CF3-45A3-9385-D501655B7931}" type="pres">
      <dgm:prSet presAssocID="{2A08E284-3DCC-42D4-8D5C-E0E93B82B0D5}" presName="hierRoot2" presStyleCnt="0">
        <dgm:presLayoutVars>
          <dgm:hierBranch val="init"/>
        </dgm:presLayoutVars>
      </dgm:prSet>
      <dgm:spPr/>
    </dgm:pt>
    <dgm:pt modelId="{C88033C7-5E08-4ADE-9C9A-6CF6D81EFA36}" type="pres">
      <dgm:prSet presAssocID="{2A08E284-3DCC-42D4-8D5C-E0E93B82B0D5}" presName="rootComposite" presStyleCnt="0"/>
      <dgm:spPr/>
    </dgm:pt>
    <dgm:pt modelId="{2DCA2015-3014-484B-8CE0-9055EDBA8DCA}" type="pres">
      <dgm:prSet presAssocID="{2A08E284-3DCC-42D4-8D5C-E0E93B82B0D5}" presName="rootText" presStyleLbl="node2" presStyleIdx="1" presStyleCnt="2">
        <dgm:presLayoutVars>
          <dgm:chPref val="3"/>
        </dgm:presLayoutVars>
      </dgm:prSet>
      <dgm:spPr/>
    </dgm:pt>
    <dgm:pt modelId="{E288EB2C-869D-4443-9AEC-A9B11C01B126}" type="pres">
      <dgm:prSet presAssocID="{2A08E284-3DCC-42D4-8D5C-E0E93B82B0D5}" presName="rootConnector" presStyleLbl="node2" presStyleIdx="1" presStyleCnt="2"/>
      <dgm:spPr/>
    </dgm:pt>
    <dgm:pt modelId="{1B16F765-DB09-4CAA-8DB5-C829F4562411}" type="pres">
      <dgm:prSet presAssocID="{2A08E284-3DCC-42D4-8D5C-E0E93B82B0D5}" presName="hierChild4" presStyleCnt="0"/>
      <dgm:spPr/>
    </dgm:pt>
    <dgm:pt modelId="{8930DB8B-44A3-430C-B4A5-AFB37B3C2B34}" type="pres">
      <dgm:prSet presAssocID="{2A08E284-3DCC-42D4-8D5C-E0E93B82B0D5}" presName="hierChild5" presStyleCnt="0"/>
      <dgm:spPr/>
    </dgm:pt>
    <dgm:pt modelId="{FA037306-C927-4792-B82D-4A0891748114}" type="pres">
      <dgm:prSet presAssocID="{CBCBCBEE-17DF-4A7B-A05F-8027A0F541A2}" presName="hierChild3" presStyleCnt="0"/>
      <dgm:spPr/>
    </dgm:pt>
  </dgm:ptLst>
  <dgm:cxnLst>
    <dgm:cxn modelId="{5684B146-89F9-4714-9D84-3B61FBD0ABB6}" srcId="{F2F7CB96-0D99-47C8-B461-C196E8C26EC0}" destId="{CBCBCBEE-17DF-4A7B-A05F-8027A0F541A2}" srcOrd="0" destOrd="0" parTransId="{8D75ED0A-CAB7-46A6-A74A-005333016246}" sibTransId="{176E94EF-2F0B-4323-A572-C323FE0B572E}"/>
    <dgm:cxn modelId="{D1DE57A0-A2D5-40E0-B250-BCD786A29476}" type="presOf" srcId="{2A08E284-3DCC-42D4-8D5C-E0E93B82B0D5}" destId="{2DCA2015-3014-484B-8CE0-9055EDBA8DCA}" srcOrd="0" destOrd="0" presId="urn:microsoft.com/office/officeart/2005/8/layout/orgChart1"/>
    <dgm:cxn modelId="{671AF75C-9295-4873-9853-F171052417CC}" type="presOf" srcId="{0590A723-7B86-471F-A365-C3976F091D3B}" destId="{203F1687-B8AE-42DD-8627-63C64767CBE5}" srcOrd="0" destOrd="0" presId="urn:microsoft.com/office/officeart/2005/8/layout/orgChart1"/>
    <dgm:cxn modelId="{6F340AF2-B32C-4F92-8DD5-36BB89A33E1E}" srcId="{CBCBCBEE-17DF-4A7B-A05F-8027A0F541A2}" destId="{585C28DC-462F-420C-A99E-7F002D6DF624}" srcOrd="0" destOrd="0" parTransId="{F3B0C0EB-F4A7-4481-98BF-F5D16A2E78E4}" sibTransId="{0383A026-7F24-4AED-8B65-93E972A2DE33}"/>
    <dgm:cxn modelId="{33EF3D76-3CDB-4997-B0C1-94A9FC93443D}" type="presOf" srcId="{585C28DC-462F-420C-A99E-7F002D6DF624}" destId="{491FE09C-BDC1-4832-BB32-D94462F714B4}" srcOrd="1" destOrd="0" presId="urn:microsoft.com/office/officeart/2005/8/layout/orgChart1"/>
    <dgm:cxn modelId="{63EC4345-EEC3-4A9C-8802-9F94217F7CC3}" type="presOf" srcId="{2A08E284-3DCC-42D4-8D5C-E0E93B82B0D5}" destId="{E288EB2C-869D-4443-9AEC-A9B11C01B126}" srcOrd="1" destOrd="0" presId="urn:microsoft.com/office/officeart/2005/8/layout/orgChart1"/>
    <dgm:cxn modelId="{4424C549-14F0-4FA1-A27B-A448889CF435}" type="presOf" srcId="{CBCBCBEE-17DF-4A7B-A05F-8027A0F541A2}" destId="{2ECAE0E9-DC6D-44B7-AA94-B2DBFC8D1321}" srcOrd="1" destOrd="0" presId="urn:microsoft.com/office/officeart/2005/8/layout/orgChart1"/>
    <dgm:cxn modelId="{D4EA9D17-069C-442C-8A48-9528FF5967D1}" type="presOf" srcId="{F3B0C0EB-F4A7-4481-98BF-F5D16A2E78E4}" destId="{47CBFE06-9A22-41E3-9A26-47A2BE3008BF}" srcOrd="0" destOrd="0" presId="urn:microsoft.com/office/officeart/2005/8/layout/orgChart1"/>
    <dgm:cxn modelId="{F724ECEA-613A-4C92-A87D-7CD0E6EE7986}" type="presOf" srcId="{F2F7CB96-0D99-47C8-B461-C196E8C26EC0}" destId="{C73BE392-76E3-4991-9438-862C86D58FFB}" srcOrd="0" destOrd="0" presId="urn:microsoft.com/office/officeart/2005/8/layout/orgChart1"/>
    <dgm:cxn modelId="{67154ACC-7AF2-4261-80DD-08D73940C9DB}" srcId="{CBCBCBEE-17DF-4A7B-A05F-8027A0F541A2}" destId="{2A08E284-3DCC-42D4-8D5C-E0E93B82B0D5}" srcOrd="1" destOrd="0" parTransId="{0590A723-7B86-471F-A365-C3976F091D3B}" sibTransId="{3B5C1A4C-1FB7-4E2A-9EF6-466014A49496}"/>
    <dgm:cxn modelId="{D36C31DF-56F1-4C33-A5BC-EA3BBC5D8A72}" type="presOf" srcId="{CBCBCBEE-17DF-4A7B-A05F-8027A0F541A2}" destId="{B40E37A7-7896-4479-AA82-B41C07753847}" srcOrd="0" destOrd="0" presId="urn:microsoft.com/office/officeart/2005/8/layout/orgChart1"/>
    <dgm:cxn modelId="{8E77D728-38B1-4230-8E3E-AEE6D30F8AE2}" type="presOf" srcId="{585C28DC-462F-420C-A99E-7F002D6DF624}" destId="{12B2A058-4F53-4631-A492-610D3619B6EB}" srcOrd="0" destOrd="0" presId="urn:microsoft.com/office/officeart/2005/8/layout/orgChart1"/>
    <dgm:cxn modelId="{C6B988EE-9D91-4F94-9A5A-6517AB8903D2}" type="presParOf" srcId="{C73BE392-76E3-4991-9438-862C86D58FFB}" destId="{175A96A8-8F54-45F3-AC57-F49C85F9C763}" srcOrd="0" destOrd="0" presId="urn:microsoft.com/office/officeart/2005/8/layout/orgChart1"/>
    <dgm:cxn modelId="{0C1E7957-D50F-450C-8D1D-31EEA2857D06}" type="presParOf" srcId="{175A96A8-8F54-45F3-AC57-F49C85F9C763}" destId="{E15257F4-461C-442B-9E82-E9537FE17913}" srcOrd="0" destOrd="0" presId="urn:microsoft.com/office/officeart/2005/8/layout/orgChart1"/>
    <dgm:cxn modelId="{4B4A9B92-F02E-4B22-B480-572C80B25BF2}" type="presParOf" srcId="{E15257F4-461C-442B-9E82-E9537FE17913}" destId="{B40E37A7-7896-4479-AA82-B41C07753847}" srcOrd="0" destOrd="0" presId="urn:microsoft.com/office/officeart/2005/8/layout/orgChart1"/>
    <dgm:cxn modelId="{C0A6BA41-3812-47AE-B271-29EF757BD4B1}" type="presParOf" srcId="{E15257F4-461C-442B-9E82-E9537FE17913}" destId="{2ECAE0E9-DC6D-44B7-AA94-B2DBFC8D1321}" srcOrd="1" destOrd="0" presId="urn:microsoft.com/office/officeart/2005/8/layout/orgChart1"/>
    <dgm:cxn modelId="{006A1012-9688-4F8D-9719-85273C1C8D1A}" type="presParOf" srcId="{175A96A8-8F54-45F3-AC57-F49C85F9C763}" destId="{439E88B7-A605-4EC3-A8F9-22DA847208A5}" srcOrd="1" destOrd="0" presId="urn:microsoft.com/office/officeart/2005/8/layout/orgChart1"/>
    <dgm:cxn modelId="{68DC2A62-ED1E-48AE-B311-83567B44F2CC}" type="presParOf" srcId="{439E88B7-A605-4EC3-A8F9-22DA847208A5}" destId="{47CBFE06-9A22-41E3-9A26-47A2BE3008BF}" srcOrd="0" destOrd="0" presId="urn:microsoft.com/office/officeart/2005/8/layout/orgChart1"/>
    <dgm:cxn modelId="{8AE12418-C941-4F28-8C23-A3DC973B92CB}" type="presParOf" srcId="{439E88B7-A605-4EC3-A8F9-22DA847208A5}" destId="{3EB6A51C-1738-4718-ACFC-D6D71A3C6646}" srcOrd="1" destOrd="0" presId="urn:microsoft.com/office/officeart/2005/8/layout/orgChart1"/>
    <dgm:cxn modelId="{A330B98B-7BB9-4B4B-A6A7-B4F3F8FF0733}" type="presParOf" srcId="{3EB6A51C-1738-4718-ACFC-D6D71A3C6646}" destId="{F64176A4-E06D-4E55-8EB8-5052C29016F6}" srcOrd="0" destOrd="0" presId="urn:microsoft.com/office/officeart/2005/8/layout/orgChart1"/>
    <dgm:cxn modelId="{604CDFD4-9770-4C9A-A669-0E28464EE6CF}" type="presParOf" srcId="{F64176A4-E06D-4E55-8EB8-5052C29016F6}" destId="{12B2A058-4F53-4631-A492-610D3619B6EB}" srcOrd="0" destOrd="0" presId="urn:microsoft.com/office/officeart/2005/8/layout/orgChart1"/>
    <dgm:cxn modelId="{BCA72FFF-DAC6-400E-B210-013880652E5A}" type="presParOf" srcId="{F64176A4-E06D-4E55-8EB8-5052C29016F6}" destId="{491FE09C-BDC1-4832-BB32-D94462F714B4}" srcOrd="1" destOrd="0" presId="urn:microsoft.com/office/officeart/2005/8/layout/orgChart1"/>
    <dgm:cxn modelId="{52214E23-26E1-4D6E-A7B7-705B2D6CB631}" type="presParOf" srcId="{3EB6A51C-1738-4718-ACFC-D6D71A3C6646}" destId="{4B8A0AF8-CE6F-41B4-9B23-7EC9E31473F7}" srcOrd="1" destOrd="0" presId="urn:microsoft.com/office/officeart/2005/8/layout/orgChart1"/>
    <dgm:cxn modelId="{0A61BE06-A973-4E42-823E-2A0BF68DEFC7}" type="presParOf" srcId="{3EB6A51C-1738-4718-ACFC-D6D71A3C6646}" destId="{373C9D82-A369-40CC-BDDE-DFE84A68A093}" srcOrd="2" destOrd="0" presId="urn:microsoft.com/office/officeart/2005/8/layout/orgChart1"/>
    <dgm:cxn modelId="{C848A500-3C15-4FE6-A312-057B9F4F844A}" type="presParOf" srcId="{439E88B7-A605-4EC3-A8F9-22DA847208A5}" destId="{203F1687-B8AE-42DD-8627-63C64767CBE5}" srcOrd="2" destOrd="0" presId="urn:microsoft.com/office/officeart/2005/8/layout/orgChart1"/>
    <dgm:cxn modelId="{F0673FE0-C404-40D6-BFC4-DCA9652ACEAD}" type="presParOf" srcId="{439E88B7-A605-4EC3-A8F9-22DA847208A5}" destId="{A29E6C75-6CF3-45A3-9385-D501655B7931}" srcOrd="3" destOrd="0" presId="urn:microsoft.com/office/officeart/2005/8/layout/orgChart1"/>
    <dgm:cxn modelId="{3DCDA593-E53C-417A-8322-790F5470E361}" type="presParOf" srcId="{A29E6C75-6CF3-45A3-9385-D501655B7931}" destId="{C88033C7-5E08-4ADE-9C9A-6CF6D81EFA36}" srcOrd="0" destOrd="0" presId="urn:microsoft.com/office/officeart/2005/8/layout/orgChart1"/>
    <dgm:cxn modelId="{50849BDD-FC6D-4814-8AE0-CE97ADD2686E}" type="presParOf" srcId="{C88033C7-5E08-4ADE-9C9A-6CF6D81EFA36}" destId="{2DCA2015-3014-484B-8CE0-9055EDBA8DCA}" srcOrd="0" destOrd="0" presId="urn:microsoft.com/office/officeart/2005/8/layout/orgChart1"/>
    <dgm:cxn modelId="{2DE00141-1F17-4BDB-853C-A56ADF07620A}" type="presParOf" srcId="{C88033C7-5E08-4ADE-9C9A-6CF6D81EFA36}" destId="{E288EB2C-869D-4443-9AEC-A9B11C01B126}" srcOrd="1" destOrd="0" presId="urn:microsoft.com/office/officeart/2005/8/layout/orgChart1"/>
    <dgm:cxn modelId="{A6239A0E-8F65-4513-836B-2937F40E247E}" type="presParOf" srcId="{A29E6C75-6CF3-45A3-9385-D501655B7931}" destId="{1B16F765-DB09-4CAA-8DB5-C829F4562411}" srcOrd="1" destOrd="0" presId="urn:microsoft.com/office/officeart/2005/8/layout/orgChart1"/>
    <dgm:cxn modelId="{E67452F1-E004-46BD-9DE1-AD40575B734A}" type="presParOf" srcId="{A29E6C75-6CF3-45A3-9385-D501655B7931}" destId="{8930DB8B-44A3-430C-B4A5-AFB37B3C2B34}" srcOrd="2" destOrd="0" presId="urn:microsoft.com/office/officeart/2005/8/layout/orgChart1"/>
    <dgm:cxn modelId="{A959C1E4-11FA-4C80-A0AD-D3A2F74FF248}" type="presParOf" srcId="{175A96A8-8F54-45F3-AC57-F49C85F9C763}" destId="{FA037306-C927-4792-B82D-4A08917481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B4FEA5-94A9-4F8B-ABE4-96CE1A0BF3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E5A1931-50FE-4E24-96CD-D95612475468}">
      <dgm:prSet phldrT="[Metin]"/>
      <dgm:spPr/>
      <dgm:t>
        <a:bodyPr/>
        <a:lstStyle/>
        <a:p>
          <a:r>
            <a:rPr lang="tr-TR" dirty="0" smtClean="0"/>
            <a:t>Servetten alınan vergiler</a:t>
          </a:r>
          <a:endParaRPr lang="tr-TR" dirty="0"/>
        </a:p>
      </dgm:t>
    </dgm:pt>
    <dgm:pt modelId="{FC3FDFBE-A8CA-445E-A987-35F9B1417C59}" type="parTrans" cxnId="{A23C88F1-E837-448F-90A7-7B755E26D936}">
      <dgm:prSet/>
      <dgm:spPr/>
      <dgm:t>
        <a:bodyPr/>
        <a:lstStyle/>
        <a:p>
          <a:endParaRPr lang="tr-TR"/>
        </a:p>
      </dgm:t>
    </dgm:pt>
    <dgm:pt modelId="{1384C27F-9355-4D0F-82B7-1538FC5C345E}" type="sibTrans" cxnId="{A23C88F1-E837-448F-90A7-7B755E26D936}">
      <dgm:prSet/>
      <dgm:spPr/>
      <dgm:t>
        <a:bodyPr/>
        <a:lstStyle/>
        <a:p>
          <a:endParaRPr lang="tr-TR"/>
        </a:p>
      </dgm:t>
    </dgm:pt>
    <dgm:pt modelId="{C018B2C2-2695-459F-B931-DBB183721FD9}">
      <dgm:prSet phldrT="[Metin]"/>
      <dgm:spPr/>
      <dgm:t>
        <a:bodyPr/>
        <a:lstStyle/>
        <a:p>
          <a:r>
            <a:rPr lang="tr-TR" dirty="0" smtClean="0"/>
            <a:t>Emlak vergisi</a:t>
          </a:r>
          <a:endParaRPr lang="tr-TR" dirty="0"/>
        </a:p>
      </dgm:t>
    </dgm:pt>
    <dgm:pt modelId="{E594052C-39DC-4956-BDEC-B986F97ED723}" type="parTrans" cxnId="{50096F03-775F-43FF-BDCE-EF70E4F7BAC9}">
      <dgm:prSet/>
      <dgm:spPr/>
      <dgm:t>
        <a:bodyPr/>
        <a:lstStyle/>
        <a:p>
          <a:endParaRPr lang="tr-TR"/>
        </a:p>
      </dgm:t>
    </dgm:pt>
    <dgm:pt modelId="{E8A3BA8D-5A00-4452-9EF6-D16DF9808812}" type="sibTrans" cxnId="{50096F03-775F-43FF-BDCE-EF70E4F7BAC9}">
      <dgm:prSet/>
      <dgm:spPr/>
      <dgm:t>
        <a:bodyPr/>
        <a:lstStyle/>
        <a:p>
          <a:endParaRPr lang="tr-TR"/>
        </a:p>
      </dgm:t>
    </dgm:pt>
    <dgm:pt modelId="{B1A1AC85-74B0-40E8-99E5-EED08307F69D}">
      <dgm:prSet phldrT="[Metin]"/>
      <dgm:spPr/>
      <dgm:t>
        <a:bodyPr/>
        <a:lstStyle/>
        <a:p>
          <a:r>
            <a:rPr lang="tr-TR" dirty="0" smtClean="0"/>
            <a:t>Veraset ve intikal vergisi</a:t>
          </a:r>
          <a:endParaRPr lang="tr-TR" dirty="0"/>
        </a:p>
      </dgm:t>
    </dgm:pt>
    <dgm:pt modelId="{B37A9E17-771A-42C3-9B0D-94231446656D}" type="parTrans" cxnId="{8DB7AC47-E8D5-4517-B51B-C65BBB9F4CD6}">
      <dgm:prSet/>
      <dgm:spPr/>
      <dgm:t>
        <a:bodyPr/>
        <a:lstStyle/>
        <a:p>
          <a:endParaRPr lang="tr-TR"/>
        </a:p>
      </dgm:t>
    </dgm:pt>
    <dgm:pt modelId="{E0C2440E-1E3C-48BF-883B-1A773985131B}" type="sibTrans" cxnId="{8DB7AC47-E8D5-4517-B51B-C65BBB9F4CD6}">
      <dgm:prSet/>
      <dgm:spPr/>
      <dgm:t>
        <a:bodyPr/>
        <a:lstStyle/>
        <a:p>
          <a:endParaRPr lang="tr-TR"/>
        </a:p>
      </dgm:t>
    </dgm:pt>
    <dgm:pt modelId="{9CB31A12-40BF-4A0C-9720-D5BEF9BE9AFB}">
      <dgm:prSet phldrT="[Metin]"/>
      <dgm:spPr/>
      <dgm:t>
        <a:bodyPr/>
        <a:lstStyle/>
        <a:p>
          <a:r>
            <a:rPr lang="tr-TR" dirty="0" smtClean="0"/>
            <a:t>Motorlu taşıtlar vergisi</a:t>
          </a:r>
          <a:endParaRPr lang="tr-TR" dirty="0"/>
        </a:p>
      </dgm:t>
    </dgm:pt>
    <dgm:pt modelId="{BF5DAB9C-36E1-43EB-8521-B7FB09BD7CD3}" type="parTrans" cxnId="{410C7129-67CE-40C7-A776-5328B8DA805A}">
      <dgm:prSet/>
      <dgm:spPr/>
      <dgm:t>
        <a:bodyPr/>
        <a:lstStyle/>
        <a:p>
          <a:endParaRPr lang="tr-TR"/>
        </a:p>
      </dgm:t>
    </dgm:pt>
    <dgm:pt modelId="{110A085F-0263-4955-BE3A-D5CCAFB79388}" type="sibTrans" cxnId="{410C7129-67CE-40C7-A776-5328B8DA805A}">
      <dgm:prSet/>
      <dgm:spPr/>
      <dgm:t>
        <a:bodyPr/>
        <a:lstStyle/>
        <a:p>
          <a:endParaRPr lang="tr-TR"/>
        </a:p>
      </dgm:t>
    </dgm:pt>
    <dgm:pt modelId="{52B9DC75-A2AE-4AC3-B1CB-82F3694C799E}" type="pres">
      <dgm:prSet presAssocID="{3DB4FEA5-94A9-4F8B-ABE4-96CE1A0BF3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474FF3-48E1-49EB-BFD6-5E8F12A8AA78}" type="pres">
      <dgm:prSet presAssocID="{7E5A1931-50FE-4E24-96CD-D95612475468}" presName="hierRoot1" presStyleCnt="0">
        <dgm:presLayoutVars>
          <dgm:hierBranch val="init"/>
        </dgm:presLayoutVars>
      </dgm:prSet>
      <dgm:spPr/>
    </dgm:pt>
    <dgm:pt modelId="{4D5E2A4F-0766-4A4D-90DC-D5E079CB06D4}" type="pres">
      <dgm:prSet presAssocID="{7E5A1931-50FE-4E24-96CD-D95612475468}" presName="rootComposite1" presStyleCnt="0"/>
      <dgm:spPr/>
    </dgm:pt>
    <dgm:pt modelId="{18250CE2-B5F1-4103-9E5E-4CE77A131364}" type="pres">
      <dgm:prSet presAssocID="{7E5A1931-50FE-4E24-96CD-D9561247546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8AD374-F2AD-4116-99F7-B29F93354B7D}" type="pres">
      <dgm:prSet presAssocID="{7E5A1931-50FE-4E24-96CD-D95612475468}" presName="rootConnector1" presStyleLbl="node1" presStyleIdx="0" presStyleCnt="0"/>
      <dgm:spPr/>
    </dgm:pt>
    <dgm:pt modelId="{00411C55-9802-4EF3-9D4E-726A2B96AF43}" type="pres">
      <dgm:prSet presAssocID="{7E5A1931-50FE-4E24-96CD-D95612475468}" presName="hierChild2" presStyleCnt="0"/>
      <dgm:spPr/>
    </dgm:pt>
    <dgm:pt modelId="{072336A9-04CD-487B-9C3D-DEB19E755FCB}" type="pres">
      <dgm:prSet presAssocID="{E594052C-39DC-4956-BDEC-B986F97ED723}" presName="Name37" presStyleLbl="parChTrans1D2" presStyleIdx="0" presStyleCnt="3"/>
      <dgm:spPr/>
    </dgm:pt>
    <dgm:pt modelId="{92DF07F2-735E-4AE9-B6A1-56793EF69ACA}" type="pres">
      <dgm:prSet presAssocID="{C018B2C2-2695-459F-B931-DBB183721FD9}" presName="hierRoot2" presStyleCnt="0">
        <dgm:presLayoutVars>
          <dgm:hierBranch val="init"/>
        </dgm:presLayoutVars>
      </dgm:prSet>
      <dgm:spPr/>
    </dgm:pt>
    <dgm:pt modelId="{896C1E30-EE07-46A2-8836-92319DDA2915}" type="pres">
      <dgm:prSet presAssocID="{C018B2C2-2695-459F-B931-DBB183721FD9}" presName="rootComposite" presStyleCnt="0"/>
      <dgm:spPr/>
    </dgm:pt>
    <dgm:pt modelId="{761632A9-108E-4E15-AC9E-403808713AFE}" type="pres">
      <dgm:prSet presAssocID="{C018B2C2-2695-459F-B931-DBB183721FD9}" presName="rootText" presStyleLbl="node2" presStyleIdx="0" presStyleCnt="3">
        <dgm:presLayoutVars>
          <dgm:chPref val="3"/>
        </dgm:presLayoutVars>
      </dgm:prSet>
      <dgm:spPr/>
    </dgm:pt>
    <dgm:pt modelId="{F8A917D2-EBCB-49BD-A188-B0C3EFCF31F8}" type="pres">
      <dgm:prSet presAssocID="{C018B2C2-2695-459F-B931-DBB183721FD9}" presName="rootConnector" presStyleLbl="node2" presStyleIdx="0" presStyleCnt="3"/>
      <dgm:spPr/>
    </dgm:pt>
    <dgm:pt modelId="{53FCDE0E-3664-4F98-A059-22F7E16716FB}" type="pres">
      <dgm:prSet presAssocID="{C018B2C2-2695-459F-B931-DBB183721FD9}" presName="hierChild4" presStyleCnt="0"/>
      <dgm:spPr/>
    </dgm:pt>
    <dgm:pt modelId="{5DF86E4C-1EA6-4839-8967-44A7A32CD49F}" type="pres">
      <dgm:prSet presAssocID="{C018B2C2-2695-459F-B931-DBB183721FD9}" presName="hierChild5" presStyleCnt="0"/>
      <dgm:spPr/>
    </dgm:pt>
    <dgm:pt modelId="{ECA17AEE-2F0E-4828-AFD9-9DA7BFE5EA2E}" type="pres">
      <dgm:prSet presAssocID="{B37A9E17-771A-42C3-9B0D-94231446656D}" presName="Name37" presStyleLbl="parChTrans1D2" presStyleIdx="1" presStyleCnt="3"/>
      <dgm:spPr/>
    </dgm:pt>
    <dgm:pt modelId="{61E9A4A9-7C9B-45FC-815C-C623A2CC3E57}" type="pres">
      <dgm:prSet presAssocID="{B1A1AC85-74B0-40E8-99E5-EED08307F69D}" presName="hierRoot2" presStyleCnt="0">
        <dgm:presLayoutVars>
          <dgm:hierBranch val="init"/>
        </dgm:presLayoutVars>
      </dgm:prSet>
      <dgm:spPr/>
    </dgm:pt>
    <dgm:pt modelId="{492A6246-4529-475F-985F-478228AD21AD}" type="pres">
      <dgm:prSet presAssocID="{B1A1AC85-74B0-40E8-99E5-EED08307F69D}" presName="rootComposite" presStyleCnt="0"/>
      <dgm:spPr/>
    </dgm:pt>
    <dgm:pt modelId="{1881F200-3326-4687-8A13-A9EC62FAAFAB}" type="pres">
      <dgm:prSet presAssocID="{B1A1AC85-74B0-40E8-99E5-EED08307F69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B1618E-F7E3-4844-B984-C3845630A6AD}" type="pres">
      <dgm:prSet presAssocID="{B1A1AC85-74B0-40E8-99E5-EED08307F69D}" presName="rootConnector" presStyleLbl="node2" presStyleIdx="1" presStyleCnt="3"/>
      <dgm:spPr/>
    </dgm:pt>
    <dgm:pt modelId="{1777F131-FCDA-4E58-B74A-2770D02F0143}" type="pres">
      <dgm:prSet presAssocID="{B1A1AC85-74B0-40E8-99E5-EED08307F69D}" presName="hierChild4" presStyleCnt="0"/>
      <dgm:spPr/>
    </dgm:pt>
    <dgm:pt modelId="{E4079021-3DB4-4DEC-ADAA-20FBAD65F7FC}" type="pres">
      <dgm:prSet presAssocID="{B1A1AC85-74B0-40E8-99E5-EED08307F69D}" presName="hierChild5" presStyleCnt="0"/>
      <dgm:spPr/>
    </dgm:pt>
    <dgm:pt modelId="{F8C35F92-A030-4820-8558-B3F20B60545F}" type="pres">
      <dgm:prSet presAssocID="{BF5DAB9C-36E1-43EB-8521-B7FB09BD7CD3}" presName="Name37" presStyleLbl="parChTrans1D2" presStyleIdx="2" presStyleCnt="3"/>
      <dgm:spPr/>
    </dgm:pt>
    <dgm:pt modelId="{9106F9F5-F52E-420C-959D-528E784FA214}" type="pres">
      <dgm:prSet presAssocID="{9CB31A12-40BF-4A0C-9720-D5BEF9BE9AFB}" presName="hierRoot2" presStyleCnt="0">
        <dgm:presLayoutVars>
          <dgm:hierBranch val="init"/>
        </dgm:presLayoutVars>
      </dgm:prSet>
      <dgm:spPr/>
    </dgm:pt>
    <dgm:pt modelId="{DD9F0C99-49CC-4583-A153-C28BE4B37EC4}" type="pres">
      <dgm:prSet presAssocID="{9CB31A12-40BF-4A0C-9720-D5BEF9BE9AFB}" presName="rootComposite" presStyleCnt="0"/>
      <dgm:spPr/>
    </dgm:pt>
    <dgm:pt modelId="{C824F293-B452-4ED0-9CBE-318AE6C1A7CC}" type="pres">
      <dgm:prSet presAssocID="{9CB31A12-40BF-4A0C-9720-D5BEF9BE9AFB}" presName="rootText" presStyleLbl="node2" presStyleIdx="2" presStyleCnt="3">
        <dgm:presLayoutVars>
          <dgm:chPref val="3"/>
        </dgm:presLayoutVars>
      </dgm:prSet>
      <dgm:spPr/>
    </dgm:pt>
    <dgm:pt modelId="{CA4311FF-2C2E-4EA4-957E-3B9936BD323D}" type="pres">
      <dgm:prSet presAssocID="{9CB31A12-40BF-4A0C-9720-D5BEF9BE9AFB}" presName="rootConnector" presStyleLbl="node2" presStyleIdx="2" presStyleCnt="3"/>
      <dgm:spPr/>
    </dgm:pt>
    <dgm:pt modelId="{80D9E440-00A9-47CE-8134-BD48021B230C}" type="pres">
      <dgm:prSet presAssocID="{9CB31A12-40BF-4A0C-9720-D5BEF9BE9AFB}" presName="hierChild4" presStyleCnt="0"/>
      <dgm:spPr/>
    </dgm:pt>
    <dgm:pt modelId="{E79B1B02-F2DC-4BB8-B88A-64215524048C}" type="pres">
      <dgm:prSet presAssocID="{9CB31A12-40BF-4A0C-9720-D5BEF9BE9AFB}" presName="hierChild5" presStyleCnt="0"/>
      <dgm:spPr/>
    </dgm:pt>
    <dgm:pt modelId="{FC97EB48-0B6D-41B9-A605-566CDE95FEB9}" type="pres">
      <dgm:prSet presAssocID="{7E5A1931-50FE-4E24-96CD-D95612475468}" presName="hierChild3" presStyleCnt="0"/>
      <dgm:spPr/>
    </dgm:pt>
  </dgm:ptLst>
  <dgm:cxnLst>
    <dgm:cxn modelId="{50096F03-775F-43FF-BDCE-EF70E4F7BAC9}" srcId="{7E5A1931-50FE-4E24-96CD-D95612475468}" destId="{C018B2C2-2695-459F-B931-DBB183721FD9}" srcOrd="0" destOrd="0" parTransId="{E594052C-39DC-4956-BDEC-B986F97ED723}" sibTransId="{E8A3BA8D-5A00-4452-9EF6-D16DF9808812}"/>
    <dgm:cxn modelId="{8DB7AC47-E8D5-4517-B51B-C65BBB9F4CD6}" srcId="{7E5A1931-50FE-4E24-96CD-D95612475468}" destId="{B1A1AC85-74B0-40E8-99E5-EED08307F69D}" srcOrd="1" destOrd="0" parTransId="{B37A9E17-771A-42C3-9B0D-94231446656D}" sibTransId="{E0C2440E-1E3C-48BF-883B-1A773985131B}"/>
    <dgm:cxn modelId="{108A1E4B-A893-4895-810B-3311C0147CDD}" type="presOf" srcId="{3DB4FEA5-94A9-4F8B-ABE4-96CE1A0BF381}" destId="{52B9DC75-A2AE-4AC3-B1CB-82F3694C799E}" srcOrd="0" destOrd="0" presId="urn:microsoft.com/office/officeart/2005/8/layout/orgChart1"/>
    <dgm:cxn modelId="{FB12DC5B-A62C-4732-AEE9-50B48C01C58F}" type="presOf" srcId="{7E5A1931-50FE-4E24-96CD-D95612475468}" destId="{308AD374-F2AD-4116-99F7-B29F93354B7D}" srcOrd="1" destOrd="0" presId="urn:microsoft.com/office/officeart/2005/8/layout/orgChart1"/>
    <dgm:cxn modelId="{555EBD6C-7608-4F99-9168-1639D8A99EB5}" type="presOf" srcId="{9CB31A12-40BF-4A0C-9720-D5BEF9BE9AFB}" destId="{CA4311FF-2C2E-4EA4-957E-3B9936BD323D}" srcOrd="1" destOrd="0" presId="urn:microsoft.com/office/officeart/2005/8/layout/orgChart1"/>
    <dgm:cxn modelId="{4064E513-C129-4BF2-BFAD-58907AC8564A}" type="presOf" srcId="{7E5A1931-50FE-4E24-96CD-D95612475468}" destId="{18250CE2-B5F1-4103-9E5E-4CE77A131364}" srcOrd="0" destOrd="0" presId="urn:microsoft.com/office/officeart/2005/8/layout/orgChart1"/>
    <dgm:cxn modelId="{EC4B1616-B79B-42BC-8905-B5F592E97490}" type="presOf" srcId="{B1A1AC85-74B0-40E8-99E5-EED08307F69D}" destId="{B8B1618E-F7E3-4844-B984-C3845630A6AD}" srcOrd="1" destOrd="0" presId="urn:microsoft.com/office/officeart/2005/8/layout/orgChart1"/>
    <dgm:cxn modelId="{410C7129-67CE-40C7-A776-5328B8DA805A}" srcId="{7E5A1931-50FE-4E24-96CD-D95612475468}" destId="{9CB31A12-40BF-4A0C-9720-D5BEF9BE9AFB}" srcOrd="2" destOrd="0" parTransId="{BF5DAB9C-36E1-43EB-8521-B7FB09BD7CD3}" sibTransId="{110A085F-0263-4955-BE3A-D5CCAFB79388}"/>
    <dgm:cxn modelId="{A23C88F1-E837-448F-90A7-7B755E26D936}" srcId="{3DB4FEA5-94A9-4F8B-ABE4-96CE1A0BF381}" destId="{7E5A1931-50FE-4E24-96CD-D95612475468}" srcOrd="0" destOrd="0" parTransId="{FC3FDFBE-A8CA-445E-A987-35F9B1417C59}" sibTransId="{1384C27F-9355-4D0F-82B7-1538FC5C345E}"/>
    <dgm:cxn modelId="{A66B464F-D0A1-4A81-8E86-BA2A7A424B8A}" type="presOf" srcId="{C018B2C2-2695-459F-B931-DBB183721FD9}" destId="{761632A9-108E-4E15-AC9E-403808713AFE}" srcOrd="0" destOrd="0" presId="urn:microsoft.com/office/officeart/2005/8/layout/orgChart1"/>
    <dgm:cxn modelId="{2ADC57F2-8789-462A-BE53-630309CCE70B}" type="presOf" srcId="{B37A9E17-771A-42C3-9B0D-94231446656D}" destId="{ECA17AEE-2F0E-4828-AFD9-9DA7BFE5EA2E}" srcOrd="0" destOrd="0" presId="urn:microsoft.com/office/officeart/2005/8/layout/orgChart1"/>
    <dgm:cxn modelId="{97C60FD1-ACC8-4E72-9E40-CECE411ADDE1}" type="presOf" srcId="{BF5DAB9C-36E1-43EB-8521-B7FB09BD7CD3}" destId="{F8C35F92-A030-4820-8558-B3F20B60545F}" srcOrd="0" destOrd="0" presId="urn:microsoft.com/office/officeart/2005/8/layout/orgChart1"/>
    <dgm:cxn modelId="{0DED44D1-8E4A-41FE-8AE7-091A4EE8319F}" type="presOf" srcId="{C018B2C2-2695-459F-B931-DBB183721FD9}" destId="{F8A917D2-EBCB-49BD-A188-B0C3EFCF31F8}" srcOrd="1" destOrd="0" presId="urn:microsoft.com/office/officeart/2005/8/layout/orgChart1"/>
    <dgm:cxn modelId="{E5091ABB-F2DD-42FB-903A-8689D28FD8F4}" type="presOf" srcId="{9CB31A12-40BF-4A0C-9720-D5BEF9BE9AFB}" destId="{C824F293-B452-4ED0-9CBE-318AE6C1A7CC}" srcOrd="0" destOrd="0" presId="urn:microsoft.com/office/officeart/2005/8/layout/orgChart1"/>
    <dgm:cxn modelId="{1DA3ED7A-710F-496D-8977-FBE021715CB9}" type="presOf" srcId="{E594052C-39DC-4956-BDEC-B986F97ED723}" destId="{072336A9-04CD-487B-9C3D-DEB19E755FCB}" srcOrd="0" destOrd="0" presId="urn:microsoft.com/office/officeart/2005/8/layout/orgChart1"/>
    <dgm:cxn modelId="{66A30881-B7D1-4335-8408-94FE23676468}" type="presOf" srcId="{B1A1AC85-74B0-40E8-99E5-EED08307F69D}" destId="{1881F200-3326-4687-8A13-A9EC62FAAFAB}" srcOrd="0" destOrd="0" presId="urn:microsoft.com/office/officeart/2005/8/layout/orgChart1"/>
    <dgm:cxn modelId="{B0ED141E-A4F1-4C12-90A4-4CA79450C486}" type="presParOf" srcId="{52B9DC75-A2AE-4AC3-B1CB-82F3694C799E}" destId="{F2474FF3-48E1-49EB-BFD6-5E8F12A8AA78}" srcOrd="0" destOrd="0" presId="urn:microsoft.com/office/officeart/2005/8/layout/orgChart1"/>
    <dgm:cxn modelId="{3E41D89E-057A-40F0-A949-7D11EF611D9B}" type="presParOf" srcId="{F2474FF3-48E1-49EB-BFD6-5E8F12A8AA78}" destId="{4D5E2A4F-0766-4A4D-90DC-D5E079CB06D4}" srcOrd="0" destOrd="0" presId="urn:microsoft.com/office/officeart/2005/8/layout/orgChart1"/>
    <dgm:cxn modelId="{AE865FE6-B9FA-440F-9EF3-B5F789205106}" type="presParOf" srcId="{4D5E2A4F-0766-4A4D-90DC-D5E079CB06D4}" destId="{18250CE2-B5F1-4103-9E5E-4CE77A131364}" srcOrd="0" destOrd="0" presId="urn:microsoft.com/office/officeart/2005/8/layout/orgChart1"/>
    <dgm:cxn modelId="{74C004DA-68CC-4360-AE92-80BED9B67473}" type="presParOf" srcId="{4D5E2A4F-0766-4A4D-90DC-D5E079CB06D4}" destId="{308AD374-F2AD-4116-99F7-B29F93354B7D}" srcOrd="1" destOrd="0" presId="urn:microsoft.com/office/officeart/2005/8/layout/orgChart1"/>
    <dgm:cxn modelId="{C43C3B88-FB93-48A3-82E8-84B57481A8B5}" type="presParOf" srcId="{F2474FF3-48E1-49EB-BFD6-5E8F12A8AA78}" destId="{00411C55-9802-4EF3-9D4E-726A2B96AF43}" srcOrd="1" destOrd="0" presId="urn:microsoft.com/office/officeart/2005/8/layout/orgChart1"/>
    <dgm:cxn modelId="{5ACCE41C-3DB3-4066-A492-361F06A13531}" type="presParOf" srcId="{00411C55-9802-4EF3-9D4E-726A2B96AF43}" destId="{072336A9-04CD-487B-9C3D-DEB19E755FCB}" srcOrd="0" destOrd="0" presId="urn:microsoft.com/office/officeart/2005/8/layout/orgChart1"/>
    <dgm:cxn modelId="{EB5EDADD-6FE2-4CC9-A377-574652B3D02E}" type="presParOf" srcId="{00411C55-9802-4EF3-9D4E-726A2B96AF43}" destId="{92DF07F2-735E-4AE9-B6A1-56793EF69ACA}" srcOrd="1" destOrd="0" presId="urn:microsoft.com/office/officeart/2005/8/layout/orgChart1"/>
    <dgm:cxn modelId="{BD282475-4DB7-4F47-9153-BF327356BF3A}" type="presParOf" srcId="{92DF07F2-735E-4AE9-B6A1-56793EF69ACA}" destId="{896C1E30-EE07-46A2-8836-92319DDA2915}" srcOrd="0" destOrd="0" presId="urn:microsoft.com/office/officeart/2005/8/layout/orgChart1"/>
    <dgm:cxn modelId="{E1F50A66-D08C-48F0-8234-F076C7A64ED0}" type="presParOf" srcId="{896C1E30-EE07-46A2-8836-92319DDA2915}" destId="{761632A9-108E-4E15-AC9E-403808713AFE}" srcOrd="0" destOrd="0" presId="urn:microsoft.com/office/officeart/2005/8/layout/orgChart1"/>
    <dgm:cxn modelId="{175A6970-2429-42D6-BAF8-CDF963F45AF6}" type="presParOf" srcId="{896C1E30-EE07-46A2-8836-92319DDA2915}" destId="{F8A917D2-EBCB-49BD-A188-B0C3EFCF31F8}" srcOrd="1" destOrd="0" presId="urn:microsoft.com/office/officeart/2005/8/layout/orgChart1"/>
    <dgm:cxn modelId="{CEB0482F-C6C3-4068-B255-AAE939F76A0D}" type="presParOf" srcId="{92DF07F2-735E-4AE9-B6A1-56793EF69ACA}" destId="{53FCDE0E-3664-4F98-A059-22F7E16716FB}" srcOrd="1" destOrd="0" presId="urn:microsoft.com/office/officeart/2005/8/layout/orgChart1"/>
    <dgm:cxn modelId="{4E06E87B-9254-45AD-865D-41F52B68FF05}" type="presParOf" srcId="{92DF07F2-735E-4AE9-B6A1-56793EF69ACA}" destId="{5DF86E4C-1EA6-4839-8967-44A7A32CD49F}" srcOrd="2" destOrd="0" presId="urn:microsoft.com/office/officeart/2005/8/layout/orgChart1"/>
    <dgm:cxn modelId="{66D6232D-3F8A-45F1-96D0-99BF77315039}" type="presParOf" srcId="{00411C55-9802-4EF3-9D4E-726A2B96AF43}" destId="{ECA17AEE-2F0E-4828-AFD9-9DA7BFE5EA2E}" srcOrd="2" destOrd="0" presId="urn:microsoft.com/office/officeart/2005/8/layout/orgChart1"/>
    <dgm:cxn modelId="{A1A4575C-5DE1-40A2-BBA1-0B4E8E4F0467}" type="presParOf" srcId="{00411C55-9802-4EF3-9D4E-726A2B96AF43}" destId="{61E9A4A9-7C9B-45FC-815C-C623A2CC3E57}" srcOrd="3" destOrd="0" presId="urn:microsoft.com/office/officeart/2005/8/layout/orgChart1"/>
    <dgm:cxn modelId="{94F8406A-F92D-43EE-89BE-BD4874D62CA2}" type="presParOf" srcId="{61E9A4A9-7C9B-45FC-815C-C623A2CC3E57}" destId="{492A6246-4529-475F-985F-478228AD21AD}" srcOrd="0" destOrd="0" presId="urn:microsoft.com/office/officeart/2005/8/layout/orgChart1"/>
    <dgm:cxn modelId="{FE0CAEC7-09DD-4154-8C6B-47738B478316}" type="presParOf" srcId="{492A6246-4529-475F-985F-478228AD21AD}" destId="{1881F200-3326-4687-8A13-A9EC62FAAFAB}" srcOrd="0" destOrd="0" presId="urn:microsoft.com/office/officeart/2005/8/layout/orgChart1"/>
    <dgm:cxn modelId="{102A9360-E774-413F-9A8D-E240AA810A09}" type="presParOf" srcId="{492A6246-4529-475F-985F-478228AD21AD}" destId="{B8B1618E-F7E3-4844-B984-C3845630A6AD}" srcOrd="1" destOrd="0" presId="urn:microsoft.com/office/officeart/2005/8/layout/orgChart1"/>
    <dgm:cxn modelId="{7F9DC94F-B25F-47F0-9CBA-02F5FFFFBEAE}" type="presParOf" srcId="{61E9A4A9-7C9B-45FC-815C-C623A2CC3E57}" destId="{1777F131-FCDA-4E58-B74A-2770D02F0143}" srcOrd="1" destOrd="0" presId="urn:microsoft.com/office/officeart/2005/8/layout/orgChart1"/>
    <dgm:cxn modelId="{17DFE993-3C22-4397-805E-5D9D90E40418}" type="presParOf" srcId="{61E9A4A9-7C9B-45FC-815C-C623A2CC3E57}" destId="{E4079021-3DB4-4DEC-ADAA-20FBAD65F7FC}" srcOrd="2" destOrd="0" presId="urn:microsoft.com/office/officeart/2005/8/layout/orgChart1"/>
    <dgm:cxn modelId="{B221104C-E104-4570-956A-2690127BD67C}" type="presParOf" srcId="{00411C55-9802-4EF3-9D4E-726A2B96AF43}" destId="{F8C35F92-A030-4820-8558-B3F20B60545F}" srcOrd="4" destOrd="0" presId="urn:microsoft.com/office/officeart/2005/8/layout/orgChart1"/>
    <dgm:cxn modelId="{D4E26296-51AC-4A83-B9C2-FDCB27A0730F}" type="presParOf" srcId="{00411C55-9802-4EF3-9D4E-726A2B96AF43}" destId="{9106F9F5-F52E-420C-959D-528E784FA214}" srcOrd="5" destOrd="0" presId="urn:microsoft.com/office/officeart/2005/8/layout/orgChart1"/>
    <dgm:cxn modelId="{D08E11AA-610F-4888-ABB9-2B4D71BED9CB}" type="presParOf" srcId="{9106F9F5-F52E-420C-959D-528E784FA214}" destId="{DD9F0C99-49CC-4583-A153-C28BE4B37EC4}" srcOrd="0" destOrd="0" presId="urn:microsoft.com/office/officeart/2005/8/layout/orgChart1"/>
    <dgm:cxn modelId="{4AFFA6EB-46E5-4556-A5C6-08CC77158A04}" type="presParOf" srcId="{DD9F0C99-49CC-4583-A153-C28BE4B37EC4}" destId="{C824F293-B452-4ED0-9CBE-318AE6C1A7CC}" srcOrd="0" destOrd="0" presId="urn:microsoft.com/office/officeart/2005/8/layout/orgChart1"/>
    <dgm:cxn modelId="{4B3689ED-9B3B-4A50-AD91-95C6CEFF0BE6}" type="presParOf" srcId="{DD9F0C99-49CC-4583-A153-C28BE4B37EC4}" destId="{CA4311FF-2C2E-4EA4-957E-3B9936BD323D}" srcOrd="1" destOrd="0" presId="urn:microsoft.com/office/officeart/2005/8/layout/orgChart1"/>
    <dgm:cxn modelId="{610E0B63-0A52-4508-8FAE-7A22FDBCD673}" type="presParOf" srcId="{9106F9F5-F52E-420C-959D-528E784FA214}" destId="{80D9E440-00A9-47CE-8134-BD48021B230C}" srcOrd="1" destOrd="0" presId="urn:microsoft.com/office/officeart/2005/8/layout/orgChart1"/>
    <dgm:cxn modelId="{E5C502D5-3A55-489A-BF41-3824BB5F824D}" type="presParOf" srcId="{9106F9F5-F52E-420C-959D-528E784FA214}" destId="{E79B1B02-F2DC-4BB8-B88A-64215524048C}" srcOrd="2" destOrd="0" presId="urn:microsoft.com/office/officeart/2005/8/layout/orgChart1"/>
    <dgm:cxn modelId="{261E985B-4BDF-41DE-9CBF-049290FF0A55}" type="presParOf" srcId="{F2474FF3-48E1-49EB-BFD6-5E8F12A8AA78}" destId="{FC97EB48-0B6D-41B9-A605-566CDE95FEB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904A86-BCDC-4A89-8C6C-69DCE482E50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3E74E93-1D9F-4F3C-B0FF-17FCF6894C47}">
      <dgm:prSet phldrT="[Metin]"/>
      <dgm:spPr/>
      <dgm:t>
        <a:bodyPr/>
        <a:lstStyle/>
        <a:p>
          <a:r>
            <a:rPr lang="tr-TR" dirty="0" smtClean="0"/>
            <a:t>Harcamalardan alınan vergiler</a:t>
          </a:r>
          <a:endParaRPr lang="tr-TR" dirty="0"/>
        </a:p>
      </dgm:t>
    </dgm:pt>
    <dgm:pt modelId="{BFFE38E7-F7E8-421E-83F7-050A21CE986C}" type="parTrans" cxnId="{E46A15A9-CC46-4BBC-B1C1-0F361B4FACBB}">
      <dgm:prSet/>
      <dgm:spPr/>
      <dgm:t>
        <a:bodyPr/>
        <a:lstStyle/>
        <a:p>
          <a:endParaRPr lang="tr-TR"/>
        </a:p>
      </dgm:t>
    </dgm:pt>
    <dgm:pt modelId="{5BC12F93-CECB-4751-A3D9-EE924ECE4811}" type="sibTrans" cxnId="{E46A15A9-CC46-4BBC-B1C1-0F361B4FACBB}">
      <dgm:prSet/>
      <dgm:spPr/>
      <dgm:t>
        <a:bodyPr/>
        <a:lstStyle/>
        <a:p>
          <a:endParaRPr lang="tr-TR"/>
        </a:p>
      </dgm:t>
    </dgm:pt>
    <dgm:pt modelId="{973F3891-4656-431A-A4BD-D0FFE84A0854}">
      <dgm:prSet phldrT="[Metin]"/>
      <dgm:spPr/>
      <dgm:t>
        <a:bodyPr/>
        <a:lstStyle/>
        <a:p>
          <a:r>
            <a:rPr lang="tr-TR" dirty="0" smtClean="0"/>
            <a:t>Katma değer vergisi</a:t>
          </a:r>
          <a:endParaRPr lang="tr-TR" dirty="0"/>
        </a:p>
      </dgm:t>
    </dgm:pt>
    <dgm:pt modelId="{D5C92727-7377-4278-B06C-560AA4138B31}" type="parTrans" cxnId="{D902629B-B3CD-49D6-9D66-79444B773374}">
      <dgm:prSet/>
      <dgm:spPr/>
      <dgm:t>
        <a:bodyPr/>
        <a:lstStyle/>
        <a:p>
          <a:endParaRPr lang="tr-TR"/>
        </a:p>
      </dgm:t>
    </dgm:pt>
    <dgm:pt modelId="{B53EFB07-81F7-4690-A287-413CE53310AE}" type="sibTrans" cxnId="{D902629B-B3CD-49D6-9D66-79444B773374}">
      <dgm:prSet/>
      <dgm:spPr/>
      <dgm:t>
        <a:bodyPr/>
        <a:lstStyle/>
        <a:p>
          <a:endParaRPr lang="tr-TR"/>
        </a:p>
      </dgm:t>
    </dgm:pt>
    <dgm:pt modelId="{EB31B916-0F3C-4B8D-9DE0-AD5D70666C98}">
      <dgm:prSet phldrT="[Metin]"/>
      <dgm:spPr/>
      <dgm:t>
        <a:bodyPr/>
        <a:lstStyle/>
        <a:p>
          <a:r>
            <a:rPr lang="tr-TR" dirty="0" smtClean="0"/>
            <a:t>Banka ve sigorta muameleleri vergisi</a:t>
          </a:r>
          <a:endParaRPr lang="tr-TR" dirty="0"/>
        </a:p>
      </dgm:t>
    </dgm:pt>
    <dgm:pt modelId="{BA09F90F-B335-41AF-9AA5-7264E55C0317}" type="parTrans" cxnId="{7DA8B9D5-586A-4B4D-9C8A-DB2929A0B15D}">
      <dgm:prSet/>
      <dgm:spPr/>
      <dgm:t>
        <a:bodyPr/>
        <a:lstStyle/>
        <a:p>
          <a:endParaRPr lang="tr-TR"/>
        </a:p>
      </dgm:t>
    </dgm:pt>
    <dgm:pt modelId="{40498A2C-8B60-40FC-9D9F-265A947FA44D}" type="sibTrans" cxnId="{7DA8B9D5-586A-4B4D-9C8A-DB2929A0B15D}">
      <dgm:prSet/>
      <dgm:spPr/>
      <dgm:t>
        <a:bodyPr/>
        <a:lstStyle/>
        <a:p>
          <a:endParaRPr lang="tr-TR"/>
        </a:p>
      </dgm:t>
    </dgm:pt>
    <dgm:pt modelId="{ECD6383E-566D-44C1-85A9-F4CA4906E370}">
      <dgm:prSet/>
      <dgm:spPr/>
      <dgm:t>
        <a:bodyPr/>
        <a:lstStyle/>
        <a:p>
          <a:r>
            <a:rPr lang="tr-TR" dirty="0" smtClean="0"/>
            <a:t>Özel tüketim vergisi</a:t>
          </a:r>
          <a:endParaRPr lang="tr-TR" dirty="0"/>
        </a:p>
      </dgm:t>
    </dgm:pt>
    <dgm:pt modelId="{49D728EE-0B34-4C95-B55A-3E03F9805927}" type="parTrans" cxnId="{4F9A0712-E53A-4BE5-8D69-B6EF6489995C}">
      <dgm:prSet/>
      <dgm:spPr/>
    </dgm:pt>
    <dgm:pt modelId="{CEED96A2-F784-4B4C-891D-F1C552F38C49}" type="sibTrans" cxnId="{4F9A0712-E53A-4BE5-8D69-B6EF6489995C}">
      <dgm:prSet/>
      <dgm:spPr/>
    </dgm:pt>
    <dgm:pt modelId="{CF0457E1-CAE8-4672-9559-8AFE7ECA385F}" type="pres">
      <dgm:prSet presAssocID="{23904A86-BCDC-4A89-8C6C-69DCE482E50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7726F88-D081-463A-A465-E068D8032A9B}" type="pres">
      <dgm:prSet presAssocID="{C3E74E93-1D9F-4F3C-B0FF-17FCF6894C47}" presName="hierRoot1" presStyleCnt="0"/>
      <dgm:spPr/>
    </dgm:pt>
    <dgm:pt modelId="{12760621-376F-41B5-AF8D-304FA8B8CF6A}" type="pres">
      <dgm:prSet presAssocID="{C3E74E93-1D9F-4F3C-B0FF-17FCF6894C47}" presName="composite" presStyleCnt="0"/>
      <dgm:spPr/>
    </dgm:pt>
    <dgm:pt modelId="{A9EBE40C-2533-4829-8925-42B2BC34AAD4}" type="pres">
      <dgm:prSet presAssocID="{C3E74E93-1D9F-4F3C-B0FF-17FCF6894C47}" presName="background" presStyleLbl="node0" presStyleIdx="0" presStyleCnt="1"/>
      <dgm:spPr/>
    </dgm:pt>
    <dgm:pt modelId="{A1927D9E-D34D-4BA6-A67F-19F92AD855CA}" type="pres">
      <dgm:prSet presAssocID="{C3E74E93-1D9F-4F3C-B0FF-17FCF6894C4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BB91AE3-A7A2-41A8-9612-F25598B9518C}" type="pres">
      <dgm:prSet presAssocID="{C3E74E93-1D9F-4F3C-B0FF-17FCF6894C47}" presName="hierChild2" presStyleCnt="0"/>
      <dgm:spPr/>
    </dgm:pt>
    <dgm:pt modelId="{2EA9278B-C906-4DCE-BAF7-BB81009492BD}" type="pres">
      <dgm:prSet presAssocID="{D5C92727-7377-4278-B06C-560AA4138B31}" presName="Name10" presStyleLbl="parChTrans1D2" presStyleIdx="0" presStyleCnt="3"/>
      <dgm:spPr/>
    </dgm:pt>
    <dgm:pt modelId="{C4E503D9-7B65-49D0-8018-1826E2476677}" type="pres">
      <dgm:prSet presAssocID="{973F3891-4656-431A-A4BD-D0FFE84A0854}" presName="hierRoot2" presStyleCnt="0"/>
      <dgm:spPr/>
    </dgm:pt>
    <dgm:pt modelId="{76D97E1A-DAB0-4213-907A-527C70E64093}" type="pres">
      <dgm:prSet presAssocID="{973F3891-4656-431A-A4BD-D0FFE84A0854}" presName="composite2" presStyleCnt="0"/>
      <dgm:spPr/>
    </dgm:pt>
    <dgm:pt modelId="{2F1BFA54-73E6-4E14-B734-DE07DE590E3B}" type="pres">
      <dgm:prSet presAssocID="{973F3891-4656-431A-A4BD-D0FFE84A0854}" presName="background2" presStyleLbl="node2" presStyleIdx="0" presStyleCnt="3"/>
      <dgm:spPr/>
    </dgm:pt>
    <dgm:pt modelId="{9EE7DD83-6DFB-4825-9E4E-9538EA0E501D}" type="pres">
      <dgm:prSet presAssocID="{973F3891-4656-431A-A4BD-D0FFE84A0854}" presName="text2" presStyleLbl="fgAcc2" presStyleIdx="0" presStyleCnt="3">
        <dgm:presLayoutVars>
          <dgm:chPref val="3"/>
        </dgm:presLayoutVars>
      </dgm:prSet>
      <dgm:spPr/>
    </dgm:pt>
    <dgm:pt modelId="{9DE76841-8081-493D-8314-6C2BCC3259EB}" type="pres">
      <dgm:prSet presAssocID="{973F3891-4656-431A-A4BD-D0FFE84A0854}" presName="hierChild3" presStyleCnt="0"/>
      <dgm:spPr/>
    </dgm:pt>
    <dgm:pt modelId="{074F31C5-41A3-4EE4-ACFE-5F5E6BAC8F59}" type="pres">
      <dgm:prSet presAssocID="{BA09F90F-B335-41AF-9AA5-7264E55C0317}" presName="Name10" presStyleLbl="parChTrans1D2" presStyleIdx="1" presStyleCnt="3"/>
      <dgm:spPr/>
    </dgm:pt>
    <dgm:pt modelId="{7D55BFF1-40F5-4AF2-BF38-9CC96613A66E}" type="pres">
      <dgm:prSet presAssocID="{EB31B916-0F3C-4B8D-9DE0-AD5D70666C98}" presName="hierRoot2" presStyleCnt="0"/>
      <dgm:spPr/>
    </dgm:pt>
    <dgm:pt modelId="{B241C6C0-AC38-4576-B363-0DCDF7503C54}" type="pres">
      <dgm:prSet presAssocID="{EB31B916-0F3C-4B8D-9DE0-AD5D70666C98}" presName="composite2" presStyleCnt="0"/>
      <dgm:spPr/>
    </dgm:pt>
    <dgm:pt modelId="{8D33AB98-3C84-4683-8054-8CE0EFA00177}" type="pres">
      <dgm:prSet presAssocID="{EB31B916-0F3C-4B8D-9DE0-AD5D70666C98}" presName="background2" presStyleLbl="node2" presStyleIdx="1" presStyleCnt="3"/>
      <dgm:spPr/>
    </dgm:pt>
    <dgm:pt modelId="{7908F3B8-0890-4D60-9A9C-481E53E59C09}" type="pres">
      <dgm:prSet presAssocID="{EB31B916-0F3C-4B8D-9DE0-AD5D70666C98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8E1A383-2202-445C-A2F1-7FB3E263FC7B}" type="pres">
      <dgm:prSet presAssocID="{EB31B916-0F3C-4B8D-9DE0-AD5D70666C98}" presName="hierChild3" presStyleCnt="0"/>
      <dgm:spPr/>
    </dgm:pt>
    <dgm:pt modelId="{EFFB6F90-D03E-431F-9680-D05FBB8A2506}" type="pres">
      <dgm:prSet presAssocID="{49D728EE-0B34-4C95-B55A-3E03F9805927}" presName="Name10" presStyleLbl="parChTrans1D2" presStyleIdx="2" presStyleCnt="3"/>
      <dgm:spPr/>
    </dgm:pt>
    <dgm:pt modelId="{B75ED4BE-0D97-4313-B7A5-3052951DAFF0}" type="pres">
      <dgm:prSet presAssocID="{ECD6383E-566D-44C1-85A9-F4CA4906E370}" presName="hierRoot2" presStyleCnt="0"/>
      <dgm:spPr/>
    </dgm:pt>
    <dgm:pt modelId="{79D82B33-5226-4FBD-B130-6E76F0D5DEF2}" type="pres">
      <dgm:prSet presAssocID="{ECD6383E-566D-44C1-85A9-F4CA4906E370}" presName="composite2" presStyleCnt="0"/>
      <dgm:spPr/>
    </dgm:pt>
    <dgm:pt modelId="{C3DEBFE2-D218-4E77-AAFA-FF2B46C58956}" type="pres">
      <dgm:prSet presAssocID="{ECD6383E-566D-44C1-85A9-F4CA4906E370}" presName="background2" presStyleLbl="node2" presStyleIdx="2" presStyleCnt="3"/>
      <dgm:spPr/>
    </dgm:pt>
    <dgm:pt modelId="{DD04FDAC-4B0C-4439-9ACD-37464735F1FF}" type="pres">
      <dgm:prSet presAssocID="{ECD6383E-566D-44C1-85A9-F4CA4906E370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FF31DD-7BDC-4721-B339-AC2AD79E0810}" type="pres">
      <dgm:prSet presAssocID="{ECD6383E-566D-44C1-85A9-F4CA4906E370}" presName="hierChild3" presStyleCnt="0"/>
      <dgm:spPr/>
    </dgm:pt>
  </dgm:ptLst>
  <dgm:cxnLst>
    <dgm:cxn modelId="{60CEDC3A-6DE4-435F-B21E-3A9F7F72505D}" type="presOf" srcId="{EB31B916-0F3C-4B8D-9DE0-AD5D70666C98}" destId="{7908F3B8-0890-4D60-9A9C-481E53E59C09}" srcOrd="0" destOrd="0" presId="urn:microsoft.com/office/officeart/2005/8/layout/hierarchy1"/>
    <dgm:cxn modelId="{D902629B-B3CD-49D6-9D66-79444B773374}" srcId="{C3E74E93-1D9F-4F3C-B0FF-17FCF6894C47}" destId="{973F3891-4656-431A-A4BD-D0FFE84A0854}" srcOrd="0" destOrd="0" parTransId="{D5C92727-7377-4278-B06C-560AA4138B31}" sibTransId="{B53EFB07-81F7-4690-A287-413CE53310AE}"/>
    <dgm:cxn modelId="{DFB92E3D-33E4-40C9-ABEF-CC891DC3CF6E}" type="presOf" srcId="{BA09F90F-B335-41AF-9AA5-7264E55C0317}" destId="{074F31C5-41A3-4EE4-ACFE-5F5E6BAC8F59}" srcOrd="0" destOrd="0" presId="urn:microsoft.com/office/officeart/2005/8/layout/hierarchy1"/>
    <dgm:cxn modelId="{7DA8B9D5-586A-4B4D-9C8A-DB2929A0B15D}" srcId="{C3E74E93-1D9F-4F3C-B0FF-17FCF6894C47}" destId="{EB31B916-0F3C-4B8D-9DE0-AD5D70666C98}" srcOrd="1" destOrd="0" parTransId="{BA09F90F-B335-41AF-9AA5-7264E55C0317}" sibTransId="{40498A2C-8B60-40FC-9D9F-265A947FA44D}"/>
    <dgm:cxn modelId="{AE0959EF-6689-4630-8FFA-43F8AF769EFB}" type="presOf" srcId="{ECD6383E-566D-44C1-85A9-F4CA4906E370}" destId="{DD04FDAC-4B0C-4439-9ACD-37464735F1FF}" srcOrd="0" destOrd="0" presId="urn:microsoft.com/office/officeart/2005/8/layout/hierarchy1"/>
    <dgm:cxn modelId="{0033D16F-E10D-4B6F-85BB-D548FF0A095F}" type="presOf" srcId="{23904A86-BCDC-4A89-8C6C-69DCE482E50B}" destId="{CF0457E1-CAE8-4672-9559-8AFE7ECA385F}" srcOrd="0" destOrd="0" presId="urn:microsoft.com/office/officeart/2005/8/layout/hierarchy1"/>
    <dgm:cxn modelId="{430ED1F2-0838-4964-89CC-8C803B8CF3F8}" type="presOf" srcId="{973F3891-4656-431A-A4BD-D0FFE84A0854}" destId="{9EE7DD83-6DFB-4825-9E4E-9538EA0E501D}" srcOrd="0" destOrd="0" presId="urn:microsoft.com/office/officeart/2005/8/layout/hierarchy1"/>
    <dgm:cxn modelId="{4F9A0712-E53A-4BE5-8D69-B6EF6489995C}" srcId="{C3E74E93-1D9F-4F3C-B0FF-17FCF6894C47}" destId="{ECD6383E-566D-44C1-85A9-F4CA4906E370}" srcOrd="2" destOrd="0" parTransId="{49D728EE-0B34-4C95-B55A-3E03F9805927}" sibTransId="{CEED96A2-F784-4B4C-891D-F1C552F38C49}"/>
    <dgm:cxn modelId="{84313D22-B4FF-48B0-82D8-D57674359178}" type="presOf" srcId="{D5C92727-7377-4278-B06C-560AA4138B31}" destId="{2EA9278B-C906-4DCE-BAF7-BB81009492BD}" srcOrd="0" destOrd="0" presId="urn:microsoft.com/office/officeart/2005/8/layout/hierarchy1"/>
    <dgm:cxn modelId="{7F4532A3-B67B-4912-9136-86C45636F3EB}" type="presOf" srcId="{49D728EE-0B34-4C95-B55A-3E03F9805927}" destId="{EFFB6F90-D03E-431F-9680-D05FBB8A2506}" srcOrd="0" destOrd="0" presId="urn:microsoft.com/office/officeart/2005/8/layout/hierarchy1"/>
    <dgm:cxn modelId="{E46A15A9-CC46-4BBC-B1C1-0F361B4FACBB}" srcId="{23904A86-BCDC-4A89-8C6C-69DCE482E50B}" destId="{C3E74E93-1D9F-4F3C-B0FF-17FCF6894C47}" srcOrd="0" destOrd="0" parTransId="{BFFE38E7-F7E8-421E-83F7-050A21CE986C}" sibTransId="{5BC12F93-CECB-4751-A3D9-EE924ECE4811}"/>
    <dgm:cxn modelId="{745F98CD-B65E-4480-988F-F47CB835B62E}" type="presOf" srcId="{C3E74E93-1D9F-4F3C-B0FF-17FCF6894C47}" destId="{A1927D9E-D34D-4BA6-A67F-19F92AD855CA}" srcOrd="0" destOrd="0" presId="urn:microsoft.com/office/officeart/2005/8/layout/hierarchy1"/>
    <dgm:cxn modelId="{ADE9CAF5-B25C-4775-BECD-EA0FB63B2884}" type="presParOf" srcId="{CF0457E1-CAE8-4672-9559-8AFE7ECA385F}" destId="{C7726F88-D081-463A-A465-E068D8032A9B}" srcOrd="0" destOrd="0" presId="urn:microsoft.com/office/officeart/2005/8/layout/hierarchy1"/>
    <dgm:cxn modelId="{C175E5B4-B3A2-40CD-B6DB-64F7C5788B14}" type="presParOf" srcId="{C7726F88-D081-463A-A465-E068D8032A9B}" destId="{12760621-376F-41B5-AF8D-304FA8B8CF6A}" srcOrd="0" destOrd="0" presId="urn:microsoft.com/office/officeart/2005/8/layout/hierarchy1"/>
    <dgm:cxn modelId="{E69BC43C-FD55-4DE5-BE63-A96BA71F555C}" type="presParOf" srcId="{12760621-376F-41B5-AF8D-304FA8B8CF6A}" destId="{A9EBE40C-2533-4829-8925-42B2BC34AAD4}" srcOrd="0" destOrd="0" presId="urn:microsoft.com/office/officeart/2005/8/layout/hierarchy1"/>
    <dgm:cxn modelId="{2FB286B8-2D4D-48B3-B43F-2587B80336D7}" type="presParOf" srcId="{12760621-376F-41B5-AF8D-304FA8B8CF6A}" destId="{A1927D9E-D34D-4BA6-A67F-19F92AD855CA}" srcOrd="1" destOrd="0" presId="urn:microsoft.com/office/officeart/2005/8/layout/hierarchy1"/>
    <dgm:cxn modelId="{81E9BB38-18CF-45BC-95A3-ACD19AB7AF1B}" type="presParOf" srcId="{C7726F88-D081-463A-A465-E068D8032A9B}" destId="{7BB91AE3-A7A2-41A8-9612-F25598B9518C}" srcOrd="1" destOrd="0" presId="urn:microsoft.com/office/officeart/2005/8/layout/hierarchy1"/>
    <dgm:cxn modelId="{881C7132-EEA0-477A-966D-FCA8BD68C0F0}" type="presParOf" srcId="{7BB91AE3-A7A2-41A8-9612-F25598B9518C}" destId="{2EA9278B-C906-4DCE-BAF7-BB81009492BD}" srcOrd="0" destOrd="0" presId="urn:microsoft.com/office/officeart/2005/8/layout/hierarchy1"/>
    <dgm:cxn modelId="{A0BB8E32-73DC-43AF-AEA1-63FF90AAADB3}" type="presParOf" srcId="{7BB91AE3-A7A2-41A8-9612-F25598B9518C}" destId="{C4E503D9-7B65-49D0-8018-1826E2476677}" srcOrd="1" destOrd="0" presId="urn:microsoft.com/office/officeart/2005/8/layout/hierarchy1"/>
    <dgm:cxn modelId="{6C30E3CF-CAB6-4D09-B820-FDF9EAD83684}" type="presParOf" srcId="{C4E503D9-7B65-49D0-8018-1826E2476677}" destId="{76D97E1A-DAB0-4213-907A-527C70E64093}" srcOrd="0" destOrd="0" presId="urn:microsoft.com/office/officeart/2005/8/layout/hierarchy1"/>
    <dgm:cxn modelId="{DCF0AFCE-BCFA-4BD5-A6D1-4B42BEBA5810}" type="presParOf" srcId="{76D97E1A-DAB0-4213-907A-527C70E64093}" destId="{2F1BFA54-73E6-4E14-B734-DE07DE590E3B}" srcOrd="0" destOrd="0" presId="urn:microsoft.com/office/officeart/2005/8/layout/hierarchy1"/>
    <dgm:cxn modelId="{7CF315BE-F75E-45FD-A28D-C5A745D7FD0F}" type="presParOf" srcId="{76D97E1A-DAB0-4213-907A-527C70E64093}" destId="{9EE7DD83-6DFB-4825-9E4E-9538EA0E501D}" srcOrd="1" destOrd="0" presId="urn:microsoft.com/office/officeart/2005/8/layout/hierarchy1"/>
    <dgm:cxn modelId="{F11DD7D3-FC82-474C-B78C-7E09D5A9B4D8}" type="presParOf" srcId="{C4E503D9-7B65-49D0-8018-1826E2476677}" destId="{9DE76841-8081-493D-8314-6C2BCC3259EB}" srcOrd="1" destOrd="0" presId="urn:microsoft.com/office/officeart/2005/8/layout/hierarchy1"/>
    <dgm:cxn modelId="{ECBB0959-F962-41EF-9E8A-94345FD238B9}" type="presParOf" srcId="{7BB91AE3-A7A2-41A8-9612-F25598B9518C}" destId="{074F31C5-41A3-4EE4-ACFE-5F5E6BAC8F59}" srcOrd="2" destOrd="0" presId="urn:microsoft.com/office/officeart/2005/8/layout/hierarchy1"/>
    <dgm:cxn modelId="{D9CBD2B3-B612-4461-91A3-686F12B98EB9}" type="presParOf" srcId="{7BB91AE3-A7A2-41A8-9612-F25598B9518C}" destId="{7D55BFF1-40F5-4AF2-BF38-9CC96613A66E}" srcOrd="3" destOrd="0" presId="urn:microsoft.com/office/officeart/2005/8/layout/hierarchy1"/>
    <dgm:cxn modelId="{8FA559D7-9118-4DF0-BA68-F25B07DAB08D}" type="presParOf" srcId="{7D55BFF1-40F5-4AF2-BF38-9CC96613A66E}" destId="{B241C6C0-AC38-4576-B363-0DCDF7503C54}" srcOrd="0" destOrd="0" presId="urn:microsoft.com/office/officeart/2005/8/layout/hierarchy1"/>
    <dgm:cxn modelId="{E5D923BA-A80D-476F-A5BA-5CAA46BCD20C}" type="presParOf" srcId="{B241C6C0-AC38-4576-B363-0DCDF7503C54}" destId="{8D33AB98-3C84-4683-8054-8CE0EFA00177}" srcOrd="0" destOrd="0" presId="urn:microsoft.com/office/officeart/2005/8/layout/hierarchy1"/>
    <dgm:cxn modelId="{B309F402-0E23-45B9-BA6B-4D67F41CB1FA}" type="presParOf" srcId="{B241C6C0-AC38-4576-B363-0DCDF7503C54}" destId="{7908F3B8-0890-4D60-9A9C-481E53E59C09}" srcOrd="1" destOrd="0" presId="urn:microsoft.com/office/officeart/2005/8/layout/hierarchy1"/>
    <dgm:cxn modelId="{D02A3DA8-F7B5-4488-95B7-1B0AD66A704C}" type="presParOf" srcId="{7D55BFF1-40F5-4AF2-BF38-9CC96613A66E}" destId="{D8E1A383-2202-445C-A2F1-7FB3E263FC7B}" srcOrd="1" destOrd="0" presId="urn:microsoft.com/office/officeart/2005/8/layout/hierarchy1"/>
    <dgm:cxn modelId="{DD153185-C106-4DDB-BA88-FB7517309FAD}" type="presParOf" srcId="{7BB91AE3-A7A2-41A8-9612-F25598B9518C}" destId="{EFFB6F90-D03E-431F-9680-D05FBB8A2506}" srcOrd="4" destOrd="0" presId="urn:microsoft.com/office/officeart/2005/8/layout/hierarchy1"/>
    <dgm:cxn modelId="{D1145344-87BC-4408-AE7E-B93C6D038635}" type="presParOf" srcId="{7BB91AE3-A7A2-41A8-9612-F25598B9518C}" destId="{B75ED4BE-0D97-4313-B7A5-3052951DAFF0}" srcOrd="5" destOrd="0" presId="urn:microsoft.com/office/officeart/2005/8/layout/hierarchy1"/>
    <dgm:cxn modelId="{154D96F5-6ED3-45E3-A57B-454702345A2A}" type="presParOf" srcId="{B75ED4BE-0D97-4313-B7A5-3052951DAFF0}" destId="{79D82B33-5226-4FBD-B130-6E76F0D5DEF2}" srcOrd="0" destOrd="0" presId="urn:microsoft.com/office/officeart/2005/8/layout/hierarchy1"/>
    <dgm:cxn modelId="{EE1828BC-E13C-42E5-BDFB-F3362E330F4E}" type="presParOf" srcId="{79D82B33-5226-4FBD-B130-6E76F0D5DEF2}" destId="{C3DEBFE2-D218-4E77-AAFA-FF2B46C58956}" srcOrd="0" destOrd="0" presId="urn:microsoft.com/office/officeart/2005/8/layout/hierarchy1"/>
    <dgm:cxn modelId="{AB9E1CCB-E891-4259-A827-704B478C4203}" type="presParOf" srcId="{79D82B33-5226-4FBD-B130-6E76F0D5DEF2}" destId="{DD04FDAC-4B0C-4439-9ACD-37464735F1FF}" srcOrd="1" destOrd="0" presId="urn:microsoft.com/office/officeart/2005/8/layout/hierarchy1"/>
    <dgm:cxn modelId="{167585CB-A173-4684-B466-A14ECC9B1162}" type="presParOf" srcId="{B75ED4BE-0D97-4313-B7A5-3052951DAFF0}" destId="{B6FF31DD-7BDC-4721-B339-AC2AD79E081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354EF5-DD7F-4234-92D5-8EBEEBEA575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15E55E2-04E0-42A4-B648-8F30F6B6107F}">
      <dgm:prSet phldrT="[Metin]"/>
      <dgm:spPr/>
      <dgm:t>
        <a:bodyPr/>
        <a:lstStyle/>
        <a:p>
          <a:r>
            <a:rPr lang="tr-TR" dirty="0" smtClean="0"/>
            <a:t>Cumhuriyet döneminde gerçekleştirilen başlıca vergi reformları </a:t>
          </a:r>
          <a:endParaRPr lang="tr-TR" dirty="0"/>
        </a:p>
      </dgm:t>
    </dgm:pt>
    <dgm:pt modelId="{0A017DD7-E147-41F4-92EF-EBFE7EE5F4F9}" type="parTrans" cxnId="{E5423869-C798-4A0E-ADBE-E545781CC95E}">
      <dgm:prSet/>
      <dgm:spPr/>
      <dgm:t>
        <a:bodyPr/>
        <a:lstStyle/>
        <a:p>
          <a:endParaRPr lang="tr-TR"/>
        </a:p>
      </dgm:t>
    </dgm:pt>
    <dgm:pt modelId="{582018B4-DA02-4DA6-85FE-FB56374CD768}" type="sibTrans" cxnId="{E5423869-C798-4A0E-ADBE-E545781CC95E}">
      <dgm:prSet/>
      <dgm:spPr/>
      <dgm:t>
        <a:bodyPr/>
        <a:lstStyle/>
        <a:p>
          <a:endParaRPr lang="tr-TR"/>
        </a:p>
      </dgm:t>
    </dgm:pt>
    <dgm:pt modelId="{74CE0017-B704-410F-B31F-AD0A5B4F6AFC}">
      <dgm:prSet phldrT="[Metin]"/>
      <dgm:spPr/>
      <dgm:t>
        <a:bodyPr/>
        <a:lstStyle/>
        <a:p>
          <a:r>
            <a:rPr lang="tr-TR" dirty="0" smtClean="0"/>
            <a:t>Aşarın kaldırılması</a:t>
          </a:r>
          <a:endParaRPr lang="tr-TR" dirty="0"/>
        </a:p>
      </dgm:t>
    </dgm:pt>
    <dgm:pt modelId="{DDEEDD43-ECB6-462E-BE64-ED837A10D3DB}" type="parTrans" cxnId="{DBF2463B-9BCD-4DEE-92E5-C5D9967995B3}">
      <dgm:prSet/>
      <dgm:spPr/>
      <dgm:t>
        <a:bodyPr/>
        <a:lstStyle/>
        <a:p>
          <a:endParaRPr lang="tr-TR"/>
        </a:p>
      </dgm:t>
    </dgm:pt>
    <dgm:pt modelId="{DB72D0AC-FC41-4C7A-BD0D-ED531E8A3760}" type="sibTrans" cxnId="{DBF2463B-9BCD-4DEE-92E5-C5D9967995B3}">
      <dgm:prSet/>
      <dgm:spPr/>
      <dgm:t>
        <a:bodyPr/>
        <a:lstStyle/>
        <a:p>
          <a:endParaRPr lang="tr-TR"/>
        </a:p>
      </dgm:t>
    </dgm:pt>
    <dgm:pt modelId="{3BE02FB8-BF55-4CB2-9259-BFF5BBC8D967}">
      <dgm:prSet phldrT="[Metin]"/>
      <dgm:spPr/>
      <dgm:t>
        <a:bodyPr/>
        <a:lstStyle/>
        <a:p>
          <a:r>
            <a:rPr lang="tr-TR" dirty="0" smtClean="0"/>
            <a:t>Gelir Vergisi Kanunu ve Kurumlar Vergisi Kanunu ve Vergi Usul Kanununun kabulü</a:t>
          </a:r>
          <a:endParaRPr lang="tr-TR" dirty="0"/>
        </a:p>
      </dgm:t>
    </dgm:pt>
    <dgm:pt modelId="{0B3ECF0B-B367-4541-83CB-7B8F0DD04DA6}" type="parTrans" cxnId="{75CAF909-185A-4281-980E-78829BBC9053}">
      <dgm:prSet/>
      <dgm:spPr/>
      <dgm:t>
        <a:bodyPr/>
        <a:lstStyle/>
        <a:p>
          <a:endParaRPr lang="tr-TR"/>
        </a:p>
      </dgm:t>
    </dgm:pt>
    <dgm:pt modelId="{9CF16FDD-B6D4-46B0-B972-0887B1F910B5}" type="sibTrans" cxnId="{75CAF909-185A-4281-980E-78829BBC9053}">
      <dgm:prSet/>
      <dgm:spPr/>
      <dgm:t>
        <a:bodyPr/>
        <a:lstStyle/>
        <a:p>
          <a:endParaRPr lang="tr-TR"/>
        </a:p>
      </dgm:t>
    </dgm:pt>
    <dgm:pt modelId="{B818990E-FFB4-4048-A488-04B7399381E4}">
      <dgm:prSet/>
      <dgm:spPr/>
      <dgm:t>
        <a:bodyPr/>
        <a:lstStyle/>
        <a:p>
          <a:r>
            <a:rPr lang="tr-TR" dirty="0" smtClean="0"/>
            <a:t>Katma değer vergisi modeli</a:t>
          </a:r>
          <a:endParaRPr lang="tr-TR" dirty="0"/>
        </a:p>
      </dgm:t>
    </dgm:pt>
    <dgm:pt modelId="{6D312088-E087-414A-8D0A-3A15205E7955}" type="parTrans" cxnId="{C0B5985D-6C56-4950-B3DA-B264DD3588CB}">
      <dgm:prSet/>
      <dgm:spPr/>
    </dgm:pt>
    <dgm:pt modelId="{B6105400-CF7B-4925-8D87-77ABF8816FA9}" type="sibTrans" cxnId="{C0B5985D-6C56-4950-B3DA-B264DD3588CB}">
      <dgm:prSet/>
      <dgm:spPr/>
    </dgm:pt>
    <dgm:pt modelId="{B2F32291-A286-4231-8D9E-FD158A7651C7}" type="pres">
      <dgm:prSet presAssocID="{89354EF5-DD7F-4234-92D5-8EBEEBEA57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2EA2EAD-FFEC-434C-A503-755065C230D3}" type="pres">
      <dgm:prSet presAssocID="{C15E55E2-04E0-42A4-B648-8F30F6B6107F}" presName="hierRoot1" presStyleCnt="0"/>
      <dgm:spPr/>
    </dgm:pt>
    <dgm:pt modelId="{7B3A4579-FE16-49AD-BE7C-75D8BCA67F04}" type="pres">
      <dgm:prSet presAssocID="{C15E55E2-04E0-42A4-B648-8F30F6B6107F}" presName="composite" presStyleCnt="0"/>
      <dgm:spPr/>
    </dgm:pt>
    <dgm:pt modelId="{BB652DFF-7461-411C-9465-E9CFCDB0BCD8}" type="pres">
      <dgm:prSet presAssocID="{C15E55E2-04E0-42A4-B648-8F30F6B6107F}" presName="background" presStyleLbl="node0" presStyleIdx="0" presStyleCnt="1"/>
      <dgm:spPr/>
    </dgm:pt>
    <dgm:pt modelId="{43733563-5068-4DCF-90DF-5561242142C0}" type="pres">
      <dgm:prSet presAssocID="{C15E55E2-04E0-42A4-B648-8F30F6B6107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0EE80BF-1B5E-40C5-9A28-C361B07EEE45}" type="pres">
      <dgm:prSet presAssocID="{C15E55E2-04E0-42A4-B648-8F30F6B6107F}" presName="hierChild2" presStyleCnt="0"/>
      <dgm:spPr/>
    </dgm:pt>
    <dgm:pt modelId="{63A82B4B-DBCE-4FC8-BEC0-8396CBEBADAB}" type="pres">
      <dgm:prSet presAssocID="{DDEEDD43-ECB6-462E-BE64-ED837A10D3DB}" presName="Name10" presStyleLbl="parChTrans1D2" presStyleIdx="0" presStyleCnt="3"/>
      <dgm:spPr/>
    </dgm:pt>
    <dgm:pt modelId="{4376CCA3-5C9C-48E3-BAE2-A8D69A52B833}" type="pres">
      <dgm:prSet presAssocID="{74CE0017-B704-410F-B31F-AD0A5B4F6AFC}" presName="hierRoot2" presStyleCnt="0"/>
      <dgm:spPr/>
    </dgm:pt>
    <dgm:pt modelId="{65ABD80E-4809-4E01-ABBF-DF1BFBC2812D}" type="pres">
      <dgm:prSet presAssocID="{74CE0017-B704-410F-B31F-AD0A5B4F6AFC}" presName="composite2" presStyleCnt="0"/>
      <dgm:spPr/>
    </dgm:pt>
    <dgm:pt modelId="{597F4E2A-063C-48B5-B1A8-54BCFA3B164A}" type="pres">
      <dgm:prSet presAssocID="{74CE0017-B704-410F-B31F-AD0A5B4F6AFC}" presName="background2" presStyleLbl="node2" presStyleIdx="0" presStyleCnt="3"/>
      <dgm:spPr/>
    </dgm:pt>
    <dgm:pt modelId="{077AEE7A-0724-456B-ABA6-732B3D8D816D}" type="pres">
      <dgm:prSet presAssocID="{74CE0017-B704-410F-B31F-AD0A5B4F6AFC}" presName="text2" presStyleLbl="fgAcc2" presStyleIdx="0" presStyleCnt="3">
        <dgm:presLayoutVars>
          <dgm:chPref val="3"/>
        </dgm:presLayoutVars>
      </dgm:prSet>
      <dgm:spPr/>
    </dgm:pt>
    <dgm:pt modelId="{BD976169-A89C-490D-A5AC-AA909D09BAF2}" type="pres">
      <dgm:prSet presAssocID="{74CE0017-B704-410F-B31F-AD0A5B4F6AFC}" presName="hierChild3" presStyleCnt="0"/>
      <dgm:spPr/>
    </dgm:pt>
    <dgm:pt modelId="{AE8574B3-3E22-4350-AA83-FCE95D10D360}" type="pres">
      <dgm:prSet presAssocID="{0B3ECF0B-B367-4541-83CB-7B8F0DD04DA6}" presName="Name10" presStyleLbl="parChTrans1D2" presStyleIdx="1" presStyleCnt="3"/>
      <dgm:spPr/>
    </dgm:pt>
    <dgm:pt modelId="{79C454DA-F517-422C-A8F5-5209096E8F13}" type="pres">
      <dgm:prSet presAssocID="{3BE02FB8-BF55-4CB2-9259-BFF5BBC8D967}" presName="hierRoot2" presStyleCnt="0"/>
      <dgm:spPr/>
    </dgm:pt>
    <dgm:pt modelId="{040D662A-CD68-4E22-A416-AC2121FFADA6}" type="pres">
      <dgm:prSet presAssocID="{3BE02FB8-BF55-4CB2-9259-BFF5BBC8D967}" presName="composite2" presStyleCnt="0"/>
      <dgm:spPr/>
    </dgm:pt>
    <dgm:pt modelId="{F788752D-6509-4C5C-B4F2-D67DCF0B030F}" type="pres">
      <dgm:prSet presAssocID="{3BE02FB8-BF55-4CB2-9259-BFF5BBC8D967}" presName="background2" presStyleLbl="node2" presStyleIdx="1" presStyleCnt="3"/>
      <dgm:spPr/>
    </dgm:pt>
    <dgm:pt modelId="{26720650-F410-4EB9-8768-B0C9CE5A2DF5}" type="pres">
      <dgm:prSet presAssocID="{3BE02FB8-BF55-4CB2-9259-BFF5BBC8D96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9ED1B67-C459-43DD-99DB-4124D89CA420}" type="pres">
      <dgm:prSet presAssocID="{3BE02FB8-BF55-4CB2-9259-BFF5BBC8D967}" presName="hierChild3" presStyleCnt="0"/>
      <dgm:spPr/>
    </dgm:pt>
    <dgm:pt modelId="{5385B678-DAC8-4BC6-BFFA-64D26D2E8E93}" type="pres">
      <dgm:prSet presAssocID="{6D312088-E087-414A-8D0A-3A15205E7955}" presName="Name10" presStyleLbl="parChTrans1D2" presStyleIdx="2" presStyleCnt="3"/>
      <dgm:spPr/>
    </dgm:pt>
    <dgm:pt modelId="{A9A1952D-62A0-4789-A6E4-1D06B87915EC}" type="pres">
      <dgm:prSet presAssocID="{B818990E-FFB4-4048-A488-04B7399381E4}" presName="hierRoot2" presStyleCnt="0"/>
      <dgm:spPr/>
    </dgm:pt>
    <dgm:pt modelId="{55722561-1F06-4F92-9A92-BC01F09DE9A8}" type="pres">
      <dgm:prSet presAssocID="{B818990E-FFB4-4048-A488-04B7399381E4}" presName="composite2" presStyleCnt="0"/>
      <dgm:spPr/>
    </dgm:pt>
    <dgm:pt modelId="{106168E6-0960-4AD0-887F-4167BE220DBB}" type="pres">
      <dgm:prSet presAssocID="{B818990E-FFB4-4048-A488-04B7399381E4}" presName="background2" presStyleLbl="node2" presStyleIdx="2" presStyleCnt="3"/>
      <dgm:spPr/>
    </dgm:pt>
    <dgm:pt modelId="{72F67D2B-97A7-46F7-A30A-4A6A4381AE85}" type="pres">
      <dgm:prSet presAssocID="{B818990E-FFB4-4048-A488-04B7399381E4}" presName="text2" presStyleLbl="fgAcc2" presStyleIdx="2" presStyleCnt="3">
        <dgm:presLayoutVars>
          <dgm:chPref val="3"/>
        </dgm:presLayoutVars>
      </dgm:prSet>
      <dgm:spPr/>
    </dgm:pt>
    <dgm:pt modelId="{7F168C48-3B7F-4D80-9668-485757E04EDA}" type="pres">
      <dgm:prSet presAssocID="{B818990E-FFB4-4048-A488-04B7399381E4}" presName="hierChild3" presStyleCnt="0"/>
      <dgm:spPr/>
    </dgm:pt>
  </dgm:ptLst>
  <dgm:cxnLst>
    <dgm:cxn modelId="{580433A6-54A0-4D84-8D37-301086378025}" type="presOf" srcId="{C15E55E2-04E0-42A4-B648-8F30F6B6107F}" destId="{43733563-5068-4DCF-90DF-5561242142C0}" srcOrd="0" destOrd="0" presId="urn:microsoft.com/office/officeart/2005/8/layout/hierarchy1"/>
    <dgm:cxn modelId="{CE863347-A24C-466A-AC16-F18DD4BAE995}" type="presOf" srcId="{0B3ECF0B-B367-4541-83CB-7B8F0DD04DA6}" destId="{AE8574B3-3E22-4350-AA83-FCE95D10D360}" srcOrd="0" destOrd="0" presId="urn:microsoft.com/office/officeart/2005/8/layout/hierarchy1"/>
    <dgm:cxn modelId="{E700ADCC-1077-4CDE-B7F0-80C4EE1DA20C}" type="presOf" srcId="{89354EF5-DD7F-4234-92D5-8EBEEBEA5750}" destId="{B2F32291-A286-4231-8D9E-FD158A7651C7}" srcOrd="0" destOrd="0" presId="urn:microsoft.com/office/officeart/2005/8/layout/hierarchy1"/>
    <dgm:cxn modelId="{75CAF909-185A-4281-980E-78829BBC9053}" srcId="{C15E55E2-04E0-42A4-B648-8F30F6B6107F}" destId="{3BE02FB8-BF55-4CB2-9259-BFF5BBC8D967}" srcOrd="1" destOrd="0" parTransId="{0B3ECF0B-B367-4541-83CB-7B8F0DD04DA6}" sibTransId="{9CF16FDD-B6D4-46B0-B972-0887B1F910B5}"/>
    <dgm:cxn modelId="{6711A8DD-931F-4C28-A921-AE55553237C3}" type="presOf" srcId="{DDEEDD43-ECB6-462E-BE64-ED837A10D3DB}" destId="{63A82B4B-DBCE-4FC8-BEC0-8396CBEBADAB}" srcOrd="0" destOrd="0" presId="urn:microsoft.com/office/officeart/2005/8/layout/hierarchy1"/>
    <dgm:cxn modelId="{E5423869-C798-4A0E-ADBE-E545781CC95E}" srcId="{89354EF5-DD7F-4234-92D5-8EBEEBEA5750}" destId="{C15E55E2-04E0-42A4-B648-8F30F6B6107F}" srcOrd="0" destOrd="0" parTransId="{0A017DD7-E147-41F4-92EF-EBFE7EE5F4F9}" sibTransId="{582018B4-DA02-4DA6-85FE-FB56374CD768}"/>
    <dgm:cxn modelId="{C0B5985D-6C56-4950-B3DA-B264DD3588CB}" srcId="{C15E55E2-04E0-42A4-B648-8F30F6B6107F}" destId="{B818990E-FFB4-4048-A488-04B7399381E4}" srcOrd="2" destOrd="0" parTransId="{6D312088-E087-414A-8D0A-3A15205E7955}" sibTransId="{B6105400-CF7B-4925-8D87-77ABF8816FA9}"/>
    <dgm:cxn modelId="{EB87CA4A-1FA8-48C4-A29E-7109443DA9F9}" type="presOf" srcId="{6D312088-E087-414A-8D0A-3A15205E7955}" destId="{5385B678-DAC8-4BC6-BFFA-64D26D2E8E93}" srcOrd="0" destOrd="0" presId="urn:microsoft.com/office/officeart/2005/8/layout/hierarchy1"/>
    <dgm:cxn modelId="{5DD19CC0-F8F8-4F8E-9513-D906E37CC245}" type="presOf" srcId="{B818990E-FFB4-4048-A488-04B7399381E4}" destId="{72F67D2B-97A7-46F7-A30A-4A6A4381AE85}" srcOrd="0" destOrd="0" presId="urn:microsoft.com/office/officeart/2005/8/layout/hierarchy1"/>
    <dgm:cxn modelId="{DBF2463B-9BCD-4DEE-92E5-C5D9967995B3}" srcId="{C15E55E2-04E0-42A4-B648-8F30F6B6107F}" destId="{74CE0017-B704-410F-B31F-AD0A5B4F6AFC}" srcOrd="0" destOrd="0" parTransId="{DDEEDD43-ECB6-462E-BE64-ED837A10D3DB}" sibTransId="{DB72D0AC-FC41-4C7A-BD0D-ED531E8A3760}"/>
    <dgm:cxn modelId="{0AAAB302-2DC2-4B9E-B81F-E2000E5C71BC}" type="presOf" srcId="{74CE0017-B704-410F-B31F-AD0A5B4F6AFC}" destId="{077AEE7A-0724-456B-ABA6-732B3D8D816D}" srcOrd="0" destOrd="0" presId="urn:microsoft.com/office/officeart/2005/8/layout/hierarchy1"/>
    <dgm:cxn modelId="{269922DD-EDE1-4A07-8470-B4A6BCE59D9D}" type="presOf" srcId="{3BE02FB8-BF55-4CB2-9259-BFF5BBC8D967}" destId="{26720650-F410-4EB9-8768-B0C9CE5A2DF5}" srcOrd="0" destOrd="0" presId="urn:microsoft.com/office/officeart/2005/8/layout/hierarchy1"/>
    <dgm:cxn modelId="{981A2C79-0463-4776-B22E-51EFE8106625}" type="presParOf" srcId="{B2F32291-A286-4231-8D9E-FD158A7651C7}" destId="{22EA2EAD-FFEC-434C-A503-755065C230D3}" srcOrd="0" destOrd="0" presId="urn:microsoft.com/office/officeart/2005/8/layout/hierarchy1"/>
    <dgm:cxn modelId="{1363F165-1B4F-4845-94C4-EBF4965D01E4}" type="presParOf" srcId="{22EA2EAD-FFEC-434C-A503-755065C230D3}" destId="{7B3A4579-FE16-49AD-BE7C-75D8BCA67F04}" srcOrd="0" destOrd="0" presId="urn:microsoft.com/office/officeart/2005/8/layout/hierarchy1"/>
    <dgm:cxn modelId="{DC2ADC8B-B7BD-4E32-8715-97227D6B5BD4}" type="presParOf" srcId="{7B3A4579-FE16-49AD-BE7C-75D8BCA67F04}" destId="{BB652DFF-7461-411C-9465-E9CFCDB0BCD8}" srcOrd="0" destOrd="0" presId="urn:microsoft.com/office/officeart/2005/8/layout/hierarchy1"/>
    <dgm:cxn modelId="{898CEFD7-17AF-4071-AB7C-261BA7C54EA6}" type="presParOf" srcId="{7B3A4579-FE16-49AD-BE7C-75D8BCA67F04}" destId="{43733563-5068-4DCF-90DF-5561242142C0}" srcOrd="1" destOrd="0" presId="urn:microsoft.com/office/officeart/2005/8/layout/hierarchy1"/>
    <dgm:cxn modelId="{70B4E39E-295D-4CFE-91FF-29F278B61F3E}" type="presParOf" srcId="{22EA2EAD-FFEC-434C-A503-755065C230D3}" destId="{10EE80BF-1B5E-40C5-9A28-C361B07EEE45}" srcOrd="1" destOrd="0" presId="urn:microsoft.com/office/officeart/2005/8/layout/hierarchy1"/>
    <dgm:cxn modelId="{968C0C6E-D02D-44A8-B44C-7FDC20878E16}" type="presParOf" srcId="{10EE80BF-1B5E-40C5-9A28-C361B07EEE45}" destId="{63A82B4B-DBCE-4FC8-BEC0-8396CBEBADAB}" srcOrd="0" destOrd="0" presId="urn:microsoft.com/office/officeart/2005/8/layout/hierarchy1"/>
    <dgm:cxn modelId="{E3EFB7AB-FB68-4570-82C1-38348E4A7D64}" type="presParOf" srcId="{10EE80BF-1B5E-40C5-9A28-C361B07EEE45}" destId="{4376CCA3-5C9C-48E3-BAE2-A8D69A52B833}" srcOrd="1" destOrd="0" presId="urn:microsoft.com/office/officeart/2005/8/layout/hierarchy1"/>
    <dgm:cxn modelId="{B4927A22-76DC-4907-951F-2036DDDE979F}" type="presParOf" srcId="{4376CCA3-5C9C-48E3-BAE2-A8D69A52B833}" destId="{65ABD80E-4809-4E01-ABBF-DF1BFBC2812D}" srcOrd="0" destOrd="0" presId="urn:microsoft.com/office/officeart/2005/8/layout/hierarchy1"/>
    <dgm:cxn modelId="{98617371-8F2D-4F7A-A2B6-89750D04D9FC}" type="presParOf" srcId="{65ABD80E-4809-4E01-ABBF-DF1BFBC2812D}" destId="{597F4E2A-063C-48B5-B1A8-54BCFA3B164A}" srcOrd="0" destOrd="0" presId="urn:microsoft.com/office/officeart/2005/8/layout/hierarchy1"/>
    <dgm:cxn modelId="{38DB9D3C-48DC-46F3-849B-6DE03576E3A4}" type="presParOf" srcId="{65ABD80E-4809-4E01-ABBF-DF1BFBC2812D}" destId="{077AEE7A-0724-456B-ABA6-732B3D8D816D}" srcOrd="1" destOrd="0" presId="urn:microsoft.com/office/officeart/2005/8/layout/hierarchy1"/>
    <dgm:cxn modelId="{2C840F8C-0271-4741-ACF1-3889B448F7B8}" type="presParOf" srcId="{4376CCA3-5C9C-48E3-BAE2-A8D69A52B833}" destId="{BD976169-A89C-490D-A5AC-AA909D09BAF2}" srcOrd="1" destOrd="0" presId="urn:microsoft.com/office/officeart/2005/8/layout/hierarchy1"/>
    <dgm:cxn modelId="{A0030782-1CD3-4FBA-A951-54A630A6DCC8}" type="presParOf" srcId="{10EE80BF-1B5E-40C5-9A28-C361B07EEE45}" destId="{AE8574B3-3E22-4350-AA83-FCE95D10D360}" srcOrd="2" destOrd="0" presId="urn:microsoft.com/office/officeart/2005/8/layout/hierarchy1"/>
    <dgm:cxn modelId="{56ED3294-FE7B-4489-A3BB-50BE8A7D8CB6}" type="presParOf" srcId="{10EE80BF-1B5E-40C5-9A28-C361B07EEE45}" destId="{79C454DA-F517-422C-A8F5-5209096E8F13}" srcOrd="3" destOrd="0" presId="urn:microsoft.com/office/officeart/2005/8/layout/hierarchy1"/>
    <dgm:cxn modelId="{2EF452B7-1085-43C0-9D91-FE6841633109}" type="presParOf" srcId="{79C454DA-F517-422C-A8F5-5209096E8F13}" destId="{040D662A-CD68-4E22-A416-AC2121FFADA6}" srcOrd="0" destOrd="0" presId="urn:microsoft.com/office/officeart/2005/8/layout/hierarchy1"/>
    <dgm:cxn modelId="{45776E83-6787-47C0-A35F-C4A1BC118A92}" type="presParOf" srcId="{040D662A-CD68-4E22-A416-AC2121FFADA6}" destId="{F788752D-6509-4C5C-B4F2-D67DCF0B030F}" srcOrd="0" destOrd="0" presId="urn:microsoft.com/office/officeart/2005/8/layout/hierarchy1"/>
    <dgm:cxn modelId="{1BC774F2-8B15-4C78-9F35-A5265E2F80EE}" type="presParOf" srcId="{040D662A-CD68-4E22-A416-AC2121FFADA6}" destId="{26720650-F410-4EB9-8768-B0C9CE5A2DF5}" srcOrd="1" destOrd="0" presId="urn:microsoft.com/office/officeart/2005/8/layout/hierarchy1"/>
    <dgm:cxn modelId="{15882D65-D53F-442E-8504-8096DEC08717}" type="presParOf" srcId="{79C454DA-F517-422C-A8F5-5209096E8F13}" destId="{69ED1B67-C459-43DD-99DB-4124D89CA420}" srcOrd="1" destOrd="0" presId="urn:microsoft.com/office/officeart/2005/8/layout/hierarchy1"/>
    <dgm:cxn modelId="{8AC73CB9-A2BA-4D7D-8408-757203C504FA}" type="presParOf" srcId="{10EE80BF-1B5E-40C5-9A28-C361B07EEE45}" destId="{5385B678-DAC8-4BC6-BFFA-64D26D2E8E93}" srcOrd="4" destOrd="0" presId="urn:microsoft.com/office/officeart/2005/8/layout/hierarchy1"/>
    <dgm:cxn modelId="{A35002E4-7A3D-45C8-BBAF-F0BC5F7B3DCB}" type="presParOf" srcId="{10EE80BF-1B5E-40C5-9A28-C361B07EEE45}" destId="{A9A1952D-62A0-4789-A6E4-1D06B87915EC}" srcOrd="5" destOrd="0" presId="urn:microsoft.com/office/officeart/2005/8/layout/hierarchy1"/>
    <dgm:cxn modelId="{F28567D9-5C67-4565-8327-9B7E5FA2E3B9}" type="presParOf" srcId="{A9A1952D-62A0-4789-A6E4-1D06B87915EC}" destId="{55722561-1F06-4F92-9A92-BC01F09DE9A8}" srcOrd="0" destOrd="0" presId="urn:microsoft.com/office/officeart/2005/8/layout/hierarchy1"/>
    <dgm:cxn modelId="{DD6F72A1-EF4E-40D2-8DE9-F1496B884657}" type="presParOf" srcId="{55722561-1F06-4F92-9A92-BC01F09DE9A8}" destId="{106168E6-0960-4AD0-887F-4167BE220DBB}" srcOrd="0" destOrd="0" presId="urn:microsoft.com/office/officeart/2005/8/layout/hierarchy1"/>
    <dgm:cxn modelId="{61FE2748-F73C-4DD5-8AF5-F85CF60AF8B2}" type="presParOf" srcId="{55722561-1F06-4F92-9A92-BC01F09DE9A8}" destId="{72F67D2B-97A7-46F7-A30A-4A6A4381AE85}" srcOrd="1" destOrd="0" presId="urn:microsoft.com/office/officeart/2005/8/layout/hierarchy1"/>
    <dgm:cxn modelId="{852D3886-F07C-49B9-B24F-BDA26F6C004C}" type="presParOf" srcId="{A9A1952D-62A0-4789-A6E4-1D06B87915EC}" destId="{7F168C48-3B7F-4D80-9668-485757E04ED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7DBD5-32C5-4557-85FD-0263F7ABE677}">
      <dsp:nvSpPr>
        <dsp:cNvPr id="0" name=""/>
        <dsp:cNvSpPr/>
      </dsp:nvSpPr>
      <dsp:spPr>
        <a:xfrm>
          <a:off x="5135597" y="2146913"/>
          <a:ext cx="4032691" cy="63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958"/>
              </a:lnTo>
              <a:lnTo>
                <a:pt x="4032691" y="435958"/>
              </a:lnTo>
              <a:lnTo>
                <a:pt x="4032691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F2420-7290-4CFE-B83C-6BF89D015FCD}">
      <dsp:nvSpPr>
        <dsp:cNvPr id="0" name=""/>
        <dsp:cNvSpPr/>
      </dsp:nvSpPr>
      <dsp:spPr>
        <a:xfrm>
          <a:off x="5135597" y="2146913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958"/>
              </a:lnTo>
              <a:lnTo>
                <a:pt x="1344230" y="435958"/>
              </a:lnTo>
              <a:lnTo>
                <a:pt x="134423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F8A90-95F4-425B-A50C-4126361A20A6}">
      <dsp:nvSpPr>
        <dsp:cNvPr id="0" name=""/>
        <dsp:cNvSpPr/>
      </dsp:nvSpPr>
      <dsp:spPr>
        <a:xfrm>
          <a:off x="3791366" y="2146913"/>
          <a:ext cx="1344230" cy="639731"/>
        </a:xfrm>
        <a:custGeom>
          <a:avLst/>
          <a:gdLst/>
          <a:ahLst/>
          <a:cxnLst/>
          <a:rect l="0" t="0" r="0" b="0"/>
          <a:pathLst>
            <a:path>
              <a:moveTo>
                <a:pt x="1344230" y="0"/>
              </a:moveTo>
              <a:lnTo>
                <a:pt x="1344230" y="435958"/>
              </a:lnTo>
              <a:lnTo>
                <a:pt x="0" y="435958"/>
              </a:lnTo>
              <a:lnTo>
                <a:pt x="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2ED34-F374-43AD-8B07-A4F905182E50}">
      <dsp:nvSpPr>
        <dsp:cNvPr id="0" name=""/>
        <dsp:cNvSpPr/>
      </dsp:nvSpPr>
      <dsp:spPr>
        <a:xfrm>
          <a:off x="1102905" y="2146913"/>
          <a:ext cx="4032691" cy="639731"/>
        </a:xfrm>
        <a:custGeom>
          <a:avLst/>
          <a:gdLst/>
          <a:ahLst/>
          <a:cxnLst/>
          <a:rect l="0" t="0" r="0" b="0"/>
          <a:pathLst>
            <a:path>
              <a:moveTo>
                <a:pt x="4032691" y="0"/>
              </a:moveTo>
              <a:lnTo>
                <a:pt x="4032691" y="435958"/>
              </a:lnTo>
              <a:lnTo>
                <a:pt x="0" y="435958"/>
              </a:lnTo>
              <a:lnTo>
                <a:pt x="0" y="639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36E38-8845-4F68-8A0C-8F5E90766364}">
      <dsp:nvSpPr>
        <dsp:cNvPr id="0" name=""/>
        <dsp:cNvSpPr/>
      </dsp:nvSpPr>
      <dsp:spPr>
        <a:xfrm>
          <a:off x="4035772" y="750135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8B0902-C598-4A36-BE34-6F7671E8FFB3}">
      <dsp:nvSpPr>
        <dsp:cNvPr id="0" name=""/>
        <dsp:cNvSpPr/>
      </dsp:nvSpPr>
      <dsp:spPr>
        <a:xfrm>
          <a:off x="4280177" y="982321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Vergi sistemi</a:t>
          </a:r>
          <a:endParaRPr lang="tr-TR" sz="2600" kern="1200" dirty="0"/>
        </a:p>
      </dsp:txBody>
      <dsp:txXfrm>
        <a:off x="4321087" y="1023231"/>
        <a:ext cx="2117829" cy="1314957"/>
      </dsp:txXfrm>
    </dsp:sp>
    <dsp:sp modelId="{C443CB6C-5726-4BC7-8F04-6A07FBE9D817}">
      <dsp:nvSpPr>
        <dsp:cNvPr id="0" name=""/>
        <dsp:cNvSpPr/>
      </dsp:nvSpPr>
      <dsp:spPr>
        <a:xfrm>
          <a:off x="3080" y="2786645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7B58D-8C8A-4A12-A472-44CAA1EF6930}">
      <dsp:nvSpPr>
        <dsp:cNvPr id="0" name=""/>
        <dsp:cNvSpPr/>
      </dsp:nvSpPr>
      <dsp:spPr>
        <a:xfrm>
          <a:off x="247486" y="3018830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Objektif-sübjektif vergiler</a:t>
          </a:r>
          <a:endParaRPr lang="tr-TR" sz="2600" kern="1200" dirty="0"/>
        </a:p>
      </dsp:txBody>
      <dsp:txXfrm>
        <a:off x="288396" y="3059740"/>
        <a:ext cx="2117829" cy="1314957"/>
      </dsp:txXfrm>
    </dsp:sp>
    <dsp:sp modelId="{276E97C7-61CA-4E7E-8EA0-8954491E90E3}">
      <dsp:nvSpPr>
        <dsp:cNvPr id="0" name=""/>
        <dsp:cNvSpPr/>
      </dsp:nvSpPr>
      <dsp:spPr>
        <a:xfrm>
          <a:off x="2691541" y="2786645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A3CD73-A07B-4FC3-813B-53006B6992E4}">
      <dsp:nvSpPr>
        <dsp:cNvPr id="0" name=""/>
        <dsp:cNvSpPr/>
      </dsp:nvSpPr>
      <dsp:spPr>
        <a:xfrm>
          <a:off x="2935947" y="3018830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Dolaylı-dolaysız vergiler</a:t>
          </a:r>
          <a:endParaRPr lang="tr-TR" sz="2600" kern="1200" dirty="0"/>
        </a:p>
      </dsp:txBody>
      <dsp:txXfrm>
        <a:off x="2976857" y="3059740"/>
        <a:ext cx="2117829" cy="1314957"/>
      </dsp:txXfrm>
    </dsp:sp>
    <dsp:sp modelId="{1E057659-7E08-431C-AE86-0FF4E4BBA803}">
      <dsp:nvSpPr>
        <dsp:cNvPr id="0" name=""/>
        <dsp:cNvSpPr/>
      </dsp:nvSpPr>
      <dsp:spPr>
        <a:xfrm>
          <a:off x="5380002" y="2786645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E82E4-D723-48A0-B651-D79917A836C4}">
      <dsp:nvSpPr>
        <dsp:cNvPr id="0" name=""/>
        <dsp:cNvSpPr/>
      </dsp:nvSpPr>
      <dsp:spPr>
        <a:xfrm>
          <a:off x="5624408" y="3018830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Genel</a:t>
          </a:r>
          <a:r>
            <a:rPr lang="tr-TR" sz="2600" kern="1200" baseline="0" dirty="0" smtClean="0"/>
            <a:t> vergi-özel vergi</a:t>
          </a:r>
          <a:endParaRPr lang="tr-TR" sz="2600" kern="1200" dirty="0"/>
        </a:p>
      </dsp:txBody>
      <dsp:txXfrm>
        <a:off x="5665318" y="3059740"/>
        <a:ext cx="2117829" cy="1314957"/>
      </dsp:txXfrm>
    </dsp:sp>
    <dsp:sp modelId="{2E2030AB-B2C8-4262-857A-46D9C73C3D8E}">
      <dsp:nvSpPr>
        <dsp:cNvPr id="0" name=""/>
        <dsp:cNvSpPr/>
      </dsp:nvSpPr>
      <dsp:spPr>
        <a:xfrm>
          <a:off x="8068463" y="2786645"/>
          <a:ext cx="2199649" cy="13967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5C73D1-4E95-462C-A4ED-3AFB1CF38339}">
      <dsp:nvSpPr>
        <dsp:cNvPr id="0" name=""/>
        <dsp:cNvSpPr/>
      </dsp:nvSpPr>
      <dsp:spPr>
        <a:xfrm>
          <a:off x="8312869" y="3018830"/>
          <a:ext cx="2199649" cy="13967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Gelir, servet, harcama</a:t>
          </a:r>
          <a:endParaRPr lang="tr-TR" sz="2600" kern="1200" dirty="0"/>
        </a:p>
      </dsp:txBody>
      <dsp:txXfrm>
        <a:off x="8353779" y="3059740"/>
        <a:ext cx="2117829" cy="13149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F1687-B8AE-42DD-8627-63C64767CBE5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BFE06-9A22-41E3-9A26-47A2BE3008BF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E37A7-7896-4479-AA82-B41C07753847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Gelir üzerinden alınan vergiler</a:t>
          </a:r>
          <a:endParaRPr lang="tr-TR" sz="4400" kern="1200" dirty="0"/>
        </a:p>
      </dsp:txBody>
      <dsp:txXfrm>
        <a:off x="3460700" y="1178"/>
        <a:ext cx="3594199" cy="1797099"/>
      </dsp:txXfrm>
    </dsp:sp>
    <dsp:sp modelId="{12B2A058-4F53-4631-A492-610D3619B6EB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Gelir vergisi</a:t>
          </a:r>
          <a:endParaRPr lang="tr-TR" sz="4400" kern="1200" dirty="0"/>
        </a:p>
      </dsp:txBody>
      <dsp:txXfrm>
        <a:off x="1286209" y="2553059"/>
        <a:ext cx="3594199" cy="1797099"/>
      </dsp:txXfrm>
    </dsp:sp>
    <dsp:sp modelId="{2DCA2015-3014-484B-8CE0-9055EDBA8DCA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Kurumlar vergisi</a:t>
          </a:r>
          <a:endParaRPr lang="tr-TR" sz="4400" kern="1200" dirty="0"/>
        </a:p>
      </dsp:txBody>
      <dsp:txXfrm>
        <a:off x="5635190" y="2553059"/>
        <a:ext cx="3594199" cy="17970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35F92-A030-4820-8558-B3F20B60545F}">
      <dsp:nvSpPr>
        <dsp:cNvPr id="0" name=""/>
        <dsp:cNvSpPr/>
      </dsp:nvSpPr>
      <dsp:spPr>
        <a:xfrm>
          <a:off x="5257800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17AEE-2F0E-4828-AFD9-9DA7BFE5EA2E}">
      <dsp:nvSpPr>
        <dsp:cNvPr id="0" name=""/>
        <dsp:cNvSpPr/>
      </dsp:nvSpPr>
      <dsp:spPr>
        <a:xfrm>
          <a:off x="5212080" y="1852864"/>
          <a:ext cx="91440" cy="645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336A9-04CD-487B-9C3D-DEB19E755FCB}">
      <dsp:nvSpPr>
        <dsp:cNvPr id="0" name=""/>
        <dsp:cNvSpPr/>
      </dsp:nvSpPr>
      <dsp:spPr>
        <a:xfrm>
          <a:off x="1537867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250CE2-B5F1-4103-9E5E-4CE77A131364}">
      <dsp:nvSpPr>
        <dsp:cNvPr id="0" name=""/>
        <dsp:cNvSpPr/>
      </dsp:nvSpPr>
      <dsp:spPr>
        <a:xfrm>
          <a:off x="3720638" y="315702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Servetten alınan vergiler</a:t>
          </a:r>
          <a:endParaRPr lang="tr-TR" sz="4100" kern="1200" dirty="0"/>
        </a:p>
      </dsp:txBody>
      <dsp:txXfrm>
        <a:off x="3720638" y="315702"/>
        <a:ext cx="3074323" cy="1537161"/>
      </dsp:txXfrm>
    </dsp:sp>
    <dsp:sp modelId="{761632A9-108E-4E15-AC9E-403808713AFE}">
      <dsp:nvSpPr>
        <dsp:cNvPr id="0" name=""/>
        <dsp:cNvSpPr/>
      </dsp:nvSpPr>
      <dsp:spPr>
        <a:xfrm>
          <a:off x="706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Emlak vergisi</a:t>
          </a:r>
          <a:endParaRPr lang="tr-TR" sz="4100" kern="1200" dirty="0"/>
        </a:p>
      </dsp:txBody>
      <dsp:txXfrm>
        <a:off x="706" y="2498473"/>
        <a:ext cx="3074323" cy="1537161"/>
      </dsp:txXfrm>
    </dsp:sp>
    <dsp:sp modelId="{1881F200-3326-4687-8A13-A9EC62FAAFAB}">
      <dsp:nvSpPr>
        <dsp:cNvPr id="0" name=""/>
        <dsp:cNvSpPr/>
      </dsp:nvSpPr>
      <dsp:spPr>
        <a:xfrm>
          <a:off x="3720638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Veraset ve intikal vergisi</a:t>
          </a:r>
          <a:endParaRPr lang="tr-TR" sz="4100" kern="1200" dirty="0"/>
        </a:p>
      </dsp:txBody>
      <dsp:txXfrm>
        <a:off x="3720638" y="2498473"/>
        <a:ext cx="3074323" cy="1537161"/>
      </dsp:txXfrm>
    </dsp:sp>
    <dsp:sp modelId="{C824F293-B452-4ED0-9CBE-318AE6C1A7CC}">
      <dsp:nvSpPr>
        <dsp:cNvPr id="0" name=""/>
        <dsp:cNvSpPr/>
      </dsp:nvSpPr>
      <dsp:spPr>
        <a:xfrm>
          <a:off x="7440570" y="2498473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Motorlu taşıtlar vergisi</a:t>
          </a:r>
          <a:endParaRPr lang="tr-TR" sz="4100" kern="1200" dirty="0"/>
        </a:p>
      </dsp:txBody>
      <dsp:txXfrm>
        <a:off x="7440570" y="2498473"/>
        <a:ext cx="3074323" cy="15371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B6F90-D03E-431F-9680-D05FBB8A2506}">
      <dsp:nvSpPr>
        <dsp:cNvPr id="0" name=""/>
        <dsp:cNvSpPr/>
      </dsp:nvSpPr>
      <dsp:spPr>
        <a:xfrm>
          <a:off x="5112748" y="1658197"/>
          <a:ext cx="3191135" cy="759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471"/>
              </a:lnTo>
              <a:lnTo>
                <a:pt x="3191135" y="517471"/>
              </a:lnTo>
              <a:lnTo>
                <a:pt x="3191135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F31C5-41A3-4EE4-ACFE-5F5E6BAC8F59}">
      <dsp:nvSpPr>
        <dsp:cNvPr id="0" name=""/>
        <dsp:cNvSpPr/>
      </dsp:nvSpPr>
      <dsp:spPr>
        <a:xfrm>
          <a:off x="5067028" y="1658197"/>
          <a:ext cx="91440" cy="759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A9278B-C906-4DCE-BAF7-BB81009492BD}">
      <dsp:nvSpPr>
        <dsp:cNvPr id="0" name=""/>
        <dsp:cNvSpPr/>
      </dsp:nvSpPr>
      <dsp:spPr>
        <a:xfrm>
          <a:off x="1921612" y="1658197"/>
          <a:ext cx="3191135" cy="759345"/>
        </a:xfrm>
        <a:custGeom>
          <a:avLst/>
          <a:gdLst/>
          <a:ahLst/>
          <a:cxnLst/>
          <a:rect l="0" t="0" r="0" b="0"/>
          <a:pathLst>
            <a:path>
              <a:moveTo>
                <a:pt x="3191135" y="0"/>
              </a:moveTo>
              <a:lnTo>
                <a:pt x="3191135" y="517471"/>
              </a:lnTo>
              <a:lnTo>
                <a:pt x="0" y="517471"/>
              </a:lnTo>
              <a:lnTo>
                <a:pt x="0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BE40C-2533-4829-8925-42B2BC34AAD4}">
      <dsp:nvSpPr>
        <dsp:cNvPr id="0" name=""/>
        <dsp:cNvSpPr/>
      </dsp:nvSpPr>
      <dsp:spPr>
        <a:xfrm>
          <a:off x="3807283" y="257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27D9E-D34D-4BA6-A67F-19F92AD855CA}">
      <dsp:nvSpPr>
        <dsp:cNvPr id="0" name=""/>
        <dsp:cNvSpPr/>
      </dsp:nvSpPr>
      <dsp:spPr>
        <a:xfrm>
          <a:off x="4097387" y="275855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Harcamalardan alınan vergiler</a:t>
          </a:r>
          <a:endParaRPr lang="tr-TR" sz="2700" kern="1200" dirty="0"/>
        </a:p>
      </dsp:txBody>
      <dsp:txXfrm>
        <a:off x="4145946" y="324414"/>
        <a:ext cx="2513811" cy="1560821"/>
      </dsp:txXfrm>
    </dsp:sp>
    <dsp:sp modelId="{2F1BFA54-73E6-4E14-B734-DE07DE590E3B}">
      <dsp:nvSpPr>
        <dsp:cNvPr id="0" name=""/>
        <dsp:cNvSpPr/>
      </dsp:nvSpPr>
      <dsp:spPr>
        <a:xfrm>
          <a:off x="616148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7DD83-6DFB-4825-9E4E-9538EA0E501D}">
      <dsp:nvSpPr>
        <dsp:cNvPr id="0" name=""/>
        <dsp:cNvSpPr/>
      </dsp:nvSpPr>
      <dsp:spPr>
        <a:xfrm>
          <a:off x="906251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Katma değer vergisi</a:t>
          </a:r>
          <a:endParaRPr lang="tr-TR" sz="2700" kern="1200" dirty="0"/>
        </a:p>
      </dsp:txBody>
      <dsp:txXfrm>
        <a:off x="954810" y="2741699"/>
        <a:ext cx="2513811" cy="1560821"/>
      </dsp:txXfrm>
    </dsp:sp>
    <dsp:sp modelId="{8D33AB98-3C84-4683-8054-8CE0EFA00177}">
      <dsp:nvSpPr>
        <dsp:cNvPr id="0" name=""/>
        <dsp:cNvSpPr/>
      </dsp:nvSpPr>
      <dsp:spPr>
        <a:xfrm>
          <a:off x="3807283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8F3B8-0890-4D60-9A9C-481E53E59C09}">
      <dsp:nvSpPr>
        <dsp:cNvPr id="0" name=""/>
        <dsp:cNvSpPr/>
      </dsp:nvSpPr>
      <dsp:spPr>
        <a:xfrm>
          <a:off x="4097387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Banka ve sigorta muameleleri vergisi</a:t>
          </a:r>
          <a:endParaRPr lang="tr-TR" sz="2700" kern="1200" dirty="0"/>
        </a:p>
      </dsp:txBody>
      <dsp:txXfrm>
        <a:off x="4145946" y="2741699"/>
        <a:ext cx="2513811" cy="1560821"/>
      </dsp:txXfrm>
    </dsp:sp>
    <dsp:sp modelId="{C3DEBFE2-D218-4E77-AAFA-FF2B46C58956}">
      <dsp:nvSpPr>
        <dsp:cNvPr id="0" name=""/>
        <dsp:cNvSpPr/>
      </dsp:nvSpPr>
      <dsp:spPr>
        <a:xfrm>
          <a:off x="6998419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4FDAC-4B0C-4439-9ACD-37464735F1FF}">
      <dsp:nvSpPr>
        <dsp:cNvPr id="0" name=""/>
        <dsp:cNvSpPr/>
      </dsp:nvSpPr>
      <dsp:spPr>
        <a:xfrm>
          <a:off x="7288522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Özel tüketim vergisi</a:t>
          </a:r>
          <a:endParaRPr lang="tr-TR" sz="2700" kern="1200" dirty="0"/>
        </a:p>
      </dsp:txBody>
      <dsp:txXfrm>
        <a:off x="7337081" y="2741699"/>
        <a:ext cx="2513811" cy="15608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5B678-DAC8-4BC6-BFFA-64D26D2E8E93}">
      <dsp:nvSpPr>
        <dsp:cNvPr id="0" name=""/>
        <dsp:cNvSpPr/>
      </dsp:nvSpPr>
      <dsp:spPr>
        <a:xfrm>
          <a:off x="5112748" y="1658197"/>
          <a:ext cx="3191135" cy="759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471"/>
              </a:lnTo>
              <a:lnTo>
                <a:pt x="3191135" y="517471"/>
              </a:lnTo>
              <a:lnTo>
                <a:pt x="3191135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574B3-3E22-4350-AA83-FCE95D10D360}">
      <dsp:nvSpPr>
        <dsp:cNvPr id="0" name=""/>
        <dsp:cNvSpPr/>
      </dsp:nvSpPr>
      <dsp:spPr>
        <a:xfrm>
          <a:off x="5067028" y="1658197"/>
          <a:ext cx="91440" cy="759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82B4B-DBCE-4FC8-BEC0-8396CBEBADAB}">
      <dsp:nvSpPr>
        <dsp:cNvPr id="0" name=""/>
        <dsp:cNvSpPr/>
      </dsp:nvSpPr>
      <dsp:spPr>
        <a:xfrm>
          <a:off x="1921612" y="1658197"/>
          <a:ext cx="3191135" cy="759345"/>
        </a:xfrm>
        <a:custGeom>
          <a:avLst/>
          <a:gdLst/>
          <a:ahLst/>
          <a:cxnLst/>
          <a:rect l="0" t="0" r="0" b="0"/>
          <a:pathLst>
            <a:path>
              <a:moveTo>
                <a:pt x="3191135" y="0"/>
              </a:moveTo>
              <a:lnTo>
                <a:pt x="3191135" y="517471"/>
              </a:lnTo>
              <a:lnTo>
                <a:pt x="0" y="517471"/>
              </a:lnTo>
              <a:lnTo>
                <a:pt x="0" y="759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652DFF-7461-411C-9465-E9CFCDB0BCD8}">
      <dsp:nvSpPr>
        <dsp:cNvPr id="0" name=""/>
        <dsp:cNvSpPr/>
      </dsp:nvSpPr>
      <dsp:spPr>
        <a:xfrm>
          <a:off x="3807283" y="257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33563-5068-4DCF-90DF-5561242142C0}">
      <dsp:nvSpPr>
        <dsp:cNvPr id="0" name=""/>
        <dsp:cNvSpPr/>
      </dsp:nvSpPr>
      <dsp:spPr>
        <a:xfrm>
          <a:off x="4097387" y="275855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Cumhuriyet döneminde gerçekleştirilen başlıca vergi reformları </a:t>
          </a:r>
          <a:endParaRPr lang="tr-TR" sz="2000" kern="1200" dirty="0"/>
        </a:p>
      </dsp:txBody>
      <dsp:txXfrm>
        <a:off x="4145946" y="324414"/>
        <a:ext cx="2513811" cy="1560821"/>
      </dsp:txXfrm>
    </dsp:sp>
    <dsp:sp modelId="{597F4E2A-063C-48B5-B1A8-54BCFA3B164A}">
      <dsp:nvSpPr>
        <dsp:cNvPr id="0" name=""/>
        <dsp:cNvSpPr/>
      </dsp:nvSpPr>
      <dsp:spPr>
        <a:xfrm>
          <a:off x="616148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AEE7A-0724-456B-ABA6-732B3D8D816D}">
      <dsp:nvSpPr>
        <dsp:cNvPr id="0" name=""/>
        <dsp:cNvSpPr/>
      </dsp:nvSpPr>
      <dsp:spPr>
        <a:xfrm>
          <a:off x="906251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Aşarın kaldırılması</a:t>
          </a:r>
          <a:endParaRPr lang="tr-TR" sz="2000" kern="1200" dirty="0"/>
        </a:p>
      </dsp:txBody>
      <dsp:txXfrm>
        <a:off x="954810" y="2741699"/>
        <a:ext cx="2513811" cy="1560821"/>
      </dsp:txXfrm>
    </dsp:sp>
    <dsp:sp modelId="{F788752D-6509-4C5C-B4F2-D67DCF0B030F}">
      <dsp:nvSpPr>
        <dsp:cNvPr id="0" name=""/>
        <dsp:cNvSpPr/>
      </dsp:nvSpPr>
      <dsp:spPr>
        <a:xfrm>
          <a:off x="3807283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720650-F410-4EB9-8768-B0C9CE5A2DF5}">
      <dsp:nvSpPr>
        <dsp:cNvPr id="0" name=""/>
        <dsp:cNvSpPr/>
      </dsp:nvSpPr>
      <dsp:spPr>
        <a:xfrm>
          <a:off x="4097387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Gelir Vergisi Kanunu ve Kurumlar Vergisi Kanunu ve Vergi Usul Kanununun kabulü</a:t>
          </a:r>
          <a:endParaRPr lang="tr-TR" sz="2000" kern="1200" dirty="0"/>
        </a:p>
      </dsp:txBody>
      <dsp:txXfrm>
        <a:off x="4145946" y="2741699"/>
        <a:ext cx="2513811" cy="1560821"/>
      </dsp:txXfrm>
    </dsp:sp>
    <dsp:sp modelId="{106168E6-0960-4AD0-887F-4167BE220DBB}">
      <dsp:nvSpPr>
        <dsp:cNvPr id="0" name=""/>
        <dsp:cNvSpPr/>
      </dsp:nvSpPr>
      <dsp:spPr>
        <a:xfrm>
          <a:off x="6998419" y="2417542"/>
          <a:ext cx="2610929" cy="1657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67D2B-97A7-46F7-A30A-4A6A4381AE85}">
      <dsp:nvSpPr>
        <dsp:cNvPr id="0" name=""/>
        <dsp:cNvSpPr/>
      </dsp:nvSpPr>
      <dsp:spPr>
        <a:xfrm>
          <a:off x="7288522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Katma değer vergisi modeli</a:t>
          </a:r>
          <a:endParaRPr lang="tr-TR" sz="2000" kern="1200" dirty="0"/>
        </a:p>
      </dsp:txBody>
      <dsp:txXfrm>
        <a:off x="7337081" y="2741699"/>
        <a:ext cx="2513811" cy="1560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64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53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13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25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45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29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53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45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92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61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403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65F9A-4DC8-4868-A7C8-1BE234C1A3A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0193-45EF-4CA7-908B-6FA9F5A37E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84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TÜRK VERGİ SİSTEMİ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YRD. DOÇ. DR. EDA ÖZDİLER KÜÇÜK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861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ülkede belli bir dönemde uygulanan vergilerin bütünü «vergi sistemi» olarak adlandırılır. </a:t>
            </a:r>
          </a:p>
          <a:p>
            <a:r>
              <a:rPr lang="tr-TR" dirty="0" smtClean="0"/>
              <a:t>Çok vergili sistemde vergilerin belli ölçütlere göre bölümlenmesine vergi sistematiği denir.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142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Vergi sistemi, yükümlünün kişisel durumuna göre objektif-sübjektif vergiler; vergiyi ödeyen ile vergi yükünü taşıyan kişiye göre dolaylı-dolaysız vergiler; verginin kapsamına göre genel vergi-özel vergi ve vergilendirilen ekonomik kaynağa göre gelir, servet ve harcama üzerinden alınan vergiler olarak gruplandırılabilir.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8240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2139" y="85426"/>
            <a:ext cx="10515600" cy="1325563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766642"/>
              </p:ext>
            </p:extLst>
          </p:nvPr>
        </p:nvGraphicFramePr>
        <p:xfrm>
          <a:off x="838200" y="1011219"/>
          <a:ext cx="10515600" cy="5165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78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1230" y="-62808"/>
            <a:ext cx="10515600" cy="1325563"/>
          </a:xfrm>
        </p:spPr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6788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721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7277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637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8862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0617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9700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4606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154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TÜRK VERGİ SİSTEMİ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VERGİ SİSTEMİ</dc:title>
  <dc:creator>EDA OZDILER</dc:creator>
  <cp:lastModifiedBy>EDA OZDILER</cp:lastModifiedBy>
  <cp:revision>3</cp:revision>
  <dcterms:created xsi:type="dcterms:W3CDTF">2018-02-16T06:09:44Z</dcterms:created>
  <dcterms:modified xsi:type="dcterms:W3CDTF">2018-02-16T06:25:17Z</dcterms:modified>
</cp:coreProperties>
</file>