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9AA9E3-C0BE-4A3F-9167-6F4BBC2A2173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CA377B-3E7A-4AE9-B380-3B467BE7ACF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9AA9E3-C0BE-4A3F-9167-6F4BBC2A2173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CA377B-3E7A-4AE9-B380-3B467BE7AC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9AA9E3-C0BE-4A3F-9167-6F4BBC2A2173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CA377B-3E7A-4AE9-B380-3B467BE7AC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9AA9E3-C0BE-4A3F-9167-6F4BBC2A2173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CA377B-3E7A-4AE9-B380-3B467BE7AC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9AA9E3-C0BE-4A3F-9167-6F4BBC2A2173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CA377B-3E7A-4AE9-B380-3B467BE7ACF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9AA9E3-C0BE-4A3F-9167-6F4BBC2A2173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CA377B-3E7A-4AE9-B380-3B467BE7AC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9AA9E3-C0BE-4A3F-9167-6F4BBC2A2173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CA377B-3E7A-4AE9-B380-3B467BE7AC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9AA9E3-C0BE-4A3F-9167-6F4BBC2A2173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CA377B-3E7A-4AE9-B380-3B467BE7AC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9AA9E3-C0BE-4A3F-9167-6F4BBC2A2173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CA377B-3E7A-4AE9-B380-3B467BE7ACF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9AA9E3-C0BE-4A3F-9167-6F4BBC2A2173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CA377B-3E7A-4AE9-B380-3B467BE7AC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9AA9E3-C0BE-4A3F-9167-6F4BBC2A2173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CA377B-3E7A-4AE9-B380-3B467BE7ACF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F9AA9E3-C0BE-4A3F-9167-6F4BBC2A2173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0CA377B-3E7A-4AE9-B380-3B467BE7ACF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Aydınlanma Çağında Teolojik </a:t>
            </a:r>
            <a:r>
              <a:rPr lang="tr-TR" dirty="0" err="1" smtClean="0"/>
              <a:t>Hermeneutik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Christian</a:t>
            </a:r>
            <a:r>
              <a:rPr lang="tr-TR" dirty="0" smtClean="0"/>
              <a:t> </a:t>
            </a:r>
            <a:r>
              <a:rPr lang="tr-TR" dirty="0" err="1" smtClean="0"/>
              <a:t>Wolff</a:t>
            </a:r>
            <a:r>
              <a:rPr lang="tr-TR" dirty="0" smtClean="0"/>
              <a:t> (ö.1754) ,</a:t>
            </a:r>
            <a:r>
              <a:rPr lang="tr-TR" dirty="0" err="1" smtClean="0"/>
              <a:t>Siegmund</a:t>
            </a:r>
            <a:r>
              <a:rPr lang="tr-TR" dirty="0" smtClean="0"/>
              <a:t> </a:t>
            </a:r>
            <a:r>
              <a:rPr lang="tr-TR" dirty="0" err="1" smtClean="0"/>
              <a:t>Jakob</a:t>
            </a:r>
            <a:r>
              <a:rPr lang="tr-TR" dirty="0" smtClean="0"/>
              <a:t> </a:t>
            </a:r>
            <a:r>
              <a:rPr lang="tr-TR" dirty="0" err="1" smtClean="0"/>
              <a:t>Baumgarten</a:t>
            </a:r>
            <a:r>
              <a:rPr lang="tr-TR" dirty="0" smtClean="0"/>
              <a:t> (ö.1757) ve </a:t>
            </a:r>
            <a:r>
              <a:rPr lang="tr-TR" dirty="0" err="1" smtClean="0"/>
              <a:t>Saloma</a:t>
            </a:r>
            <a:r>
              <a:rPr lang="tr-TR" dirty="0" smtClean="0"/>
              <a:t> Semler (ö.1791)</a:t>
            </a:r>
          </a:p>
          <a:p>
            <a:r>
              <a:rPr lang="tr-TR" dirty="0" smtClean="0"/>
              <a:t>Öğretileri ve yazılarıyla akla uymayan otoritenin göstergelerine karşı insan aklının yeniden takdir edilmesine ve yükselen protestoya katkı sağladı.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Wolf</a:t>
            </a:r>
            <a:r>
              <a:rPr lang="tr-TR" dirty="0" smtClean="0"/>
              <a:t> ve </a:t>
            </a:r>
            <a:r>
              <a:rPr lang="tr-TR" dirty="0" err="1" smtClean="0"/>
              <a:t>Baumgarten</a:t>
            </a:r>
            <a:r>
              <a:rPr lang="tr-TR" dirty="0" smtClean="0"/>
              <a:t> iman ve Kilise’nin geleneksel </a:t>
            </a:r>
            <a:r>
              <a:rPr lang="tr-TR" dirty="0" err="1" smtClean="0"/>
              <a:t>protestan</a:t>
            </a:r>
            <a:r>
              <a:rPr lang="tr-TR" dirty="0" smtClean="0"/>
              <a:t> anlayışının bir </a:t>
            </a:r>
            <a:r>
              <a:rPr lang="tr-TR" dirty="0" smtClean="0"/>
              <a:t>müdafaası </a:t>
            </a:r>
            <a:r>
              <a:rPr lang="tr-TR" dirty="0" smtClean="0"/>
              <a:t>için, daha iyi rasyonel bir ölçüt geliştirdiler.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Semler teolojik </a:t>
            </a:r>
            <a:r>
              <a:rPr lang="tr-TR" dirty="0" err="1" smtClean="0"/>
              <a:t>hermeneutiğin</a:t>
            </a:r>
            <a:r>
              <a:rPr lang="tr-TR" dirty="0" smtClean="0"/>
              <a:t> esasının radikal bir başkalaşımını önerdi. Ona göre metnin </a:t>
            </a:r>
            <a:r>
              <a:rPr lang="tr-TR" dirty="0" smtClean="0"/>
              <a:t>dinamik </a:t>
            </a:r>
            <a:r>
              <a:rPr lang="tr-TR" dirty="0" smtClean="0"/>
              <a:t>okuması sona ermeli, metnin hakiki eleştirel okuması başlamalı.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Semler’e</a:t>
            </a:r>
            <a:r>
              <a:rPr lang="tr-TR" dirty="0" smtClean="0"/>
              <a:t> iki kural, eleştirel bir yorum nazariyesi için temeldir.</a:t>
            </a:r>
          </a:p>
          <a:p>
            <a:r>
              <a:rPr lang="tr-TR" dirty="0" smtClean="0"/>
              <a:t>1. Kutsal Kitap yorumcusu, onun ve </a:t>
            </a:r>
            <a:r>
              <a:rPr lang="tr-TR" dirty="0" err="1" smtClean="0"/>
              <a:t>biblikal</a:t>
            </a:r>
            <a:r>
              <a:rPr lang="tr-TR" dirty="0" smtClean="0"/>
              <a:t> metinler arasındaki tarihsel mesafenin farkında olmalı.</a:t>
            </a:r>
          </a:p>
          <a:p>
            <a:r>
              <a:rPr lang="tr-TR" dirty="0" smtClean="0"/>
              <a:t>2. </a:t>
            </a:r>
            <a:r>
              <a:rPr lang="tr-TR" dirty="0" err="1" smtClean="0"/>
              <a:t>Biblikal</a:t>
            </a:r>
            <a:r>
              <a:rPr lang="tr-TR" dirty="0" smtClean="0"/>
              <a:t> </a:t>
            </a:r>
            <a:r>
              <a:rPr lang="tr-TR" dirty="0" err="1" smtClean="0"/>
              <a:t>hermeneutik</a:t>
            </a:r>
            <a:r>
              <a:rPr lang="tr-TR" dirty="0" smtClean="0"/>
              <a:t> metin yorumun evrensel kaidelerine uymalı, fakat ayrıca be metinlerin spesifik tabiatı ve muhtevasına </a:t>
            </a:r>
            <a:r>
              <a:rPr lang="tr-TR" dirty="0" err="1" smtClean="0"/>
              <a:t>dikka</a:t>
            </a:r>
            <a:r>
              <a:rPr lang="tr-TR" dirty="0" smtClean="0"/>
              <a:t> etmeli.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Semler </a:t>
            </a:r>
            <a:r>
              <a:rPr lang="tr-TR" dirty="0" err="1" smtClean="0"/>
              <a:t>biblikal</a:t>
            </a:r>
            <a:r>
              <a:rPr lang="tr-TR" dirty="0" smtClean="0"/>
              <a:t> metni ve Tanrı kelamını keskin bir biçimde ayırdı. </a:t>
            </a:r>
          </a:p>
          <a:p>
            <a:r>
              <a:rPr lang="tr-TR" dirty="0" smtClean="0"/>
              <a:t>Semler bütün diğer bilimlerdeki gibi ilahiyatta da mantık kurallarının tatbik edilmesi gereğine işaret etti. </a:t>
            </a:r>
            <a:r>
              <a:rPr lang="tr-TR" dirty="0" err="1" smtClean="0"/>
              <a:t>Luther’i</a:t>
            </a:r>
            <a:r>
              <a:rPr lang="tr-TR" dirty="0" smtClean="0"/>
              <a:t> insan aklının derecesini azaltmakla suçladı.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</TotalTime>
  <Words>165</Words>
  <Application>Microsoft Office PowerPoint</Application>
  <PresentationFormat>Ekran Gösterisi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Aydınlanma Çağında Teolojik Hermeneutik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Aydınlanma Çağında Teolojik Hermeneutik</dc:title>
  <dc:creator>pc</dc:creator>
  <cp:lastModifiedBy>Pc</cp:lastModifiedBy>
  <cp:revision>3</cp:revision>
  <dcterms:created xsi:type="dcterms:W3CDTF">2018-01-28T16:54:00Z</dcterms:created>
  <dcterms:modified xsi:type="dcterms:W3CDTF">2019-09-01T18:18:11Z</dcterms:modified>
</cp:coreProperties>
</file>