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1" r:id="rId2"/>
    <p:sldId id="683" r:id="rId3"/>
    <p:sldId id="590" r:id="rId4"/>
    <p:sldId id="617" r:id="rId5"/>
    <p:sldId id="660" r:id="rId6"/>
    <p:sldId id="588" r:id="rId7"/>
    <p:sldId id="662" r:id="rId8"/>
    <p:sldId id="663" r:id="rId9"/>
    <p:sldId id="594" r:id="rId10"/>
    <p:sldId id="596" r:id="rId11"/>
    <p:sldId id="595" r:id="rId12"/>
    <p:sldId id="686" r:id="rId13"/>
    <p:sldId id="599" r:id="rId14"/>
    <p:sldId id="681" r:id="rId15"/>
    <p:sldId id="433" r:id="rId16"/>
    <p:sldId id="427" r:id="rId17"/>
    <p:sldId id="630" r:id="rId18"/>
    <p:sldId id="670" r:id="rId19"/>
    <p:sldId id="526" r:id="rId20"/>
    <p:sldId id="553" r:id="rId21"/>
    <p:sldId id="636" r:id="rId22"/>
    <p:sldId id="668" r:id="rId23"/>
    <p:sldId id="675" r:id="rId24"/>
    <p:sldId id="691" r:id="rId25"/>
    <p:sldId id="687" r:id="rId26"/>
    <p:sldId id="689" r:id="rId27"/>
    <p:sldId id="621" r:id="rId28"/>
    <p:sldId id="562" r:id="rId29"/>
    <p:sldId id="572" r:id="rId30"/>
    <p:sldId id="538" r:id="rId31"/>
    <p:sldId id="539" r:id="rId32"/>
    <p:sldId id="690" r:id="rId33"/>
    <p:sldId id="439" r:id="rId34"/>
    <p:sldId id="612" r:id="rId35"/>
    <p:sldId id="340" r:id="rId36"/>
    <p:sldId id="374" r:id="rId37"/>
    <p:sldId id="485" r:id="rId38"/>
    <p:sldId id="694" r:id="rId39"/>
    <p:sldId id="692" r:id="rId40"/>
    <p:sldId id="390" r:id="rId41"/>
    <p:sldId id="693" r:id="rId42"/>
    <p:sldId id="543" r:id="rId43"/>
    <p:sldId id="699" r:id="rId44"/>
    <p:sldId id="494" r:id="rId45"/>
    <p:sldId id="530" r:id="rId46"/>
    <p:sldId id="532" r:id="rId47"/>
    <p:sldId id="535" r:id="rId48"/>
    <p:sldId id="695" r:id="rId49"/>
    <p:sldId id="696" r:id="rId50"/>
    <p:sldId id="697" r:id="rId51"/>
    <p:sldId id="698" r:id="rId52"/>
    <p:sldId id="700" r:id="rId5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AA0C-4E43-46E4-A4D2-4A81C1DCF170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AA0C-4E43-46E4-A4D2-4A81C1DCF170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AA0C-4E43-46E4-A4D2-4A81C1DCF170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AA0C-4E43-46E4-A4D2-4A81C1DCF170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AA0C-4E43-46E4-A4D2-4A81C1DCF170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AA0C-4E43-46E4-A4D2-4A81C1DCF170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AA0C-4E43-46E4-A4D2-4A81C1DCF170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AA0C-4E43-46E4-A4D2-4A81C1DCF170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AA0C-4E43-46E4-A4D2-4A81C1DCF170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AA0C-4E43-46E4-A4D2-4A81C1DCF170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AA0C-4E43-46E4-A4D2-4A81C1DCF170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9AA0C-4E43-46E4-A4D2-4A81C1DCF170}" type="datetimeFigureOut">
              <a:rPr lang="tr-TR" smtClean="0"/>
              <a:pPr/>
              <a:t>10.5.2020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FB672-ABAD-4BB3-8346-C0000599370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lideplayer.biz.tr/slide/2890886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com/slide/6104003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verywellhealth.com/best-anti-inflammatory-medication-254873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uAZq7A5Di8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com/slide/5708833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r.wikipedia.org/w/index.php?title=Rofekoksib&amp;action=edit&amp;redlink=1" TargetMode="External"/><Relationship Id="rId3" Type="http://schemas.openxmlformats.org/officeDocument/2006/relationships/hyperlink" Target="https://tr.wikipedia.org/w/index.php?title=Derakoksib&amp;action=edit&amp;redlink=1" TargetMode="External"/><Relationship Id="rId7" Type="http://schemas.openxmlformats.org/officeDocument/2006/relationships/hyperlink" Target="https://tr.wikipedia.org/w/index.php?title=Parekoksib&amp;action=edit&amp;redlink=1" TargetMode="External"/><Relationship Id="rId2" Type="http://schemas.openxmlformats.org/officeDocument/2006/relationships/hyperlink" Target="https://tr.wikipedia.org/w/index.php?title=Selekoksib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.wikipedia.org/w/index.php?title=Lumirakoksib&amp;action=edit&amp;redlink=1" TargetMode="External"/><Relationship Id="rId5" Type="http://schemas.openxmlformats.org/officeDocument/2006/relationships/hyperlink" Target="https://tr.wikipedia.org/w/index.php?title=Firokoksib&amp;action=edit&amp;redlink=1" TargetMode="External"/><Relationship Id="rId4" Type="http://schemas.openxmlformats.org/officeDocument/2006/relationships/hyperlink" Target="https://tr.wikipedia.org/w/index.php?title=Etorikoksib&amp;action=edit&amp;redlink=1" TargetMode="External"/><Relationship Id="rId9" Type="http://schemas.openxmlformats.org/officeDocument/2006/relationships/hyperlink" Target="https://tr.wikipedia.org/w/index.php?title=Valdekoksib&amp;action=edit&amp;redlink=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Joanna_Makowska?_sg%5b0%5d=rEsuboapD0BixAEByIoOlEwFLJuyS6xUGQnk-gyiq5_tDmKc__X_D2cxwCnz4Vb_cylRWPM.zLjJopBYy3SX8OLRdywTuMg31iq1yGiP7akGwD4X4QfJdLos1hHx21DXkPW4InUkQ8M0GvyKdxrUMcRxsnm1Pw&amp;_sg%5b1%5d=5MUPD8D33ZlbeUXTIqPLxQcaVNOv41zRIwy5667lkLwfcbRwxtOHWW8sf23mXPD9mU70bic.ODuVheDdCTlTtBzDB7sDNkjjhTAE5HfICJRvsJ9jS9loplPGthe-kzP_kqBsxUnJjTaJ3TiZxUhEUXXm8ItE0w" TargetMode="External"/><Relationship Id="rId2" Type="http://schemas.openxmlformats.org/officeDocument/2006/relationships/hyperlink" Target="https://www.researchgate.net/profile/Marek_Kowalski?_sg%5b0%5d=rEsuboapD0BixAEByIoOlEwFLJuyS6xUGQnk-gyiq5_tDmKc__X_D2cxwCnz4Vb_cylRWPM.zLjJopBYy3SX8OLRdywTuMg31iq1yGiP7akGwD4X4QfJdLos1hHx21DXkPW4InUkQ8M0GvyKdxrUMcRxsnm1Pw&amp;_sg%5b1%5d=5MUPD8D33ZlbeUXTIqPLxQcaVNOv41zRIwy5667lkLwfcbRwxtOHWW8sf23mXPD9mU70bic.ODuVheDdCTlTtBzDB7sDNkjjhTAE5HfICJRvsJ9jS9loplPGthe-kzP_kqBsxUnJjTaJ3TiZxUhEUXXm8ItE0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sphere.wordpress.com/2017/03/31/nsaid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enderi.org/duzenleyenler-doc-dr-murat-gultekin-dr-ezgi-simsek-baskan.html?page=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lideshare.net/SaiAnanth1/pharmacology-of-nsaids-65773752" TargetMode="Externa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repmed.com/images/5132/toxicology-pediatrics-salicylate-syndrome-aspirin-reyes-peds" TargetMode="External"/><Relationship Id="rId5" Type="http://schemas.openxmlformats.org/officeDocument/2006/relationships/hyperlink" Target="https://www.aafp.org/afp/2011/0615/p1380.html" TargetMode="External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aungkhaing1/acetaminophen-8679387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lideplayer.com/slide/12954477/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Pharmacologist/2014-opioid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torlib.info/pharmacology/clinical-pharmacology/18.html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gunbakimdergisi.org/managete/fu_folder/2013-02/html/2013-11-2-056-070.htm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drdhriti/opioid-analgesic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nidafkhan1/morphine-amp-fentanyl-nida" TargetMode="Externa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shahmurad65/opioid-agonists-and-antagonists-1880287" TargetMode="Externa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untainside-medical.com/products/narcan-nasal-spray-4mg-2-doses" TargetMode="Externa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acp.org/temp/JAnaesthClinPharmacol322160-6964684_192046.pd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lideplayer.biz.tr/slide/1476813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00042"/>
            <a:ext cx="9036496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analgesics drugs ile ilgili gÃ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8572560" cy="3501008"/>
          </a:xfrm>
          <a:prstGeom prst="rect">
            <a:avLst/>
          </a:prstGeom>
          <a:noFill/>
        </p:spPr>
      </p:pic>
      <p:pic>
        <p:nvPicPr>
          <p:cNvPr id="6" name="5 Resim" descr="Image result for analgesic drug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864096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nöropatik ağrı ile ilgili görsel sonuc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640960" cy="309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İlgili resi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024" y="3214686"/>
            <a:ext cx="8784976" cy="307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0" y="6357958"/>
            <a:ext cx="4729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hlinkClick r:id="rId4"/>
              </a:rPr>
              <a:t>https://slideplayer.biz.tr/slide/2890886/</a:t>
            </a:r>
            <a:r>
              <a:rPr lang="tr-TR" dirty="0" smtClean="0"/>
              <a:t>    Uslu T.</a:t>
            </a: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nöropatik ağrı ile ilgili görsel sonuc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5112"/>
            <a:ext cx="6624736" cy="640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9986" name="Picture 2" descr="pregabalin etki mekanizması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nöropatik ağrı kesici ilaçlar ile ilgili görsel sonuc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74846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357158" y="6488668"/>
            <a:ext cx="328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acilci.net/acil-serviste-kronik-</a:t>
            </a:r>
            <a:r>
              <a:rPr lang="tr-TR" dirty="0" err="1" smtClean="0"/>
              <a:t>agri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ağrı kesiciler etki mekanizmaları ile ilgili görsel sonuc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6100"/>
            <a:ext cx="91440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analgesics drugs ile ilgili gÃ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68570" cy="3724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95288" y="333375"/>
            <a:ext cx="874871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/>
              <a:t>NSAİİ’ </a:t>
            </a:r>
            <a:r>
              <a:rPr lang="tr-TR" sz="2400" b="1" dirty="0" err="1"/>
              <a:t>ların</a:t>
            </a:r>
            <a:r>
              <a:rPr lang="tr-TR" sz="2400" b="1" dirty="0"/>
              <a:t> Klinik Kullanımı</a:t>
            </a:r>
          </a:p>
          <a:p>
            <a:pPr>
              <a:spcBef>
                <a:spcPct val="50000"/>
              </a:spcBef>
            </a:pPr>
            <a:r>
              <a:rPr lang="tr-TR" sz="2400" b="1" u="sng" dirty="0"/>
              <a:t>Analjezik olarak</a:t>
            </a:r>
            <a:r>
              <a:rPr lang="tr-TR" sz="2400" dirty="0"/>
              <a:t>	</a:t>
            </a:r>
          </a:p>
          <a:p>
            <a:pPr>
              <a:spcBef>
                <a:spcPct val="50000"/>
              </a:spcBef>
            </a:pPr>
            <a:r>
              <a:rPr lang="tr-TR" sz="2400" dirty="0" err="1"/>
              <a:t>Başağrısı</a:t>
            </a:r>
            <a:r>
              <a:rPr lang="tr-TR" sz="2400" dirty="0"/>
              <a:t>, sırt ağrısı, </a:t>
            </a:r>
            <a:r>
              <a:rPr lang="tr-TR" sz="2400" dirty="0" err="1"/>
              <a:t>dişağrısı</a:t>
            </a:r>
            <a:r>
              <a:rPr lang="tr-TR" sz="2400" dirty="0"/>
              <a:t>, </a:t>
            </a:r>
            <a:r>
              <a:rPr lang="tr-TR" sz="2400" dirty="0" err="1"/>
              <a:t>dismenore</a:t>
            </a:r>
            <a:r>
              <a:rPr lang="tr-TR" sz="2400" dirty="0"/>
              <a:t>, yumuşak doku zedelenmesi ve </a:t>
            </a:r>
            <a:r>
              <a:rPr lang="tr-TR" sz="2400" dirty="0" err="1"/>
              <a:t>postoperatif</a:t>
            </a:r>
            <a:r>
              <a:rPr lang="tr-TR" sz="2400" dirty="0"/>
              <a:t> ağrılar, </a:t>
            </a:r>
            <a:r>
              <a:rPr lang="tr-TR" sz="2400" dirty="0" smtClean="0"/>
              <a:t>kemik </a:t>
            </a:r>
            <a:r>
              <a:rPr lang="tr-TR" sz="2400" dirty="0"/>
              <a:t>metastazına bağlı kemik ve eklem ağrısı</a:t>
            </a:r>
          </a:p>
          <a:p>
            <a:pPr>
              <a:spcBef>
                <a:spcPct val="50000"/>
              </a:spcBef>
            </a:pPr>
            <a:r>
              <a:rPr lang="tr-TR" sz="2400" b="1" u="sng" dirty="0" err="1" smtClean="0"/>
              <a:t>Antiinflamatuvar</a:t>
            </a:r>
            <a:r>
              <a:rPr lang="tr-TR" sz="2400" b="1" u="sng" dirty="0" smtClean="0"/>
              <a:t> </a:t>
            </a:r>
            <a:r>
              <a:rPr lang="tr-TR" sz="2400" b="1" u="sng" dirty="0"/>
              <a:t>olarak</a:t>
            </a:r>
          </a:p>
          <a:p>
            <a:pPr>
              <a:spcBef>
                <a:spcPct val="50000"/>
              </a:spcBef>
            </a:pPr>
            <a:r>
              <a:rPr lang="tr-TR" sz="2400" dirty="0" err="1"/>
              <a:t>Romatoid</a:t>
            </a:r>
            <a:r>
              <a:rPr lang="tr-TR" sz="2400" dirty="0"/>
              <a:t> </a:t>
            </a:r>
            <a:r>
              <a:rPr lang="tr-TR" sz="2400" dirty="0" err="1"/>
              <a:t>artrit</a:t>
            </a:r>
            <a:r>
              <a:rPr lang="tr-TR" sz="2400" dirty="0"/>
              <a:t>, </a:t>
            </a:r>
            <a:r>
              <a:rPr lang="tr-TR" sz="2400" dirty="0" err="1"/>
              <a:t>Osteoartrit</a:t>
            </a:r>
            <a:r>
              <a:rPr lang="tr-TR" sz="2400" dirty="0"/>
              <a:t>, yumuşak doku hastalıkları</a:t>
            </a:r>
          </a:p>
          <a:p>
            <a:pPr>
              <a:spcBef>
                <a:spcPct val="50000"/>
              </a:spcBef>
            </a:pPr>
            <a:r>
              <a:rPr lang="tr-TR" sz="2400" dirty="0" err="1" smtClean="0">
                <a:solidFill>
                  <a:srgbClr val="FF0000"/>
                </a:solidFill>
              </a:rPr>
              <a:t>Asetaminofen</a:t>
            </a:r>
            <a:r>
              <a:rPr lang="tr-TR" sz="2400" dirty="0" smtClean="0">
                <a:solidFill>
                  <a:srgbClr val="FF0000"/>
                </a:solidFill>
              </a:rPr>
              <a:t> (</a:t>
            </a:r>
            <a:r>
              <a:rPr lang="tr-TR" sz="2400" dirty="0" err="1" smtClean="0">
                <a:solidFill>
                  <a:srgbClr val="FF0000"/>
                </a:solidFill>
              </a:rPr>
              <a:t>Parasetamol</a:t>
            </a:r>
            <a:r>
              <a:rPr lang="tr-TR" sz="2400" dirty="0" smtClean="0">
                <a:solidFill>
                  <a:srgbClr val="FF0000"/>
                </a:solidFill>
              </a:rPr>
              <a:t>)’in sadece analjezik ve </a:t>
            </a:r>
            <a:r>
              <a:rPr lang="tr-TR" sz="2400" dirty="0" err="1" smtClean="0">
                <a:solidFill>
                  <a:srgbClr val="FF0000"/>
                </a:solidFill>
              </a:rPr>
              <a:t>antipiretik</a:t>
            </a:r>
            <a:r>
              <a:rPr lang="tr-TR" sz="2400" dirty="0" smtClean="0">
                <a:solidFill>
                  <a:srgbClr val="FF0000"/>
                </a:solidFill>
              </a:rPr>
              <a:t> etkileri vardır. </a:t>
            </a:r>
            <a:r>
              <a:rPr lang="tr-TR" sz="2400" dirty="0" err="1" smtClean="0">
                <a:solidFill>
                  <a:srgbClr val="FF0000"/>
                </a:solidFill>
              </a:rPr>
              <a:t>Antienflamatuvar</a:t>
            </a:r>
            <a:r>
              <a:rPr lang="tr-TR" sz="2400" dirty="0" smtClean="0">
                <a:solidFill>
                  <a:srgbClr val="FF0000"/>
                </a:solidFill>
              </a:rPr>
              <a:t> etkisi oldukça düşüktür</a:t>
            </a:r>
            <a:endParaRPr lang="tr-TR" sz="24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sz="2400" b="1" u="sng" dirty="0" err="1"/>
              <a:t>Antipiretik</a:t>
            </a:r>
            <a:r>
              <a:rPr lang="tr-TR" sz="2400" b="1" u="sng" dirty="0"/>
              <a:t> olarak</a:t>
            </a:r>
          </a:p>
          <a:p>
            <a:pPr>
              <a:spcBef>
                <a:spcPct val="50000"/>
              </a:spcBef>
            </a:pPr>
            <a:r>
              <a:rPr lang="tr-TR" sz="2400" dirty="0"/>
              <a:t>Yan etki </a:t>
            </a:r>
            <a:r>
              <a:rPr lang="tr-TR" sz="2400" dirty="0" err="1"/>
              <a:t>insidensinin</a:t>
            </a:r>
            <a:r>
              <a:rPr lang="tr-TR" sz="2400" dirty="0"/>
              <a:t> düşük olması nedeniyle özellikle çocuklarda </a:t>
            </a:r>
            <a:r>
              <a:rPr lang="tr-TR" sz="2400" dirty="0" err="1"/>
              <a:t>parasetamol</a:t>
            </a:r>
            <a:r>
              <a:rPr lang="tr-TR" sz="2400" dirty="0"/>
              <a:t> tercih edilmektedir</a:t>
            </a:r>
            <a:r>
              <a:rPr lang="tr-TR" sz="2400" dirty="0" smtClean="0"/>
              <a:t>.</a:t>
            </a:r>
          </a:p>
          <a:p>
            <a:pPr>
              <a:spcBef>
                <a:spcPct val="50000"/>
              </a:spcBef>
            </a:pPr>
            <a:endParaRPr lang="tr-TR" sz="2400" dirty="0"/>
          </a:p>
          <a:p>
            <a:pPr>
              <a:spcBef>
                <a:spcPct val="50000"/>
              </a:spcBef>
            </a:pPr>
            <a:endParaRPr lang="tr-TR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51520" y="302359"/>
            <a:ext cx="864096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3200" b="1" dirty="0"/>
              <a:t>NSAİİ </a:t>
            </a:r>
            <a:r>
              <a:rPr lang="tr-TR" sz="3200" b="1" dirty="0" err="1"/>
              <a:t>ların</a:t>
            </a:r>
            <a:r>
              <a:rPr lang="tr-TR" sz="3200" b="1" dirty="0"/>
              <a:t> Etki Mekanizması</a:t>
            </a:r>
          </a:p>
          <a:p>
            <a:endParaRPr lang="tr-TR" sz="2800" dirty="0" smtClean="0"/>
          </a:p>
          <a:p>
            <a:endParaRPr lang="tr-TR" sz="2800" dirty="0" smtClean="0"/>
          </a:p>
          <a:p>
            <a:endParaRPr lang="tr-TR" sz="2800" dirty="0" smtClean="0"/>
          </a:p>
          <a:p>
            <a:pPr algn="just"/>
            <a:r>
              <a:rPr lang="tr-TR" sz="2800" dirty="0" smtClean="0"/>
              <a:t>Bu ilaçlar </a:t>
            </a:r>
            <a:r>
              <a:rPr lang="tr-TR" sz="2800" dirty="0" err="1"/>
              <a:t>antiinflamatuvar</a:t>
            </a:r>
            <a:r>
              <a:rPr lang="tr-TR" sz="2800" dirty="0"/>
              <a:t>, analjezik ve </a:t>
            </a:r>
            <a:r>
              <a:rPr lang="tr-TR" sz="2800" dirty="0" err="1"/>
              <a:t>antipiretik</a:t>
            </a:r>
            <a:r>
              <a:rPr lang="tr-TR" sz="2800" dirty="0"/>
              <a:t> </a:t>
            </a:r>
          </a:p>
          <a:p>
            <a:pPr algn="just"/>
            <a:r>
              <a:rPr lang="tr-TR" sz="2800" dirty="0" smtClean="0"/>
              <a:t>etkilerini dokularda </a:t>
            </a:r>
            <a:r>
              <a:rPr lang="tr-TR" sz="2800" dirty="0" err="1" smtClean="0">
                <a:solidFill>
                  <a:srgbClr val="FF0000"/>
                </a:solidFill>
              </a:rPr>
              <a:t>Siklooksijenaz</a:t>
            </a:r>
            <a:r>
              <a:rPr lang="tr-TR" sz="2800" dirty="0" smtClean="0">
                <a:solidFill>
                  <a:srgbClr val="FF0000"/>
                </a:solidFill>
              </a:rPr>
              <a:t> Enzimini </a:t>
            </a:r>
            <a:r>
              <a:rPr lang="tr-TR" sz="2800" dirty="0">
                <a:solidFill>
                  <a:srgbClr val="FF0000"/>
                </a:solidFill>
              </a:rPr>
              <a:t>(COX) </a:t>
            </a:r>
            <a:r>
              <a:rPr lang="tr-TR" sz="2800" dirty="0" err="1" smtClean="0"/>
              <a:t>inhibe</a:t>
            </a:r>
            <a:r>
              <a:rPr lang="tr-TR" sz="2800" dirty="0" smtClean="0"/>
              <a:t> ederek </a:t>
            </a:r>
            <a:r>
              <a:rPr lang="tr-TR" sz="2800" dirty="0" err="1" smtClean="0"/>
              <a:t>prostaglandin</a:t>
            </a:r>
            <a:r>
              <a:rPr lang="tr-TR" sz="2800" dirty="0" smtClean="0"/>
              <a:t>  sentezini azaltarak oluştururlar</a:t>
            </a:r>
          </a:p>
          <a:p>
            <a:pPr algn="just"/>
            <a:endParaRPr lang="tr-TR" sz="2800" dirty="0" smtClean="0"/>
          </a:p>
          <a:p>
            <a:pPr algn="just"/>
            <a:r>
              <a:rPr lang="tr-TR" sz="2800" dirty="0" smtClean="0"/>
              <a:t>COX </a:t>
            </a:r>
            <a:r>
              <a:rPr lang="tr-TR" sz="2800" dirty="0"/>
              <a:t>enziminin 2 </a:t>
            </a:r>
            <a:r>
              <a:rPr lang="tr-TR" sz="2800" dirty="0" smtClean="0"/>
              <a:t>tipi bulunmaktadır: </a:t>
            </a:r>
            <a:r>
              <a:rPr lang="tr-TR" sz="2800" dirty="0"/>
              <a:t>COX-1 ve COX-2 </a:t>
            </a:r>
          </a:p>
          <a:p>
            <a:pPr algn="just">
              <a:buFont typeface="Arial" pitchFamily="34" charset="0"/>
              <a:buChar char="•"/>
            </a:pPr>
            <a:r>
              <a:rPr lang="tr-TR" sz="2800" b="1" i="1" dirty="0"/>
              <a:t>COX-1 enzimi </a:t>
            </a:r>
            <a:r>
              <a:rPr lang="tr-TR" sz="2800" dirty="0" err="1"/>
              <a:t>trombositler</a:t>
            </a:r>
            <a:r>
              <a:rPr lang="tr-TR" sz="2800" dirty="0"/>
              <a:t> de dahil olmak üzere </a:t>
            </a:r>
          </a:p>
          <a:p>
            <a:pPr algn="just"/>
            <a:r>
              <a:rPr lang="tr-TR" sz="2800" dirty="0"/>
              <a:t>organizmadaki birçok dokuda sentezlenmektedir.</a:t>
            </a:r>
          </a:p>
          <a:p>
            <a:pPr algn="just">
              <a:buFont typeface="Arial" pitchFamily="34" charset="0"/>
              <a:buChar char="•"/>
            </a:pPr>
            <a:r>
              <a:rPr lang="tr-TR" sz="2800" b="1" i="1" dirty="0"/>
              <a:t>COX-2 enzimi </a:t>
            </a:r>
            <a:r>
              <a:rPr lang="tr-TR" sz="2800" dirty="0"/>
              <a:t>ise aktive </a:t>
            </a:r>
            <a:r>
              <a:rPr lang="tr-TR" sz="2800" dirty="0" smtClean="0"/>
              <a:t>olmaları (</a:t>
            </a:r>
            <a:r>
              <a:rPr lang="tr-TR" sz="2800" dirty="0" smtClean="0">
                <a:solidFill>
                  <a:srgbClr val="FF0000"/>
                </a:solidFill>
              </a:rPr>
              <a:t>indüklenmeleri</a:t>
            </a:r>
            <a:r>
              <a:rPr lang="tr-TR" sz="2800" dirty="0" smtClean="0"/>
              <a:t>) </a:t>
            </a:r>
            <a:r>
              <a:rPr lang="tr-TR" sz="2800" dirty="0"/>
              <a:t>sonucu </a:t>
            </a:r>
            <a:r>
              <a:rPr lang="tr-TR" sz="2800" dirty="0" err="1"/>
              <a:t>inflamasyon</a:t>
            </a:r>
            <a:r>
              <a:rPr lang="tr-TR" sz="2800" dirty="0"/>
              <a:t> </a:t>
            </a:r>
            <a:r>
              <a:rPr lang="tr-TR" sz="2800" dirty="0" smtClean="0"/>
              <a:t>yapan </a:t>
            </a:r>
            <a:r>
              <a:rPr lang="tr-TR" sz="2800" dirty="0"/>
              <a:t>hücrelerde (PMNL, </a:t>
            </a:r>
            <a:r>
              <a:rPr lang="tr-TR" sz="2800" dirty="0" err="1"/>
              <a:t>monositler</a:t>
            </a:r>
            <a:r>
              <a:rPr lang="tr-TR" sz="2800" dirty="0"/>
              <a:t>, </a:t>
            </a:r>
            <a:r>
              <a:rPr lang="tr-TR" sz="2800" dirty="0" err="1"/>
              <a:t>makrofajlar</a:t>
            </a:r>
            <a:r>
              <a:rPr lang="tr-TR" sz="2800" dirty="0"/>
              <a:t>, </a:t>
            </a:r>
            <a:r>
              <a:rPr lang="tr-TR" sz="2800" dirty="0" err="1" smtClean="0"/>
              <a:t>fibroblast</a:t>
            </a:r>
            <a:r>
              <a:rPr lang="tr-TR" sz="2800" dirty="0"/>
              <a:t>) oluşmaktadır.   </a:t>
            </a:r>
          </a:p>
        </p:txBody>
      </p:sp>
      <p:sp>
        <p:nvSpPr>
          <p:cNvPr id="3" name="2 Dikdörtgen"/>
          <p:cNvSpPr/>
          <p:nvPr/>
        </p:nvSpPr>
        <p:spPr>
          <a:xfrm>
            <a:off x="251520" y="836712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/>
              <a:t>Organizmada Ağrı, Ateş ve </a:t>
            </a:r>
            <a:r>
              <a:rPr lang="tr-TR" sz="2800" dirty="0" err="1" smtClean="0"/>
              <a:t>İnflamasyon</a:t>
            </a:r>
            <a:r>
              <a:rPr lang="tr-TR" sz="2800" dirty="0" smtClean="0"/>
              <a:t> oluşumuna aracılık eden en önemli </a:t>
            </a:r>
            <a:r>
              <a:rPr lang="tr-TR" sz="2800" dirty="0" err="1" smtClean="0"/>
              <a:t>endojen</a:t>
            </a:r>
            <a:r>
              <a:rPr lang="tr-TR" sz="2800" dirty="0" smtClean="0"/>
              <a:t> madde </a:t>
            </a:r>
            <a:r>
              <a:rPr lang="tr-TR" sz="2800" b="1" dirty="0" err="1" smtClean="0"/>
              <a:t>Prostaglandinlerdir</a:t>
            </a:r>
            <a:r>
              <a:rPr lang="tr-TR" sz="2800" dirty="0" smtClean="0"/>
              <a:t> .</a:t>
            </a:r>
            <a:endParaRPr lang="tr-TR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nsaid drugs ile ilgili görsel sonucu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46445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Image result for analgesic drug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903649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071670" y="6215082"/>
            <a:ext cx="3867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hlinkClick r:id="rId3"/>
              </a:rPr>
              <a:t>https://slideplayer.com/slide/6104003/</a:t>
            </a: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036496" cy="5519536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>
            <a:off x="971600" y="260648"/>
            <a:ext cx="6211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200" b="1" dirty="0" smtClean="0"/>
              <a:t>ANTİPİRETİK ETKİ MEKANİZMALARI</a:t>
            </a:r>
            <a:endParaRPr lang="tr-TR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tr-TR" b="1" dirty="0" smtClean="0"/>
              <a:t>AĞRI TANIMI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785794"/>
            <a:ext cx="8435280" cy="585791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tr-TR" b="1" dirty="0" smtClean="0"/>
              <a:t>Ağrı vücudun herhangi bir yerinden kaynaklanan, olası bir doku hasarı ile birlikte seyreden, bireyin geçmişteki deneyimleri ile de ilgili, hoş olmayan, </a:t>
            </a:r>
            <a:r>
              <a:rPr lang="tr-TR" b="1" dirty="0" err="1" smtClean="0"/>
              <a:t>emosyonel</a:t>
            </a:r>
            <a:r>
              <a:rPr lang="tr-TR" b="1" dirty="0" smtClean="0"/>
              <a:t> ve </a:t>
            </a:r>
            <a:r>
              <a:rPr lang="tr-TR" b="1" dirty="0" err="1" smtClean="0"/>
              <a:t>sensoriyal</a:t>
            </a:r>
            <a:r>
              <a:rPr lang="tr-TR" b="1" dirty="0" smtClean="0"/>
              <a:t> bir duygudur </a:t>
            </a:r>
            <a:r>
              <a:rPr lang="tr-TR" sz="2800" i="1" dirty="0" smtClean="0"/>
              <a:t>(Uluslar arası Ağrı Araştırma Derneği (IASP) tanımı)</a:t>
            </a:r>
            <a:r>
              <a:rPr lang="tr-TR" sz="2800" b="1" i="1" dirty="0" smtClean="0"/>
              <a:t>. </a:t>
            </a:r>
          </a:p>
          <a:p>
            <a:pPr algn="just"/>
            <a:endParaRPr lang="tr-TR" sz="2400" dirty="0" smtClean="0"/>
          </a:p>
          <a:p>
            <a:pPr algn="just"/>
            <a:endParaRPr lang="tr-TR" sz="2400" dirty="0" smtClean="0"/>
          </a:p>
          <a:p>
            <a:pPr algn="just"/>
            <a:r>
              <a:rPr lang="tr-TR" sz="2800" dirty="0" smtClean="0"/>
              <a:t>Gerçekte yolunda olmayan bir şeylerin olduğunu gösteren bir uyarıcıdır ve bu sayede korunma önlemleri alabiliriz.</a:t>
            </a:r>
            <a:endParaRPr lang="tr-TR" sz="2800" b="1" i="1" dirty="0" smtClean="0"/>
          </a:p>
          <a:p>
            <a:pPr algn="just">
              <a:buNone/>
            </a:pPr>
            <a:endParaRPr lang="tr-TR" sz="2800" b="1" i="1" dirty="0" smtClean="0"/>
          </a:p>
          <a:p>
            <a:pPr algn="just"/>
            <a:r>
              <a:rPr lang="tr-TR" sz="2400" b="1" i="1" dirty="0" smtClean="0"/>
              <a:t>Tedavi edilmeyen ağrı hastanın fizyolojik fonksiyonlarını, düşünme ve iletişim gibi zihinsel fonksiyonlarını ve sosyal ilişkilerini olumsuz etkileyerek </a:t>
            </a:r>
            <a:r>
              <a:rPr lang="tr-TR" sz="2400" b="1" i="1" dirty="0" smtClean="0">
                <a:solidFill>
                  <a:srgbClr val="FF0000"/>
                </a:solidFill>
              </a:rPr>
              <a:t>yaşam kalitesini düşürür ve psikolojik bozukluklara neden olur.</a:t>
            </a:r>
          </a:p>
          <a:p>
            <a:pPr algn="ctr"/>
            <a:endParaRPr lang="tr-TR" sz="3000" b="1" i="1" dirty="0" smtClean="0">
              <a:solidFill>
                <a:srgbClr val="0070C0"/>
              </a:solidFill>
            </a:endParaRPr>
          </a:p>
          <a:p>
            <a:pPr algn="ctr"/>
            <a:r>
              <a:rPr lang="tr-TR" sz="3000" b="1" i="1" dirty="0" smtClean="0">
                <a:solidFill>
                  <a:srgbClr val="0070C0"/>
                </a:solidFill>
              </a:rPr>
              <a:t>Uygun bir tedavi ile (ağrı yönetimi) %90 ‘ </a:t>
            </a:r>
            <a:r>
              <a:rPr lang="tr-TR" sz="3000" b="1" i="1" dirty="0" err="1" smtClean="0">
                <a:solidFill>
                  <a:srgbClr val="0070C0"/>
                </a:solidFill>
              </a:rPr>
              <a:t>lara</a:t>
            </a:r>
            <a:r>
              <a:rPr lang="tr-TR" sz="3000" b="1" i="1" dirty="0" smtClean="0">
                <a:solidFill>
                  <a:srgbClr val="0070C0"/>
                </a:solidFill>
              </a:rPr>
              <a:t> varan başarı sağlanır</a:t>
            </a:r>
            <a:r>
              <a:rPr lang="tr-TR" sz="2400" b="1" i="1" dirty="0" smtClean="0">
                <a:solidFill>
                  <a:srgbClr val="0070C0"/>
                </a:solidFill>
              </a:rPr>
              <a:t>.</a:t>
            </a:r>
            <a:endParaRPr lang="tr-TR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nsaid drugs ile ilgili görsel sonucu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Ä°lgili resi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903649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0" y="6488668"/>
            <a:ext cx="8358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4"/>
              </a:rPr>
              <a:t>https://www.verywellhealth.com/best-anti-inflammatory-medication-2548734</a:t>
            </a:r>
            <a:r>
              <a:rPr lang="tr-TR" dirty="0" smtClean="0"/>
              <a:t>, 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0" y="2928934"/>
            <a:ext cx="8715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4"/>
              </a:rPr>
              <a:t>https://www.verywellhealth.com/best-anti-inflammatory-medication-2548734</a:t>
            </a:r>
            <a:r>
              <a:rPr lang="tr-TR" dirty="0" smtClean="0"/>
              <a:t>,    2019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nsaid drugs ile ilgili görsel sonucu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4056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nonsteroidal anti inflammatory drugs ile ilgili gÃ¶rsel sonuc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6632"/>
            <a:ext cx="3712496" cy="647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nsaid drugs ile ilgili görsel sonucu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929718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428596" y="6215082"/>
            <a:ext cx="6215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3"/>
              </a:rPr>
              <a:t>https://www.youtube.com/watch?v=TuAZq7A5Di8</a:t>
            </a:r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COXIBS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tr-TR" dirty="0" smtClean="0"/>
              <a:t>Piyasada sadece </a:t>
            </a:r>
            <a:r>
              <a:rPr lang="tr-TR" dirty="0" err="1" smtClean="0"/>
              <a:t>celecoxib</a:t>
            </a:r>
            <a:r>
              <a:rPr lang="tr-TR" dirty="0" smtClean="0"/>
              <a:t> var..</a:t>
            </a:r>
            <a:endParaRPr lang="tr-TR" dirty="0"/>
          </a:p>
        </p:txBody>
      </p:sp>
      <p:pic>
        <p:nvPicPr>
          <p:cNvPr id="4" name="3 Resim" descr="Ä°lgili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8215370" cy="452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357158" y="6357958"/>
            <a:ext cx="3867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hlinkClick r:id="rId3"/>
              </a:rPr>
              <a:t>https://slideplayer.com/slide/5708833/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COX-2 </a:t>
            </a:r>
            <a:r>
              <a:rPr lang="tr-TR" dirty="0" err="1" smtClean="0"/>
              <a:t>Inhitörleri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b="1" u="sng" dirty="0" err="1" smtClean="0">
                <a:solidFill>
                  <a:srgbClr val="FF0000"/>
                </a:solidFill>
                <a:hlinkClick r:id="rId2" tooltip="Selekoksib (sayfa mevcut değil)"/>
              </a:rPr>
              <a:t>Selekoksib</a:t>
            </a:r>
            <a:r>
              <a:rPr lang="tr-TR" dirty="0" smtClean="0"/>
              <a:t> </a:t>
            </a:r>
            <a:r>
              <a:rPr lang="tr-TR" b="1" dirty="0" smtClean="0"/>
              <a:t>·</a:t>
            </a:r>
            <a:r>
              <a:rPr lang="tr-TR" dirty="0" smtClean="0"/>
              <a:t> </a:t>
            </a:r>
            <a:r>
              <a:rPr lang="tr-TR" dirty="0" err="1" smtClean="0">
                <a:hlinkClick r:id="rId3" tooltip="Derakoksib (sayfa mevcut değil)"/>
              </a:rPr>
              <a:t>Derakoksib</a:t>
            </a:r>
            <a:r>
              <a:rPr lang="tr-TR" baseline="30000" dirty="0" smtClean="0"/>
              <a:t>‡</a:t>
            </a:r>
            <a:r>
              <a:rPr lang="tr-TR" dirty="0" smtClean="0"/>
              <a:t> </a:t>
            </a:r>
            <a:r>
              <a:rPr lang="tr-TR" b="1" dirty="0" smtClean="0"/>
              <a:t>·</a:t>
            </a:r>
            <a:r>
              <a:rPr lang="tr-TR" dirty="0" smtClean="0"/>
              <a:t> </a:t>
            </a:r>
            <a:r>
              <a:rPr lang="tr-TR" dirty="0" err="1" smtClean="0">
                <a:hlinkClick r:id="rId4" tooltip="Etorikoksib (sayfa mevcut değil)"/>
              </a:rPr>
              <a:t>Etorikoksib</a:t>
            </a:r>
            <a:r>
              <a:rPr lang="tr-TR" dirty="0" smtClean="0"/>
              <a:t> </a:t>
            </a:r>
            <a:r>
              <a:rPr lang="tr-TR" b="1" dirty="0" smtClean="0"/>
              <a:t>·</a:t>
            </a:r>
            <a:r>
              <a:rPr lang="tr-TR" dirty="0" smtClean="0"/>
              <a:t> </a:t>
            </a:r>
            <a:r>
              <a:rPr lang="tr-TR" dirty="0" err="1" smtClean="0">
                <a:hlinkClick r:id="rId5" tooltip="Firokoksib (sayfa mevcut değil)"/>
              </a:rPr>
              <a:t>Firokoksib</a:t>
            </a:r>
            <a:r>
              <a:rPr lang="tr-TR" baseline="30000" dirty="0" smtClean="0"/>
              <a:t>‡</a:t>
            </a:r>
            <a:r>
              <a:rPr lang="tr-TR" dirty="0" smtClean="0"/>
              <a:t> </a:t>
            </a:r>
            <a:r>
              <a:rPr lang="tr-TR" b="1" dirty="0" smtClean="0"/>
              <a:t>·</a:t>
            </a:r>
            <a:r>
              <a:rPr lang="tr-TR" dirty="0" smtClean="0"/>
              <a:t> </a:t>
            </a:r>
            <a:r>
              <a:rPr lang="tr-TR" dirty="0" err="1" smtClean="0">
                <a:hlinkClick r:id="rId6" tooltip="Lumirakoksib (sayfa mevcut değil)"/>
              </a:rPr>
              <a:t>Lumirakoksib</a:t>
            </a:r>
            <a:r>
              <a:rPr lang="tr-TR" baseline="30000" dirty="0" smtClean="0"/>
              <a:t>†</a:t>
            </a:r>
            <a:r>
              <a:rPr lang="tr-TR" dirty="0" smtClean="0"/>
              <a:t> </a:t>
            </a:r>
            <a:r>
              <a:rPr lang="tr-TR" b="1" dirty="0" smtClean="0"/>
              <a:t>·</a:t>
            </a:r>
            <a:r>
              <a:rPr lang="tr-TR" dirty="0" smtClean="0"/>
              <a:t> </a:t>
            </a:r>
            <a:r>
              <a:rPr lang="tr-TR" dirty="0" err="1" smtClean="0">
                <a:hlinkClick r:id="rId7" tooltip="Parekoksib (sayfa mevcut değil)"/>
              </a:rPr>
              <a:t>Parekoksib</a:t>
            </a:r>
            <a:r>
              <a:rPr lang="tr-TR" dirty="0" smtClean="0"/>
              <a:t> </a:t>
            </a:r>
            <a:r>
              <a:rPr lang="tr-TR" b="1" dirty="0" smtClean="0"/>
              <a:t>·</a:t>
            </a:r>
            <a:r>
              <a:rPr lang="tr-TR" dirty="0" smtClean="0"/>
              <a:t> </a:t>
            </a:r>
            <a:r>
              <a:rPr lang="tr-TR" dirty="0" err="1" smtClean="0">
                <a:hlinkClick r:id="rId8" tooltip="Rofekoksib (sayfa mevcut değil)"/>
              </a:rPr>
              <a:t>Rofekoksib</a:t>
            </a:r>
            <a:r>
              <a:rPr lang="tr-TR" baseline="30000" dirty="0" smtClean="0"/>
              <a:t>†</a:t>
            </a:r>
            <a:r>
              <a:rPr lang="tr-TR" dirty="0" smtClean="0"/>
              <a:t> </a:t>
            </a:r>
            <a:r>
              <a:rPr lang="tr-TR" b="1" dirty="0" smtClean="0"/>
              <a:t>·</a:t>
            </a:r>
            <a:r>
              <a:rPr lang="tr-TR" dirty="0" smtClean="0"/>
              <a:t> </a:t>
            </a:r>
            <a:r>
              <a:rPr lang="tr-TR" dirty="0" err="1" smtClean="0">
                <a:hlinkClick r:id="rId9" tooltip="Valdekoksib (sayfa mevcut değil)"/>
              </a:rPr>
              <a:t>Valdekoksib</a:t>
            </a:r>
            <a:r>
              <a:rPr lang="tr-TR" baseline="30000" dirty="0" smtClean="0"/>
              <a:t>†</a:t>
            </a:r>
          </a:p>
          <a:p>
            <a:endParaRPr lang="tr-TR" baseline="30000" dirty="0" smtClean="0"/>
          </a:p>
          <a:p>
            <a:endParaRPr lang="tr-TR" baseline="30000" dirty="0" smtClean="0"/>
          </a:p>
          <a:p>
            <a:endParaRPr lang="tr-TR" baseline="30000" dirty="0" smtClean="0"/>
          </a:p>
          <a:p>
            <a:pPr>
              <a:buNone/>
            </a:pPr>
            <a:r>
              <a:rPr lang="tr-TR" baseline="30000" dirty="0" smtClean="0"/>
              <a:t> † Piyasadan çekilenler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baseline="30000" dirty="0" smtClean="0"/>
              <a:t>‡ Veterinerlikte kullanılan</a:t>
            </a:r>
          </a:p>
          <a:p>
            <a:pPr>
              <a:buNone/>
            </a:pPr>
            <a:r>
              <a:rPr lang="tr-TR" dirty="0" err="1" smtClean="0"/>
              <a:t>Parecoxib</a:t>
            </a:r>
            <a:r>
              <a:rPr lang="tr-TR" dirty="0" smtClean="0"/>
              <a:t>, suda çözünür ve enjekte edilebilir bir </a:t>
            </a:r>
            <a:r>
              <a:rPr lang="tr-TR" dirty="0" err="1" smtClean="0"/>
              <a:t>valdekoksib</a:t>
            </a:r>
            <a:r>
              <a:rPr lang="tr-TR" dirty="0" smtClean="0"/>
              <a:t> ön ilacıdır. Enjekte edilebilir. Kısa süreli </a:t>
            </a:r>
            <a:r>
              <a:rPr lang="tr-TR" dirty="0" err="1" smtClean="0"/>
              <a:t>perioperatif</a:t>
            </a:r>
            <a:r>
              <a:rPr lang="tr-TR" dirty="0" smtClean="0"/>
              <a:t> ağrı kontrolü için Avrupa çapında onaylanmıştır.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6375415"/>
            <a:ext cx="8229600" cy="4825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1800" i="1" dirty="0" err="1" smtClean="0">
                <a:hlinkClick r:id="rId2"/>
              </a:rPr>
              <a:t>Kowalski</a:t>
            </a:r>
            <a:r>
              <a:rPr lang="tr-TR" sz="1800" i="1" dirty="0" smtClean="0"/>
              <a:t> </a:t>
            </a:r>
            <a:r>
              <a:rPr lang="tr-TR" sz="1800" i="1" dirty="0" err="1" smtClean="0"/>
              <a:t>and</a:t>
            </a:r>
            <a:r>
              <a:rPr lang="tr-TR" sz="1800" i="1" dirty="0" smtClean="0"/>
              <a:t> </a:t>
            </a:r>
            <a:r>
              <a:rPr lang="tr-TR" sz="1800" i="1" u="sng" dirty="0" err="1" smtClean="0">
                <a:hlinkClick r:id="rId3"/>
              </a:rPr>
              <a:t>Makowska</a:t>
            </a:r>
            <a:r>
              <a:rPr lang="tr-TR" sz="1800" i="1" u="sng" dirty="0" smtClean="0"/>
              <a:t>   </a:t>
            </a:r>
            <a:r>
              <a:rPr lang="tr-TR" sz="1800" i="1" dirty="0" err="1" smtClean="0"/>
              <a:t>March</a:t>
            </a:r>
            <a:r>
              <a:rPr lang="tr-TR" sz="1800" i="1" dirty="0" smtClean="0"/>
              <a:t> 2015 </a:t>
            </a:r>
            <a:r>
              <a:rPr lang="tr-TR" sz="1800" i="1" dirty="0" err="1" smtClean="0"/>
              <a:t>Allergy</a:t>
            </a:r>
            <a:r>
              <a:rPr lang="tr-TR" sz="1800" i="1" dirty="0" smtClean="0"/>
              <a:t>, </a:t>
            </a:r>
            <a:r>
              <a:rPr lang="tr-TR" sz="1800" i="1" dirty="0" err="1" smtClean="0"/>
              <a:t>asthma</a:t>
            </a:r>
            <a:r>
              <a:rPr lang="tr-TR" sz="1800" i="1" dirty="0" smtClean="0"/>
              <a:t> &amp; </a:t>
            </a:r>
            <a:r>
              <a:rPr lang="tr-TR" sz="1800" i="1" dirty="0" err="1" smtClean="0"/>
              <a:t>immunology</a:t>
            </a:r>
            <a:r>
              <a:rPr lang="tr-TR" sz="1800" i="1" dirty="0" smtClean="0"/>
              <a:t> </a:t>
            </a:r>
            <a:r>
              <a:rPr lang="tr-TR" sz="1800" i="1" dirty="0" err="1" smtClean="0"/>
              <a:t>research</a:t>
            </a:r>
            <a:r>
              <a:rPr lang="tr-TR" sz="1800" i="1" dirty="0" smtClean="0"/>
              <a:t> 7(4)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1026" name="AutoShape 2" descr="data:image/png;base64,iVBORw0KGgoAAAANSUhEUgAAA5gAAATKCAYAAAA0KcvPAAAgAElEQVR4XuydCZxO1f/Hv/Yte7ZCRArZVZZkSdYUCUllX8dgbMMYZjC2sczY930paVdZiiIhKkR2kSRrluzC7/s58ztPdx7PbDwY5nP+r//rl2fuPffc9zn33vM53+UkuqFFWEiABEiABEiABEiABEiABEiABEjgNgkkosC8TYI8nQRIgARIgARIgARIgARIgARIwBCgwORAIAESIAESIAESIAESIAESIAES8AoBCkyvYGQlJEACJEACJEACJEACJEACJEACFJgcAyRAAiRAAiRAAiRAAiRAAiRAAl4hQIHpFYyshARIgARIgARIgARIgARIgARIgAKTY4AESIAESIAESIAESIAESIAESMArBCgwvYKRlZAACZAACZAACZAACZAACZAACVBgcgyQAAmQAAmQAAmQAAmQAAmQAAl4hQAFplcwshISIAESIAESIAESIAESIAESIAEKTI4BEiABEiABEiABEiABEiABEiABrxCgwPQKRlZCAiRAAiRAAiRAAiRAAiRAAiRAgckxQAIkQAIkQAIkQAIkQAIkQAIk4BUCFJhewchKSIAESIAESIAESIAESIAESIAEKDA5BkiABEiABEiABEiABEiABEiABLxCgALTKxhZCQmQAAmQAAmQAAmQAAmQAAmQAAUmxwAJkAAJkAAJkAAJkAAJkAAJkIBXCFBgegUjKyEBEiABEiABEiABEiABEiABEqDA5BggARIgARIgARIgARIgARIgARLwCgEKTK9gZCUkQAIkQAIkQAIkQAIkQAIkQAIUmBwDJEACJEACJEACJEACJEACJEACXiFAgekVjKyEBEiABEiABEiABEiABEiABEiAApNjgARIgARIgARIgARIgARIgARIwCsEKDC9gpGVkAAJkAAJkAAJkAAJkAAJkAAJUGByDJAACZAACZAACZAACZAACZAACXiFAAWmVzCyEhIgARIgARIgARIgARIgARIgAQpMjgESIAESIAESIAESIAESIAESIAGvEKDA9ApGVkICJEACJEACJEACJEACJEACJECByTFAAiRAAiRAAiRAAiRAAiRAAiTgFQIUmF7ByEpIgARIgARIgARIgARIgARIgAQoMDkGSIAESIAESIAESIAESIAESIAEvEKAAtMrGFkJCZAACZAACZAACZAACZAACZAABSbHAAmQAAmQAAmQAAmQAAmQAAmQgFcIUGB6BSMrIQESIAESIAESIAESIAESIAESoMDkGCABEiABEiABEiABEiABEiABEvAKAQpMr2BkJSRAAiRAAiRAAiRAAiRAAiRAAhSYHAMkQAIkQAIkQAIkQAIkQAIkQAJeIUCB6RWMrIQESIAESIAESIAESIAESIAESIACk2OABEiABEiABEiABEiABEiABEjAKwQoML2CkZWQAAmQAAmQAAmQAAmQAAmQAAlQYHIMkAAJkAAJkAAJkAAJkAAJkAAJeIUABaZXMLISEiABEiABEiABEiABEiABEiABCkyOARIgARIgARIgARIgARIgARIgAa8QoMD0CkZWQgIkQAIkQAIkQAIkQAIkQAIkQIHJMUACJEACJEACJEACJEACJEACJOAVAhSYXsHISkiABEiABEiABEiABEiABEiABCgwOQZIgARIgARIgARIgARIgARIgAS8QoAC0ysYWQkJkAAJkAAJkAAJkAAJkAAJkAAFJscACZAACZAACZAACZAACZAACZCAVwhQYHoFIyshARIgARIgARIgARIgARIgARKgwOQYIAESIAESIAESIAESIAESIAES8AoBCkyvYGQlJEACJEACJEACJEACJEACJEACFJgcAyRAAiRAAiRAAiRAAiRAAiRAAl4hQIHpFYyshARIgARIgARIgARIgARIgARIgAKTY4AESIAESIAESIAESIAESIAESMArBCgwvYKRlZAACZAACZAACZAACZAACZAACVBgcgyQAAmQAAmQAAmQAAmQAAmQAAl4hQAFplcwshISIAESIAESIAESIAESIAESIAEKTI4BEiABEiABEiABEiABEiABEiABrxCgwPQKRlZCAiRAAiRAAiRAAiRAAiRAAiRAgckxQAIkQAIkQAIkQAIkQAIkQAIk4BUCFJhewchKSIAESIAESIAESIAESIAESIAEKDA5BkiABEiABEiABEiABEiABEiABLxCgALTKxhZCQmQAAmQAAmQAAmQAAmQAAmQAAUmxwAJkAAJkAAJkAAJkAAJkAAJkIBXCFBgegUjKyEBEiABEiABEiABEiABEiABEqDA5BggARIgARIgARIgARIgARIgARLwCgEKTK9gZCUkQAIkQAIkQAIkQAIkQAIkQAIUmLcyBo7vFxn3hsg/J0SKVBdpPsFzLZ8MFFk9SyTFQyKtp4s8Xvq/49YvFHk/QCRLHpGO74lcviAypoHIuZP/HZM8tUjhKiL1B4ikTn8rLeU5JEACJEACJEACJBCJwMcffyb9gkNcv2XOnFkqV6ogTZu+JXkeyy2nTp0WH18/SZIkiYwbM1LSp7/3c5A70abffz8o4WPGy+rV38uVK1ekwvPlZOjQgZIubVrDxnJKnTq1TJ0yTooWedr8/ttv+6Vdh85SunRJCerbW/bv/12mTZ8l69b9IGf/+UeSJ08upUqVkH6BvSRnzkfNOX//fUo6de4uW37ZKnXq1DLnpUiRItJ1BocES44c2aV5y3auvkFbypZ9Tt5+u7EUK1rkppF88eIlCe4/SH7Zuk0mThht+s9TG+217tdHwdN9/vvvNVmyZJnky/+4FCr4lPz448+GXZvWLcS3438M3e/Z9it4oy/c67lfGcWndlNg3kpvrFdBuChQ5MYNkQyPiPjqvzNGvEBc5cJpkQlNRA7vjPipageRWt3++3tUAvPiPyoog0WyPyECgXrwF5G8KkzbzhJJnupWWstzSIAESIAESIAESMBFwE6wA/v0lCqVK8nKb76VMWMmmr9PmTxW8uR5TD5SEYryWr1XJE2aNPec3vnz573apgsXLkhAYH/57rvvpWePLobDiRMnJV++vEYgojiFeP3X6kqfgB6SLFmySALznbcaS6cuPVSgXhX/Hn5GdO7du0+WLV8hLZq/Lblz5zJ1Qfy0butjxAxEp1MMOgWPFZhN32kizfX8n3/eLMNHhMvx48dlROhgefHFypH6IqEIzKtXr8oXXy5TDifk1VdqS9asWWTipKkyZeoMmT51opQsWVz2H/hdvvxyqTz1ZIGbODmhgem69T9I2TLPmfPc67nng/0BaAAFZlw7EaJyakuR/T+JpNIVrtN/iTQcLFKmUeSadn0nMrO9SLqsIqf0mGyPi3SYr5bIDBHHRScw3wmPsIxuXSYyp4tISn2x49wcT8a1tTyeBEiABEiABEiABCIRcLfg3NC5zdx57xoh07Bhfent302SJk36QFOLjUXUKTBhxRw/dpQRkE4LZoliRWVAyNCbrJJOeOA7ZuwEmTP3XSlRvJj8sGGjjBwxRKq99GIkIeu0YDqtcCu/WSWdVcSWL19Whg8bJGnTqmfc/0tCEZieBmNY+DhlOt8lMG91wHqrnlu9/oN4HgVmXHvVusemfVjkibIiq2aKPFkhwsLoLLA+rpkbYbnc+KHI+VPqSqurgzg2tgJz5yoVqXp+2iwR9cOdloUESIAESIAESIAEboOAu8BEVbDqtGzdXp5+urAMGzJAVqxcJYkTJzYWzGvXrsvkKdPko48+My6gcEf079nVWH9wXsigYfL7wT+kfLkycunSJcmYMaN0795ZZs6cK/vUnbTaS1Vk/vyF5hi/Lh3ljUYN1P02sbHyjRs/SeCq+kT+fNJDLYBlyzxrLFFDho6QjRt/lNSpUktrdXls8HpdY8FEm16pU1s+/exzdUudLSdPnjTtGDQwyOWOatGc/PtvGT48XL76eqX5qWGD16R9u1aye/feSG6o+Ju7VRG/WU7Vq1WV79asVatYJePa+uefh10usi/XqmHcidHOkSOHSpnnnrmpZ6x7LP7QulUz455cuVJFl0XUkwXTKTAPKJ/26pKL4rR84t+xEZhWBHf185Xmzd42VtThI8Lk/UUfSrOmb8v6HzbIE0/kl21bfzV91OTNRsqptbHWfrlkqek7tKG0uv12795FMmXMYPpcEiUyv82cNU8GBPeV3Xv23NQn6K8xYyfqNTZKypQp5K0mb5j+375jh+lj9Pfly1fkvYUf6NgrJAP795VHHnlE/70oUl3B/QLUvXib6e/iKup79wmSv/46Eol1l84ddfxdNFbopctWyMYNPxqLfOHCheTosWPi07GrJFW379atmsvOXbskb948Ej56fKR6sBjwWO7ckix5MpkwLkzbkkN27Nil/d1JSpQoLoNDggSLDSzRE6DAjOsIse6x5d8WKVZDZFobkWTqQ99pkcjDj0XUZt1jz/0t0maGyPKxIr+oNfKFZiJ1+0YcE5MFM3cxkXd7iuz9QaRKa5Ga6l6rDzILCZAACZAACZAACdwOAU8C01rlEHc5dMhAGRY60hWDuWTpV+bfvh3bS0mdZPfsFSiZM2eSIYMGyFD9Hef21XjDDWqZmzV7vhQvXtRY2mAZ+lJj5OByivjG7Tt2mjohkk6oqyOschU19rOZuoNO1RjGtd+vlzGjh8tcCBoVmX0D/eXq1X/ljz8OSVV1DbVxoRApgX37y5uNG8nr9evKt6u+k4ovPO9yR7XCa9DgUFnz/Toj5CAc+vcfLDVrVpeufh3lmF7f3z9QkiRNovfRXzJkSK+uwA+p5TaJC63l1E9F5VaNcYQghhUzU6aMLoHZp3dPvee5MmnydHPua/VeNYI4ezb1YPt/se6xaG+rls3EX/kdOXpMJowPl5yPPuISslFZMK21dYfys+6gtm4rMCESu3Tykewaw4lyRMUX4kth9bRuvI8/ntf0y8WLF008KErNGtVkxKjRKsoeN7w/+OBj+fyLpcbCCmbg3Nu/uzzzTCnp2r2X9ntmwT379w5UJr+aOvKqS3UDFe+w0jr7pGSJYjJaxeVVjW8dFBKsixbfyqiwMcbVF3G9NtYUiwtwDV6t7soQ1iX0PL+uPSPV9dyzz8j0GbNNrOnYMaMky8OZ1LV1mix8/wMZHTZcimh87PbtO40QRB1Zsjws6P8+AT1V0L7uclFG+/LmySP9Bw5WMdtPKleuEKkeLLDMnDXHjOPwsFB5sUolI36ddd3Os5dQzqXAjEtPW/fYfetFmoSJ5H/uvzhLp5usdY/NVVQFplo4f/o4ImYTLq7WTTY2SX6SJBOpritWEJiJH2xXlbh0A48lARIgARIgARK4dQJxFZgQY4hPfLLAE5IqVSpXUpleKjxCQoZIWbVc9undw2XZy6biyikw27VtaSb9ECDz5r9nRNL3a9fLe+8tclmYIBxat4F1s778vGmLSTQUPipU8msCFxSnSyushiEqHlBv2zatIolCS8Va/cqXK6vWVj/z86DBw+XHn342lqm0mjwnpkRGTk65cuWUtu07GSsmBG4Xv56uJD+w9OF+YJGDGIagDujdXWMF6xhLLe571ux5Rhg9r4Jv6rSZxqpn3WRjsmDGRmBCyHsqSGIDl2e4P69Y8a3hDVGKeFCn2GrVsql08u0gW7f9avoBwv3U6dOya+duFf0jjCUP4hBxkKGaCGmULh5A8Pbt00vq1q0jX6goDQgMjtQn1iqOemE53bv3N7XEdpKqVauoBfcFtZh3kMc0KRH6GQV/e+bZ0lK6ZAkJ0sRFzv71ZKl1d211JvmpXu1FswhQRi2kaOOUqdNdfXD82HFjRbZJftzr2bz5F9PXL79c04h2WGs3/viTTNKFkQL6DLDETIACM2ZG/x1h3WMh9hrrw5App8jn6iIA66TTTdZmjy2nSX4qabzm0X0i87uKXP/3PzfZmJL8QFwuHqqutWoFfUWzzVZsEZeW8lgSIAESIAESIAES8EggOoGZUjObDlR3U6cFE9YmCEyIj19/3SFfr/hG3Rovi0/7NsZV0bpzOkWgFZhr1LXUuinaifz4seHGxdWZ+dRaUJF9FVbSwUNC1R02iXTu1MEIoX/UNdcKQrhLYtL/40+bjHtscFAfY0VzFk8ZRZ1CIm/ePHESmNWrVzXXhBWzk2YonT13gUtg2gytsAxCQMOaef36NekfHKiCspyxFv5x6JDLwghhhrbYxEGff77EJXhskh+ni6zlumvXHhXnE4yF2JbYuMjCrXelujzD8gwXZbC0gtddbNl+gEXw8OHDsm3b9khcYaUNGxkqU6bNkOvqOg3xiYQ7SL7T079PpD7ZrAsFzmzFtiKIXiwSQMQ1avi6WQCAMLeZeTuoe27ffgMi1ZU9W7absuVGJzBbtnjHJHHatWu3WuQHyPjxk+Xs2X9Me79Xq3Z0AvPMmTNqre2t7rh/S1flhcWMQoUK0j02Du9TCsw4wBJn9lj38x7KHOEmi+1EnNlj3Y+zbrIxucgiyc+XI0S+1rhNZJFtNyfCFZeFBEiABEiABEiABG6DgCeBaQUZxEvIgH5GONptStat36iic4iJU3zhhfKyYeNPckytQLERmE4RGRuBiSQ6cMFc/tUKGaFWN8R8YssJiDHfzt1cbTp//oJxW4RbJcTlGN1OxW7RATTeFpgQRdayBSsuxKSNyXRuAQK30gXvvi9Dh4007qlvvtFQOvt1N3GP7gUiF26yiBW0gseTwHS6L99KDCYE5nFdIOjg00Vdjq+aZqRPl86j2LLXKlr0aTly5KgK5evqFhymcbX/T1Kp50aVIOnw4b8i9Unduq+okB6r8ZmBUk9jeZ3FvX/ct36BuHP2b6i61c6cOSfSokR0AhNjBmJ/WOgo4yL72eIvpc7LtYyYdQp69KunJD/Wyly8WBHZvGWry9X2Nh67BHUqBWZsu9u6x+5eI1Kvn0j5tyLOPH1YZKxmkD2l/ws32Yy6bQmyxyIe05k1dulojcUcI/LIUxG/w+rpaR9MbFNis8jaJD9pMnneCiW2bedxJEACJEACJEACJPB/Ap6yyGJCPXbcJOPK+PZbbxpRBIE5ZHB/GTBgiHGXHDt6pLrIpjTWHYgJ6yILN8TAPv4ai3nAxMBhaw5rwfQkMKNzkW3WtIlJMIOCcwP6BJtrDg7pr26TIZH25rx06bKMnzDZWONsrJ3tZOsiW07dd+EiCuEHF9mff95kxCgEVlxcZCFEsFcmrJgff7LYXAa/wTU4RYqUkdx0kdCmdRsfwbXza8IZCE5YM5GcCAViE8JrjlpB4SZ7/tz5aAXmkiXLjfWxRo2XpL9aa51JZmJrwUySJKlJ7IO2oLzz9ptqzfSVxYu/MNe2FlPrqtyo4Wtq8TunlubFLtdeyza6DLzOPmmm+6q+v+gjs4+ne3KcmAQmRLuzrh7d/dR6vj1OAtMm50GSJVhe7TYv7uPfk8B0not4TrrHxu31SYEZW14u91gN/oY1MVv+iDOt8IQYhJtstnwiq2dFTuiD42xcJv4b2WQhSGMSmCd+FxnTQOTKhcgZaGPbZh5HAiRAAiRAAiRAAm4E7AS7lwovbJVh98FMprGDSLKTK2dOl/iyAhOCbYBm+Ny37zcZMTJcsmfPrhlaB+nxE2Sv/ga31bXrN2jG0fciJfmJSmDCMoYkP+XKl5HWLZuZJD8bN/4sw4YOkMN//iUl1PUVgi5YY/FSaLvgBmutqjgepaBms1267CsTGxiibr211e3SFggvWMC+0S0+goI01EgLkvzUrl1DunfrLLCAxlVgog5rxcQ+mtbVEy6UcMksV7aMEeJwx1y7br20atFM91vcIKfV5XKsumbmzZvH1b7Vq9fo9bsay+zThQtq0pkhJibQWjCRybV16+aufTBh0YOr50sav+gssRWYEGxIeOTbSUO2tNh4UDsWEAsJS+Nyzbi7SEXh8NBBkk7jVNFHGBft27U0e4WeOnXK7IvaQ91hrYUbLtSItzx37lykPukb2Nv8DnfoKpUrSluNmc2YIYNc1n5Fkick+bHC1mnBfEUtjeh7Z/+irh9UuDvHk7UyNtGY2CaNG5pkUx07dXPVib1TewcEyTffrpYCmiUX7rGPuiVVQh+615M+fTqzTQ9cbFeoOzj2HmX22Li9RikwY8vLuscWrCTSbIJI0ohNeE2xf0ul7rEPqbURe2M6tyTBMTaz7OGdEdbPRwvFLDCd57yqSYIqNo9ta3kcCZAACZAACZAACXgk4NzfEQcgM+gzpUuoSGomTz1V4CYXyH379ru2IkGMJOI0IRJgvUNsJqx6RzUr6vOaKXbT5i3iTPITlcBEplDnNiUQAMi+Wua50hIUPEhdX9eYGExcz6dDG8mdK5dLEGLrlNFjJpotKyAY6r5aRy1yjW/aPsK5TQnajIy13bp2ksyZMkXp5ukE5smVGMIH7q+LNNsqxElTzYCLbKY7d+4ySY6Q4AfbbbyhsYUR2WY7ScWKL9wkUA7psXBZRan7yssSNnpcJIFp2wGR93SRwsay/JwmwEnktqNAXASmc6sOGztp77FmzWqyd88+04+NVawh222KFMl1z07d6mPqDNm0abPpD+zjibjYIcNGRBKYy5Z/rUmORt7UJ1euXDWuqh98+Inrb9gupqjGeEYlMMupxXPEyDGR6mrwej0JHR4WSWBiOxuMvQ3aRnDy9W1vFhWc8avWTdbGeiIhk3u/utczYUK4FCtaxOVi624d52slZgIUmDEzuvdHwEp6+ZxIyrT3vi1sAQmQAAmQAAmQAAl4IABB5+PjZ/YQHAc3VLVsscQfAtbt8+XaNY17LNxGPYno+NPie9cSu1co9lCle2zc+4ECM+7MeAYJkAAJkAAJkAAJJHgCcEGEy2ipUiWNS+Enny5WC9IwdVWtaWIiETvJEn8IYD9HZAe27rFoGQWm5/5BEitk/8W+onSPjfsYpsCMOzOeQQIkQAIkQAIkQAIJnoBN9rJ1668uFs+qGycS/rhvG5LgYd1jANaV9neNpbXusRSYUXcKkhBhr1D/nt1MFlqWuBGgwIwbLx5NAiRAAiRAAiRAAiTwfwJwJTx//pxuZ3FD4w+TmQQwLCRAAgmbAAVmwu5/3j0JkAAJkAAJkAAJkAAJkAAJeI0ABabXULIiEiABEiABEiABEiABEiABEkjYBCgwE3b/8+5JgARIgARIgARIgARIgARIwGsEKDC9hpIVkQAJkAAJkAAJkAAJkAAJkEDCJkCBmbD7n3dPAiRAAiRAAiRAAiRAAiRAAl4jQIHpNZSsiARIgARIgARIgARIgARIgAQSNgEKzITd/7x7EiABEiABEiABEiABEiABEvAaAQpMr6FkRSRAAiRAAiRAAiRAAiRAAiSQsAlQYCbs/ufdkwAJkAAJkAAJkAAJkAAJkIDXCFBgeg0lKyIBEiABEiABEiABEiABEiCBhE2AAjNh9z/vngRIgARIgARIgARIgARIgAS8RoAC02soWREJkAAJkAAJkAAJkAAJkAAJJGwCFJgJu/959yRAAiRAAiRAAiRAAiRAAiTgNQIUmF5DyYpIgARIgARIgARIgARIgARIIGEToMBM2P3PuycBEiABEiABEiABEiABEiABrxGgwPQaSlZEAiRAAiRAAiRAAiRAAiRAAgmbAAVmwu5/3j0JkAAJkAAJkAAJkAAJkAAJeI0ABabXULIiEiABEiABEiABEiABEiABEkjYBCgwE3b/8+5JgARIgARIgARIgARIgARIwGsEKDC9hpIVkQAJkAAJkAAJkAAJkAAJkEDCJkCBmbD7n3dPAiRAAiRAAiRAAiRAAiRAAl4jQIHpNZSsiARIgARIgARIgARIgARIgAQSNgEKzITd/7x7EiABEiABEiABEiABEiABEvAaAQpMr6FkRSRAAiRAAiRAAiRAAiRAAiSQsAlQYCbs/ufdkwAJkAAJkAAJkAAJkAAJkIDXCFBgeg0lKyIBEiABEiABEiABEiABEiCBhE2AAjNh9z/vngRIgARIgARIgARIgARIgAS8RoAC02soWREJkAAJkAAJkAAJkAAJkAAJJGwCFJgJu/959yRAAiRAAiRAAiRAAiRAAiTgNQIUmF5DyYpIgARIgARIgARIgARIgARIIGEToMBM2P3PuycBEiABEiABEiABEiABEiABrxGgwIwDyo8//kz6BYeYM5ImTSJ58+SRkiVLSPv2reTM6TPSrkNnyfNYbhkxYoikS5s2DjXHv0PDwsfJjJlzZKTeS7WXXrzlBlpmnXzbS+tWzW+pHm+15VYu/ttv++9Iv546dVp8fP3k3LnzMmF8uOR89JFbaV6czzl67JiMGDlaVq5cJVeuXJF33n5T/Lp01PGcNM514QR7H1u3/ioBvXtI4zcamHrs7wWeeEL6BPSQs2fP6niaK198uUxOnjwpyZMnl+eeLS39+vaW7NmzmXMs67/+OiITJ4yW58uXdbXJjgGMo9fr1zPscE1bCjyRX5o2bSK1atYwz2Z05XbGkx3Pt/tcxBb23b5ebNvF4+JAYHIzkV3feT6hfn+R8m9F/tuF0yITmogc3ini/vcTv4uM0Wfs8nmR5hNEnqoYh4bE7tDT+i2bOm2mnDp9Ws79c06yZctq3hGXL1+RHj37SLeunaRgwSdjV1kUR2Fcf/PtahkyuL8kSpRI8Ez++++/UrbsczJ58nQJGRh0y9fAewTtvJ06oru5DRt+lOn6baz4wvNSr+4rkipVSrl48ZIE9x8kv/9+UMaPD5PMmTKZKnCfO3ftlh7d/eTSpUuG659/HpZkyZLKpcuXJaBXD8mS5WFz7N9/n5JOnbtL4cIFzfH2PWbraNWyud5XgOTPn0/SpEktP/20SfLlf1z8OneUDBnS31Z/3ImT8Q2w42Xpsq/M/Tvv605cM6Y6Mc7A+60mb8R0aKz+br9z7dq0lBd0PMS2ONnc7rMU22vyOBK42wQoMONA3E726r9WV/x7+snq776XfkEhUrbMs9KqZVPp2kFsCL8AACAASURBVL03BaYbz59/3izr1v8gTz1ZQF58sXIcaP936O0Iglu6oOOkOyUwz58/Lx/p5OPSpcvy6iu1JWvWLLfb1BjP//ffazqRGysffPiJBAb0lBo1XpIjR45Kjhw5YhRlUVXuFJjFihaRMaNHSKZMGSMJTL8uPhLUf7Bs377DiNAiRQrL7l175OsV30jLFk3lkUdymOqXLFkuPXsFmv9uohOAHt06S5IkEWLRk8Dct2+/hI8aJjn0/Fmz5smHH30izZu9LZ18O0R7Pyv0upj0lS3znC4QFY+Rm/OAuy347vb14gSDB8eOwFfjRA7+InLmqMihbSLJUojkLa3/m1LFpQpJd5F4JwQmrju9rbbhSISghXD1UPCOmDhpqnmGGzV83RwxdNhIKVzoKalU6QWvCUznpX/Zus0sPg3oHxjvF2avXr0qgwYPVzFRXqpU/k/cW4H55ZJlMmrkUHmpahVzi06BuXjxF3Lwjz/Ep0M7fa8llgXvvi8HD/7hEl3g4Nupm+TKmVPGjhkpGTNmiFQHBGbvgH4ugX/jxg1Tx969+8x7NVmyZLEbj3fpqPgoorwtMG8VZXxkc6v3wvNIICoCFJhxGBtOgQmrDKxPsKRgko4J+9DQURSYceAZ20MfRIEZ23v35nFn//lHuusiyGFYCNVqmitXztuu3ikwUdngkGCpU6dWJIHZpEkjszKfI0d2IwjTpUt303VhTQ0ZNEy+X7veWDIguMePDXMJ76gE5tQp46RokaflzJkzZoFn//4DMkmtnwUKPHHb9+apgrst+O729e4INFYaQWD9QpH3A0TSqHXLV/876+OeyXhbYP74scgHfUWuXIy4XjQCE89Rz159pUsnH5cF0WlBcwocb3Xrjz/+LHPmLjDWzDRp0txStYfUKvjFF0uMR0aqVKluqY7YnGSFZO1a1SNZrOzvZ9RTI+1DaVQs9zXtcArMseMmRrKeQVB+8sli6a4LaalTp5Z589+Tw4f/0oW4ndLRp62ULl3SNCk6/nv3/mYWAMDOWkJjcx934xhviyjU997CD6Rhg3qSOXPmW7qF+1Fgemtse6ueWwLPkxIkAQrMOHS7u8DEhN3Hx0+OHT9OgRkFx2XLv5ZZs+dJvVfrSMOG9eNA+79DH0SBiYkcBNVFtWBiccK6id4SoFiedCfccm2dadUlHG6wcLUdp6vv16/fMIsvcJFt3aqZdFPx96taMNu0biFt27QwLrLOgo9fB58uUq5cGXU3uygfffRpJDfZmAQmLC/DR4SZFf2Y3Ffh+v3V1yulQ/s2UuH5crGkF3HY3RZ8d/t6cYLBg+NG4F4JzE8Givz4ici1qxGutdEIzAPq4jl4cKgMHNhPsmXNGun+vC0YbOXeEJjeqCM2nRmTwCxZsph8/sVS8e/RVZ5+ulAkgfnBhx/L9h07zfve/f2HevsPGCy1VLhu2rRZUqZMqe/JljEKTPRJn8BgI1IffzxvbG7hrh3j7fECb6LBQ0bIoEFBN43N2N7U/SgwvTW2vVVPbFnzOBKgwIzDGHB3kUU82aDBw+SFCs+ri6xOonv0Nlahai9Vkbnz3pPLGnMQHNRHymssGVwh5y94T75d9Z1k15iWgwcPSePGDY175PKvVhgR9nKtGpI8RQpzTNWqleX99z+UqupWelpjYeDWWLtWTWnUqL6JocPLol3bVsYlEO42a9Xyg7iQTBkzyh9/HJIS6vrnoxPoh3Q11f4ts7o97dEVz+rVXjSuiXvUtQbxLlhpPXnybxNr07Wrr4kfcRd1EAdRHbv/wO8m/gTusLVqVjdWJ8TH9e7VzazGIm7VxmDaeuDOc0DPe1rdJbt37SzXrl0z8Sk7du4yblKI04MAQExOdALTCtjYcEqcOJGsWPmtLFr0kbYxq+zavVv5vyxvNGpgrGboH1jQsJp8/NhxdWVqIzlzPmpiMKPqVxuv5KndVsg0fP01Watuwt9qzFH1ai8ZLleuXI0Ug3ns6DEZphZwTEBw/0OGDDBCC+MiNvd25uwZGT483Ain69evaYxJY+ncCa6iEbGVcMUaMHCobNq8xfz78cfzGAYBvbqbfsDYQRwoLICIK4YIhDuYFcFN1TIwbcZsqf/aq5Ficp2xlgULFtDjQ40V83kVblZgBvTubmIvBwwcrJyvyRMaQxSgk6xSOkYRf4WCZ8Bf3WOHDhlofoMgbdH8HRP7hRKTwHQ/Jrp4X+d4guv2oCHDJavG5RRRS+jUqTPM9exzi/4NGz1OPv98iXk+SpYoLp9+9rkRsXjWmrdsp0zqmjhTPHfOOOzr166bMQ2m6Mvr6tLW27+7GVNz5y0wzwievWMaF+vXxde460Z3vduJhY7Da46H3ikC7gIztcbNLVKX8F1rRK6qdfEhtcq82E6kVF2RierGihjMh/NocN4hERz7drhIxkcjx2DmfFpknp/I3h9EblwTyV5ApKm65Dqto4d3iCRKLDK/a0Sd0QjM6CbxTsGQNVsWCdd4Nnyvftv3m1kYat7sHfnll60ybfosI6AyZ85k3Dl37tx902/4LsBq2UgXHZcs/Uq2/brdvOcqq9tpWNhYc94N/b9x4yZJGv2GIT4R76oM6jbqft3ixYrqM/mFxzrQzlGjxmp7kunz+ae8+urL8nLtGhI+eryJYcSz+Ofhw2ahqUXzpi7XerifLlu+QsXiEnMfWDyDVXflN6vMtZ4uXEi/Tc+a9zliJZ3CE+73/+jic1e/TsZCaWMw8Y7ur6ECKVKmkD69e0aKm8QCW3DwIAnqF+GFge+9tehGZ8F09gneMe7s8S1DsfezbPlXamF9SH7X70G/wF7muzZd3+u/an/Ai+QZtZo2efMNmT1nXqTfmjV923w7nTwQP4r7RJwlwhRQfDu2kzlzFpg5yRH9puGdOGrEUB0DuwwHvCthBX9UvzV49/1x6JAMVGsv2jF33rumTxJrWATG4Zs6P7KxkphjzJ+/UL/P63ScVNLwjmqmP93b47Ti4lvqPn4+W/ylx35HO0aPmWD6GuO5uX57nildynz/zl+4ICl1nMOQUF7H+Z49+3Q8/m0szI3faKTHDNW5WXUpXryojB470eTjOHr0qC6ov25+X/7VSh1Lkbln0jmWp3hmzKGcffhilUrypYaO2Ocjny4ijJ84xfDL8vDDJq71FfUYQvyn89ndpSEo85QnFn6v37gudWrX1LG7OlI9S5Yud40xK7yPHz8hW7f9Kld1LCC+OLV6FFjGp3Uxo5d/N+OJxEICsSFAgRkbSv8/xpnkBz/hwwJx2b5da/MBw+QSCUoaNnjNfIAGhCBBTlUzWf1uzfdm0gwLDkRh/wGD9GHfYaw0m/SlAhGWUj88KVKkNPEdRfT8wUNHmIcZ7jJL9SP83Zq1ZhL6hr64MHG9ogIAro6JEic21h9MeEcMH2wEKlZDMdHP/Vgu6dChi1SvXlXjRrvKuPGTVLTMl4ED+slc/cDjBYRz8MJE+0sUL6bJEfrJJBWeNslP4UIFjYujp2P79e0lI0eNkcWff2liS556qoDGpQ6U8+cvCNwX96mgtQKzRvWXxFfrgQAdPixExdA3pp2IHzl37pyM0ZfzgOBAeaHi88YynEyZwhqG+JyoEg7ZPokNpz/V/ahzlx7SST+Cb77ZSGP2PjXXx/3jYzV+wiQjcPDhwPWvqVDrqckW+vTtH2W/zpv/boztRtuQiAEvdCS2mDl9kuTL97hLYA5TFmHKEB+3vvrRP3z4iH7UzuuHbr9hF5t7QxIFxHSOHzvK1LNp8y/mY+iMy/FkwfxVJ3Zt2voaQYhx+tPPmzQOqKv5sDd95y3p1KW77NAPNYRqjuzZzcSvYsUKrqfGKTAhSnsHBJlnoY8KyN59gowFE+ILsZS4/+EjRpvFAxQ8BxjbEJSIa1q7br1xb0XBWHz44czGTRaxSHdKYObXfojquQ3qF6Bua+/KWJ3k4rmtV+8VMznarGxjEpiD1WVtwoQpsmzZ1/q/4ZImdRpp3wHJUQpKnjy5zUd7nPZV3jyPmedl1+69Mn5cmMahLovyehSYcXhZx8dD3QXmrytEFg8VeayESJXWIgt66kdFLfutpqrw7BMhBku9GnEnP30q8qQ+d4iddCb5+WVZhOttQY1vz6oWrNUzI+I7282JqMsWp9utFwTmmu/X/v8ZfkffjX+Jf+++RgAueG+REYpI4IV3wRuNXpfPv1wa6Te4saJYt9gdO3a5/hsLb5h4Q6gsXBSxwIpYR7iPYvKLBdOId8d/1w3W5/Ts2X9uqgPvKmc7T5w4IQFq7YMFESIRotG/Zzet97j5vb++/6wV0Aq+wEB/eSx3LiN+sAiLRV0spkblIovf4Y0yMGSo+ZYgIZAVmBFC9KL5tmJBDcKqVKkS5v23evUaswiHdzB44pszSBMdoT2xEZhOXpY9OFs3W/f7MUmcVDBAwKAfQkKCTNv69OkvdV/FovfKSL+1aPGOzJgxR9x5YIG8i19Ps5hZReuCOEqWLLn5fuzes0d69e4nw5SDU2D26RtshAoW69AOzBUg8LGAOUjnHsmTp5BAvf9nnikVKRmPU0BdvfqvEeTu7bELkpc1gVL/gUNuGj8YO+79jvGwUBfzy2guDbxjd+/eY8Kdgvv10TnBZHnyySfU9bqJuucuMov1sO5jQRqsuvr5qhifb8bDmTNnZcsv28y97dmz18yL/PTvWDCx7bTcYZDwV1d0Z8IsZ5udfej+rGCsDg8dZL6tzrFo+fj7+6kRYoz4+mA+9qTx7MFCKkS8p2cObulOgYnFBzxT5zRPBMZx3z7+ZiEG7slIYtWjexdJrHNOFhKIiQAFZkyEHH+3YuaVOvpS7eyjH7uHTAY5FJsMBv/tnCTbrLLJkiYzq02YfCdOnMS8GCAEnSIML1l8YCDA7LUavF7PvLDG62QVIquzrqI2ebOhnh8hJHF+IZ20nj9/zrQDIvDTTz93iTr8BuFmLYiwWp44cdJ8xIL0BW2tLzaeFH9D+/EBtqIOq3c+vl09HgsxGqqWM7y0cR7EECbMq79be5PAfEwz7EJk22seVSshVjghJB7R8zC5gGsQODkzrMLiGJPAjA2nH37YaFjAapkjR0TmUpTcOoFYrCub+DiAJ17G27ZtN1ZV9C9i+6Lq1yT6oo2p3RAnWIRADI69D6yO2nu0AnPjjz8ZS3jLFs3MYkNcxoC9N1h8gzQzK1Y43YsngYmJGyyndnzYcYw+GTQwWCc6wYJkOvgI19aVf/cPi3u2WFj6IIoxWftAk+5YgWmFLsTlhIlT5X3tUxQsLlSpUlF8OnY1FtRBOtFBweTUinFMkuIiMPHRR8IhJJdyFojkl3UlF9e2/WAFpqf+7a9JR4aoS9YPOkkcHT7cTJpHhY0xCzQxCUw/ndz6+0ckLEKW4Azp0xuhjsyRc3RCsk9X6DEpwXi3BUlU4CUQ1fUoMG8a0vfXD+4CE6IPyXdglYTFcWyjCBfWxqEiX2uGWJtFNokmb0HsJqyTbwwTmdYq4rgmo0RWTlb3BPVKgPB8+DGRme3V2qnJYRDjiXpt8bLAdGa+tFY0PHdr1/1grCR9+/Q0cXKwnE1XYeL8DU1yuut5EpjwQMBkPLqMtU7rHZKm2cmzFak+HdoaUWDFoNPK+JMu6tpsop5cOd3dCe2/kfV6+IjwaAUmhAosX0X1HYTvg1Ng4t7BBJa6wH4DJFAn72Wee9aIAHyHYLW7oBYzvP9qqpWuZs1qsRKYnthH93BY0fpE/vzqybTXY9ZaZ8bXqHi0ad1crcETjNsq3nEQdTWqVTUWNSdXp8AMHR7mcnONqh2eXFmdAvMP9QBzxu26ty8q91xnvfYY97Fmf3cfP854Wmu5dR7jHFNRsY9usSCuz4qdR9rxbfm0adNcpkyZeZMrcVTPnLvAtM9FVH1+O7HS99cLm629XQIUmHEg6B6D6bQO2Yk5VolGqfucWe10bFsCkYaPL9xeL6v7wU5dtf0XbqFuVj7r2ue+vYfTra/C8+UjCdQiTxeWverWsWDBQuPueFxFIlaaIBogHDGZdrob4pajSlgEMYE2rVjxrWsSfl7rgGhwF6M4NjgowEz+MVHGRBrutZ7EM9rysE44UA/caCGkrThHe7B6ulStPbDsXFM3SrhpQCShztgITCuQouO0atUamaIukLCSwhplizNRDayLdtUXf4+pX5OpaImp3aFDQ8xEwdk2p8DEPcL9BBOOfdqPEOmjw4abVV+ne3F095Y7Vy4J1UkKhDJWyntqDBCsB9YFFffiSWA6hRvGnr1f9OeQwQOMC3h0W6m4C0z8G9ZurH7iI1y5UkVjwXQ+K3CThbV42vTZxn28nrqtdVerhacCcY7V+ZgEps3u+Olni2VE6GBj0bBbCtl64S7mPratwPT03AaqNbmXWmbsM4FkQs4+iM5FtqO2uXsPFQVasPBiLSOIve2omSKPqvuY83dn/0R1PQrMOLys4+Oh7gITbXzPPyLD7PV/I1qMzLKxFZjO45z36ymJUCwFpqcYTAgzuN1b4QbRhwWwqWqtght4liyZZdXq742l6gndLugrtc5NnDzNWJ9eqxdhgXX/bbO66kdnwYxKYMJ91NN145PAhLha8/06Y3XFohSSAHrangMWIbhxdtDFR7wr4P5bUD2AUNav3yCF1HMI5yH7LESqexZZHHdSPY+Qyb6XeichG7g7Z7vVCdxfP/7kM7XA/WCsUbBSPapurd4UmOnSpotkUbufBCYyJ2P7l4wZI7Z7SZIkqYYpVTEhE1bA3YrAjIq7p77EdfFtjO2zcjcEZojGY1euVMEVaoOF51fqvBxp7hYfX7VsU/wgQIEZh36IjcC0FssT6s5jBeZwdcFctOhjsyILS9CLGkPQf8CQmyyYzr0i4yIwsfJl3WAR94EXlBUm2bNlM+4/iA+Au2l6XWVEgUtOVFbJ27Ng5ohSYJbS2L6WrdurC1F24xoMVih4CSMTHiyymKTAfbSjumlaYeMtgYkPPSyocPEcpjGONmOhdU2BOLOCxg4L921KnP1q3SBj2+7oBCasd9Z9as7c+ca1Gi5EISrwYiOeIX6uX79urH4DQ4YZS3lUAsYpGKOyYD6ikxWsrvcLHhgngQkhiYnTIP0woWBRokf3zsalyI49/I7VUcQv1qheTbPKptV2r4qU/RUZFlu36ajZYPNHcpN27oPpFGLH1Bpuhe1Y3Solb948UT7Zzn6wAtPTc2stmNaSCne26CyY63QBCc8Uti2C63jvPsHGndZm1kWDrBDGlio9e/jJ2281drUTk2Sn5db9ehSYcXhZx8dD3QXmikkiGz8UKamLXVXV8jhB4y7jZMEcocpNLZ1/bo+wYD6r+2P+c0zvXOOaM2icVGLH3raxFJiessgiHhDCDnF4cBHv0L61vKuWQXjyYK9axA3DrRXuibly55TUqVKrFe68ujkOMF4P8Kpw/oYs0xkzZIiTwITIPXfuH11EC7/puhC88U1g2qzWibQv8uXLq6EA7V2xena/RGshQpZtxBdi0RXbw6Dg/YfY0TDNuo3Y/agEJrLIho8Zb+IpU6q3jTtnu10KBC9ix4P6Bhg3Y0+WQ+QowMLg8mUrXFZN+9sOjdGcrwvY1npl2+7Jgmndmm9VYCJ+E+/ZbDp3ce5XeTsWTLtIMmXqzJss1+6LGfiOgkMiSRypz+IiMCEUL1y8YN7/CB9y5+5JYNrrxvZZia3AxLOBYxEOExsX2agsmPh2XVTvMsTwOheu4+Orlm2KHwQoMOPQD7cqMAcNCjaWDwiYqVPGG1cSxLbBZ98bFszfDxw0IrKZbjTfWi0+A9VNBVY1TMbhDorkQ3jR2QyecBVEzGHXbv4m4QDi3E6dOmUEcbGiT5sPHV7E7jGYno6FiyPu7WNNZgC3yBIlipk4S8TLuN9bE417DFLXYMSTItFCnwB/s2E04j+7dPWXIxq/OkGFJ4QgVnSRVMWbFkxYRHuq2yLiYiwLvHjVaUngYgpX2KQaKxiqMZFIWnFNV+cPHDggHTr6ubafcQpMKyJi2+6oBCbE7kYVXIhn+UetxZ3UwgVLQFwEJoL6ixUrYuKF4IKEeN3YCEz3GEz8u3VbHx1Lb2kCg4baLz3jLDCt2ENCJwhMTEgxBuF6jP0tMf6w2PKZTni6IDZVkxikS5/OxOVaEWo3Hf91+3aZPnWiWkjWmPHoFJiIcwkfFSqP6oq83QezXduWmqCoVbT7YMZWYGJhaKGKZcRgvqbJjZqo+9pAdX2zMZjYr66dxlXCLb2nxqXMnDVXNm/5xSSHwLkrNMYY4x2u4fBqwNYpENqbNm0xcUsodqxhkQVckHAjqutRYMbhZR0fD3UXmEvUxXXLkgiBif+f4wv/ycgWzDK6ITyyv0KIYr/Mev3UlbZhhBBtruIS2WF//kzkCc2GnP85kWVjRB4pqDGYsyNcZW3xJDCXatKgtQtE6qorN66vxe6DmV6fRyx+IDkd4tThxo5xDSHZVp+xmfoswp0fOQFghUOsHeLH8Tv+jgUviAR4Y6xZsy7Sb4/nzRtlPJh7DGaF8uWM9wcWwv7S7wISsEAQOK+LRUlPAtPGYOKZQ+wkvAacMZjRucgiZhGhHgg3gOsqYjDxvYbItkldrFAEN0/ZZe1CG9xeYYmcOWuOef7RFhRkvP7j0J8mPAR1I4zCWhzx/uvarZfG8HU0sfieBKbdBxNJABs3bqRxfsE3cbaeOoj5XK1W5r4aUwrr3IhRo+WGCimIwclTZujenUOMeLAxmJ98+kWk3xCDifhKdx7V1R3W6fKK9zqEEjLg2nHhHoPpyUUWezKP0ljF8LBQFXaJ1KMlwMTeRiUwEYPpqX8sQ7to7Bw/ELwYX9k08RPqdXeFrVChvJmXQMjCcockRrif2Fow0Ycbf/rZGBGw+ImQmCpVKpnvhTt3TwITuxL00rhM5/MT3bOCRFrIXYBsxa/Xryvf6yICEgD1D+4jQ4aONHGxhQsV8hiDiRANuHqDdyr1VsJ3CmElmLfZ5wIcgtTjLERjgfENw/wXru7I5eGeBTk+vm7ZpntPgAIzDn1wqwJzhE4u92rmMcS6HdIPyksaSI4kLhBSvTUxwi7Nsud0hUST4mLBhHBCBlFYWiAy4I63RSe6dV6uZWI6sLcWMmGuXLnKWAsLFXzKxLYgOx/i4fChQYGgw8cbG997yiIb1bH4GCMYHAHwz6pL0HV1/d2uLsCexDNWuydPma7iQpMs6AsVL642ek1kI0QCIljX8ELHijmSF/VRAYsA/JhiMGNr5XNngYmKb8f2JqMp2o8YTXwY8QKFpblB/Xom4UJUlul16zbEut3RCUwkflj93RqzAo0Vf0zeELMXWxfZjRt/MkkYsGqKjwrEPMaZnbCgfz25yGKSgvueOm2WcdFCLC2ELT7A+JszFhZWVvfi7iJrXWHt5AoCs0vnDrpy+q58rRlukQ0QbSqh10B2XSxaYKEDCaJa6iTGrozi2mPGTjButE5Xb6fARBZWWwqoIK9bt4400Drhvhddia3AxHN7WSfYwTrBhsX/BZ2AFNRnB5kM2+kEqrxOfmfMnG0maPjI19XFnKW6LQ9cwRE3jSyJXy5ZahZr4LKO7MB1dBGho2Yn3rJla6SxhmcVQhz3H9X1nMmV4vDa4qHxhYC7wIRInK1Zkk/9qYHgxTT7yHGRc5oAy7q+Hv0tInHPkd0i6TVLZ2ONv3TPIptF/75QY8R/+/G/LLINdFuSPKUi37UngYntS1bPirB+IvHP/4vNjI2kaChFdGwjsyg8LCAwEe93UGPn4T74pLp0Is4QWWGROA6/L1TrJlzOMZnv0sVHJ9hbI/0G0eSMofMUg4nvE6xnyD2AdwSEWUeNqUQWdPfrYgKcVr0gMDkvVOgpnWzXM6IHdSCLLJKtICsmtoRChvdaNWuYyX90AtNmXXXeC949GTWRXkxJfqzwRH6B9pp8D8nWIDCRRXbixGlyQuPQU6dOZdyLsdCJ7yGS8EFQ2WK3XQLHNOrabwVmZ7/uAtGBPA0IpyhcuKC88UYDY1VC1ltne8HZbjUDV1p4CZ36+7RxaUYseNYsWUxOh3ffe9/EhKKg7RBZ+OY6f6un79Zvvv0uUv3ggXwJzq1DIFCM94q+x1Jpvx0/fvL/mYT/yyLrSWD6dekk33yjWWo1IVQm/Q5hMQBtcQpMWIWDNPcEEo/jm71bE6O59w/mLrbsUrdi5/hB0hvklvDU77D+jlDBBQsy5mgQ5pUrVYqTBRNeYvgW4Lm5oFbDhg3qSxFdsB8xMvwm7p4Epqcxhz6EmLZjG4s8sIhaS/IWzdqMeF94HGGhE3NKxMP+9tsBma7fzgwZ0msm2NSa2FD7Svvc1oPnGV40yPtgt0iDh5lTYDrbA7dqLHp00G8Xkj6ykEBsCFBgxoYSj4k1AfthRLKXKZPH6gewUKzP5YEkQAIkQAIkQAIJi4C7+2V82a8yYfUC75YEvEuAAtO7PBNkbXAfQqxcqZIlde8rtcpqnA4sgHD/Q9IfFhIgARIgARIgARLwRAAxp+PGTxYkxEuh3kxwy66lrtFON2SSIwESuL8IUGDeX/0VL1sL91W4QGILCrgBIl4HLhjYE5OFBEiABEiABEiABKIiAM8nxKgiXCNr1qxm6zKE68DFk4UESOD+JECBeX/2G1tNAiRAAiRAAiRAAiRAAiRAAvGOAAVmvOsSNogESIAESIAESIAESIAESIAE7k8CFJj3Z7+x1SRAAiRAAiRAAiRAAiRAAiQQ7whQYMa7LmGDSIAESIAESIAESIAESIAESOD+JECBeX/2G1tNAiRAAiRAAiRAAiRAAiRAAvGOAAVmHLrk448/i7TxfRxOva8OdW5EX+2lF29q+6lTp8XH10/OnTsvE8aHS85HH/F4f7/9tl/adegseR7LrZsYDzEZZu+3EhOL++1+2F4SIAESIAESIAESIAESuJMEKDDjQDehCMwVK76Rnbt2S9kyz0nJksXlXP6dwQAAIABJREFUxo0bsmPnLkmaNKkUeCK/nD9/Xj5SsX3p0mV59ZXamlY8i0eKx44dl08/+0JSpkwhr9V7RdKkSSMXL16UHzb8KGWee9b8Ht+Ke/vcWcS39rI9JEAC8ZzAV+NFzp+K541k80jgPiCQTOcMVy/fBw1lEx9YAgXKixSq/MDenjdvjAIzDjQTisB0RzJn7gIJCx8rw3QTZE8WzdgiPHz4L/Hr6i/p06eLlxbN+N6+2HLmcSRAAvGIwOGdIteuxqMGsSkkcJ8SSJxI5PqN+7TxbPYDQSCdGlTSZ38gbuVO3wQFZhwIJxSBOWPmHPnq65XSoX0bqfB8ORWX4wS/jVQ3VwjMM2fOSMigYXJRLZiBAT0le/ZsHikePPiHDBoyXLKphbNnj65y7NixeO0y68ml151FHIYLDyUBEiABEiABEiABEiCBBEeAAjMOXW4FZrOmb5mzPvroUylS9GkJ6N1Dpk2bKcuWr5CpU8ZJ0SJPy6E/D0sHny5Ss0Y1SZYsqaxZs04qV35BFr7/oRw9ekw6d+ogb7/V2Lifrlj5rSxa9JG6mmaVXbt3q9vpy/JGowb6+zcya/Y8eblWDUmeIoV8u+o7/f11GTdukmzfsdPENA4ZMkCeL182xjqqvlhZTp8+LQveXSTPPFNKgoP6GOGHNo8bP0l+//2gPKqxlKPDQuXLJcuNoBzQP1DWrl0vG3/cJCdPnpS8eR6TNA+lkbfebCTz333fxGB29GknffsNMPfZJ6CHJEqU2Fg7v9fzenTrLP0HDjExmDVrVZe5cxbI/gMHJHWq1JIrV07JmDGj/Lxps+vcZMmSyVTlCLfasaNHSN68eVy9Y4Vei+bvyM6du8294L9nzponJ7RtV69cMcd2797FtPPX7Ttk8uTputh5Q86fOydZ9F67+nWS7Nmyuv6G6x048Ls8XaSwlCheTObMmR+pffnyPS7p0qWVefPfc4lrW2+qVKmUyd+STevr2tVXMmfKZJhBmDd8/TVZu/4H+fbb1VK92kvSu1c3uXT5sgwfHm7+fv36NXmrSWMzBuB2zEICJEACJEACJEACJEACDwoBCsw49KQVmBB2nTv7yC6NU3xfheGA4EAjvLp17y2dfNtL61bNZflXK6R//8EyYUK4rFy5yoiPBq/Xk1oqFoP7D5J//vlHJk0YI2fOnpXOXXpIp47t5E0Vbh+qaO0/YLARNOdVwPULDjGxiilSpJQyZZ+VUypqEPPYN7CXHD58RM5fOK9xjZdirMNTm595trQRwS9VrSLt27WWX37ZKhkzZZRPPlkcyWLpbsF0JvkZNixEwkaNkSMqmpHwJ7UKr06du0tRFd6Iz/TV/7ZJfk4cPxHJghkhCHu7zoWYw79z5nxUevl3k+TJk7t6x7YhderUAnFXWznCInrozz9lROhgSZkqpfj4+BlB2C8oQMXxYDmgonnShNFyTK/buo2PtGndQuq++rJpExgO17Z/9fU3hjcWCZ5THu5JiZz3XrhQQXNvabX/RwwfLH///bc5HuI0ZGA/maSCFv2cI0d28evcUZYsXS7fqMicOX2SbNq8xcStjh87SjJnzqT//kXKlyujiw/J4jACeSgJkAAJkAAJkAAJkAAJxG8CFJhx6B8rMGvVrG4sgEtVQEAAQlTC6gjxAYEzZHB/GTtuspw6dUqFR5BMmz7LCI9QjWF8SV1Mh48IU0vi+0aYwvo2ZuxEc36OHP+5mj71ZAE5e/YfUz/cVHE9iCgIsI0//iStWjaTli2aGfEJq19MdXhqc029DwjMP9XaClfXOnVqq0UtyU0usdEJTIjKNWvWyqDBoUYUZ1KrJATzgAF9jSXRKdjcBSZE73sLP3CdC1fbTp17qHj2lxerVIrUM7YNEOmwRJ5WN120PXHixFK5UgWXJTB58hRS5+WaKkJTmvPTpHlINqu4a96yndR/ra48+2wp8e/V1/w3LK5HNRHRH38ckocfzixJtK7oBGZKtSL7+HZ1nQsLLrLpnjhx0ghZWF7RzxCyEOxjx010CXVYiNFHZcs+J0F9extrMQsJkAAJkAAJkAAJkAAJPGgEKDDj0KNWYPqqtRFWSlj6rMBs3uwd4xr6wYefGOEyZepMaazurLBKho8e79EiCGGKTKxTps4wYrOeZlp1Fk8xn9u2bZdAdUndt+83YykbHTZcvtasrzHV4anNEKmrVq9Ri+pg4wJbvFgRk8gHbrzOmMuYBOYFzSoLYfbsM6WNwN667VdjVbysbqExCczdu/eYYypUKK9uphll3foN5lx3AebeBlgn2+t5GTNmUKtgmPlfZ4Fo/uDDj9UFd4tmvb1grM0QlU8XLmjcdq3gtkIU53qKwXRe11qUrTi1AnPfvv3GNXrFim9dCwk1a1aLJNTBJlQXFhYv/tKIeMSkwt05USJNWsBCAiRAAiRAAiRAAiRAAg8IAQrMOHSku+Bz//dmdXts276TqTFNmtTGqlWgwBORhAbcUUeFjdHYyvmRXGsrVqwgwzSeElt52BJVUiFspQF3zDlz52vSnaoqzspJ74AgiU0dnuqEuBwZNtaIH8Q1osRFYGbN8rBJ+rP4c4inpEY4dfLtYCyDMQnMKxo76elcd9dRd4F5Vl2MYc2FIB03ZqS5d1twXbjBPqICHJZfJBuyFsxaKvzatvfVxETZZaL2D9x3bYlJYMbWgmmTIbm3+fr168ZldmDIMHX/TWbGx+OP543DCOShJEAC9zuB/fsPyBj1bli9+nvBOwVeDVgAfMzxLrrf75HtJwESiJqAnYfZI+DN1bZtSzN3coYGkSEJ3M8EKDDj0HsxCUxkV+2qomeD7vMIF89BIUFGMFqh0bBhfWmpAs6/d1/jljpO4/GQJKanf6A5B66Vbdu0ULfPJNqqG0bwWQspLKaoH26YiG38R90zO3XqJk/ovpS+agkNUlfa2NThvIfq1arK+h82yivqGovkQnDxfb1+Pbly5aoK4LmuxDbWBTeoX4D+va66/p42rqGw4MFFNqe6ey7RxEA9ewUKYiRDhw40gs9dsMHlF26tiNMcPz7MJMZB8XSue7e4izX8/bPFX5j7fvTRR2WUuudCzMNqCitvqzYdBImNAvv4m0RA02fMNhZMvy4+EqLuvEuXfiUv166h1mZ/sxhw7do1Ewvq3j5PMZgp1C0ZVlO4QENAF9N4UwhZWK2jEuZnzpyVYmohfix3LgkdHibfqVsxBWYcHj4eSgIPAAG403fvEaBJxx6WXj27mncoPFIyZ84sg/V7gfcnCwmQwINNAPOwCROnaOK/IWZO8IPOw4I0N0ewzrHg/cRCAg8CAQrMOPRiTAITVSHj6LDQUZFcXiFSEGsIwYPMoqlTp5JWrZqp4Kln3CWx/2LY6HEmGRAseiVLFtcV7fbyh1re3AVmv6AQWf3dGpOJFSvfcHN96qkCsa7DXWD26dtfYxR/MRMcxDJCyLq7yO7XTKuwMkLA5s2bR2NMB2jc5LBIAvOYxjJCoKZMmdIkwEFMo7vARJvffe99mTRpmsACaRMiHdVkPT4du8pDKsbtubERmP/+e00z3i41wg4xjlgFbNSovjR+o4Fad981WX6RMKhcueeMkH7u2WfEp0Mb4zI7ecp0+UzFOtoBy0FbFfeISXVvHyaATtGILLITJk6VG2qNRMECAZg98kiOaGNXYVWdMWOOXLh4QQoXKiRN1HUa8bjofxYSIIGEQQDvofYdOsnUyeOldOmS5qbxzZi/YOFNHhUJgwjvkgQSHgHMwyZOnuZaZIZXWr+ggSZnBEKsmPwv4Y2JB/GOKTC93KsQkpgwOLfZsALTbmHi5Uve99VZcQqrJ8QaRdd936W8ARIgAQ8E3CeWOARbWv2li4wFCz4lD2k2chYSIIEHm4Cn9wDmiXCfR5JIZ6jUg02Cd/cgE6DA9GLvntdkN4iFTJcuna5C9XRlMqXAjB7yak00BG6jw4e7VvW92C2sigRIgATiBQFPE0tnw/D3sbovMfYJxsLbqBFDZe269SZ5HMrTTxcyWyBhqyaEKTTQkAYkh/vxx58lIDDYWET+/vuUyXYNl/wjfx0x36P+wX0E+/qykAAJ3HsCUQlM7BAwaGCw9OkbLEmSJDHPL7a2Qzly5KgJxbl06ZLr2a9evapMnDTVhPw89thjcvivv8y2c110Gz3scT5JraTXNfwH7xN4jD2puxOwkMDdIkCB6UXSv2zdJu3bdxZ//64mrtEWCsyoIV+9elXdbYfLH4cOSajuS2njMr3YLayKBEiABOIFAefEEpM+uOCjJE6cyLjHLda48qEaYoE9ep/X7amQIRzbG03UWHe44yNUATH6Hdq3li5de0YpMJHUDAt2z5cv6zqHrnfxYgiwESQgsRGYj2rYDXJIpE+f3oTfeBKYWXQ/b+R0wP7acKv17dxNypUtIw0avGbySUBoYn9vLOBn0pwXfAdw8N1NAhSYd5M2r0UCJEACJJBgCTgnlrA0QgiiYMspWB+3bNkqi3R7Jbv10thxk+TQoT+N5QJbKuH8jz75TEIG9JPefYKiFJjWmoks1fYcZNvGZJWFBEjg3hKIjcC03gloaVQCE/uo7937m3k/oARroiDsJ96i+dvSQ5NHJtOs/j17+EluTSTELdHubZ8nxKtTYCbEXuc9kwAJkAAJ3HUCniaWzt/cBaZzYmkFJgSodaOLykXWXWA6Retdv2lekARIIBKBqATm4cOHNdO9r3TvGeBaPIpOYGI/cGvZdApMvy4dTeLH4SPDZY1mrK/7ah1NcNhWMmTgAhOH4t0jQIF591jzSiRAAiRAAgmYAOLN+2q2yEkTxmhSnycNiegEJiyYBw8elAH9+5q4S8RiLl/+tQQG9pJeut1VbAUmrJ60YCbggcdbj1cE3AWmzd8BN1Z39/foBCYsmLt37zHvB5FELgtmR5+2xv0eOxYc1jhOZKgtWuRpI16ZRDFeDYUHujEUmA909/LmSIAESIAE4gsBbFfkq9s5Valc0ex7fOPGDVnw7kKzNZQnF9k136/TGPVQGTN6hCAmC3vlZc2SRV3g3jExmBU0ThNbVb373iKZPWe+K8mPjcF8ocLzMnTYSPn3338ZfxVfBgHbkeAJOPfBzJXrUZOkJ1y3qgsZGCTPPlM6UgIvwMJC0+Ytv5j9vv9Uy2RHTeLl69NOt5fLJKEjwk2MNmIwEXdZoUJ5efHFStK6TUeTkZbvgAQ/3O4ZAArMe4aeFyYBEiABEkhoBLb8slXGT5giP/20ydw6MsPW0s3VX32ljixZsixSDOaFCxc0S+Q0nYAul0SJE0uePI9J717dJY/u3fv5F0s1NmusZNC4yrx588jWbb9GyiKbV4/F+dk1vhPn4N8sJEAC956A3Y/ctgR7cbdp3VzfAzXkH92b25khGsfs2/ebBAUPElgsCzyRX3bu2i3t27YSZxbZbNmyybHjx6VmjWpmH/X3Fuqi0+x5xvMBCcW6d+/Cd8C97/oE1QIKzATV3bxZEiABEiCBB5mAc8sSJPlhIQESePAJXLx4yeUiixhMFhK41wQoMO91D/D6JEACJEACJOAlAhSYXgLJakggnhPA1njWFfbpwoWkW4/e6hJbXlq3ah7PW87mJQQCFJh3sZdPnDgpE3Xj2+81rqatxt9gg+z4Xr76eqXMm/+eXL9+XcaEj5CMGTPE9ybfUvu2bdsu02fOlt8PHJQqVSpJ2zYtTEzDg1IuXbosM2fNlW3qRrf/wO9mj7wn8ud7UG4vXtzHpk1bZNKU6XL06DETK/OgWY8e9PuLF4PIC42gwPQCRFZBAvcBgStXrsj0GbPls8VfyuXLl038Zo8eXbif+H3QdwmhiRSYXuxlfNjbtu8kr9SpJUmSJJXFn3+p/vL5pEyZZ2XLL9s0q9c56d61s/j3CtRMYW3uC4GJJBSjwsbITz9vdu3N5i1k//57TTcRnyA//LBRwkYNk0c0icW9KIhTCgjsLxV15S9d+nTy228HpHmzt72abQ3XQIKOyyr0BoUES9q0D93VW0WykEkayxUSEiRz5y6QNxs3lHz5Hjdt+Fn7du78d+Xrr7+ROjp2AwN6ava51ILMdu8t/EA+/OhT8+8332hgYj4+/2KJrFu3wQioDRt+lNNnzujiw3CXoEK/IjbsB/3b+HGjJFvWrOY6x44dN4sVH2omzDQPpZGGDepLiRJFZcaMObL6u++latXKkl/bhOx3SGiQ89FHpLkmMyn41JP3zR5eyPI5ZeoMEwuH/cjuZZ/fiQHmvD93Ae2NMf7Nt6sFi1rbtv4qlTURjnX1wnto7dr1MlvHLq6Lvzds+JqJWTqgCybtO3SSIyrsnaVypRekX99eskQTaKxb94Ns37FLRoQOktKlS94JNKyTBEiABEiABEjg/wQoML04FCAwv1+7Tjr5dpD9+w9Iuw6dTcA1JknYVHv4iDAzqfbX9PII0L4fLJjAg73YNv74k9cFJiaNn372hW4UvE8thi3vuuiyXX/oz8Mm+1rzpm95tU+OHz8hn3y6WN55+00jkCCuUN5q8oYkT57ciyMv5qqmTpspmLzbDdzdz8DYReZJpDDv1zdA98162SXqICpQXq9f1whOCABY6LBpO/bgQgr0Xv7dXAITQrKTZsr8dfsOvd4oeeGF512XO3XqtElgkCtnzkibx/cLDpGZ0ye5Jv+wuI6fMFk+UnE7cuRQKfPcMzHfZDw4wpl+PmfOR+9pn98JHJ72b7PXwWq6N8b4yb//Fh8fP3lO+9wKzO07dkpnHVN9dXsOjKfNm3/RLKr+Eq4LU5d05X7lym+lbduWkjhRYtOctevWa7KMc/JGo9fNv9frIlbrNj6Rxtid4MM6SYAESIAESIAEdOMcneTfIAjvEIDr4SkVkiVLFlcr2P5IAvPq1auCPdCyZcsqXbv3psD0DnKv1GL7ytuiH2IMboXBQX00k1tKr7T1ViuJaZEAAvOzxV/ImTNnZZ+O3fBRoZI/f4SFE6ICpYYulgSrFfb69Wuuffnw+sC5hQsXNFZOFFsXLEal9Fno0d3PZQ2OrcBEPRCvEP4PP5xZRqigTZc27a3e/l07LzoBdtcacQcvdDfuz46RZ0qXcglMCNc5ar2EZRgWzDNqNe/YqZtxCcNCXWrNlJgpU0Zz57CkjgwbK83eaWKyJ9oxiQUU5yLGHcTEqkmABEiABEggQROgwLxD3e8uMO1lnL+fOnVKflYBcvnSJeM2+eyzpc2+aHAFmzlrnuTOnVN27Nwl7dS6h1V7WMFsgUUUrnjfrvpO6r/2qiC+c+PGn0yK6w4d2hr3xmW6Iffu3XulZYt3dN+0pmaSf1j3UArT/ZYgBg7+flBKlSpp9lFLkSK5ue606bOkQIEnZN36DerqW9tY2yZOmirfqQvjyy/XVAvteo3j227S6vfQtNdIgY3zps+cI/l04rdDRQVcglHnr9u3yzjdvyl9hgy6X1tZtXx9I1vVVbh4iWIS3C9A1us1cB42A4ZlLa0KCKTWxrWzZnlYtv26Xa3B7eXzz5eqi/FWefutxqb+n37eJKlSpjRuxnvU+rlCrRd/6X3BioY2OjlZXnv3/iYjRo2WdOkiRMrZs/8Yd2X8GxPXRR98LM88U0qe0z54TSesadKkcbEGs/Ax43Ub40Ry7do1uXjxovTu3cO4cMId9MslS40lFlsIoA+aNW1ifl/w7vumjoovlNf+uCCrtK9KlixhBCd4L1v2tcyZt0AQnA8rLrYraNumlezavTtablmUjXuB9Qh76X3++RKzwAG3V7Bo1LC+6btZmq4c+2fVrlVdKleqaI5xFojC79asNef4dPQzlkTrKmsFZh0dD3B9/eSTxdK9W2epXbvGTZZYjN8JE6eo9elZ05adOn6xh1/WrFnM5eIiMLEoM2jwcI1ZXisTdWP6JDp+w1Q4YJEGadrLlX3OjDMbKwvXWtznZI2DhAswUrUnT57MjNesek52TeMOS3y4WuQrVnxe3defkAXvvX/TuDV9s3yFfKyb0+dWgQKWXf18pXz5sjdxh7UW18O1H1K3X1iJkyZNaja1x7OyYMFCV58fOXrUY/sxNhC7efLECflXxxfGJq4H12BPY6R69WrGbR1j7TV99pHQ4Zi6h6JvLqrlt3u3LuqOfFS++HKZuidnkd8P/iE98JumsId7NJ7ZggWfMtZGuJCWL1fW3APeKXDjf1jHl1/njpIhQ3rj1uzp/qzQs0Cwz+Lcee+67te/Z1fTF8u/WmH6aM+evaa9iE+N7jl1jhGnwMQCyZdfLjXjAAsfNmMixkRQ3976PKVw9Q3ee7gXWC/tu8Ba6O+JwDx3UuTob3foS8NqSSABEdCtenSFMwHdMG81XhFIrHPwvKXjVZPic2MoMO9Q78QkMIsVKyL9VWhcu3ZdAvv2N8ISm+Lu1f2OunbrJSOHD5HixYsa69HY8ZPMyj2En7PYa1gxgIltyKBhgng7JOSBVQkiJyImbIzGOGaXHv6BUrpUCTMptW682LQbsW9w3YXQhTsirK0husH3hHHhJpYU1ji4RWKSjb919usho8OGy1M6CYbL45tvNDSWBLiide7SQ6ZOGSdFizxt3Gs/UPEWOixEypUrYwQzNgnGNSFenZa1Pw4dkoA+wcZ6li9fXoFbZ8kSEUII1od26gIHAXb+/DljBT579qw5Fvs/QTxiEumM+bOsrMsmhC1EJQqO36ziHuIHk2q4M3uyYEJQDh852limIQwvXLxg3PfMRsbKEFY/7FMHV9C8efMY3ohRDB06SMZpv6HgPPO/av2z/4ZI9tON0tHPWDyAtc63c4RFxq+Lr26sPDFabu7DFv2Dfh6n7Sik4gEuheCMzdwx0Y6NBRMCs0tnHzPmBg4a6nKVhaBEQf/CSh/QJ8iINiQJelvdf2toXCZECwom9mALzj/+9LOJNx47ZpQ8/39xFheBifrQ7hm6CDF18jhZqoI8bdo0Kr46yaFDfxpBA1ZO6/DRY8dUIHc1CxpwVd+5c7f2bScjqvsE9DBuk0OGDpdmGmOL/vA0bjNlymQspwG6iIBnYcmS5XJJF4HcXdphRcPzBIsa7jdJksSmTRBueF5z5Mjh6vM+Gtc6SsWxe/vbtW1txCLENMYJhBreB7lz5zILHt26R7wL3MdI7Vo11IL3X//i/GGhYfKyin4wwD6LGJNw00WcM2JmMdbnq+DF84wFHsTO4hnFAou5bh9/I5Th3oz3E57R3trXUd2fewymFX12jP/111/muYIVu0+Av6TURaHonlM7pj1ZMPFO89X7Rd83ebOREc2+asEsXKhgJA8BPOvjdYEDm5DD8m3LPRWYh3dqoHOEFwALCZDAbRBIqgtJ/16+jQp4KgncBgGEYNTufhsVJKxTKTDvUH/HJDCdYsZO/sfpRHyuWrQwGRw/PsxkArOxQ4NDgk0CFmfx5NrpLiScEyuc27qtj7ECYOJsY53yPp5HMqq1YsNGzwLNvU7ndevWrWOsc5g8YpK66IOPJHR4mMsVzf1c98mju8BEym1MkiHe0mvCHYjmLVu2GoFprQ/uE1kIjOhc9yCIfVRsOeMBnb9hEh6VwAQzXA8Flq1Nm7dI74AgE1sLwYv4w8uXr5jFAafV072NZtL9f4EZ2KeXis+JEYmT/p8EBxZPxOja3xYseD9S3KunSbcdC7BWo00oth3uv02ZOjPaOFprwUTMm03WAu7jx4WZhCooVmDBWrpWk6YgKy2se8VVjAwbGmKSNEEI4P8huA4ePGi4vlS1ihGCsKDfisCcM3e+TJ44Vi3Fy01sHYRfWbWSY7zBEu+0WFur5+HDh41b7Qq1mn+klki4/k4YHy7/qHVwiW5aD+smsu55GrfYmB4CM5eOC2xO/Yj++/r1Gze5OYMZnicstNg4U+c49CQw3dt/+PARvVZnaarxv1hwscV9PCBRkvO3EcMHy8SJU401HX1+TsfAmDET9b7aGVHudGNGDO2gwcNk+tSJskqfBWc8tX2WsRCBGFvUhzGNhDktVWD6dfOP8v5iKzCd77rYuNh6Guu4d3g3TJs+21hWCxV6Sv7U2GlYpa0LOhbppmvCqJQpU0RiCab3VGDeoW8MqyUBEiABEiCB+EqAAvMO9cytCMwRoUNktLpiYgIIV0ZMfm1BRkVYppwlrgLzjz8OCZKpvPrKy2pdyeaqChNhuKse+vNPj0lgYhKYcH1DptECBfIbq0Fg3wG3JDDhIgt307FjJ5oJbrWXXpQAtTrtR1bX2xCYmNS6J5GxE84BwYHGWhOdwISLLCyTSDxTvnwZk40VbsDNVBS4J6yxUKMTmP49u6m1aaTAYutMugPOED+wfsHl1ikEohOYnkSbvb69BtwVo0vU5BSYuAe4FHdRC2vBgk8aK9dD6jLsbsHD1jWwbsLaCXfl5s3ekXB1vz6rbtpwzYR1HtlhkyZJ4nKTjYvAhADsP3CIsZZCHCZWF/HhI8PlW3VDTZ8+g/RSN0xktXV3iYZb5gi1OodpcqDF6qZbSi32Q4aOMK6Z59VChwy2EL1RjVscD7fvkaPGGBdsuBNDxORVF2hn8TSuohKYOB8u8e7tz5w5k7Ro1V4wDp183fvPbg/kHCO7du2R4AGDjbfAaU2edPivI1K9WlUzJi9cuKhW2wpmgQYFWa3h/rxo0UeRxoF9DipWrKAuuQVct2esfzcSqRfDsEhxi9EJxKgsmN4QmO6vaSuEkakXVk2MAVgvewX0M+7AGLfOQoF5hz50rJYESIAESIAEPBCgwLxDw+JWBCbcPSeoVQKxh55cPd2bGleB+bdOcLupa6l7Zk9rGUHsIybyiC1EwQQfE1O4a3qyemDiCDdciDO411VREew+kYuLBTPiekl0r82MGsu2SoKDB6kr41tSonix2xKYt2PBtFuYPJw5sxEoiHHFBB7xYW1aNzeWQ7hPOpPQYPILi9cAFUco7i6y8d2CiTbDGvTJp5/rPQzWOMYURsy9qNuIIH6xo7of2oQq1goR1KffAAAgAElEQVQO12lsGzFk6EgJ6NXdFXMJ99KAwCCXm2xcBCYWRNqrJfH558tJZ3V3xQJI3jx51A33byPUILCc49U+H/a5qKfWdSwKtGj+tm4XMlhSapwehFoTtRReUItfVOM2v7r+op8f1ecA2UqxOFFaY5XhYuvcGxVCFs/TSLWUYjEEJToLJlxX3dsPcRQUPNBY3Ozm2BDu8AqAi3V0Vu6rV/81ltaq6q6N/27Y4DWNd06vVtfeZnHK3aqO9rk/j3ajblg+nRZUHBvT/d1NCyaY4P1gXbGtK3QTjbW1whzP+RiN+fb07qTAvEMfOlZLAiRAAiRAAhSYd28M3IrAhDULlkRMyAeH9NesnS+Z2CxYn6pUruTK6uk+kfbkbmstY86JFZKjYMKOyTKScMCVDO6MJ3Q7jdRpUksvjcHs3auHcZWDaEImxkY6aUWykKgEZj5NuAG3VsR01dTEPxAUPTXuzrqzxkVg7tP4U2zz4tOhnd73FeOqhyREiA+9HQvm7cRgwhqHCTssJRDRSFIChi9WqWTiFeGSh1hRuCwizhDJlkaPmWDEApLdwHURE/1kSZPFOQYzthZMjIfbjcGEKzaS6VhrEOqEuEYc7mLdxBkWNptFFomQMKmH1QixnhBZQdr/iFPdvWePiX20VkXLHtZt8INwiu02JbDyYo/D0GGDNIHOQyZ+D/GkiP1EeyF2nQmE7HNh3YORcMeKP/AZpPdSq2Z1I/j37N0b5biFeEYcJRIZQdAgRhILBtbN114HAthX4xWf0L1uEU8NIY42YssM9xhMWK3HT5x8U/tDBvaT0BHhxjV1uN4nxhnuDe+BEhp/3L2H5xhMtCVCMI41z+err9Q2br+IA8V4nD17vonHLaFxx4irnDxlmjR95y0TI+ocV4gjRTxzEk2eAc5wP0Xc6qrV32ls7Usaa90zyvu7mwITibzGqngcq3GkyAwLMYnnLDws1JUpNrqteCgw7963j1ciARIgARIgAVow78AYWLHiG1mlroGLNQFMvnz51LpRRfcVrGOuhCytiFPE5LGjZns9cfKkJmeZabKgNmnSSBrrZvaff7HUxLdl0H0G4c7XqkXTm7LIYuIeU10vVHhes7TOlq81Dg2b2GMCavbj1BjJM5ogB9acCmodisgwm9S4p6ItcEVEJknEYEEgTZ02y9W+mjpBf1fdRe09tGrRTCfEG8y/C2nCDVgbly77yohCWLWQ2dTe2+v168kHH34s8+cvlBwarweh8sOGHx11V9PY0ymSWCfJaf6/5UXduq+owJ7rugeIaViVps2YbXiCTe7HcpsEN5s2bZYGr79mslbarKW2e20WWYhsTOadWWSdHGERefHFypFGBfZ9DA0dZbLhIqES7geuk/00e2XxYkU1ccp7JnkK+gvxnNiPD8lHvtCsl4M1C2ouzQZcSJMhrVG3S9vmV3WfyZUrV6nr7UIpWrSIbNc9I20WWcTpOceEOzdYTq3FzDbUZpFdseJbKVKkkGzY8JMriywyDdv66uviASxVTj6wVGERA/GAECpIomL/bl1lMRYQb4v+mqbjIVPmjJIje3aTHRSxwWc1xhEZgZGIqp7eGxhicQRJkObOe0+O63jFPcMy+pm6/2JcY0/YHNmzyofqwgx3VSS1QUIYCKJdu/dIJXXbbPB6PSPyYGWH+/BCFYolShRVIbtPE/Q0uOm5sDwgNuBmPFEt8hAku7U+WCyR/AXiGO6cyI7sadzCmoe4xYOaSAbnwlrWTWNKrWXfXgP3AgvjYBWuf6uLKtqOjMhI8vRavVdN7OZCdUlFad70bUmlf0PCK/f2/6WurcjsvFFjoLPr+ISLLhYokOEYWWQ9jRFkrEWBcEJSLcTKIikYihWUizX7cpYsmTW+OoMR/Yc16Y4dB3CXfUP5we0XfRyq8b/IZIznA9lrcTxioKO6P/fnDH0N6619Lhvqc4isuR9+9InrXYe2jdO9TaN7TnE/eN6QgRjviJf0vYVxl0LFOzLtIjEX+GDhoX271uaZsQXvzJXfrDIZfLFHKwqeiy/0fbp6zfeud8gLz5f3mAH5DnwKWCUJkAAJkAAJJEgCFJgJstt50yRAAiRAAiRAAiRAAiRAAiTgfQIUmN5nyhpJgARIgARI4CYC1tMAltoM6kGC7XYQs5xPPT48FZs4CUnf4B3Ro2cfCRkYdFMSo6hQI+YZ53Tr2snsSQu3cU+xubfaVQgF8dQm53XdEy7Za8Hijf1se3T3MxmmYyoIt0DoRmyPj6m+/7F3JnA2Vv8f/2Yv2UlKokiokBRKpRSVUtKCsu9jZyxjmbGMbcZgGDsltC+Kdi1KVBLtUdqljSIpiv7f9+l37v+Zx7137h0zzHCeXr/Xr+be+zznfM7ynM93+Xzd58cGAnaNWEVtr5p7VvXQuw6tYngk92adUwaKNUf0SLTz166Rzp06aLrCoEBN9EieHcl3Qq2pUGvTKurb0mDBlNQjea79Trj9g1QaWwM+2D1JhSlQoEA6XYRonu2+m/0IOIKZ/Ri7JzgEHAIOAYeAQ8CEND+iYdLxo4aZEjvkkqLAPT4xIV2ZIwtVZg+29veREL3sGJZInhstwcyOdrp75n4EvtNyRX01F36vpr4gYOjPDc+KHmZ2HXoJZmaI79FaI8GeS5oKOf8NG15qytxxkYpC6Si0EShxdiQvUnuo5d6ta6cj+Vj3rCgQcAQzCrDcVx0CDgGHgEPAIZBZBPwHN/J8585bZATDymjeu//K7MHWEcz/RxKv7V+ac40InbuOPQQw0qxUvYMT9B+Ij7+cViQ9hqQ+rbnzbe9uHVCq9v4us+vwWCKYKMaPHTvRqOkjRocHkTJi6G2sXfuWTE2ZZHQ9jtSFdsC8BYtkpNYVL1Lk5CP1WPecKBBwBDMKsNxXHQIOAYeAQ8AhkFkEUO0mZC5p0riAEFG4e2X2YOsI5v+jShgg5N1fhiezY+h+l3MQQGgtdcYsFScrq0JgBWTje+/LiLjBJnQymisjIpjZdZjRfTNqY07yYFLSCnXyMaNHmGgLwlsnqWBkvz4xWtc7Rfr37yU1VbDwSF1ESQwfkWDU3rPDa32k+nEsP8cRzGN5dF3fHAIOAYeAQyDHIEDpn9QZs+UjVY2eMH5MOmXiL1UZd5aq7BZX1d/33/9Q7rqrlSmHNHrMeCEH8/zzzwvkU/4r/8pMLduCGjPK4HerMjQqzuPHJRjlYw5/EydNMWWHkqdMNzmYeBwgt6MThpuyRh99/KlR2a2rytgd2rcN5EFyaH/+hZf0fy9KES0P9LV6WUeNGGpI2nRt+67fdmm5ph+17m1LubRBPRk8ZIS5/ylly0hKygxTKucHLedEGZ+U5ImBfFF7X1SWUQn/4ssv5UJK8QzsJ5Sh4e+lSpWU3/TgiJdkm3qVErTv1KNFsbrauefIVu0XqtKoNdvQOML0+FsprVX8wourAm0epvf4VGvlPqbK5SiAN7ysviqbN5DZWmu6QIH82r5tBtcbb7xB8f7AqLJDTGgD/SGE2V05GwHKiI0cOUZLMLUxc2CilraarMabsqecYkpoedcIuc7kPTNHveNPbjOK49QfZ71Ruom5zvyyBLZoUco3bTbzBSV5og6Ynz/88KMqbveQCy+srWvqEXlP5xEluvbv2691kwfL119/E8jBfEHXFDnHfZWQLb5vaWD9XaSq2JTvsnPaPrN06dJyotYzRlG9V0wPGZc40TwftXD/Omx2Q9NAaTA8jZTwKqB1n7/Q0m8NdI2yvlGnX6plqooUKSIH/z2oud+xsmbNWtMm7xr0rk1vvjMhqRs2bAzkQPPfGMxYZ9Omp5l9ByMOe5wfnzxaBgu185o1zzfj9JtiHK8q/LTF5ohTfeCDDz+Sv3VPanbD9fKuVgWgv6zDEaPGmH3kXy0X9s+BA+a3lC5LGJ1olOYZE3flPAQcwcx5Y+Ja5BBwCDgEHALHKAKQuieWP2UOZfEj4+Taa6+WA3poStSSRhdfXEeua3qtvPfeB4YYjk8cLWlKOr0EkzI6Dz3ymDTWUkBXNbrC1Gz9Xksnfa/lblpoSRdESOzhL6ZHV7Xyj05HMO+4/VZTPmrcuHhTsmn48NESN2xQwAtAuGBCQqKMGDFEzqxwhsmzwltA+Zr3P/jIkD/KE01JSTWHaOrLQsjWaB3d/PkLmEMm9XCHDhslkyaMDRBM7jt23EQNaRuiIXanmpqx/x48KK1a3SETJiaZv3PYh/xyMG905eXmYJk0OdF4Rqw3p94lFxv8EE45oL+HYFA+ixJA/jbHDupn6qVaDyZ9sW3cqQfxYcPjpb+GJ9//4CMGT0pnDYuLN6GS7tCa8xfgJ59s1vq4s9WrNlIgMX00F5Nw8/PPr2HCN71r5Get9015J//4D4ntb8qWWTGejVoG7REtL0VetJ1fd6gx5cmnVpp1CLGhrBfrh7JJ1CFu2fJm/Zt699R4A2kalzjJlG0jfNTe1xJM2kQ9Yu/6a9KksSF73mdCmlkHEEAvwdylJcHeUwOUdx2yRmx4KnOcC1K5XUtTDdH65gP799Zw0ntNma5zdR0naVmqc6ueY77H/b1r0Ls2vQSTfeagrre71fB14MDBwD0ISWZtUr+ZGtOfKLH343OTGnFGjx1vDE41alQz/YegI140LG6U2T8gmBizqKleUMkx5NESzPETktQwMMmU/gJbyuFRvooa1dWrVXPh7zl0qTqCmUMHxjUrNALkXHD4wnqP5S9uWGwg6dzh5hBwCDgEcgMC5BCNjB+jtWebGZEM74UHcvyEZEOY8Lh5CSY1UjlEcijzKrRyAMSz2LdPr8Dh70oladZDYD2YDepfInhLI1VjtcSugNYiLateSm+oqRXzsaS36bWNDcENJvLzrtaMXXzfsoCgkb0vJJk6wlbd1oYV4plAEMn+3X6/rR684+PHGVK8Tz1FNg+rZMkSAQi9oYUQEAjmrS1uDhxaaaMNe7xeczM/07HAgzVy+GDjCXVX7kCAOY/hYpDWKeaCODEPqLFs571dI/4wV+9/4yWzRJDa3xgZ8PBR35f5M0z/fWbaHLMOK1WqKINi46Rz5/bG4wmx9V82LBsS5yeYVSpX1vn2ebr1R61l/zMhza9rPXU/waQ2caQh33YdWqNSYmK88e7ay64TSC9YWrGxYKG53lBz2jtkyEgZPLi/ErxzlVRuNpEWEF0uPz6s6XuUlLOWiyoBt2t8sJL7hNHjAwTT9ivU2BCa622HC3/P2evUEcwIxwdLEqFNLO5kXUS5ybr5yy87ZPbcBfKGhjN069IxU0nwEcJ0RL7GC+UkDbMg1IJNkYNI8eL/FVaP5Prnn3/k0ceWG6sbL4t4tZhZ2e1Ifn+0vkMR+SUa4kaISOq05GxPqMe7QfH65557URrpIfBIq8QdLs6E6M1Mmytvvf1OujWbm9dyZjHZqJb2OfMWKgH5Sa3IE1zOSmaBzOLfEWJ2771LZUryeNm69Uu5Ty37xYsV03DVfBri94nxYEZKMDnk4VUcNnSgWvZnmENbiRIloiaY1sOKcAceRbwKp59WTsMKQxPMmJ7dTIggB/BQBNOfj+YlmBM0nLfRlQ1Nv7lKly6l4cPl1dP66CEEs1/fXibnC28jZR94H3Tq2E5WrHzaiI142wyJ9hPM/PnzS7lyZQMjyd52TpUq8qKG/PGehEC3uKV5RKVTsng6uNtFgYAlId9//73Uq3ex+eUnn26RPBqi6iUufoIZbPz3qqHaEsGCBQul8/Axv9q3uzsQosr8JmJglhp+CJFNUK8la5azCN67ihXPlHff3ShNmlxjvISREEwUWr1eRZ7Zo3sXWbHi6agJJsqq8zXc+6B6GcuUKSWrX3vDeC6JWghFMP1GnowIJmuZkFciB0qUKGbWIZ5cvI/B8PlBoyssDpBERzCjmOi5+KuOYEYxeIQAdOkaI/csnJNpgmlf3uvWvW0OeW/r4Zd49NRpSWazGhg7TBLHJZjQp3AX1uAlyx6QVatekbp160ibVrfL1WqFCnVhLe/Rs4/01JCpzKiscV8s4Figly17SAoWKiit7rxNWutz2TB++ulns4GwMd2g+QCdO7WXU04pEwW60X8VwrxfLYyEUkV7QZ5GxY9V62NeE9aRGwgmfcRit/6dDSrHPjXbCSbPI58jJqa/XKLqfIdLMLdoWB0vJeYNIWihLnI44jU8Zt9f+8xaOByFOF5kHTp1P2TNZrSWI21rtPPuaH4fo8q8+YtkzqzpjmAepYHwW9ytpxKBDAyY/ZU8nau5htF4MDloHzx4wITzDR06UupoThdkE8MZxrRwHsw8eU4QPDYnnXhSgFBBegkHJHyXkMJgHkwOxHv/3Kv5Un/LEH2mP2w3lAeTPNGJmnvKmg7lwcRr9KceWDcrWSCUzu/BhDRCBt98e71RDr2mcSPNSJWgbQ5GMC0JJtft9z17jDjMPg1bBoO9e/+QERpye+ON1+t9rzpKs8Q9NhIEbCg3JX/I/+PibyM0JLxvn54aWj4v4OVnjXB+SUqeFjCC2PEnz5GQdC8BIsR81UuvSF71ThKyXrfuRQHvN//OesPriULxwxpOi3rtb5qb3LNHF5PHG6kH07v+Xn7l1XTPhKjZNeINkfV6MO06PFnPYHhS7buTkNTLLq1v2sT693swwYKzz3PPvWAILB7Me/Vs51+b/hBZfkduKhEUJ5yQR4n3XYF9g7/t2fOHdO/W+RB8eOc/pu8fu5Z5/96vUQuH48G8847bDCmvVfMCFyIbyYI5Ct9xBDMK0EMdVqO4hckveXHVy8aLUEytXpBKiA7x9HimFmpNoU6d2qlFtXKGt7XtGZMwIkPSyIGle8++0kMXf2YJJg2ytZCe1Y2Jg+o551QJtBOVMQ4Eo5WwZbdAAon4M2bOla5dOmSKyFrrJ413BDP0VOOgSMHjuhfVOWyCifDHrNnz5Dq17NbXML1QF0YYrMFceBOiVQT03jfUms1oLUfa1gwXaQ76AocVPDS5hWByWMKghRGLvTLai5yr5U+uMMYMcnpywsXB9TX1KIzU0FfaRLj/48tXmEPZ5KQUI15x5pkVzN9naEhe0uTxh3gwLZlrqII1lN5grbBOucc9996n++IcIyTC4e93FUHxE0wOm/eo1zRlygRD5Pw5mN425s2bL5ArWe3cc+XdTZuMSifeVjyDiAghJmRzMMnR4gCKwEqwHExyOyEE5cqVC9yX0NWx4ybIuLHxpu/MU8JVOfQ+oLmRwQjmN998Y95nxYoVlRnTp2hu6IcBXL1t9hLMNq3vMIqj7CdgBWbkYLZt21qWLX1QunXrJBeokBJ5XWdVqnRY78mcMNeO9TawRozXzGMgtu91xKcwQHjXCGJY5DoXUuO4d/zxFP6jRg0vwST6pUdMPwPh7LRp6lEvHSCYf+3bZ8RtWAfffPOdTEtNkyqVzwrMK0jWiJGjjeE/mAeTeY0Ijn/94Vn1PhPSHIxgkoO5fsO76dYh4bR4/RE9wsiEgf/CC2sF1iFtJYIF4l2jevWgOZjjND/avzaDifzgpBij+a233dYiXWoS79Q5cxdKs2ZNVaDnvXT43NK8mdknZs9KlbPPrmTOiUTT4Bn25mBGEyLLvkH+d7Nm17kUqRy62B3BjGJgMjqUZnQru/lh/WJDIMQTKxr3JfE5WlJ2NAgmfdykSfDdevQxhMObO8RBhxAnfz5RRrhk5nM8uCSFD44dkKlQJkcwI0M9KwlmZE/M2m9llmBmbStyxt1yG8HkEDdnzgKZkTolU956jHmEBuckAxKk+b4lDxjV0rJlT5EdO3YaYlP1nHOUTD0sy5VsVlUPZh71Dnz73Xeq+DriEIIJmcPzgYeGSBK8lITAERFjQ9emTJloDl1eT6JXRfZxJXEoQnLhKWmhQh3WkEPUAofBX3f+ZkLsOFCfUqaMIY4LFy2WbRoeuFc9GeS51VTvgT0gcsDlwKeuDVW/LCg//7wjXZ4o77qVTz9nlCzP1gM53kc8pFbB8iENsSW8FSLQs2dX+XPvn+kO/d6wvX37/jI5a6iCcnjGExmszRyQX1UvU6qS4buUYF5+xWXGU4xS5a+/7lJD18VqwLhDwwjXCM/nUL9fvbJ4lL25ajljBbtWWASs0ioh4IjOoNxqL84hEES8eHOVVHnXSDFNpSGM3Dv+bVrfKb/s2GGIWfXq5xpyhlAPIjNc7B/m//8nOlPjvOqBe/ypUTZNNO/YCOeogYgzHCJA27ZtMxFlwQgmxh/Wun/9IZzjfSZRVcEIJiqyRqXVsw7Jtc6XL685T6IAPV8jVdhH8MB+rGrRGG+IlMOBQTrRSYVPkj69egRyPFmDnKf8a9NLMImKQGkZw9XU6TONYjX1MO1FXiaK0pD3FSufMRhbfE7RHGhEl1hfRAyAE+q7nIG9KrLREEyMa6M0F3vo4AEBD7ZbITkLAUcwoxgPe1hlYRBC9+GHHxsZaTaMfw78Y16uLLhhQwaZ3D6s5w9r3PsAPRBcptZmrqnTZphDBLV7CCW1L3VCWCeru3/9+ndk/tw0Y4ki344FWE2TqNk0R40cquEdTQMt9hNM7oEyX9GiRcx3UEYj+b2yvsytB5Nwj19//dVYmPap9ZoQRBTXZutBDss1mysKgevXbzAWJjyrWIi8GzjewwGDhhmpeWtd5vCCKEXHDncbryyhUGfrgYdNifwI7vvRxx8b2XArGf+ihvd+oGpotWrXNLH7bC6EdPBS4JCxRw8NpfVvhI35cyz9ktn0l1xTlBkJ7xqo/W7d6jZzWCAv4mxVc+Mw8/LLq81hg0PFe1oziwMfL5U31r5prPKdOrbVPrQzm3U4PL3TJlSbkdlmDLmu1ZcQhxjmDIcaXn7PP7/KSIeXUesoyfXMBXIGaW+bNndo+PQGk/OLxW+AqsDVUFU6b4gs1nvucd/S++W8GtW1vVvlPH35tWndSnNMnzA43q5WRvKjwHLefNQgf5VBqqz4vYYS4cWoUKG85q1slu56eOSgyQuKkgEPPfSYzrtzTHtRjsST6A+RDYUPIguEYr66+nUV1mhurL1YiMupAtwrr75uDoQowK1VzHlhVdWX83oNFT9DFSv/0HZyUH5Z24D0+xB9eaBIF25uYtGlr6jSceAkB2WIGh7AIiOC6V/LHN4rVz5b59FMfebLpq14/AkBJ68NjxCh3599tlX6qYGljlqJwz2fwzoHGl6q23VdlFYBkaFDBigmbxolzAr6wsVYYsZXx9Dfj4H9+8rOX3ca5bxwewvz1X/RZu6HRZ25TzgXBiDrwSSPiIMCL/tvNMe8Tp0LTe7ZfUuWBcaONcVeQL976jxinT//wirZsuXziNYK6xavEfMIcRbGY4PmJzEf2Hsu1jy6YBjVr1fXRHtwiCKksfzpp5s9i7XRQi3XD6uKKqGgV2sqAXmL3r0G9UXKVSxRrxQXuX0NL7vUWPSP9Ys1yZjiCc3uFIVjHUvXv+MXAd6DeLIrVaxo9n/v+Se7UDkaz4ymL5zJEPLh7GpDkiP9/eHWAw32HM6WnA1GqPr04aTRRNoH973oEXAEMwrM7GG1u1qcu3XtrORln8kV47BJDiUWoKdWPGNCKliAhHAQ347qn92gUO+L07AcDlxV9CB7t4ZvNVWJaoik/zAMmcASBPnC+nSRHgBPU7EFe3kJ5qUab49EN2TNKqpBNpHRTp2ebAgGIUXUISKEFWsZYRxsapBEyCSfc2AeHjdEw0gKGbLKM9JmphxizYXwEnM/R0MeSKJnsT/+xJOmHlX/gUOk9Z23m42ZWHvy7ubPm2nCj+gTcvLUqqI+E+SmV+8BSuraGjKEFRqLPJsGB2P6RJv79+sdkaeSdnTXXFOK//J8xiBG7w+RYBwg2gsX3WfIEvkYGze9p/2bauTE73/g4f/lqKWaWmjh8LSHN8I5w7WZMDL6az0K1vt7s4aMQGbYtHv3HWjqwWEt3KTtIWews4ZJx/Tsrp/vNHm5kE/CqhfdsySQg0ktvf4DBsuUpAmGHELsudfFmiMCnoOHjjDiHGBJvgXGDfKKTlDvx4CBQ83vsIZiJSUcD+LB/ExWXKbrnEEdjnv21FChhg0vTUcwIS+RzLcG9etpPtN1hoRBEnr1GWDCtBlT5hvGAyyR4BLTq79M0nlRR4ml15KL1Hq4uYnRAKKdnDRe84FPMiHnhQufrPM41uTWBMvBDLeWZ2jfyQOzIeVIyMdpXg8lFbAEQ9aYK3hzwAwjQKjn8wLconXMiFhgrqTo/Mfzg9fHqh8/++wLRiQBT1Gw+6CWyX0y2lu8WxlGoFi1JkPW2Q+oTUhYEuuWNjO/+ZwabKwLSDn9Zd5crKFd/DtCZhBsSCkEF0MB4lJEW0SzVr5RkRjGoKsKjHXr2tEof3r3Hu7lx4j1S5+9+cb/b+DrafacP3R/WLDo3qB7DUqNfm9AFFt9rv0qc+k9DRdlzIMZHXJtx1zDHQJHEAH2T7xjRBfwHjwS19F4ZjT9skJEiGIRHRHNlR0Ek70OA6Q3DzSaNrnvZj8CjmBGgXEwb4glMFP08F9R80c4mMVquME111xtDvQcTiFW3ouD5tp1bxmFTrwXtfSwPWniOKNM5j0MZyTo4iWYHBghUmkzUgzZ4LJt42+EHvlzML33x7Pl/zxcSB0HQr5P8jYHVA6ukC4IDKVDIKgQxUcefVxzi6YGRFb8ffKGYDa/6QZzTw6iLW+92dRogyyQDzdTw+QiycPC8ztIvaunnXaakbGHkCEIAT7JOkYQ7m80fMZK1oOTDaHzji+ezXB4WoytZzhUm72EkDpV/lxYf6juR5p75CdEYEteFST9pZdeNYfu6VOT1ft3jyE31gBgXwD2b6+88poZFwweBQoWkBkz5khsbD9VrVwiiEylpU2VUiVLGiMA4lUYMt5WbxW4W890qBBZ79yKdL55+44BxttP+xmhfo11DgUjmN78Ye/c/C+sTUU61BP3lRLk4Wo4OaN8eTOuwfBkzDNayxgc7OTNRbMAACAASURBVHog/AmjBfPclmiwhgz+Rk5bqOcvVSEuVEIxJrAXcO1QowJGlTN0TeJNprbXQS0gDSEIdZ9vv/02or3Fa3zq0i1G50lSYD/wYoZhg8/JieGwYMWczlJveVsNOeujRiEv3v51G81aYVz8c9p7P7ztfowwuFG/MBjBtCJrGMdC7TV4g483golRhFqaqKtitHGXQ8AhkDkEyOldoHUjeYd4y99k7m6R/epoPDOylh3+t7KDYB5+q9wdshsBRzCjQDjYodRL8gh5xdK/+/c9Jpn6IQ3xwnMWKrcSQQTCZccmTjTqrhSPzSzBpBujEsalU8v0ts16jEIdGqMlmBAwvDqEziEyhLeBwzZhroTUPfb4kyoAVNkknqPKZw+F4Qhmw8samP5fcUVDLer9XxFgLu5x043NIlZ6xbO6evUa83K4/4GHTKjlBC3UO2vWNFPMGG9cMA+Hd3zJ4QiHpxVKsr8J1eY5KqriPSRnhmBCDGxbXtf2c7/kyRP0AJ5m8rS8irLgawWYrGgApAgDA3kh4MjBm3sQeoghwF6ESBLOaMkZOSChCKa3TbZkT0bzzdv3y3Ss+w8YYrxk5Gw8pXLsiCzgPaTQczQEs6SSZMoZfPvtNrnqqivMmoKgREswQ7XfkmGvmJY35LxD+7tDPn+feiURV6BwNxf7Qiv17r+tAhSEzn6mYc2EbtLWEsWLh7wPHsho9pZg4+MlmHh2mVPUYPSWbEBin7VhPc12nocjmBmtFb8xARy89yO6w48RIex4/zMimKH2Gj/BRC2R/trrcJTAo3hluK86BBwCDgGHgEPguETAEcwohj2c12P+vDTjCSBXbOSosUIIJAneXsVWvGvTlAD0Ui+NtYpZzwEhrvU1VzGzBPNIezCBjQPrRK1HFqOCDP9JdHdVD90XxtNCWCalVoKF/XoPjV4Cc/XVV6onrZeRvPcW845iiMxXrdBFez3458+fT67XWk02nJPPkRLPny//IR6OaLwy1muH1TFcm/0H88wQTLyQi5XA420iZDpSD2ZJFUDAo7FVxwTvOkSIwz5/Q6XRH/psvb9ghLeXgsjZ5cEkB5OQS8KHMUTQLvLk8PL6vbo2RDaYB3NmaorJuf1KcwjxuvrHNTMeTNYyogSReDDJ1/1JxQ2CPX+U5sFt1/pfkHu8S/PmL9TcwSdUPXCiyb08/fTTTGgwxIcQacJ78a4H6wdkP9ze4l8jfHegevKJrLhWoynserUqsp9v/cJ87o14sPcIpjidXR5MFECZY36MvN56a0Dx7yU2iiLYXnM8ejCj3Sfd9x0CDgGHgEPAIZBdCDiCGQWy9oAzWcNZCUEiJJE8RURxyCkk3NDmplFbzOZi2kfYgzMhTDZxHDl3DnrULMuXN2+mCWakOZhZ5cGkT1bKG88YwkR4oyzhItwSjIiTJxcwEg8mAkGIB6F8NnlSohH2+VRroa1+DbEYpOwnmoNoRvmYqJnF9Bpg2sdBtXo1xHFmGA8ZuY19evfUnLd9YQlmBRWciSQH0woeBWszHl1/mF+kBHO65vRC0H9Xbzj5aqjaDUdq3OMRDZeDaTGCxPXWvMcbm11vSD+5nIxJ3Ih4VYEbLU2bXmPIDx7oRldeYYSI8ACT78mcYn4SzsnvvSI/keZgeuebt+91dQ2Q29mm9e1KgP4LHS1QIL+pqRoNwcTj+cCD6r1UTy5t5mIOIaYTiQcz1FrepQaTSHIwef4jjy4P+XxEjC7UvGiwRIBlqOZe9uze2ZBrxBLwtCIm8fff/5h+f6drKVg/IJjB9hYrvOBfF8z93pq/XKXK2SbnukCBgmavQjyJHEzr3SavGyElpPtp0y9a2iOjaAeMAF6yl9FasTmYXq+hl7BiQPFjNH5cvClB8Prrb8gsDfFG4MhPMMPtNZZgsg9D2DGWuMsh4BBwCDgEHAIOgSODgCOYUeDMAYe8SWqHUacSy/u/+g+CFFZ8h7wgDujffbctcKC3j+Czt1Qtk9j+kqVKSDkNBYScQjYR45ipQiurVFm1sRaORuhk+ZMrZbvmZaLieqfmOlbS8DXvZT2IVkDHqnoif08enVWRRVWWgy75kLXVU9JL1SCR5UZVlPs3V28r30f11n7Oc2bOmqsy/5vktpYtjAqsX5WQfDHC9ki0tnU9OSTPnjPfPKu6qp4S9ov4ETltHLIfUlVdnolKastbbzFqp8uWPSTlVIyGmpbUH0NNF0VU+lFN898ghNSMI2wS0umVzg42fDYXyZIOcjc5PCOIMzttujlAg90CFWnh6tyxnRG7wbtj8eeZB/5nQPDjiSqv97IKwP42v62KwBZj+nudelIfUEETOw7kbaLe6W0Hh/Uu3XoZ79aVGipMXi7/TokA//2QZ1+zZp0JA77ggvNVjvwTo5yKABVCNFyWALdUgm7zshg3xoG5XFyxKazfBQO8suS0MX6PalFkFGYhIITlEkrL+FhvGPeOdL6hmFtXjQ/UNLR976Z9f0vDRGkDhhp7NdUameefV0OW3v+fAujtOvd++PFHDbleHnJuNmhwiaSmzpb9SpQhKggavfLqalUtvUs++OADk7fKmmJM7RoKt5YRtfGvFwgcKrIHVC0aGXqviixEZ/To8Yc8H+l3IhUwCqAA/K3uCVc1utwQefYIiBeeWwwiqB7v0DUZ6j7Xq7GGQtr+vcWScf+6YK8hF3e8Klvv1H0K8a6TTjpRy0Q8a9ZzJx1v2pOk+dG7du82nmNC1JvdcL3m7T4Qcq9gHl/e8DJViV4c0VrJq3mlhF171xV7nnddoJK9SFWnvRg1v+lGee/9903pAEg4hhCUu+1YNlM17QYN6ofcaxBQwtM/Xr31Z1asIJ1UvIiyAe5yCDgEHAIOAYeAQyD7EXAEMxswxiJPCJwNo8yGR5iSDITWEYZLyC0ejmP5InyTumcdtAaTzfk7FvsbLAz7cPpJWQmIUVdV78xJdd22aogmxonY2P7GiICq8UsvvyJjxkwwdQ+Ph5ISmRlX/95yvKyLzGDlfuMQcAg4BBwCDgGHwNFBwBHMLMIdjwGWedQg8ShB+rKrDhkeH3IdS2v9RDwPR6JGUxbBlOnboFpKSGiXzh2Pafn9rCKYhABv3rJF9miILcqwvbWock4qW0COIAXPvWHklO6h5AshjdHW2cr0xMoFPwy3txwv6yIXDJNrokPAIeAQcAg4BBwC/0PAEcwsmgqoqlITc/36d2XihDFR1wnKomYcs7dBjZO8McIEj9WLGpTecMK727TKtCePcEJyJ1EFTdTajaj75qQLArxMw2Cf0Ty7izUfM6/mH1P3lBxZwlHd9f8IhNtbjod14eaCQ8Ah4BAIhgBpGqTylFRD+3ca1UUqRof2bSMyppLiFDt4uCkhRRoPtYgzSr/JjlHwlvAgdSCadtgUCRThszNiLjv67e557CPgCOaxP8auhw4Bh4BDwCHgEHAIOASOGQQgV4maY36d5mej72AF8W5t0TwisuUlmNWqVT1quBxOjUhHMI/asLkHR4CAI5gRgOS+4hBwCDgEHAIOAYeAQ8AhkDMQCEYQEQujnrC3PFyo1h4vBJOUqieWPyVnq5Ck0zbIGXP3eGmFI5jHy0i7fjoEHAIOAYeAQ8Ah4BA4BhAgdSBuxGhponV+rUJ6NN06Xgim83JGMyvcd7MSAUcwsxJNdy+HgEPAIeAQcAg4BBwCDoFsR2DDuxtluJLM9qouT9kzK2SH1+7Bhx6RdzZslIJa+5lSbdRxpsRcSsoMzfnPo+WvfjK1slOSJ2q97c3y6eYtpt72ZC3dlJgYb1TXKWdm/z42caKcqqXT/tZ7Fz7pJC1BVVx2q4jeZq3VPaB/b6MlYC/0FKiBnV/LNO3f/7cpWVeiRAnTpvfe/8AIM+7ft9/Utv5aS5VRoxtxuxdeeMk8r6+Wvlt831IVNvxUf79fy4XVNiXEKDVFyTKE39BrKFqUWuGbhRxMyjb570+fX35ltTz51NNyXo3qUr/+xXLOOedImuatlipVUr5QNfcOWsLp8oaXZvtYuQccfwg4gnn8jbnrsUPAIeAQcAg4BBwCDoFcjwAEbcy4iXJy4cKGsKHeT23iufMWyZiE4VKsWHGjTl6j+rmm/nf+/AXkrjZ3al3dz2TosFEyacLYiAjm8JEJMnTIQFMajpJp1M5ue3cbWbt2nTytYnUJ8cMD5eJmzJyjzy0qrVvdIUla15vfnK31s22bihQpYsp0USucGuF+gtlYa/YuWfqAjBsXb2qUDx+untomjbXu9VoZn5ggBw4elJEjx8gdt7dU8rjSEMziKnQU7P7Nb2pmaojznfr1L5EJE5OlXr2LTU3rLVs+k4mTUwwGOU0IMNdPTNcBcQQzmybBxo3vyZx5C+VHtZKlJE+QszT+PaPrxVUva5HzB7XUyUFJnZZsSpBk5/XPP//Io48tN1a6SpUqSvyouBxRT5MXBiUsKBSfPDkxR9a9zKnYZed8yQ33zg1z53BwxBq9RK3d/xw4cET2iMNpq/utQ8Ah4BA4Egjg5ePsxBlq+tQkeeONdcYTaFVhOeN8+NHHslfJ2nVNrjEiQN4Q2Ug8mNazWbRI0QBh4z7BRHqef2GV7tP/EcSKZ1YICsHUaTMNqYN8+glmlcqV5bPPP0+navvjTz8ZYhs3NFb+/vtvmTFztgzTf5+ZNseQR7+KrL0/XllLMM8//7yAci7CRjklTPhIzBH3jCOPgCOY2Yg55G3e/EUyZ9b0iAgmYQ8pU1MNsUqbMTXbCSZdxzo2Kn6slv/Im84Cl42wRHTrN99aL126xsg9C+fkSIKZk7GLCOBj+Eu5Ye4cDvwcHNa/s+Gw9wjCyAizekvX2tSUSXLaaeUOp1mZ/q0tw7JPS9ckjkuQIkVODnkvyu/07Rcrre68Tb0HrTP9TPdDh4BD4NhCwJuTSakPP8H8QOss79mzR5rd0DTbCSZnubfefkdmqiezbt0LNay1s2CUhgR/8smnpnzYuxre20TJbqQEk/3aekMZOcqytG93t3pCJxqCeeGFtYPe308w+w8YIpUrn63ny2JmAuTNm0+aNbtOyp9+2rE1IVxvjjoCjmBm4xBgNZs9d0FYgslheNeuXdLk2samJYd7ePTfL1j3aBfhGheoNcsmgPM9b4hHNsIS0a2xCnbo1D2HE8y/jGUwp2EXEcDH8Jdyw9w5HPgPd4+wz+YQRG7O559vNXk94Yjd4bQ3oz3Ieh/4HqFrBTRnKtRF3tSs2fOMF4JwL65I9rysbr+7n0PAIXB0Efjiiy9l/ITkQL6kPT/hFSRHMpQH85rGV8lVja7INg8m++rvSmRPLFTI5EpOSUlVT2UZOfnkwvLDDz9Kzx5dzB4XqQczT54TZM8ff8hJJ56k+ZSvyqqXXpG8Wg/8uqbXKnm9KOCd/H77D0HvH86DSbScvbfNXz26o+qefiwh4AhmNo5mRgTTWtyu0ARrK6t9OIfHYPfzd++nn36WPn0HyaCBfY1n0BHMzE+AnIpd5nt0bPzSEcycPY7+PehwWhvJnnc493e/dQg4BHImArt//12GDh0pnTu1N+U3qIM5UqOxWtx8o8lHnJk2VyZPHKfE7uR0OZiQKgxqH6sn0Z+D2UpzJkeOGi3xI+OMlzFt1hzZu/fPdOI/GYXIEr6aOD5JLlHRH9RtiWTbruSvQIH8Jv2pe7fO6kn9Q0aMHK0EsU5QDyY5mORTpkyZYISJyMGMGzZI80fzS4+YfmZAZqdNk9KlSwcI5mbNp8RL6r+/l2BaQtpQz5x4ciHp47SW6JiEEVK+/Ok5c6Bdq3ItAo5gRjF0WKPWrn1T7rl3qVSoUF4+UfWu7rpREfuOKhgHp7mad8nmgbXqlVdfU1WzfEE9mHyXuPtHHn3CbDI1Lzhfmt90gyy7/yF5/fU3TMjCG/qsDzWs43rdpGIH9VMFsZPk+++3y7TUNDlB/zmgeViEuA4bFisFdOMJdj8S3u2FstnChYtNUjiJ31WrVjFWsKTkaSZ0pLomwfPMrVu/lE4d20rHDu2MKhuhGc88+5xJZC+r9/v6m28ldmA/Oe+86rJj505joUOpbbta50qXKqV5AQNNW8Nh5YcdzO5bskyT7beYUD1+S3sJkS2rym28LAgtaaH5BA8/8ph5oaCsNmfuQoMd3ted2pY09W6sWPFMwPMJXilTZ0hhHQ/yYdn8CxUsKA3U+1G/QT2ZpuGG3B9rJ3/jZcUm7r2sIt26N9+WU9Q6Si7H+MTRGlJyutncQ2GHUh39WKi1uahB9cknm01yPc/4+eefD+kThD9u6CDZoMp3oeaYH7fffttlcn13/PKLycvbvft3o2hXQ8UDPv/8C0lOmW4U9Lj4bNCAvvrirGAwevChR6XCmWdI9WrnymuvrTEYtLiludSuVVOe1vF++613pFbtmpKgubl58+Y14d6vrn5dX7bN5Zdfdsj69Rv0pf679OzZTRXu/hDyTrZs+Tzd3ME79dDDj8nKlc+aMXtXw7+Z23fcfqt88OFHJoSomNYta3hZfc2feUU+eP/DwDODiQ7YHMQTTzxRLtXxe06fiQeuefMbzVosXryYyYnB+92ndw8Vcvjc4FlGX8SII5ytggp2PmMAqnpuVVmvoUytW9+ua+JGee31NSbHkftXU1wIaYrp2UU++uhTo/53912tzDiiXoiFumePrpors1VeevlV2a5zDREI+scVauwLFSoYaAMeRA4yYNm5Uztd603NPGbOgi3r97PPtko/VQOso/ixz/iNUKHGubJGKdi+8pyzKlU0+J9R4QzTvtoqUvHE8hVGmdCG5IebT/65F2ovItTK7pULFt6rqoVVhLVz0403yGWXNZClKl5h9yDauG/fPnlU90FCvNq3v9uEgYFHC51nXTp3kJ903U6dNsMoNpYtW0bHc5OMUDEPiqt797xzq1Y183Dpsgfk9tta6Lh1M2tz3vx71Fvxq8TG9g+ZDxXFa8B91SHgEMghCLAnz9UzAO9w3u919EzQpvWd5tyFouqrr75u1FJLly5l9pL/yN9k0Y1U9++C+h7eIQMH9AmI/PTv10cee/wJefzxJ80+iSeUs5xXXTYjggk07LMzVan1tHLljIewR7dOUkDPHRMmJJmzEaR327ZtcrUSyWAhsqjIPvDgw+bdxcUZs8UtN+mZ72C6qCk+s/mVtDfY/du0vsMIBj2j57eOeq6rUqWyJOuZr2TJEvLdd9uMc4P3jvNg5pBJfQw1wxHMKAaTzWzAwKEyJWmCURDjgDpDE6zJsWSDix0ywuRacoiHXLCoOaCGysHEetS9Z1/dfDqn82By8EcYiAMUB/++/WNN4jr/nTRluvy681dDqPb+uVdiYvrrJnWl2TyD3c/fPb93x3rhNm56T9JmTjWKZvc/8PD/ckdT9ZBd1RCHtFnz9BCaYqxc5G2tW/e2pE5PNgdFlMjGjB5p5LRTlLD1083xm2+/DYkVB07vxe9QeduxY6eMGxtvQvUgEuRa2RzM/ycNPU2bINTnnVdDRo8Zb25lw3u9/auhstxsvgULFjAy4ZDxAYOGmQ29V0x3maTqaUWKFFZC1sdstIxX/369DxE6QpEubniCTEuZrASlksxfcI9cWLuW2PuHwo4XW0zv/tL6ztvN+BLKR5/mz5tpwpOD9amAtnWgtjHYHPPjxtjxsuSlSf+xXmIVraAvGl4q/foPNmSN+cgF2dyk4lOMGyp2YPPRx5+YfnHQf/bZF2Tw0BEyWA/i/B7C2av3ADU0tDWhi3Z+QYQ54PMSRwlvjQoqIEpVo0a1Q+YOcxliOlPnDkQWqzH37Nqlo9x5R0tDliAXkyeNU5n1esZo431msOXJb7xrBEEHxhWjCOuAlzIEE8IW07O7kuFfpHffgWbMEH344osvdE0NNqJW9S6payzMEJVZahGGHHH/FSufMcT6Nw1fv6jOhcawwz2760GBfJo//thjnrl7926DX9myZQ2+jGnazBRjAAo39k+teFpmz1lg1lQlJX6suZVPP2vU/FhD/6qlm7XA4YbPFi5abPYR5oCXYDL2RCSEGudv1BjEnGNts2cxxklTpgW9VyElzKHmE3L3eTQsy14Yt8LtReAwZNhIk1MJxuxjWMpnzZwmv/32W7rwd38kwLe6d7Av2jlCHydNnmos7hhLvHumf88j3YBxOV2NVKx5csshp4TF0X93OQQcAg6B3IqA1emoVLGiOVNgcHSXQyCnIuAIZoQjY+sOQazS0qZKqZIlDWFAiGa8HqLKlTtVunSLMUTQqnllFCIbimB6BTz83+EwxgVpgtigKoYXkgPg4RDMjEjawYMHDInEs8OBPHH8JFk4H6XXjXKvenSxAiKjzcVBFWWzUFjdeOP16VC37Ua0AyLD5SfCwcIeg4Woer+Ht4pDft2L6vxXA0uxg1TlVa8snsLkKamydt2bGnoSK/XVswhBw7ro37QhmF269jIHXAgM8uOQK7xD/hxM7/OxplK7Cjy49yOPPm5qbPlJs/3vjOaYHzc8Vz169pF2WgPM4maB5UAfo0QOAmPno/dvNlQm1LhDIlGY8+IXyXz19h9DAPOTixpfhVVGHg+T9294l7zz3f/MYMvT78Gz90TYIVkNM1s2fxaWwLB2sCoja8/44PV+WT2Q1hAULEw9lGHGi593vVeqVDHk2EPEEdbap3XQLC62n3hHu+uYMs/smPr/5m3fBzo3w40zRhtvHjj9YJ9i7eJR9t6L74aaT8HGIdRe1K9vjBErW/fmekO2qSfnvTLC0mCq6xSDEPgwVqmps9Xw0c8YocIRTH6L8QHDHiFkGGxmzJgjgwf3l6JqVHGXQ8Ah4BDIrQhgQBsVP066qaETg627HAI5GQFHMCMcHUtOOAyj2AVpsFcjTRin2O6ohHHpRGmyg2DiScGj8ZcqLl56aT2Zo14Qwi6zi2BakkYeQqMrGxpixWWVxzikE6L5yCOPm7/37dNTbrm5uVE2C4WVf2O0B07yAGwualYQzFoa6om3FSKeNClRPSe7pP/AIdKje2cTrgeWeHNe1VBmamUNHTzAkGQ/wbRhhjO0dAoiI9SPiouLNUn3GRFMQv0e03Cbc86pbMJ0RmjtqlAEM6M5Fgludk4y9/zz0YtzUzVKhGt7VhBMO3fOKF8+4GG2ffz2u+9MWOa9i5ceNsH033MrxaM9AlF+QwQh0AglrFJJe8JsqY1GqHpWE8xQYx8MFztuwdaCJfbWkOQlhczdcONcQ8PY8QgTls2cn6OiY4Qm4zHGSOa9l8XNuw7DbY+h9iJygJhbdoz95ZYyIpgnnljIeFoTNDoBb/9vauhAwAKPt9/IEczoQfF08pQg6ERcEIpGvTh3OQQcAg6B3IwAxu4FC+4171NCXN3lEMjJCDiCGeHo2MRt8u+CWeVfePGl/0Ib1YMCAeHKaoIJ+YkbMdrkOZLrRY5WRh4mf/ciOdx5v3OO5mkO0n5BqP3eFhLWv/jiK3OIA5958xdqfuQTMnvWNHnqqWdMrmIwrPxtsh5CQhrx3HBlBcGEJJFcn6xhxbSRDbmh5oBVqlTReBS/0nqbhJqQ8wbR3KyeLxsm6W0jym/kIJYoUULzaldLQkKi5orhNWwVlqTZcD5C9VCty6hPGc0xP27Ws8VB2uLGmJDTBrk53jyYeCbxsn/00SdhCSZedzyIhPWSR+xfp1nhwTRiCxrmGWzsrWfXelytZw2PHeupZ69+WebBJOdxueZZrnvzLZPrSXg4ochEInB5+8o8x3sabD7Z79s5aMV1gu1FvXv1MHmU5F161xPzEsPUJjX4hDMAQDCR4O+pJLGxhv///fc/JqfyjDPKR0Qw7TraqqHQ1KDroHmdkdQhjvBV4L7mEHAIOAQcAg4Bh0AGCDiCGcUUwaoeNyJeQ2JHS9Om1xhShQfmqkZXmpDV3poLVaXK2TJarUsFChQ0OVne0Dv/o6z1nQMd4iHBBDy8FvqrGzcyZO/UU8uagytJ7Vjqr77qynQeTO/9QhHM6dOSDOnJKMyUME9yDhcvXmby6GprTh+CPHPnLZB2be/SRPRHNLetpskPJWRzaNwoxSfeCAWFwop8P+9F2Af5qxywyT1E3AUvLXmZobx9/N57kOR3JdUjQ7sQ/uF3NWueb9TcyJcbqKJECBEh+U3+IeGJjA9ekSpaE4pwZwR/yE/0CiNZsvvG2nUmn+/vv/cbclJH8/IQSgrnBSQ8j9BacvlQk7M5juH6FG6OhcMNDy3zgn68qQf722+7VXNgh2SYg0n/guWvZoUHk3tEkoOZmRBZhLAgL/SZvM6+uvZ6q6gPXrqMjCivr3lDlQLHytzZqWaOML8J+85KDyZhnaHGnjW1cNF95rnJSePlMl07iCZNT52lxLK9TJ2elmU5mD/8+KPmaMZqvukwqVXzvxxEjEWQOD/BZG3YdeifT+Qse0UgUHAMtxeRtz1UczApBN7y1ps14uIvmaLCRXcoUURsCoIZbg8iaoDcSYTFED+DtPL8UB5M/55HXnDvPgPkxmbXm72SsgBEfWBsQvBn7JiRJhzeXQ4Bh4BDwCHgEHAIZD0CjmBGgalVxLzn3iVSvFgxo0zauWO7QI7bBlUOG69CFjs1pAvFR9QZEe64rWULE6LmJy6Qu2T1nK18+jnjWbvwwpry+BMrjBplmzZ3KClpIg8o0SJ3r7YKlPRSVURUWyerOA3Km8ZDp99FxXLUyGFGTdV7P1Q0EXzxXvw+Xj1wmza9r8T0CvXgnSn3K0nkoi8IYZCztUoVPRsroe3Tu6dR4IS4rVj5nJK/UlJCn83f8f4YL4XmsKFa+q0K5VzV6HKjxknOJuqhwbAKlpgOOZ0wKVk+1Rw0ctQIIySPijagJomqm21Ts+ubGvU1LoSXyOnjANugfj0jAJSqoawNGlxi2vitipyM0v7u0DBIe+EJmTwxUVVqv5KHNF+rdu0LVG10q4rx3BZQBPZi9uNPP0lS0jTJo8JNqMpxoR76igoRLVDxlVDYr/vlOQAAIABJREFUde3SSUnl82b8qis+qLM+9/yLRkjpLjUoLLv/wUP6FG6OBcONMMWp02eqx/JdOVWFpiAveDNRU7XqoghQQd6tiuyZqhyL1y5c2zupgjCKqsuWPSTlVDDljttbGDVT71wktJQcSjtfL294mSrmLk43dxBbYR689NKrcv751eXttzcEVGRRpPX+vuWttyjReyLwzK5dOgSiAbzjgdcNxWFEnmopQURp2SrhEZZJWLSdKwhoMde9fb3yysuN8jGKyTUvOM+oxbLOyHE9V+fP0qUPmj6hBnunzgmujO5ZQT1liBlt3LjJrHeUDB97fHnQsSfnt2jRomb8UY1mL8HDTl4N6wiFaVRkDxz4x6gNelVkX9SwXi9m7dq2US/9j8ZY4h9nDBKIECGQg6iQvSBq7TVvFzXBRfcsCYwf99q1a3fI+eTfKmlLqL0IYSSUp2lrHhWiKK1Go04qFoX3dKcSvHB7EGNJGDOGAq9AEbigSuudg4xdsD3Piv20VNVpjDv2Yu58+eVXh0RjRPEacF91CDgEHAIOAYeAQyADBBzBdFPkmEWAML6JSsbP00M75U1Q9v1KS58MV6XV+vUuUa9I92O278dyxw6nVuyxjEuwvuHRJsoCLx4KuXjxIGhECMxWVVpCSI/FC+EnSHrXrh0DIkNEPEyYmGyMaHi63eUQcAg4BBwCDgGHQPYg4Ahm9uDq7poDELB5XHixrBeD0L4Rmsd6gyrCNrn2P9Vbd+UuBBzBjHy8CMOFZFL2qJh6SrkoAUTocpIK/di/RX7HnP1NCPTmLVtkj9bMfFvzkG1oLa0mlBrBrYFaJ9aFx+bscXStcwg4BBwCDoHcjYAjmLl7/FzrwyBgi71Tb/B09d7wv+3bt8v1GmKLeqi3rp8DMncggJiWDRG9VXP7yL3zh57njp4cmVainDxXVZ43vfe+XFz3IiMART5iu7attQB5qSPTiCP4lC2ffW5UcxE0StQ6ouRz2wvhJa2w7gqKH8HxcI9yCDgEHAIOgeMTAUcwj89xd712CDgEHAIOAYeAQ8AhkCsRoGZy/wFDpLKK9BUufJJs2LBRzta88/59exkNAnQGXtEyTqjfWwFFjExNmlxjSn1QuxvNhkgvW6O5e9dOAd2NSH7L72IHD4/6eZHc233HIZCTEXAEMyePjmubQ8Ah4BBwCDgEHAIOAYdAOgT8xI2IJXLLP1fRQ4TUEAqzF6XQEDQbM3qEHFCF6iNJ+BzBdBP3eEXAEczjdeRdvx0CDgGHgEPAIeAQcAjkQgSCETeU0ylvhtfSGx6PIvV9S+43f9+//29HMHPheLsm5z4EHMHMfWPmWuwQcAg4BBwCDgGHgEPguEUgGMHkb8NHJMiggX3lrLMqBbBxBPO4nSau40cRAUcwjyL47tEOAYeAQ8Ah4BBwCDgEHALRIRCKYNrwV0oV4bW84/Zb5dnnXpQPP/pYGmv97EaNrpCpWsKIHEzqUuPpRCzO3i9G640/+NAj8utvv0np0qVk86dbTN1gam+PHjNebri+ialBPnfeItm27Xv54YcfteZ2D6lbt448/8JL+r8XpYjWL/6aGtwjhkrJkiWPqMc0OhTdtx0C2YeAI5jZh627s0PAIeAQcAg4BBwCDgGHQBYjECnBJCz2k082Bw2RDUcwq1atIm3vbiMffviRTJueJuMTR8v01DRDME9WAkl94XHj4mXTxvfk6Weely5dOspErbM7YsQQObPCGUKJKNrYuVN7GTJ0pBP5yeLxd7fL+Qg4gpnzxyhdC3fu/FXLNCySV1e/Lt10Q7vllpuyvAcvrnpZli57UA4ePCip05KlRIniIZ/x559/yj33LpHn1EKIZbB/v15Z3p7suiElHNJmzZUvv/zaPIKXxallT8mux2XLfalpuESttP8cOJDhWEXTANT2Hn1suVHiq1SposSPipMTTywUzS2O2He//vobSZ0xWza8u0mSJyca67K7cj4CuWmO5Xw0XQsdAscXAtlNMCGSl19+mXzxxZcyfsJ/xHH27PmGYPJOHBQbJ507t5err7oyaMkz3p2fbt6iBLODDIsb5Qjm8TU9XW8VAUcwc+E0YMPr3rOv9OjWOWKCuXbtmzIwdpgkjkuQq5QIhrtQY0uZmmoO7Gkzph5CMP9RFbbUGbPkLS3gPjVlkhQsVFBiYvrLJZfUDUowqU3Xt1+stLrzNrUItj7k0dG0LSuHi2LzG9X62KVzB1Wfe0h6dO+SThggK5+VnfeaOm2mrH9nQ9CxOpznYjwYFT9WX555JSF+uHz73Xdhx/FwnnW4v31T52KXrjFyz8I5WUIwM5qzodpLWNYDDz4qDz/ymPyx5w9p1uw6uVPnfSWty3g0rsz240i11T/HcqoR40jh4Z7jEHAIRIZAMIK5Y+dOfWeNk6GDB8iPP/4U8FpmxoMZjmBCPL//frvMUsJJiGxCwnA5RUNtn1j+lKxd+5aUL3+6CZE9/bRyjmBGNpzuW8cgAo5g5sJBzQzB5KC5cOFi6dSpnZxTpXKGvQ5HWiCgTz71tJED76Y1ofBExPTuL3UvqhOUYP6gG/2s2fPkOq0/Vb/+JbJ3715ZfN8yad3qdilWrJhE27YMGx/BF/7++29JHJ8kHHAhT0frYIuVk9pdF5x/XgStDv6V7COYf0nC6ETzUDDatXt3unHMdIOz4If+OYSIQ4dO3bOMYPrnbDRN/vPP/3CDkAcz0IS7l79f0Tw32HeD9SMr5tzhtsv+3mJl59jRWodZ1R93H4eAQ+DIIBBKRXaahrEmaMTNV199nW0Es27dizTC64CcdNJJptbmw488Li00mozor/iRcRpCW9hE/zgP5pGZC+4pORMBRzBz5riEbVVmCGa03YyGtNgCxKEIpv/Za95YJ3PmLJAZqVPCht9G2+Zovp8TDrY//fSz9Ok7yCjeHU5YZzRjldswCtVe/xzKaoIZDU7+7x4OwczutZFVc+5w8PH+Niesw6zqi7uPQ8AhcOQQCFUH8zcV5+nWtbNs2vRehgRzzRtrZbcaTgf07yOfb/1Chmqu5IjhQ43ITzgP5l/79gl79Yi4wfLNN98JpPbKKxrqM9+XkRpKmzdvPklOmS7/apqRC5E9cnPCPSlnIeAIZoTjgadrtpKiF158ySRtf6YewfXrN5gwjKFDBppQuF27dquy2EKjLFZc8xa//PIrGRI7QE7TMAmbN3lri+byyy87zG9///136amKZYTVPf/CKtmy5XPp1LGtdOzQTvLly2tCMKZOn2msZN9onlmdOheaZ3///fcmRLZDu7uFkBCeefttLQT1sz179uizSC7/VWJj+0vFMyuop/ELmZw8VZ/5jsyfmyYn5DlBZs6cI8WKF5eGl9VXq9sr8sH7H0qt2jWN5Q9VNUjL66+/Yfr1hobXfvjhx3L9dddK7KB+8tJLr8rCe+7Tdp1oPDRceDArnHGGnHJKGXn77XfkO8UA5bVrr7lacZunuL1sNuOiRYuY5Pht2jc28LKnlJXX1rwRaBtEi/ayOfNdrt27f5dBA/rK6aeXy3AMTjjhhMCI7t+/Xx56+DFZufJZufDCWvKuhvzSHyyNJPcvWfqg+W6jKxvKTTc1M2GM3hxXlOUIrXl34yY5sVAhk0NxxhnlNW9znv79U2nR4mYTCkmbu+i48HfGFAw++2yr9NN81Dr63AMHDpoX1ro33zZhNKjZMe4vKe5PPrVSmuuzERSoX+9imafCACfoPwc0p5I5N0wLRpc//TQzF1JU+a6wWkaZc3hgCxUsKA3UI/zTz78EQmTpf7A5eOqpZU1YM+PYtm0bgZBteHej/IMnd1yCXHzxRYJnmpDhBQvvlQoqUvDtd9vM93hxxvTsqtjPD4xjhTPPyHAO2YHgvqjrET5UQfFjHG668XpZ+cxzZs2MGjnM4LR69RpJnTlbc3kvl4+0ncVLlAg6P99//4N0c6hWzQuMJxwPJmp+eMQ3bNgoZUqXVmGGBDn77LPUy35Annn2OSPGUFbHh/Cl2IH9pEaNaoe0rWOHu83hwc5Z8py/VGs4yoNlNUcXqzS4sxa9xbxtfzMimIwlBxL/OG/+dPMh/WLNM57MS9Z2aZ0/vWO6m7VJiPdZZ1U0ghNPrXhG5s5OlVq1LgjMf8jk1GkzAv1gfRPF4J1zrIWCBQvJa6+vkXGJk4R5MiZhpFRWr/pnGqGwXw9SVatWNXuO3VeYP489vjzoPM0Ip3BzDC95wYIF5PnnV8l9S++X82pUN1ES551X3RwY8QqQNz1H8djxyy8m75i9oVPHdmbPWXzfUlVtHGbSBt7Q8Zuhe1yevHmi9iJH+EpwX3MIOASOIgLWsH1WpUrmnbtVCSL7OSkJRYsUMe8uW/syVIhs4cInmX0vT968UqTIyfLrzt/MOSojgllD96QpKanyt54x/vxrnzS5trF5hyZPmWbuUaZMKYGEnlKmjCOYR3GOuEcfXQQcwYwCf+s55DA8PG6IFFLSARFiI0ubmSIvv7zaHI6Sk8YLGxf5a4ULn6zfjZVvv/3OkELICEQrX758ZmPjIIuQDhvj/Q88bIjonFmpSkpPldghI+SiOrVNjiBkld937NBWLlY5bJuDedVVV8iAQcNMrP+I4UNMvhyHymsaX5XusOn38EAgH330CZk8aZw0aFBPPtHDba/eA8z9IVZ8zgE2JXmCXHppfXnttTXSt3+sTJ+aZBLfvV4zSzALFiig90s00t6Eh4xNnCgTJ4yVKpXPTpcz6ve4edsGscGrx2EYUskFxii1pU5PNods+h5qDMqe8v8iPbQfPGfOSJHq1c6Vj5UU0seuKo4EqfOGf3pD8+w416x5vozWQy9XvIY88pKanTbNELz/yExPqVatqhzUg+7jy1cYa+W4sfHmIMxYLly0WMdyunnRxA1PkGkpk5XsVDLqchfWrmXua8M6a2t/k6ZM15fTryYcde+fe01e69VXX6nj0cq0lcM3YwzxZMzPrXqOhiT31oP07ADBhDiHmoPvvfeBeR7979a1o+zbt19GjBxtiCVKe1hwwX7s6JFmjHcrWR4Wp/0pXNi0afv27YeMY7g5ZJcWxoaeMf0kTslyPc3TffbZF+Svv/4y6ydBZd8tMQLfx5940hgxIOsZzU9v3qmdQ501BDymZ3c14vwivfsONDjHDuovL738irlnms4F8mMg2+vWva0W60FmnfrbxtjbNYZRgnDqIkUKG0v3d0q8lyx9wGAfLKQzHMHEcBBqnFnn3rXBHkLRcELQGfc9mtPJ+Ji2deui+8dEY+iK0/0EAnh5w8ukePFi6XY0f7RDKE8vBDxJjVAfffSJWWfMNcb+KzVszdI5z/4CZoRyv6XGsWDzFINSRji9p8aBcHMMo0f/AYNlStIEMwfJb2IcL9aQNPo8afIUY1xhPhpcdP6yZzS/6Qbp2at/urz07PLsR/HKcF91CDgEHAIOAYfAcYmAI5hRDHuw0FSI1Oy5CwyRwLuF1wyPI/H/w/Xwc0b58kEP5zw2HNHi8y7dYmS2kk0O5XgqIRxnKUFpe1cr6aOiOVbkByKF6ivkp4AeDGfMmCODB/c3Vjx7BSOY3gO6P8zV3zZ/34MRTG+I7I8//SQxvQYYL0SrO1vqIXFQoL3h+k0OWoySQIgAB0wuyK39G+TAL3DkHQNbXBmvMAdkLshTYSVJ3r/hNUtKnmY+9+dgBhtn24YpSrhLqmfNm+8HMeres48xBEDOubx/u+CC81SAppc0u6Gp+U6xYkWNgcESPitMAzHh4nC/UcN7aP91Ta81nmBvjqslMHnVyx2v/UBowI4l5DbUHPxIPaf+PEU7FjNTU5Q03S+vr1lnjCUQdX/4YjCCGW4O+QnmGTp2g5Q8nlbuVM1f+dd4eyEbGEnAZdn9DxlLNF5v/xzJaH7657e37UMGDzTEhJyZMUqeTzzxRKOQmzh+ks6NsSav1N82b18twVy77k1DRPE0Q25Y516Pue1vRh7MUOOMArO330QhMNcxCLS89WZjWIAMk1eZpIYcvhts/nq3tEgJJr8hOmPkqLEyf95MY1QYN36y2ceI0LhUjVB40LuqYaJokaJB52mvmG6GYIbCCUMGJDXUHCM0bWbaf2rAdg5a4svfYjWUHELZTteDXWe2r8HWrCOYUbzc3FcdAg4Bh4BDwCGQhQg4ghkFmBkRTArqPvTwo+qt3GYOzcvVq8VhNpj3h8eGI1p4PEcljDOetnLlygZaWVHDOKtUriy9+gwIEDa+20M9RBy6IGDbtm3T4sIt0/XsSBNMSwgg2O00pK6feiUsIY6k3141UNv2MQkj/vPe+BR0gxFM7/MtgfQe/JMnTzA1rSIlmN42YEjwEjXvZ7ZsjJ0rEMTevXqY8MwZWkoDcgCBilOv9pdffJXuPoRO4vn8S0NuLr20nslTradkht9zMId0QiwIE+w/cIiq3nbWUNMb0s0jCE+oORiOYFo8vMI0WUUwIRYoBRNSRNgl4cqMCeHbeHPx/E+YMEYeUkMJHnRIZlYSzL59YmTQ4GEqLvWnCYeG3HORJ3ODkn7Cz/1twxvtnWeMTZKGP72qgg7FihU3KoVNmjTOFMEMNc5+gknIF/PsCg1RrnbuOYH1TITANY0bG9KclQTTepo7KIGz12oNxS2u4cd33tFSVj79rPTt01N+1pDsYPOU9ofDKRjxDmYI8IsjMReefe4F6aWhaxjt2Af85ZkyIpiMG/upvbJKbTiK14f7qkPAIeAQcAg4BI4bBBzBjGKowxFMPEDkNhFShscsf7786UIw/d6fjAjmTvVeDNQwSK8nzzbV3w6riLr1iy/Mob1D+7s1N6vSUSWY1oNZv15dubn5jYYAR0Iwc7oHc/68NMmn+RrReDAbX91IyUxeFTQqoYpzq1XSPFHat79LateqGbhP9ernStyI0VK6VCnjMcK75/Vabt/+g+Z3TDcGhJIlyU1sYGpxQSgtGZs+NVlz+JaEnIPhCCbhu3hCyTclJJK8z6wimBBi+nO63hMRBA76F2luIaHjhGYb766GoZIzSeiut09WhfVwPJgDNHd2pBITQnKtN9sujlBt83rdaRvrulLFipoLudMQzc2bPwvg5N9CQnkwv9G8z1dXv6YYvx9ynL3EGqIFNr17dT/EYxepOE40HkzvPfGyk2u5Zs1aQyZt7bfLNFw+1DzFgxkOJ7tPhZpjGXkw+/WNkeEjEgwWeLy5qNW7T0PQWR9+w5PzYEbxcnNfdQg4BBwCDgGHQBYi4AhmFGCGI5gzNG+J+nccCslb5CJPDsKQGQ8mYiKQMg7iQ9RbUkhrTZKv+Yt6D4J58fist3o1b2x2vcnXKqD5kN7rSHgwK6uYin02IaUjNZyPXCoIkffwZwWEIDKIimQmB9NbAzSYB5O+H24OJgfZuzUcGZEe8kDJdyNn1e95hBRz6A6Vg4kQyRtr15ncwL//3m/CHBFvAS+I6vRpSSY3d5DOF/AAQ/I8GX+KONvQwz/+2CMDVZiGXNc8KtRUREOg8+TJEyCYliSGmoPhCCZE7m0VgRo6bKSM1FBFPES0gfw3RBRC5WBGEiLLuiGEG7VcPPrUWCVElhzG/fs1P1WxW7furXQiNZF4MBG6CTaHwNJLluJVuGrpsgdk8eJlJh+XfFfyGefOW6ACRper8M9zh7SNyAEbJdBUvdCMP1488ompuTlNvWrk4ELomSc2nJt5F4pgknv6uRqBENQKNs7Wg2n7RX4ne0heHWNym8mv/PTTLbL6tddNXu6Ysf/tM4zNp0rUhw2PN3MHEhjKGGXXGnMuWD1cxmnS5BS5VQWsMADY3G+8vqQBIDIUap5217q8wXAipxOvNBdiZuHmWLgcTLzb9JFQYTz5YMhYvKniWTfffJOGWw/U9XKFWWeEFw8eMlz2acpCtKViongluK86BBwCDgGHgEPAIRAEAUcwI5wWKDKirvnIo4/rAbWWCdfimjlrripvbpLbWrZQsZxLJDV1tuxXEYoL9RCL4A4eqy6dO8rXX3+teV9PBH77y44dRpVxu4betWlzhxHoWHjPYlmlyqKNGzcyYZEoRyYlTTX1B0uoKi1eq2Y3XG8Oy952EHK4a9cucxhtqQfD61Tt1Xuh7EiIpb13nQtry/InVwae3fLWW0zbli17SMqpmMclqob2lqoy2rZdd10TeUC9GPaZCG6seumVwOc2TBMxG3K3aCtKnp30QFhZD+SI3Xjb+6/8a+TAIRtNm15jvosyLf3m0H5ABUc4qEKyOUxaFVlUZTMaA5Q97WHWqshy7/PPr65KkxsCKrJPP/2cLNB2cd1+260mT5Q8TS5rSCCk8hptE/9Pm/tpqCUHVi+Wza5vqkI8jYT5QY7agQP/GFVPr4rsTz//rOM4zShaFta8PS7CNg9oTmC8ejPx6l17zVXaxvNkls4n1H0hSeBPSCn5oqh5jtLv7tB5Yy9CdW9reYtRRrVjxVyYPHnqIXOwbdu75IMPPkiHM4TZOwdbqfreClXcnTt3oZRRQlBHBaZQ8cQ7dLvO7x9+/NGohzL//XPAP4e6dulgQoG5kIFHgRkPHm3Guz1QBZzwknJBvB7V+2KYQQ2WXEBvu4Ldu1SpkiHnEMYHMLXj21lVRq/RtizS9bVi5XNG4a+EYsxcq1Ch/CFta6dYPaOk087Z7qpgSpsJ4a1d+wKdr1ultWJFDmacEp4+OpY3qpeTizxfDE2oC/+s4473mrB2lKNRekXg62RVK5ysJC7YOOfPny/QL4jrBRdcICnTUs04sB6qnVtVQ6O7yCuvrA707+bmzUwNWsJHub8lu8H2rDMrVkg359hnWK/2ev+DD43XFDVp9hFrPMGoYUPNqfUWrP1xwwYbYufHifbYXFXWJIafYHOMcWqufSFk+v4HHtK+ny8ff/xJOhVZq6y9fv27cqriwRzFm8maQ/kRw0SlShWNYQZv8zO6NthfCdO36zvCLd99zSHgEHAIOAQcAg6BTCLgCGYmgctpP+Nga0U4vEqqOa2duaE9R6LOaDQ4cMifqITkvOrVTGmUvEpUrYhU/XqXmBDK3Hzh7f5G84j9wi25uU9Huu0QQ0KcE8fFSynNBXeXQ8Ah4BBwCDgEHAIOgaOFgCOYRwv5LHougjCbt2yRPb/v0RDHDcbzSQ1Nd2UegZxGMK34Cp45652mhMgIDS1FpIYaXLnxwqNJuZJHtFwOnthzzqmSG7tx1NuM0ipedcoNoTjtLoeAQ8Ah4BBwCDgEHAJHEwFHMI8m+lnwbMJLqe1IGF6i1mAsozlS7so8Av6wwjatbjchsEfzsiqshJkilMP/EI26XsNzKR9BHmZuuywpojRJ/KhhJnc4WMmP3Navo9Fe5gehpwULFjwaj3fPdAg4BBwCDgGHgEPAIZAOAUcw3YRwCDgEHAIOAYeAQ8Ah4BDIVQh8/vkXRgejpOaRE+lTV7ULOrRvGzKKC5Gz+5bcb9TEyfMngiZ2UP+Ior6seBuK2l5Rt4wAQwE9dvBw1R3oY8TYXtGSSX4183D3QMTw081bpHOnDtK3/yDp3rVTVM/PqH3cP1ibiOQaPyFZEhPjTV1sdzkEokXAEcxoEXPfdwg4BBwCDgGHgEPAIeAQOGoIQPgSx0+W61Qo8FJVzv5d04RGqNDZrS2ahyRgXoIZrehXVhDMatWqRo2XJZiREuGoHxDiB45gZhWSx+99HME8fsfe9dwh4BBwCDgEHAIOAYdArkPA6xm0xG3RPfcZhXDKbAW7HMGMfJgdwYwcK/fN4Ag4gulmhkPAIeAQcAg4BBwCDgGHQK5BwJZQaqIlqPyl2UJ1whHMyIfXEczIsXLfdATTzQGHgEPAIeAQcAg4BBwCDoFjAIEN726U4aqm3r7dXUK9ZKugj4gcdXHfe/8DIx63f99+Ga41gr/++ptADuYLL7xkchupSb34vqXy0cefGrG0i7S27h9/7NU6xydKN813REQNle6iRYuZHEpyMKlTPXfeItmmeZ8//PCj1lTuIXXr1pHn9Z7Pv/CiFNG6vF+rSvqoEUOlpJaNsjmYlJOzOaAb3t0kS5c+IEWKFJGD/x6UG65ramoEp0yZoM8qKpDhpSqCd4ne9yttd6+YHjIucaJ5fq1aF8j0GbNl12+75EetT3377S21RnrTgFBeqP7//MsvMnPmHCl8cmFTZz1u6CCtXfxboE0//fyLTE/VvmqtZtr/t9Z0n5oyyeVgHgNr5Wh0wXkwjwbq2fjMf/75Rx59bLkQt1+pUkVV6IyTE08sFPKJFICfPXeBvPHGOunWpWPI0JJsbPIxd+toMI12vI45sI7TDnHQSdUDAoeM5MmJ5sDivb7VuqAz0+bKW2+/E/TzjGD78MOPZeE9i+Xrr76Rq666Ug9KHSV//vwZ/eyIf+7m/xGH3D3QIXBMIcBeOmbcRDm5cGFDIk85pYxQFxgCOCZhuCFw4xInSXWtI1357LMOIZiNVSV+iRK9cVpD+M8//5Thw0dLkyaNZc2atTI+MUEOHDwoI0eOkTuUxD351EpD8E5WAnnv4qXmN5s2vidPP/O8dNHz08SJyVo+bIicWeEMmb/gHkPeOndqL0OGjjQiP5ZgDh0yQEaPnSi9Y7rLuedWlaTkqXJauXKy+vU1EjuwnxDyy+9POCGPFC9WTD77XKsFeAjmrl27lTx/KEOHDJTPtJLAlJRUSdL3SAkVO+IK1v8qVSrLJ0qQ6e9Vja6QpcselJ+VUDa8rIHBZMzoEeadVK/exXKteoWpTz0jbY7MnJHiCOYxtWKOXGccwTxyWB+xJ7FJjoofq+Ur8kpC/PCwBJNGocTWo2cf6dmja5YSzHf18Lxk2QOyatUrcuON18sI3fxPOukks8liqXvs8SfNf7e+8zZTz/G119+Q5U+ulKpaD/HDjz6W9977QNJ0c/Mevvnd7DnzZc6sVLMJc1FahM3yMSXWWOZuv+1WqV37Alm06D5zz8aNG5kXy549f8im996X8lrmo0OHtlIGHhToAAAgAElEQVRNN/ZIS2MQjhM/OlH2ad3RxHEJ+tI6Oex4ZoQp5WX69ouVVtp3akCGG69on33EJpp7UFQI2NIsb7213liFv1ES2aVrjNyzcM4hBJMbY8Hu0Kl7yM9DPdyGjl3R8FIpWqyofPHFV6qseHdESolRdSiLvhztfhXJY9eufVMGxg4za5XDlLscAg6BYxcBPI+cAV5c9bJMn5pkSKb3mjptpinhdm7Vcw4hmFUqVzYEziui8+NPP8mwuHj18MUaL96MmbNlmP77TCVcEMxKlSrKoNg46dy5vVx91ZVBS4V51V+HxY1KRzC7dukg06bPSqfQyvsBogkRRLhoVPw4ue22FrL9++3G0+olmBgm6c9dbe6MaFDpf+HCJ8nbb28w7fCKDdmwYUt6+6lHl89diGxE0LovhUHAEcwcPD3e1IPorl27pMm1jaNqpVU740ehCCab39mVz5ILzj/PbCTde/aVHt06R00wOcwuvm+ZtNZ6kcXU0ua/7CGZ0JVRI+Pk5ubNAqQOTytXy1tvljXqQZ2cNNUQyjPOKB9QhLv7rlaBw7c9OL/00isyZPCAdJsrlsKY3v3ljPLlA32mj6MSxqU7oP+lBDFNZc0fV3I7ZcrEiAvT2xcY7WVTL1CgQNgxyQjTH378SWbNnifXNblGw11qSoKS11DjFezZmZ0bUU0k9+UsRYBQqyefeloNOltN6NVmPTSEI5CZJZjI9feM6ScdNGwslNhFlnYsEzfDcr78yRXS9u7WcvDgv2HnfyZuLxhwFi5cLJ06tZNz9MDmLoeAQ+DYRsCbk9lQjWsQzk8++dTUCH9XQ2mb6Ls2UoJpyR7f52JPbd/u7kCIKmVKvlfiN2v2fBMim6Ce0lOU8D2x/ClZu/YtKV/+dBNievpp5Ux5kUgIJs/Ba4g3tO3drUwZlZEaYvu6GsmjJZgY0/39B5NwBHNwbH/dh8cHCKgjmMf2ejkSvXME80ignIlneL0Q0R4SMyKYePz69B0kgwb2NeQtIzIUrvkQwzlzFsiM1CmB8Azv9zkkP7XiaSXKu2WrEtlpKZOlshJbLgggF/3DwoZnJy1tqpTSnAWuDz74SE47vVzgv2nnonuWmA2d/AhvLalICSb35fccwEuXLiXJyZrvoCE0WX1Fg2lG4+Vv2+HMjazup7tf5hHIiEBm9HmoJ0cz9zLf+sP7JZEIGzW0DAMYVzgDy+E9yf3aIeAQOBYRCEaArKcyX758/73ne3QxxuBIPZh58pwgezTC6qQTT5KXX3lVVqkxO2+ePOpRvFZzLC8y+xQeTP794MEDJgKLGpIPP/K4tNBzDB7UeDWkn6yRVNF4MInqIuJsx86dSlYTpU6dWrJr9+8yaEBfWaHnp3AEEzK898+9JkQ4j7aVi/3V33+/B5NzB3345JPNxquLBxOC2bdvjNTQcGJHMI/FVXNk++QIZoR4kxA9b/4ieXX166bOEnl269dvUE/b79KzZzcT9vn8C6tky5bPpVPHttKxQzsTkoaVa+r0mWYj+kZzBerUuVDatL5D7rl3ibzw4ksmPp8Yeu71o3q1iKm/+OKLTE7AI48+YRLHa15wvjS/6QYhX8l/L35fsGABc1hbsPBeqaCx/99+t82E1115RcNDPJhffvW1seyTS9D8pmZStWoVqa0J4wMGDTOb6K+//irv6r32aQFiwstoC32YlpomJ+g/Bw4cMHkKw4bFymaN5ycPYZt+bhLPa14gV2t8v/eiHa9rLkOzZtdJTK/+htDaUFkvwWRDnDR5inp2Oku7tq01rPfEQ0aG7xMCS87FAw8+omGy0+UcDaflioZgEvKSOD5J807XymwNtc2r4zR16gwpW/YUs5E3qH+JGRebswbujMf9mnB/4YW1NVSlu+ZHLBLy3Nq2bWOwRmzgH+77P8zsIT8YplhUp06boeP/ssGiqeLOi2vPnj2aJ3Ku4J3Ey9W8+Y3SuWM7WbHymcCzY3p2NS8z/9zwhgThKSNE8J57l+p8KG/yLijOTA4KoT6h2k1oDl5g8ktqXnCe7Nix0zz7msZXmxAijASjRg6TOhfWktWr10iq3ot8jS+2fmG80teqp321WmC5f/36F8tNN94gzz+/Staue1PKlC5t8lnO1lDlUO3DKoyYQbix8K9DDBx59NnJSRPkjbXrjPW3rIZHYT0ml6VGjWpGeAHLcgX1jBO23bdPT9M35tw551Q2a4a1uH37j0YsAg91oUIFTeh4csp0FVz4zwCx+38v/OLFixnRh3Djzzrz96PcqafKvertxziSNmOqbFXc8GAiEIHHjfudWKiQsSA3aFBPNmzYmM7DGWwvYZ7SVnthPOKwYOfHJbp+EX9Y+fRzsnLlszp/axkMWI/sY4wPOJx1VkUz7k+teEbmzk41IhL24tBDjk9BPaht10NbyRIl5LLL6kvylOly6qllZdiQQSZkDI/kww8/Jldcebm89eZ6Of+CGlJJ5zoRBx/rIeb6666Vfnp44dC2ZOmD5vaNrmyoxdEvMvuRnf9v6NzduvXLDPdR+v7H3j/Sta10qVKaK3WryR1av/4dmT83zUQIIPix7s23jZeB8PvxiaOlSuWzI9z93dccAg6BnIbAbj17DdXcRvYB9jXqYI7U1KAWN98om7d8Zs5L3TUqC28e9TE5SwXzYJKTSL4m4jp/6rmHHMy4YYPM+7+HGqK5ZqdNU4N06QDB/GvfPhN1xfv7m2++M+cjzlubNr2vXschkjdvPvPu+FfzN4N5MCFzI0aNNe+iGtWrm9BY2kaqEPmiTyxfIZMnjjPquJao+nMw12941zyfvZL3+pjRI43RnIv8TX//2dM/03NFw0sbmPvi4eTcdLHiskzPNuRgErbLO4PPXQ5mTpvxua89jmBGMWaWNFiShJWMzYCNJnVasjnM3v/Aw4aIkiN42mmnSuyQEUaVrEvnDvLll1+ZUNSOmv/HoubfOawPjxuih8RCZkOCrKTNTJE/dFP0hq0SKhvqXsTL45EcqxsMh3Q2XvIHsGgFC5H1e0Zsv2rWPF9Gq0fhwIGDZkOGCIwbO0pmqYfyVyXY3AtLWUxMfyWSV5o+YRlc/84Gc2C2CeZeSC3B5GDJRjlWVdBsqOxy3US58GByiB2t1jOsgacq0WutJPxmJVj2nljbwKeNhuJiYezStZf079dL7ryjpblHNAST79NuambNnztTntNDdpEihWVA/z7ynZJzyGT/fr3T5a76vYwf6SEVctBVE/sRUNmnKnUWMzyrGAsYv2CYej8nLNkSzI8+/iTg4UV0CdIPxoQfjx4z3vSTMdi+fXvYkGaU8wYMHCpTlHTxUgF3DtwQckhSqHYTIjNfjRQDFFcI/sRJU8wLiftAdhK0DZZ8YPV8/IknNW+ln4Ycz5NH1RhiQ455yXbr0ceEQ0OWIIW9+w6UC2vXMnkuH338cdD2zZierMRoeYZjYedrg/r1NLf3OkN8CX2eo2JVhFgTngQBXLfubT2ADDL5rXFqEKl3SV159tkX9Lt/BTDfuOk9XW9TTY4uOJFny4u9jq5Z1lSt2jWNFZmL+YegQ6q28xslsKFwtC/qYHOKNtr1Yglm926djGFl//595vmffbZVwII5ZENoq1Q5O+T6t2vArju/BxMCyZ6EWEP1aucq2ftUevUeYOYuRiaMGxi54vSw8v3338vlDS8TSLS9OKxs0QMbBxjCtVN07fTt3VPFxJ4whJTDF2HtHEgw0NzVppWZr8znFI0QwAjEZ337x5r8KOsJsPPZ/L+2wTsWke6jGPj8bSOHyGJLfmsBNcDFDU8wa+vssyuZwxdz0S+sFMWrwH3VIeAQyAEI8K6bO3ehMQ6zX7Jvt2l9pxrCfpAJE5KMYR/D2bZt24zxOxjBREX2gQcfNu84Ls5QeCM5B3kjK+w+hTG9xnnVjWHrb90P/9R3D2lMGOOTp0zTs9Jvmh9ZSiChp5QpE5RgcgZ4XyO0MPaz156k+ZF9evUwBJH3EMKLvK/POqtSUILJe92o2Kpxf6+eh9CduFINe1ZFFwNnsP7XVQM/7+uCapSEgCIyxPvZKtvi9UQwCYM1Z4Dvt21PlyeaA4bcNSEXIeAIZhSDFSz0zE+wvOSNW3fpFmO8ZBxuIVGQs7P0kNNWcwv7qMiLN+/Ru7HwWy/B5L7B7lVJPQ9ldFNaq4dpiGnZU05RD+NfYUPOQhFMb1u8/YL8chlPqR7IIa945iB4kRJMvmvFaox4jx7qP9QNlsuGAB9Uax/3v++++1WcZ41u0mXMgRQCzSFyoYr2jBo51JA5Dv+l1RsxXlXceIlkhmDet2SZEqYZ8oySDrxskJD66pFj4+WeXgGgUATTK9DixQJPsD+vNdTnlmDaAzeqv3jEwRkyNHZsvKToy8x+Ho5gWkl1yJUNN8YjipjM+HEJUq7cqYfk/dl2zZg+xXjD6Dt5H4ikQC554dqw6quuusKQXiyevIRQm/PPAf868WKHqjHe32DtG5MwwijjZTQWoe5PuA8kiBcj+b2J4ydpGPVYk+t6hpLOQUqGT9P+k/NnDwtezBF2iOk1QM6rUV1JVgMlRIMNYaX/XJCkGCVm/A2M/PmTFgeIDLk5wfoxbXraIQTTO4fsM6YoMcNTaJ8Rbi+JV69ywYL/78X04nPttVebecRlQ8rt3OJveKSTkqcF5lYwxWkI2b3qDcdYgLoiFxjjZWeO4ym+xsyDGeZzRDP8Ia/eNvnne7CxiHQfZVyXqjfU3za8tBY7CCYGKTy5zN1iKnyEcTAnqupG8TpyX3UIOASyEQHepSlTUzUKo6I5o0QqCHi4TeJ9/djjy42xn/eMuxwCuRUBRzCjGLloCSalBhCZwUtQrlzZwJMIkeQQ1qvPgIgJphWs8d+rnEpbv6mhX9+phc56EbOaYBISi0cBL9Gll9YzOZeERkZLMAGAsMN+AwYb0ojAEF5Wf46pDaEcrN5fDq7D42KN4uxbb683niYuVNS+UiudDZONhmDuU8vi6LETTEjiLPW+EGKZpJbHV9V7WqxYcRmqAkIclI8mwbRj+O1332mZiglamyotQALCEUz7O7xkWFqtcYAfN1I1zb1a3ysUMbLzBysmHsfzz6thQrbJYWFMIBovv7xaLaNj5CH1iuGJh2RGQzCHDB5oQqFDtQ9J9ozGwr8O7djv3funCbmEPHARpkTIEaHpWJvxxhJKhRf41LJlDyFB3jmEh2ucElQv+bOkByKMxy4cjqyZYP3IiGCGeka4vaTJtdekU4j14oNV2y9+FW5uBSOYv2mttTnzFsojGprNRVhX61Z3mPwdIjh2a2gaf2NOEO6LtH5WEsxwfb/k4otlwaJ7D2nbJjVU2fEhRPaZZ5+TGSrBj7gWRpE43VNsrncUrwD3VYeAQ+A4QYCoMZRcu2mECZEfR+Ky79nCei4iculIkdoj0Tf3jOMPAUcwoxjzaAnmTvViDdQwR68XxD4u2L3CeTDJEQt2L5tP+O7GTYYsUYIjKwlm0qREPShPF3KbIBuEpHFgrXtRnUwRTDZQSpGMGTteiUtBQ+bIB6O4L2EphIRw2dIF+ZXcDFLPyaTJU01Ols25tGGYNkw2GoLJgZXcisu0/hOhfpBzrJQ71cMMKdi8+bMAlna8jpYHE68x8uiTJqdERDDtfCDPzHq0vVM8mHCMlyBSM4xQUIwWhGkSbornGY8V9zSeIB0vcioJDeYFGA3BpE5Ziua7BmsfbScHM6Ox8K8dQsIH6TqDTHuFn+g35Ig5e7quC+YMBp+LNA96QP/e6uGcHMAUYmU9mPXr1TXf6dVnYKY9mLt27w7aD0iaP0Q2mAdz/rw0yZc3b4AkhdtL/FtYVnowiSqgzAnzgPGZN3+h5gA/IfPnzTQGIvalkZpLRDg04WcYi4LtP4fjwQzV93Bto7C6JZi0Pa9iWUI9wq+8utqIaLRvf5fxZrrLIeAQcAgEQ4BakgsW3GsMkiVLljgiIPEuo+ZmO9V2wBjqLodAbkbAEcwoRi9agkleAESGwyplNQg/JF/zF5XoJzfPH0IZjGAiOEKpDnIDQ92L+P2hw0bKyOFDzQGPXAQ8UGdVqhQ2B3P6tCRTIy5cvyZOGKvFhCcaMY8Rw4eYe9MOaj9ZDybhlJBbvuO/CPdATIf8RmuNg7CM08P9Cs3fwhtkVWRRcIvp2d14Y6wXrfWdtxsBEUIeISfWw2KVVCEP5HkR9hhpmRI8aHg/Jyt5Jj8DQkUeG6IftHea5piRZ+cVzjkSBPOXHTtMXyj3Qp5cXw0D7q0eIUR2vB4h68G0c8Nv5STPMG5EvIbEjtZcw2sMMUCM6apGVyrh+i2s5+0DfakSGos8OiI9WHHJuSOvDbIbN2K0hre+lU4IJhqCycsaT3Gw9jWoX1+eePKpDMfCP1+t1Xfx4mUmz7C25k0i7DB33gIVXrhchX+eM4rJkGRCnpgr3bt1MZLz5PNCSlESJjwVkQjCghH+iSQHM1iINB7nhfcsDtoPQov9BNOKOaAGyFwkH3LypHHyJfUr/1cHM9xe4o8AyEwOJus2VEmjGTPnaM5iTY1eqG8iEIZqTTdC0zH22NBpcLS5mJESTIt9/nz5D/F4eg0h4fpO+YBgbbO5xowPFwJQ7C1//73f5OQitubPXY3iVeC+6hBwCDgEHAIOAYdAGAQcwYxwenCQQqX1kUcf1wNsLemlyrEQAmoVUQi3TZs7jDgGB8tVq16Rxo0bSW9N2iaBOknrO+LRQLCmoXrNmt1wvSp4oRL7//eiGTO1PuNG9UTe1rKFSVQnRxD1R37Tu1d3+VmVa/33Qq0WYoaQB8nuZTRkkUR38qO2b//BqJByAPXmG5ELGq9WfDw6l+mhEeJAKZFQ/SIcMFU9jMWKFzfCGPSXcEPyt/Lnz2eU3Di8Q3hatLg5EK6HdwNi8/33PxgVXNRzLWmzobKdNMyS9n366RaZq94RPA9V1ROCqmZDVarEo0ZpkhOVnN966y0m7JO+oEzJvfGE3XB9U+O9glihMkvCe7lTT5HHNFkedV7U4xBTgnSgLofa220tbzFt5lD/7HMvmPC+2v/H3nWAV1Ut65GuIB0UKdKkSW8CikgXpEsH6T2kkUYaSYAkkISEEELvVYqAAlKkKh3pSBVQOkovKijcN//oOm/ncJJzDkkggbXed793b9hn77X/Vfb8M//MqlSen3uGOndsJ3l3iriBoIH8T5sxW2YLojXo38aNW2ScnTgKClKg5kJL/ndEYFFV0xKm5v/ep1cP2rhpM+fo3qInXKUXhPowFy8ALiCXKFOuno3xRA4bJLNqbkCWCEKkGgqxLOJqnqhUDMkpMMHvCvI1qDan5ufT/f6MZcg/Sj6rktciJzIHj7siH8B4KeeHKCKMMTaugSZNGtNCllOruY1CMpCoGvsP2eoyxtO8f7Vq1eSCS98lOBbm6xAkGH1FXi4I5cpVa6XAAvqM90MV3Yks6UZRHsxjRCnduGgP5JEg7ShFD7JR+N1CMqaYj6jgirFXVWRBcDCeqoosqg6jiFB8OHbk+YNcVxSxMs4pFH2Yyh5xtV9Agox1i8qFOKsRuP+P/w9k/iGPofEZ8e0lWP/mVWSN+xSKYuH8M8wHzNdy5crIWWiIQkMxsJr3F+O8bstrzPyQclRfRR4rStejQnW9uh/zem4u61yRezjA4IACbsa1gnkHYoqzco37HYpwhHAl54I8PmVKlaRtXDkWDdejgAWKXFjbR/HuyNk271v58uX5b5NNv0fBsEVfLqU0adNQ5v9ymlDYw1jIyMbPgL5MI6AR0AhoBDQCGgEbENAE0waQ9CUaAY3AvwggyneeJcZwJqTmZk1Gnprf7Xn3HeXucQSMKob0vJ+vn6cR0AhoBDQCGgGNQMpCQBPMlDUeujcagRSJACKAqGiL8xUR/VW5sCmyszZ0ShNMG0BK4BJELhG1h9x4wcJFcjaseeQzcU/Qv9YIaAQ0AhoBjYBGILUioAlmah053W+NwHNCADJiyDWRPxgwzJuaN2uaqqvbmUueIanu1LEtoXKfbrYhoI4c2rt3P43iqsI4hkk3jYBGQCOgEdAIaAQ0AkBAE0w9DzQCGgGNgEZAI6AR0AhoBDQCGgGNgEYgSRDQBDNJYNQ30QhoBDQCGgGNgEZAI6AReF4IoBAbiiPm5AKKqChdjYsQ9uzRLc65wMa+oDr1nLkLpHK4OmLrn3/+oXbt2iT6rEvjvW1Vw6ACO1JPPNxd4+3z88JSP0cjkNQIaIKZ1Ijq+2kENAIaAY2ARkAjoBHQCCQbAsijx1nGTfgoLlSqvnfvPvn5B9HnbVrGW3DMSALPnD0nFeqHB/nJMVWJbc9CMBP7TP17jUBKRkATzJQ8OrpvGgGNgEZAI6AR0AhoBDQCcRDAsU4enr587JQTlS5dUv5txsw5ckSV+dnA6odGEnj8+ElTNNPWiGNCQ6AJpp6gGoG4CGiCqWeERkAjoBHQCGgENAIaAY1AqkEAhcZ8/IKoccP61KRJI5v6rQmmTTDpizQCSYKAJphJAuO/N/nrr4dyePzRoz/RuV9+peix4fRe8WJJ+ISUfyvkMyz9aoUctl6kSGGuOupDr7+eyaaO/3TsOM2Zs4CaN29KtWp+QGnSpLHpdy/6ok2bt9Jczuv45zFXWx0bQTk4HyQpWmKwTIrnv0z3AJYrV35LXy5aave8fF44/Prrea7WO5H27T9IEWHBVJXziSy1lDAvDhw4RJOmTKdr136jyIhQKlq0yPOCye7noGrwD9t20PYdu6h3z270zjv57L6H/oFGQCOQ8hDYt/8A+TLJ7NG9K7X9vLUpj9E8mohcxzx5clOpkiUkatmh/ee0Zu13dPSnY9Sgfl1qxpXRt23bTocOH5HczEcPH5Gvjyfdf/CAosdNoPTp0tKjR3+Tn68Xf99z8HdkyVPXYv9W+Z2//X6dJnBuaHaOph4+fJS6du1E7+R7m3bt3kPYvzdv+YG6f9FZAD1x8hTLeluRt88wyp//HbaXXqcLFy/SiCB/2VfXrd9Iq1avoVy5ctJtjtoO9XKjfHwv3TQCKR0BTTCTcIS2bd9JkyZNo5EjA4RwdO7UnooVK5qET0gZt1LHVuzevZeiIkc/ZbD9+eefNCxgBBPEtBQY4GsTwbxw4SJ7IwPJe6h7opPtXwRK+IDt/XEfxcZEJRnBxHuYY4kPj7OLBx+r0Y66/feBehHvmxqfaX725YEDB8nNw5uCRwZSvbp1UsQr7eI11befA82cPilegmlpXtjqxEnKl4QjacrUGTRpQnSKJpjqnY8dP0ETJk6lAH9vMTZ10whoBFI/AiB2w0eOoix8zBRIIc7jtUYwUeTHKJFFPubkKTNoeKAvvcn5mCODR1OZMqXpdyaK2bJlZVuuA4VHRAlBLVa8qMVri7OtB4KJnM6x0ROoevUqnB/aiA4dOkIRY6LFVsK+c+rUafnfsI1gQymC6esfKOSxcqWKNHXaTHrw4A8pPjSC382fiW2BAvnFQYr39XB3STUO+NQ/w/QbPCsCmmA+K3IWfodNYfOW75OcZNjTRUQOsQGWL1fWnp/ZdS0OWf/6m9X0889nqH+/3rwhZ4nze3sPscf9gN2NGzdfSDW1pMAs+QjmXxQYFCz44oN05+5dNpKnUJPGDakmR3lTa0sKzO19d/N5CbI+ffps6t27O5V4r7i9t0uW62EY9ew9wCLBBPm8c+cONW7UgB0PcefFiyCYGMOJk6elGoL56NEjk+HYsUPbZBk/fVONgEbg+SOAtT1v/pf03YZNFB0VTufPX4iTX2kewTQnmOY5mOp6EMK5cxdK0KDwu4Usvpilexvvd5bJa0hoBAUHB1CunLkoamwMFSxYQCKuK1euNhHMsPAoueatvHlFAQbiCccnzp9Gf3FPnef5/OeWfuKzI6AJ5rNj99Qvk4tk2NrF3377nZyc3cndzTnB6Iet93vW6+w1fu/eu0fu7t7Utm1rasT5FM+zJRVmyTX29mL5PLF71mclFeb2Pj81YBkfwVT5RnVqfygFLFLCu6Q2gon5AiP0yJGfbFZW2DvH9PUaAY3Ai0HAmJMJYqjkqiBm1ggm+7hlbzjOKofChd+l/Sy9bcxO3C6dO9DuPT/S+PGTqFq1yuxQ7yMSV0vXKvltSHAgRyl/pjnzFlL2bNlYtpuOjh0/LhHMO7fvmKKXkOorIgmJbHwEM3T0GKr7SW25D1ru3LmoRfNmNinDXsxI6KdqBP5FQBNMO2bCkydPaN26DbxxLKCy75eRCF7ZsmVk09nN2vpZs+fRpctX6LOmjXlDqEOVK1ekmzdviYxsy9YfqGuXjiLL2M/SvNczZZLqZ/BkxU6YIhtbG95kFi/5Sshh39495O/3mHxB8nH69BlycRlMVfiejx8/kRyAnbv2UF7eSJFHMGhQf9q4YTNHFldRyxbNqGTJ98T7hY3wEp8PlZ3zAs+d+4W8PIbQ22+/xbleEzhX9Bh169ZFvGLIZfiHc5UgF6xevSol9K6bOedwOldre+ON1yVamz17NkJO1rTps6hQoYKcP3BJ7vlJndpiyP3x5x80JnIcZcyQga5cvUa5c+ViKaybeOTQfmHJx2DHISxP8bMJs1KlSkrEE5iiJDmkyWk4byJs9Ehay+OzatUauc9+zmVr1qyJ5FtArpsYzDDOl3lsI6NiKHOWzJJ7htyuTBkzSr4oci6URBY5HJM5P80c92LFitBEllCv/24j9eHxPX36Z9q7d5/cC9IY9BUtPiwdBvXj30/l328iP5YCFXq3oHz4snGeR+2ParL3djMd4XyPipUqUCDnvuIji1zgKO7zW2/lFY8o+opnp0+fPs7MtzZPXxTmkGN/u2atRMzx4QdeWEdXr/7Gc2AGtWcJkQPP/fv37/M6m0m3bt1iZ4ULXeY5j/lYosR7sk5aNP9M8lxGjY6Q9/6ia2caN34C3+9Hmjo5ll5L85pVLC1tFYi+7+DcPqyHYpwvg/Vdo0Z1wRjzc8iDH2YAACAASURBVCb/vWy596kI933jxs1saJykplyQAhKnN954g/v9gA2h+XTixCmRmuNeGDOjRBaEHMbSkqXL2cipQhXKlxNHDCLZeO8yZUpJfuGZM+eod69uLJ3uQmvWrBM5VdGihSlLliz0DeefTowdK3PN0v61h3GArB+tEUdIt36/TfaHmjWrC3bY93bs3EV5cucmGFCQ/sM4Qh86slx7P6//n346zn8vQkNcHel9lpeh31gv5nsYMIMXH/N/0MB+Ej0OZ8kY9rk+vXrQ1WtX5d4leZ3vZeOuc+f2vKc1pw2MnzU8sUajoscLtud5X6lSpbKMRaZMGeXdsPawTye1lN2Oz4i+VCOgEUgCBIyRQUT90OKLJlojmCvZZrjKtsmggX0pA9spuB5ErmVLJnJsq2HPgg2TJ08e3k8zP3WtMb8T+x9IoavzYCpVqgSpfgaxdHYBRyNxD3zD0nFepy0E0xjBhM3xJ5+b+Sbv6bAzdNMIpGQENMG0Y3RAZFyHeNKY8FA5ZwkbkqOzG1WvVpVcXRwpZvxEi3l42GAGDHKmChXKURATLrQAlj3CGFVGH2RxTo6DpNz2Ey4Ws2zFSvofE9qRIwJkQ1uwcDFNnzFb5Gh/PXxIPr6BNDYyTAw6kC3o9tGM8rqFXy4RwzAiPITJ3BuSF5k5cxbOU/CQvABc269vLybIveghJ7XjDClspJBjHDh42OZ3PX/hgkROkZQOXBCR9PbhfjOBBMGcN3+h5B0M53+HlCWSN28XJwdTruLhI0fJjxP1x0aFmXK5rGGGjRaY1qpZg4sCNWHp4F0ZD5CK8TGRkseJnCsQV7wjjPDEYIaPBs7cypgxgyT6IzdyCEdd4bU0H/u1676LF3fkmqLfcBT4+nix4ZuJIiKjhZDHjo+Ud0gIyytXrsjvB/bvI5EsfAiXMvEAua5VqwYdP3FS3rkXFzMBsQ4OCWcJc2Y2+p3oIhP/uexVRX8tSSpTGuaYp2vWrhdSHstjWqRIYVkHKHgQzOsiODSc8jMpw3jAgQDS0rBBPfEwe3n7i7OkxgfV6HsmSyN57CIjRvP7/0uiMC9/YseMcb0khCUMAksNJMrB0ZU6d2wv4wEZK3Jkp04ZzwW+iou8GcWrUAgHZBd9cXb1EBkXiOgoNkQgDcc6h9QcBaPwe/McTDU2atxVBPPAwUM8b6II+T/A5t+cyHFCxvFskDgfdkZcvnyZDaeM5D8sKMH9C3NpzJhRgttB3gP6D3SiVmxkwRkGJwT2O+w1OBgc8q7hI0NpmL+PXIN8JeS0okhFUIAPjQ4fG+8eBgeHI+8ZOMOuNkdl4UBw4zWGOers6inFwdAH5HmCXE9gcpwrZ84E8cT+6uHlR1WrVKK+fXqKQw1rBWtBSWKxzpDrnVryRu34POlLNQKvFAKwM4YO9RcHEhzKOAfTn22cNq2ai0M9PGKs2BQgiLC34JhTUUZziSz2Tnw3BvB3FU4/2EK457lzv9IH7HBHlVrsRVeuXOV9NL044I3XwvGn7j148ADZ15Hr/S7LarHnx8ROIienQTSF8zxDg4MknxLNGsGEU3QE77H4PuBeuB4BBS/PIUKEddMIpGQENMG0cXQQSUGSNyo8ggjAY2b+twULFidIMJVxiEdi03FgIjCGDc+cXJXMaOiCeA4Y5CRGkjJsjX8rX74sFwIZTM0++1SuQRI65BOKNCrjFCQMhA7e/F84KuLLm2bBAgUsGtfok5J5RkdFMFGbadO7jh8XKUb7D9t2mnAxl++BYM6aNU+M1MaNGwjiMEJVlVhLRp+5QW2OGQxqI9F6wNXeQGrRVL6C8W9dunRg4ubxzJg5MyF29/SmalWrMEEbbJIopmUvJD4kKB6iIphwCMSHuzlBVB8Z5LLB2QDylBCWlgimsbgQzgYD4UE/Bzv0F4KJyJOPtwfVZEKDjyjmgyXvZ0rDHB/R0FHh4vxQY2pcrojQIUIP3DIw8Y+JmUQeHi40jR0uO3ftNc1H9RvzeWmJYMaHJcbcUoNDBsUY4CgAtkuWLhOpE9bg+6xyMObPgtQbMQYhwhxGsSa1zuOTyMZHMNEnVUjL+FvzZ4PQ2bt/WXvmWpB/sxxMjEcMR9Ux3yKjxsW7h+F9163fwLlJ4VSIVRwBw3ypOOeOw3BD5UY4p4BrLEdIN23aIoQwX758CeIJNUjf/g40kQk2yOmNmzfJwcGVirITDms0I6sNNMG08YOnL9MIpAIEUPV18uTpotCBOqMKO5e6dO4ojnKofbCfQ7GFVqVypXgJJhRIobwX4dsIxcelS5eoPleXhaN6PFeDfYf3HuxLA/v35m9NRovXKoI5YvgwVoysphUcJCjJEcw0r6WRqrClWZEBB6SSu9as8YEU7FFFfixJZN3dXGgj73+LWLEGUgon3yBWMkEhoptGIKUjoAmmjSOkjFNsFEZ5FUgZoiwwgOCFt1RJ1JLhroxByEJhGBkJpvHf1IHB6h6oSuY4eKDIBmP4SIOrvKlCLufD0Z5zZ3+Jc5/brPdftHgpXbhwierVqyMbHoidpeiNkWBGhIVyae5Y2RStvaula80N+YccccWRBkuWLBO0ndmTh6pskIig2Uowjbgo41yRdkWsFIGGMW8cM5Dmnbt2PTNmfr5DRZKJiFH46GACtq5uXjRwQB+REBpzMEHe4sM9IYKJiPTsOfPj4G6OpT0EE6QIksHwMWNpCxefypYtOw1l0gaSbyvBfJGYK1JvHFPjckU0eKCDi5AzfHxhFCA3BaTOfO7id8lFMCHb/WrZ1xyhLC6yKj//4TYRTLXusQeodZ5cBFOIqAVcEtq/noVgwsM+LHCkzLNRYZEie7e0h2FuYl8YPmIUnTp9mmKix4ghCKcdpLAbuFjHhxyRv37jhkiDbSGYeEc8GykC+fL9a1SiIZrbuFFD2W80wbTxg6cv0whoBDQCGgGNQCIQ0ATTRvCSK4I5dUospUub1q4IJs5tSsu/wXlMm7dspcDAYOrRoytVqljBdJ+K/N8hGUR+I6I/6dOlj+P9N4/eGAmmPRFMkCJE75BXChlbAT7HyWjID+PIAWQlIACIqE6ZOp3zTJeLhFBVuoVEVslXEcVASyiaBsyQe2pPBNPF2UHKjycGs9u3b0uCPt4lZ84cnPdYS2SbIGvG6O+s2XPjxT0hghkTHUELv1waL5ZwDNhDMBHBxPgXKVyYPZ83hWiePHnaNE7mUz+lYY48xeEjQvl82b8ogiP9WXn8/iWKf0o06jFLyRGhPXP2rFT469njC84BLiSROuRdqvmI34DMPHr0D1cRHSX3iE8ia28EE9JvzEPIdJHznFAU0TyCiWrPUCL04Sq2UCKgJRfBfJ4RzNmc4wgJbXBoWIIRTEQfIH+GLPYjXkvuQ5zlnDhI+XGeLPKejYWErEUwkRvtxrJ1yKkh1bfUdA6mjR88fZlGQCOgEdAIaAQSgYAmmHaAl9gcTERavuADd1GkB3l3yI9C7px55FFVQ4svB/Pu3Xtc1GMnFzcZwKTtkRhkKGYB2SgiodFjw4X8wPhGJAf5X2jIGUSBHWsRTEQtkTdma74pCoQM5Zw3f47yIVoBqQpytYoWKSLPQl5kZS488+GHNbkw0lkaygcKh3DZb+SkoYEEDWQjHTmc6nB5RXbiwwzV2IwEE/eBZBI5aJZyMIFNYjDD+VooWPLgwX1yY9kKChal4cIwIK2Q+iqCqQh3fLgnRDARpTnNhaMSwtIegokcEcwz5J+9V7yYyHPGcsQdOalhTMJAij7iMVEtpWGOPDzkxiDHGHnE6Ov16zfk4Gsnx4FSFAZr0tFpCDXng7LxPshLgfQSGHoP9eBS8K2EoI7hsWvJkWYUTHgWgjlwQF9xLqCI0Ijh/iKlQoNzBCQRRZWQp7NmzXryHOpnUwQTqgLkDIIwI68bhSLwvsjfiS8HU62Hv/56+JRc1Bq5tXf/siWCiSjl5InjqGLF8pIDhdwlrAlEKEfwWXLx7WFw9MDh4egwQHIlkbsJDJBf7j9shNwTKgWMPXKfbIlgYu9ARLsq74WQV6OwD975OsvfVBQVEt5Dhw5LPjjUHLppBDQCGgGNgEZAI5D0CGiCaQemqrLqgoWLqDwnjB9jEqaqyCLPDVUsr7Ak8XM2amEIwgBGU4baH3/8yUVI6hL+///4/1Do5iHnSKKi6wauANqA/61Z009F+68qMD5+/I/kBBiryP72++8UzgU00qRNQ5n/M3QhJ3z85DEFcDQTxTkaNaxHdTmiggqijzhyCIKHQiiIeHbr1pVL9R/hqpZb5JkoLgSyq/qPfEUQ4W2cV2ntXXFtJ64iiSpsyIXIw++MPAhU2EXksk+v7pSPC7GA+CFvABVm69X9WKpCKomsOqYE1StBCKxhhnxTkFbku1XigiOQqKJyL/IuFi3+St6rXLkytGfPPlMV2VscfUwMZsiFeJMjJIHDQ7koyw3TrIHMsR0fr7L623Uy9sADxQHCwqKewr1vn16cc/ErG8zLpd+DufopGnI8DnAEuF3bNpKPh0IvlrBsz/9+9do1lmOukN+juBTkhOq5OFcL954/f5Fg3puxR17gIibelSqVZyniGS5G004isDDEUYnWGOlJaJ6+KMwRFUT1XxBDlHxH3/tzHozKQcG5kHCctOViCCB4aKryLOYzqgvnZuLWnXFFASVUe0VDUZpTPOfVGkB+zoqvV8WLZb++PaVKKsiQMR8U0Xrk+mAu4mBuqAhQ5KlokcJcVKIsLfpPFo51AAcLJNBq3mL8s2bNyhUHI+gE512//35pqc4KEqTWJarPouE5EUzIVq1eK9JRVF5dtuIb+TfcGwQP+ZDYR0BcS5Yowe+z0vSumBuQ76Loly1rukmTxrSQya7qK5wSqMo6jQuNqWem5XX4w7YdXHr/tuyHwCY/KxhwNi4qS8e3h6H2IXIrkU/kwUcqXWRpMw45xxzr1KGdFOdCBBr4leYcKPSjKa/vgjz28/5zEFjC04Er0vJpA7zOo+S82Bxc6AOOtl49uwvZhIICTrf8+fOZIsZ2bP/6Uo2ARkAjoBHQCGgEbERAE0wbgUrMZZakh4m538v425mz5tIhPmIDkU1Eh1IaZogqI1pTlkkEjpNJy+ReFU5Csr4jV45LLQ1RN8iagxlrVOZULaVhbgueKOSEyHI/roSsStXb8jt7rwE5CR0VIUQODg3dUh8CUAdA7YEKxEX5SBndNAIaAY2ARkAjoBFIHgQ0wUweXOPcNTUa7s8BljiPwBEHkM6240gLitCoIwaMlXefd5+Mz7vI5yoO4qgf+qMiZYi84niVz7iab2OOvqaGhugeIuY40gSVNo0tNc1TSERPnjpF91mWuYeL7KDwlYqIJ8c4IKqGQj44SkPJY5PjOfqeSY8AlCfYTyCtbsPn5tbh/Ex9hlzS46zvqBHQCGgENAIaAYWAJpjJPBcgEzPKObt0ai8SWN2eRgDS02XLV1IGPlIBsjklJU0JmEF+u4MPs0dREsgA8R/kQzZlSTMki+rIlZQ+rngPHKGCIjnGltrmKeStOO8TFUIRkUL+YnI2SI2JXktWEpuc/X+V7w2nCs4BxQHnls5/fZWx0e+uEdAIaAQ0AhqB5EBAE8zkQFXfUyOgEdAIaAQ0AhoBjYBGQCOgEdAIvIIIaIL5Cg66fmWNgEZAI6AR0AhoBDQCGgGNgEZAI5AcCGiCmRyo6ntqBDQCGgGNgEZAI6AR0AgkGwK3+bgypCDd5arR//C5yJk49QNV8VHFGsc2zZm7IE7Vb2sdUWd4oyp9fGfpmt/j1q3b5ODoSgO4eratv7HWD/3vGoGXAQFNMF+GUdTvoBHQCGgENAIaAY2ARuAVQQC51TgiKmfOHNShfVup7L58+Tdc/O00ebi78nFth54LwXxF4NavqRGwGwFNMO2GTP9AI6AR0AhoBDQCGgGNgEbgRSGAM5A9h/rLeeKlS5eUbqAS+qjRY/gIrkA+c/q8JpgvanD0czUCjIAmmHoaaAQ0AhoBjYBGQCOgEdAIpBoEfmECGRISRiNGDDOdgQy5qtdQP3J3c2bZ7D1NMFPNaOqOvowIaIL5AkYVRx4s/WqFyDmKFClMAcN8kq18/s2bt2jK1Bm0ZesP1L9vL2rdusULeOPU90ics7jwy8V048ZN6tnzC8qVM2fqe4kU3OMLFy7S+NjJtHvPjxQRFkxVq1ZOwb213jV4y8fFTKR9+w+m+vfZtHkrzeXcJeQ0jRsbQTlyZLcOgA1XPM99z4bu6Es0AhqBVIwAopUhoREUHBwQh2B6ePqS2xAnevDggYlgnjx5WnI1M2TIQLly5ZR/v8ZHyE2YMJnzNbPT4cNHqWvXTlS/3icUNDyEkINZq1ZN+nLREjp0+Iicm/vo4SPy9fHka4/QiZOn6K+//qING7fQUC93+vbbtfIbnJHsN2y4RFT/9+R/socG+HtTGpbvRkbG8PPT04ULl+Ta5s0/08depeL5p7tuHQFNMK1jlCxX/PnnnzQsYASfn5iWAgN8k41govPYiAcMcqaB/ftogmnDaOKsyOkz5tB1PpfTfYiz6SMA7+iKr1fSzp27+QNSih4+fEjfbdjEY/c6G+LhVLRoEcK4Llm6nLZt2yHX3L9/ny5cvEQ9unWhGjWq00X+7zNmzqWvlq2gup98LJ7Wd955h3bt3kPB7I2tVfMD6s7XFipU0IaeJt8lf/zxBwUEBdNDJtqQG735ZpYkfxiKMPTsPYBmTp+U6gkmwNm1ey/17efwUrxP1NjxtPfHfRQbE5VkBBMYme97Bw4cJDcPb5lj9erWeaY5hvNzF365lE7z2ajFihUlSOe+/34bz9k3KSI8RNalajA6Q0eNoR7du1Lx4kWf6Xn6RxoBjcCLR8BWghkY4EMRkeOoAZ8//kH1quTtE0Cd+Tzytes2UPXqVajJp43o0KEjFDEmmkKCgyiWSScIYHZ2rE2eMoOGB/rKXjIyeDSVKVOaOnZoKy+/bftOWrFiJed7ulBkVIyJYIaEhjOZHE3v5HtbflOpYgWxJdKnz0Bdu3SkmzdvkrdvAHl5uFKJEu+9eCB1DzQCyYSAJpjJBKy126pqZbhOE0xraD3ff0d0DV5QRJZVbseZM2fZEPbhj0V58vJ0o0yZMkqnfv75LAWNCKEgdhLAM+rjF8Seyyci21FRTxAPyHZg1OI/9+8/ID//ILp85QrFRI+ht99+i9at30Dwsg4a2C9FeDUfPXpE8+Z/Ke+IjyI8v0ndXjaCmVLeB8qIYkyeypcr+8xDlnwE8y8KZMeF2vcuXLxI06fPpt69u1OJ94rb3V+sP5chntSpYzsp9JEuXVq5x+mfz4gDL3hEQByCefjIUZo7b6GsV0QbdNMIaARSJwK2EsyQ4ECORH5FR386Rv6+nvydzvXUC6t7+fl50cSJU4UsmleExZ6YJ09u+R4qByzIac0aH8iepiKYxsq1+E22bNn4237KdM9nqVSbOkdI9/pVR0ATzBc0AzTBfEHA2/DY9d9tpKUchYyICKWs7LkE2ULhgD1799HE2LFUsGAB011QyQ5ErF7dj2kHRzZHh42hmHGR9NGHNeNcEx4RJdHOSROixWsJ2c2gQS7UkQ3jdm1b06TJ08lhUD/5gL0qLaUQsqTCOyW8z28s+3JydpfIeGJkx8+LYL7+eqZnhh9GHhw69+7do0heqzDkVPv7778petwEasMpASqCCWXC1GkzKWvWrKYoxDM/XP9QI6AReKEI2JODmTFjJvqOv+sTJ08Tgti6VQs6ws6mOexsys77Rrp06ejY8eMSwVQEs3LlSvJtP378BBUu/C7t33+AGjduKL9X0cth/kMlMmkLwUyfPj3ly/eWCbO6rNgowyon3TQCLysCmmDaMbI4c2nylOl06dJlkU+cO/cLyxyGSARqXMwEOnr0GHVjeSMMzX28Gf3DRg6kX9VZlgHj5sCBQ5IHAPkjZJO47pM6tS1GMPGsSfysG9evi44fCetNmzRiT9xSloDdpWGs669SuSJt3bqNxo2fKJEx3GvGrLlxfjPE1ZFez5QpjkQWRigkHTDM8ubNw9KyM+TiMljuh36uY+nInHkLqOz7ZThCd4bKli3Dm2onlqEtEe9/iRLFydfbk9asXU+rVq2l6h9UkXfJx5IQb85HKFKksEhJFy/+ipydHaTvq1avoaL89/2co1bwP/kn8iDOc+7azFnzGJMCdPzESTlLCjKUGH6nhPCMbyzQ13O//EpR/H5vvZVXciUgO+3TuwfnZPwh44e8VEhXczOZc3UeLGdmGVvM+El05epVyZ3IyOdqXeTxHuTgIjiov5lPG8hlg0aESp8nMAktkP+dOJesXPktG8OBFMLzoXnzpqRKrH/JmAJPh0H9rRIC5LDhPpgD+A3mEcjwlSvXZPybNmnMOSfzJd/28zYt5SOYhnNHIsJDafuOnbT623Wcq5KHfj1/gXr37E5r138n96vD82bQwL4i9R3DUiJ4WytXqigfVHxkEWFHCfhFPJ6rVq3hv+HfDlKzZk3kOZu3fM/jNYkqlC8n10ICFDtxitwb8teKLBFCLsvOXXsoL2MOTzI+5Hd4jkMiGzVmtPT5629WkTNXBIQE6fyFCzSWvb+QDw926E+5c//rdYasaebMOVS23PtUhD/6GzduZsPgpKwNSJXwDjt27KLpfE0xlkYe53+DNBn4wMAAdoXeLSgfdsgoMT/atG4pMqbVa9bSnt0/UsVKFSiQo9cg+2qeWZoziEQD7xMnTnE/88lzMffMJb8q3xSGSpcuHWjPnn2Sq1msWBHC+oQTA/mo+Pc2bVrR4iVfyVzoy3M2dsIUi+v05q1bMlYZObJ85eo1ys1e+U6d2tHChUsEx5YtmlHJku+xd706TWFS9Rr/32PeRyBR9fb2kPl5+fIV2QcyZ8lM1679RiBlOEcO6+W336+bJLLIP0qOfe+Lrp1575pAe/f+SFMnx9JraV6j8TyPsnFOVO2ParJDZjMd4dwo43gYFxWikX37DRaDz3HwAKs7OcbQn/OjsO8YZbNWf6gv0AhoBFIcAvFVkR0dHkUjgvzpPH/nEE0MHhlA/+Pev/H6Gxx5hHpoOEcnP5T9Bd//UqVKSBoR8jmNEczLV67SVd5b8W2EgkdFMOG08h82gslmA2rUsD7vqf+qMmyNYMLGusf2B+wykE7dNAIvKwKaYNoxsiBYIF/I68mc+Q2RYGXOnIUTvz1Eww9juR8X0unfrxfn5z0SGSQ2k9CQIPqZJZaILGDjg/TiLpM75AJkyZz5KYKJDQv5eDD4YLCDWOBeIBSlS5UUIjN54jg23MuLAb1s+ddshA+g8IixFn/TssVnNGiwq+RgYlNUMs6RLB/LwsblgoWLOedwtkTXYFi6suRsDJMS9BMbrKOzG1WvVpWNuEFMBucwUVnLhUxC6Ns16zgRvobkNSAy8A0TChXhU8Y7DHcXV0+KHR8l/V2zZj2Fjxkrz/qTk+SHuA2VZ+HfIO2LiZ0k/wZSmhCeeJalsfD0cKGw8LGcM5GZjXcnyXkEKQaBix4X+y+Wvl4iU8V4VKhQjlxdHE3SOmAeHBLO0ZCs/PfBMjtApnr3HUjdvuhi+pv5tFGHLePvlvLWVHSrV89upnsobPPmzStzBETDWlMfswN8xhcwLc45Z8AN+ZJho0YKqUC+ba2aNZjINhFnBAoWTWLPbWxMJBUokF+cITt37hEnxXCeS1WqVDJhgHEskD8/fcL5oUYpI0gLikWN53uAnB1jMjTYcYjMd5AZ47WIShmjeRkyZiAf30AaGxkmpArPAIFFUzmYcAYMZBLfgsl33z49RYI0OixS/rsxYqze/6djxyVqhWgw5pqzqwdFR4WzsVBSDr3u3LG95BtDnuzs4kFTp4yn94oXl37it+gLcvAwHz1ZvuzJ+TBdOncQwon3wji1b9dGIteW5gzmUwTPYxSBwjpCjiqK4+BZlnJKFR59WArqMGiAkHDkHsJwwXvAyQMscEg4ZNlPmAwu4/weyK0trdOt/M6n+Ly34byfIMIeyWQc5foh5VaYVmKiHM55RbeYWGEf+ePPP8jBwZXq1/9EHEbAIiOPDdYDiOcQd28qVbKEzAU4eFQO5tp13yXbvvcTOxuMebgw4qAeCBs9UvYWOJ3UeIBIGpty2gwP9LMptxwOF6gIfJlgJ4fk29ra1f+uEdAIJB0CykmLb/UXXKAHDd/CM0wWnZ0GSeEeEExvb7a7Royi/v17S9pAZNQ4dirnEKcrHMbvvltIviGwPcLZrlERTJynib1/ANtNKq2lWrUqVIgVTCjSiL0XzmlrBBPOUez32HNwL9gKyMEcOKAvVWT7QzeNwMuKgCaYdowsyAeMOeTu/MKRCl8mfQULFBDjzdxQwm2VzGw8SybnckTwh207mRRESsWzhCSyyCsaOMiJunPUxdyoUhK4evXqiPE9f8EiiUIWLVIk3t8Yi/zAAB/A98Zv1b1BUvG3XhzVunz5skRXVD+xiUPeqf6GCIeHl594B1u3ak69e/UQcgZjF8TGw82FGrJXL2psjJDZM/wukKWANCJqAEO7b38HmjZlAkfYdgjRiY2NknxFVSQFUT5EQ80LwBhleyDGlsYCVd4Qldmxcxf5sCGJCA4+EiBzIDAgRG0/b2UqNnKVIzfjx40xyevUuCAqrQimJXKYFAQTkS1XJti//vor+fsNZXL1mdXZaGneXPvtN3IYPEQizp06tmWHgLupoJO6/smTx/JBRIQPH8fgkNGmMVDzEs4ORepy585tIo2IDIKIooEIZ+brUCwFDhI0EFU4N9BUPrE5wUSkqdlnn8q8g0EASZJyyqgoJ+YMCB4I1+XLVyUSh2iT0ctr6f2N87sVz0lEqjOxdxjjvmTpMnY4RAnpe5/xSYgII2qoHAXVqlZh4vyZzGlLc8ad+4V10O2LzqZ1lJBE1tK/QX6FyC/ILyoUGue7WpOW1in+BkI4iyP/wAfrDA1jC2eI8T7ACw1Exfbl3QAAIABJREFUEk4JjBnyhhDRBRHHe2KeK1zT8lqG0TWB85AUwYxvrSXFvmeJYBqLCxnHQ61HtUhgTA4LHMlFOP6fYGJeLuO/371717SWmjb9VPZpzC84lBB10E0joBFI/QhAYQKH5SVWY2RlJx++TbCb3maHJfZcEEzkYG7bvosWsYoGzspHj/4mR8eBtGnTFinSU5IjmGleS8OqsosUxHuJIphQWoVywR7Ye1myZGHl2iVxuiO/+wLbP1DGoNWrV5f34rnxRjChhGnCChsoTv5m+/HWrTtUs2Z1dmh2NNVySP0jod9AI/A0Appg2jErsJktWrxUykyD4GFzglFnzdCKCAuV6Bk2MBXdSohgKmPUkmde5RFt2rSVN7/hvGkulWgLCB8MS0u/MRrg2GDNr1P/3qB+PY7I3IjTT8ADYgc5rCKJMGL7D3QkF5aXoBqblPDmjRMV0+7euy/eQ/TLiTdxyEsRgYBEFQQKkbQjR3+SjTyGj3WAMQlpCQiBashN+INJQkIEE8+MbyxusXwQUdItLN3Mli07DfUcIgV4evUZKHLQ0vxBUQ3exRbNm5mq+FoimAofEJCkkshK1ImJ8AcfVJNIMCJYMdERcaJ1lqampXmjjHAY0ahAi6InqmKw+rc//viTq9bWFmKHljZtOpG4XueIdf+BTjRiuL8Y4YjwoNCQRM//K8YC2aq7p7fJmYIIpeoH5rSa37ivJYIJiey3LD/FeIPQw8D34aj/ubO/xBnjgwcPM1F2pdEcvcLHPD9HUo25rLi/LQRzL+fKfrXsa5ERY3whiXoWgln7o1rSP0tzpkD+AuKUMa43ewmmIkjoG5pxvlvaA9Q8BEHs2eMLkdAvWbJMfos117lTBzrIJNJ4H8hgoVBAFPvDD2vQpEnTxDByHDxQItkgneGjg0UK7OrmxV71PrJOjc6chNZaQo41W/a9xBBM5ZCCA8AokcUeCVxG8H40dUos1eA1BidMcHAY+XKRDzj4dNMIaAQ0AhoBjYBGIPkQ0ATTRmwRyYMHHInliOKkT5c+TjQkIUMLcjxEBPZzSX6Vn5cQwVTRC0QYEa1Ae8JSOeT5gdCq3CMQhDwcaYIkF3lgMHgt/eYK5xKoY0oSG8HMwflRIEYgjsdYaqgkk+gj8gGRm9CqZTOR2kGiiH6DiO/ctVsS5fF3SN9AdCBFRT6eipYah8KSsa6M3uioCJo1e67FsUAEE8ZkkcKFRZYCoonqrE5OA9m4DBJD1DwqbHyuksgqiS2Ma1VMBPmo5kV+FOGH5BMy6PiK/GDuKJIOWSeqxoJQufExKKdOnxYS3qhRgzjHothKMFUEs2aNaox9c4nUKoIJKbY7Sx9B4FX00Xhf9e+I2ObLl08ivpArG+dnYiOYkOWmTZuWj7vIwfmaWykwMJh69OgqeY9GMqT6kp6lRCCGziwXzZkzRxwYrBHM998vLXMdsk8ce2GcR/ZGMCElReTV0pxRaxCSV7VG7SWYiGDOnj2PJk4YxwTvts0RzN69uosEGrhivk6ZOp3zNpc/FQktU6aUyOGRnznUy01yOY1RS+wLKM2P+wBnEOoiRQqLw8iWtWbNsWbLvpcYgqnUHMghNS/yYyTvcAxBCo29xiiHt3Hr15dpBDQCGgGNgEZAI2AnAppg2giYIh6I2MCYQUPOEow3a4YWopZ7uJDFUG9/LpM9VIgXimogtxHSVvNjSpC8DvkdZHCILsD4h7d+FxdJQa7lo0cPxXDEeYwqFzOh36D4y2CnIYnOwUTEEsV6ECFsy5VP/TkyhKZy0JTBd59laoqIwRB3cvbgIz+8Od+gvFwPsoMoGIw+H78ALnwTRJ9+2lCM5VlscNer+8lTBjd+p4xeZbhaGgscIRI7cbIUinmveDHBDcViRvKxIaGcT5c2TRrO7wqW3AmQ8q3f/yAEIQ3/XTXIFpG7aRwX3Geo9zApJoM8OeMxJTiCJIDP2nqXJTWWjilBwaehQ/2pM+f4QZqIeyN/F7JYyIbhvIDMB++OuYXzM3HYMwx/c4NYESxgrPI2kT/iz/dDLiuIgvHMU0WAZ8+eL84A5OUhn2TylGkc7ewqRA6Fb4AtCJUfE3RIgsyJXEI5mCj0A2fBmbNn/+tDTrk/KuOq6BzyXZB7+Pffj+Tdq1SpLPmj5lFq9AX5xyB1GBeQHWOzRjBxPAdIIYr0QJakciyfJYLZq+cXssYtzRnkZ3rxfMAaBe6QQSFSiJzNhHIwo/m8VBDfexzpR141zleDU8ScaCmnRnw5mOvWb+Q81goclawpR+UM9RnG6yjAlLuM54BYwbmA/QOEG3sOnA84TByFkzBmDx7cJzeWtaNYUBousoP+YC3YstaSYt9LDMHEvFjJRacQace6gqNN5VYaCWb58mUpmKVuDRvUeyoibuP2ry/TCGgENAIaAY2ARsAOBDTBtAMsHC0RFBRCj5gIwbhLkyatRGS6saF+5MgRrmi5hRo0qCsEBId+T5k6k66wRA2VI3FOG4yhyWx05+GcSRRWQUQMUYQ+HJEA6TTmmkHaFhXNh53v3S/5BLgeBreqeArDeemyFXE895Z+g4gW8tDwn0ocZRvMxUlAXBCFfPz4H8ktsFRFdsHCRVSeq4IiSqmqyH7Fz5s/fxEhzw0yPUj0tnL1T/XOhTlZHkQJBAoGLYw95EKNDoviAkCrTUgjZxMGISIxyzm6OZPzF1AqHJEIYIHcBxQZ2cBV3uLDE5VMw/i+5mPh6uLEpIREIlepUnmODp7hgi/tJHfizJlzFMb5pMAdRWVQMAljZV5FFpHYGTPmmHJDVcdRPRgFg07x2JYr+77IghEVkUgcSxZzcGVhEI4lXKRk27YdQhRRrRYVg3uwdBXSxA1c9RREEpLVL7p2FDkiosE4CxAkDrmnrVq24L6eEfLn4e4a51xMRbA2bd4iJA2Yoz+9WSZdnAk1ijWpsca9IT9GwSkQvpVc8TdPnlyEKDTeG+OKpqSXqKgHUgaiDwN9Gt8LDWPyGedPIrcNc7xcuTJSCRUR9A7tP5dxxtpAft9fXLgJ0TUUqhnHkthatT4QYr3oy6WUhivRZv7v7MFWXCYeUWjjGKMqLPJSURQK5BuRVGOz1C8QrNlz5pveuQ/nBO/avUf+N6oRY2xQpAYVjCsw0Vj0n6QU74T7Iz9Y9QGVdb//YZvM8XxcFbZf357iAIpvzoDYhY6OoBOcw4zIaTEmzIhKqjmL91FNRTfzc/VWVHvGWsV/789Vk29x9BJyVdWPZpwzWJ8PBVfVni2tUzg8JnCl3vf5HTG/cExOyxbN6c7dOxTAEWJExxs1rMdjVZYm8MHhqMwKwon9SM6I5DzLR6yIGMbXQhavGiT0ODYHFYfV3hXfWkvsvgelA+au2jercMXiFV+vMj237eetOV94eZzxMM+fhAMFhYBQjRlVvVH1GET5ODuPoJZAZd0H7FBBAQ84HYxHmdix9etLNQIaAY2ARkAjoBGwAwFNMO0AKyVdiqjVeTbGE5J7voj+wsBGlTV1SDEMYRAqEE4cjYBcMBj/iPZM5MI/IEgprYFIIo8RuYfmOYDPo6+qwnBPJuHmZxk+z/NTn8e7mj8Dct8pU2bI8R0o2PCytJRwRqYRS0RIR3GV3rJMUHE0Co6hUYXLcHC4Lcd+pJaxQVQcji5LEfHU8g66nxoBjYBGQCOgEUhNCGiCmZpGi/uKYj6IEiFKhkgD8vledEMUARHbJ0/+x8Rxkch4UdkWDRFNkExjjhSOc4DRF87FXFJiRAHvg0gKoo3Dg/ykwu3zbHAe4CiNvn16xYleog8vK8EEqT7/6wWJriHXGBLnl6mlNIKpznZFri6i1mgYAz+W3iNa3ZjzgV+Ghhzw3Xt+FJmwMaL8PN8NfcCeoptGQCOgEdAIpG4EUE9CN9sQ0ATTNpxSxFXI1YOUDkeTIKexebOmT+WovYiOIhqCcxgh5x3FlW1RtVE1dVD9wUOH5SxNkAdIKrt368yVXXO9iO7a9EwYhXu4GulmJsM4igJyxufVgBHk0sa8UDzbXCLavt3ncizJyxDp27FjlxyvAnKDqr/IA31Z2jk+0sgogf2Cz6CE7PRFNhAeYD6Rq8pibuM/V65cIRzp8SEX4TKfey+yr6n92XAIYu3qphHQCGgENAKpGwHYJppk2jaGmmDahpO+SiOgEdAIaAQ0AnYjoAmm3ZDpH2gENAIagRSJgCaYtg+LJpi2Y6Wv1AhoBDQCGgGNgF0IaIJpF1z6Yo2ARkAjkGIR0ATT9qHRBNN2rPSVGgGNgEZAI6ARsAsBI8FcxZXEV676lqpVq8LVe2/ykU+3yd3NWSpGv+iGdAZ3Tx/qxRWxcVZxYhuKRkVGjee8Xk/Km+ffnPykbAcOHJJc/mH+Q+NNEwDeqFSMqtmoXp5QS6r3x5nXGHNbnpmUeLyq90JdgtFcsAwV3BOaC88DH8z5YQEj5eipkiUTXx/Dljn+PN5LP+P/EdAE0/bZoAmm7VjpKzUCGgGNgEZAI2AXAuYEUxEe3ARHzaAAEc5VfdlaaiOYLxv+r8r7XOKjl7xxJjGTehQOLGw4Hiq1Y6AJZsobQU0wbR8TTTBtx0pfqRHQCGgENAIaAbsQiI9gIqJmT4TNroemgItfFYKJ4nurVq+RKsUVKpRLAci/Wl1AsbJ1fHb1a/x/Vfm8cJzPbG8DSV2/foNUL3/99dft/XmyXa8JZrJB+8w31gTTdug0wbQdqxR75fXrN+TA+O3bd1L/vr2odesWydrXU6dO8wHoK6jOxx+JlOq1115L1ufpm9uHAM4anTlrLh09+hOhgmn02HB6r3gx+26STFdf5g/5JJ6rlStXos+aNpZqua9ag9Ewacp0unbtNzm+p2jRIqkCAlRC/WHbDtrOBl3vnt3onXfypYp+v+hOWiOYZ8/9QoMG9rMq4XzR72Hv818Vgqkkmo0a1ksSabG9OL/K16Ma9mTeS/OwBDsjV6c/zN889yFOUqnenpZSiVxK7Zc92L5s12qCafuIaoJpI1YPHjyghV8upcVLvqIH9x/Q55+3oq5dOlKOHNlp5cpvacGXS+jMmTPUvPln1JNzWJ73mWs//3yWBg5yEkMluQkmILt37z4NHxlKn/Mh7cZjSWyE0+pl6uiTh0yWgkcG0ptvZrH6G3WMy24+dzMqcnSSGcCJve99ni9z5s6nEydOUXaeL1evXGVJj4fFOQJvrJuHt7xzvbp1rL6zpQu2saNhEh8/MXJkAM2du4A6d2pPxYoVfaZ7JeWP7ty5Q14sZercsR19zM4J1ZCHtuLrlbRz524qXbqUHGXz3YZN4kkex+QYBOzixUs0fcZsusV5Yu8VL0onT56mnHw+aZ/e3Vli+Db9uG8/RY+LZVJ9jJydHEznaCJHa978L2lA/97U7LMmlCVL5jivBOcMnCW7du2h29y/50X48MwpU2fQpAnRFgkmjsk5cJBzzHhfSc/GUn4mc4cOH6UDBw7KvoN3fPTokZzVumLFShlfGFuQX7blvalB/bqEeTdv/kJxNgBXby93KlfufTpy5CcKHR1BeXLnpv6MSxn+N2OzNl+PHT/B0s6pFODvzYZdbqtTBP3cwWO7ePFXlI/fI1vWrHw27h7eL8/JkTTYr5LrXZCXBawxt44dP0kRYcFUtWplq31OygsSksji+JoS7xWnWh/WoImMaYaMGekXJpzVq1elNq1b0ZjIaB7H+zzvb8u5uOfPn6ejPx0Tp96jh4/IjY1pY/4m5sDGTVtp0+YtlCVzZrrA68bT3UWuDx09ht7i84n/5ojbG7y2cuTIRvd4jvx8+gx/N/pSmTKlJZcNROngoSN08OBh2UOvXL1KNWtU53nXic9KvUuxsVPYgE9Ply7hWJvG9HHtDyksPIouXLhIBQsW4GdelHNUK1eqSMNHhFK+fG/LWr546RL58r4HCSP6uI4jRjlz5qA7vKZdnB34mJyrFBwazmc7F6f/8ZnK/zx+TF4erpQmbZqnntm4UX3pn3kOpnp/3DszHyfwy6+/UvlyZfn9+tM3K1fxmjosROSNN16XPWHe/EU8L07Q3zxHGzdqSIePHBXH6VY+ixjH9TRkLOBYiRo7njH4QLAw4j9wQB9xuny7Zj2VLlWSc2sr019/PqSf2RZ4/fVM8t6wB9Bmz5lPmTJlkuO5zN89a9Y3adbs+YIBHE/9+/WiKhyN0y1hBHB2b0hIOB/X1U6wHcvfgKBAX8n5PXHyFE2dOpMy856Pb8wQl8GULXu2OHMJcx1zHON3/MRJ+qRObTkXGN9q8zWEHN1oXq/4Ht28eYvefbcQPea19PDhX3Se5z72shw5ckgOJr5Ly5Z/I98UzHGsMXyHGzduINdOmjxd/o613ouddbly5SRvnwDKxbnYuXl+YA05c97wY14DltZE9uzZ+f5fW5zPltattfxjPc9sR0ATTNux0gTTdqxMh9xj8cfGRAm5VA0foDVr18drMNrxGJsvXc4bWDE2tvEBPXv2HA0Y5Ew4OP15EEx0cg1vypCmhDCRSepzC2FwghigwaCOzyP5++/XhZzgrEpc8/U3q+nnn8/wB7q3TaTUFrBhtDzrfUFOo8bGyMcO5CVDhowUyGeG3rl7l/NFgp/qIwjC9OmzqTd/oGB4PkubOm0mbd7y/VNz9FnulZS/wXzBGgkNCTIV5Thz5iwTah+qVLE8eXm6sZGQUR4Jh0nQiBAKCvCl++zccXL24DHuxP/pIpEe4Dp5yjRasnQFjYsOlzUAQ3Gw4xBqxMat+xBnevLkMUWMiRaD8cMPayb4KtYIX1LigHth7UJ1YIlg4t0whsuWraBRo0ZQFY72oql3fvTob3IY1E/e7ccf91MkO1MKs7GjcHMZ4km1an4gxWPSpElLEUxSIP8aHxMpZPLQ4SO0ZMly8vF2f2rd2jJfsTZHBo8WQgJJWUINjqJRTFqOMqk19hN/HxkSRtWqVJazT5PjXYz92sVOp779HGjm9EkvnGAuZKdH7Y9qirPkjwd/kKPjANlL0bp07khXmcQEDg8hF3YiYF7iO4P97MzZs+wsmEc+Q93YUZJFMCtZsgQ7+VqaXhVSv9GjI8nd3ZkKFsgvpAaGcYvmTdkhOEqIHNQMw0eMEmdDxw7taM+evbT+u01SlAaEVxHMe2y8w5Fx/fp1GsHj7e3lJsRL9fPGjRvy98GD+gvRg8EM0gZjfljACLn3bHas4ZkVypeTvvzxx5/UsmUz6TsiTTh/9atlXws5rf1RLRobHUvBwYH09lt55Rqs6xs3bz71TPwWzzEnmHh/de+33nqLYmInMVl9QvXZ4YJrQQJwbjByX/FskDmQcPwd3w9FsC9euixOLWBy7bffBNPWrZvR6m/XP4V/0yaNTb+DokfJnquxI2PV6rVSeOYx9wFEqEGDenyPtU+9O/Yo9M/X11PWCsbDi/sEkqpb/AjA0QhHnQ87LnB2r9dQfwLpL1OmFI1mpwcIIxwgi5cs43l8g8f+DVbNZJCc51u3bsmacHYcKA5zNZdu37lrcQ0Z5ye+U55eftSV12v9+p/wd2i53B8k0kgwi7N9hnVwnL9NOHMY5Hf6jDms4KlADXkuHGenF8gmCGnoqAgayI4e9Pf7H7bTap47rXitwJlnviaKFC0szhFL89nSun2Z8lJf9HrQBNP2EdAE03asUhTB/O2339nodhcjEh75F0EwsTn6+QdROEcFXpTMDx8FyEgCmYikxI8xPlweXr5MEipyBKKnzLbkdkbg/nt/3JeiCCaiAMFsYOXPn8+EA4jKKI6q7Nm7jybGjpXoh2ogOnAw1KxRjYnYdIn6jouOoLwcgVENhp/D4CFUgA1pODkQLcDHG+QMsuDH//wj0YbevXpYlR8mRPjs2CJsvjSh54EADhrkQt27dxGsjBJ0EG9E/2AwODoNEVJuTvKAGyJfMeMi6SMm1jDeHXmvKFniPfL0dJXodof2bQnGj3mzdb7iGYiEWlt3iNQM9fbn8QmSyIA56UNUGwZ/cryL8Vkg4j17D0gRBNNaVVMQQqORGp/0EoYnopcJFQhSZKcFK2vGxUyUiq5vZnkzDiFSMjwPjnSOj51sIpjq3vH1R0lDVcSvXr06Yhyrv1coX5YdXT+Yqsiqvnxc+yM2yJeZKn6q58OYXvH1KtPf8X5ZOdoNh6HCwChHxXo3J5iHOPK6kKP+/n5eMq/UM4sVLSoEXVV2VX+Hwy9v3tyCofHeiDLGTphCw4P86Nix47SFibW59FLh37xZU4sEsyNH1UaNGkNDXAdzlOuRkO1POUoKgqmqnap3/5dgjKEv2IkGPEGWdLOOAIgjnAqODgPkYjhI4JBp3aqFrCE44lQ1V3Mps7W5pJ5uad7+/fc/ce6vroEDFFF7FcFU81bJxeFMiomZZOqXWlutWzWnrzgi6e/rRW+xc0Vd36pVM1q3bkOcNYF1CQWCcR+xNJ/VvY0YWEdUX2ENAU0wrSH0//+uCabtWCWKYCIXLioqRjYPRLPg0YXMAiXrlaTv/IULNJbJAaR/kMjhw9qtWxeJUuzbf4D+gZE+MpDysJGNKNfX36yili2ayQaKCNAQd29q8mkj8cztZ9L1kKuq4XrIrbDZIFfhEntmIdM8x9IML48hVLZsGcnTM/YN0Y8+vXvQA/au4zfoJ2RauVkO5+o8mLKzzAQNXt5BDi40zG9oglEBRAAh/YT3vVChAiJFGcAeeXiz4WGG/NjdzYU/qq9xWfsYqsiFEt5h7/Ja9uojVw9G7NVr1+L08QN+J5CNBQuXSF/qflKb0ryWhjZu3iryp4iwEDE+1nOEFe9ymiODe5nIwGM9lD3xKATw+PETlsaslehk0SKFaf/+g1SwUEG5H4h7Ae4DGiTQ02fOkfsicr17z480k/93WY4AQAq9kWWKkN81ZQMaRlpC0VwQp/CIKNrJkswJTKrUM/AckIcw/re9e3+kqZNjqWLFCvwOS+TavIw9yFJIcBAVY4kOPjpz5i2gsu+XkXmCcezfrw/tZvIxa/Y8+egix7HuJ3XESEMUCzIstLt370mEL2PGDGJQwrvahqXOkH+XLfs+SxjfFNkXIiPwygI3eEUHcaQCYwXScOrUz0zcurG8p7vc01I/jXmfIBKDndyofds2LCNvGmf+oO+QW2ZkeaB5++XX8yz9dqYPqlfj0u8ecXI2IaUN4o85jLSJLDVFFA/9deeI6E2OemBdDB3qTrl4PVlr1ggmxg1zBdeVZCncXp4DnTu35/XXXGSq1uYDHEJYS5CfQqaLCHO6dOksRjBBkBFhmT51Is//iha7HjN+khDwqVPGS5TH2DCPe/cdKGPjOPhfwwv9hqS9YoXyonAA4bClxTdfsa4wz8yVHMZ7KqfCbo6QqfGx9Mzn8S4pnWD+yvN8NsvZn/CelDt3Ts5z3S0RQ8jslJGKuQODGjnwhXifOnToMNWuXUsiMlifiFaD5O3nb8WePftE+ofoXD6uUvs8CKY5CUyIYEZFj5coLtYAGqKf7+R7h5av+CZRBNM8Z81IMLF+cTyManBonT591iLBxN4eFBRCPVjeun37Dt6n89Mnn3z8FP6IjMZHMAcO6Muy/QniXMRedZmdZJANW3r3Jp825m/0bXGQYa/w8hoisnjd4kdAEcQrV66YxvUkf5fSsBzciaOSo8OiLBJMzLm3385ruvFHHDn/k20R5axAXQAUbTJfQ0bHSHIQzOWc6qCO9LGFYKrjjuKbz5pgJs/q0QTTdlw1wbQdKxPBRHQIxjs0/6ohh+safxgsSd6UofXmm5nZm+kk0pu58xZSOza2Xd28RL6ESAVkY5Do4L+DCMHj3o+L9iAfAx5QRAtB1iAxRPTQ6JFXEUxUsYOsEOTJeP03TJJASiLCQ0QmAglT5sxZyNPDhfNnxrJUM27fHJhMIKftH44C+bFXDcYNIqa4v6uLo0SEIFFycHSldp+3TlCWi4jMELehNCacDVwmwjB2QSyBFcgOcg5dmLjC8wiyg1wjYAYpKRrOlALxNO/jgP59Ga8xco2KpBijdyDakA3jA+/r4yXjBaIFYzN2fCRdOM95Di4e/N+jpF+QqYWPGSv9KsHRHmMz3hf3Qd9+Ys82ZK+49nv2cDu7elB0VHic/ELz6XX16jWOJrlR9WpVTTgarzEawhmYAPr4BtLYyDDOsSsikTkYKH+xseLKMkjgiVxG83vGjJ9oimACR4xbxUoVhFSiAYODTMoQETx//oLMI3j2S5cuSRn444p8kIHsOEBk3I+xxwcZkkjkdo4bG0Hvv1+aif3i/3IIx3FO198W+2nMdbPkjFBECF5fV86PsdQUHshTsXQNxmUGk32j9FGNBebpF1072VSEyhrBhFHv7OpJAcN8JOcY0sU5TAjgJACBTWg+YM14sJwKUX6MQVrOKcP6B0E03y8UacZ7x5efCcMKz0OOpqVr1F5QiR0Ual0gMon9ANFM9BlHY9jS4puv6J+PX2CCKQHKqYA8oviI6PN6l5RMMJWM+NPGDSXX8Q5L9CxFMCElBfmAYwdyTksRTDijIEP3dHcVR8bzjGD+P8H8U+R+mH+2RDCxR+GICeSpLeI8XRXde9YI5lxeV3BYIW8/vggm5h0k9LPnLDBFgY0RrZrsZIWkF99dfK979OgqOZ+W8I+PYGJP3cwOzx+Z8KPC6Sd1PhInmjHqqt49Xdp0/G1/Is5JOPcQyQ0M8KGsb/7rFNTtaQSUHBw2DFQsaPhbcHCYSLWnsRNeRe8wtnCOqgg9pMywpe6x4/x1/p4jd1+Ny2FWZlhaQ8+TYJ49+wtFcmpNG3YG2hLBtDSfNcFMnlWjCabtuGqCaTtWzxzBVARzx85dkisAIwLEDfKcsezJVfl5ly9flagkCjdA6mMu6TKSHOSuWSKYxhxM4/UwNiBJxOKAd8yXjc2CBQqYyJt532BYgmSA4KJoiBxizKT0KhPf8ePGULZs2WwimNjEIVvZuXMPJ9dHiTGu8qFCRgZKJBFe27mDatNVAAAgAElEQVQcjUNU15+joSgcogxPI8E07+NrHLEM4lwlawTTiImRSABjYx4cjNC+/R0sRo4sEUzjc22RKKu8M/wOBqCKBCdEMPv2G8zFaT4Vp0O2bFn50tdkzuzjKBVI8lt580puHqKi6m8LFiw2EcwjXLTCgfMSYzn/ThXWAQFTf8N8MJ9nlt7FXHZrToTN+wlSaqwQq+6JMVfE0xp5BC7WrrFEMBFhHT48lHJwVCSGSXSRIoWtrnJrBBOKAuSConAKIvuxHGHctGmLEKx8+fKZnCGK0BkxRKQE88rofIjvedYIF17E2jWWCCbIHpwVWEP9+vaW+WSt8ENC89UWgqkcUOhzUhLMZ3mXlEwwUagE0TLkkcMZge9BEM9f8wgmCA++G3C2wOEXzDmsiHAbJbKbmNDs4OinB+dgpmXSonIQkyKCCWMd8mzVB5AtYw4mIq9wTOLvyCHt1OFzdsR885REFn3BfgXHJdYGSCBULZCGgkQbCSbkgPj2mD8zoRxM5EuCdKD4l3p/kANIVEcOHyZKDqgJsmbNJuocSxJZEBBEQ+E0rFWzhnwnUVTFEv4JEcyLXK8ByiI8c3ToCHkXkG/zd8e4/7jvgMhwL168LN8l5NfB2aebZQSgijLPVVVOguocqQaxr/lBdSnUhMg/9qPHj/8Rko81BAKGHEz8d6jDFMGEQsnSGkoKgunl5cqF974Uh/anXPDn2LETUrwOjlD0xZsVN8jdRQ7mmrXfUQu2j8xl41gTUAfN4OJtCc1nTTCTZ+Vogmk7rppg2o6VzQQTxGVY4EjTnRFdgVwJ0bEtLI3Lli27fDxQUQzXOgx25aTykSxfvcQ5avklb8qSQZQYgok8rkWLl3IE45LIqFB5EjksMIgR6TPvGz5svfoMpDqcJF+6VAnTu2Bza9G8meQ72hLBVMawpahvXa6SiqIjuI/rEC8hUCNHBIjn2Ugw4+sjCFNiCCaqFKIoDCS0MHpwfMYRLnMexmNhLqtMLMGEsT6OZY05WF7cvVtXUzEb8+lnHHdIZCHriuHcKRD7Rg3rk6uro/xv80JTxrxOSH5VDibmG+aiMcKnnjE80E8MvMQSTEv99GE5qxFDSwRT/Q2EM6kksojQIXeqZYvPKICjfFhLkEQj4qPIKDBHZUtj9M8awQSJhxR2A1e3RXXJ61zgBIUdbCGYeJ75GMT3POWQgfw0qSSyuCcqyWJ9IRqzePEymjBhrDh01BigeiWaihRbm6+2EEy1hlGZM6kksgm9CzA133fNnRkpociPeQ6mqnw6hwlk8feKUVrOv0PxEsj0jRLZX1ltgFQG7NvIL4Q0EPuzkWDe5L0chXJu37rD5CQHPWSnIqpSJhXBzMP5iogCwSD/kyt816v7Ma+xDyXnF4XLIE9ExBrftveKFzflfaKqp4omOg4eKMWCljNhw3cR+z+Kmv3FUSZjdE9FaBs0qPvUMxs2qM85wEctVpFdt36jVCwuXORdiRxCsaOqyG7btpMde1npNcYYaRqQJapcU/Mcvd9+/508PP2ofr1PpHjLpcuXLeLfrm1ribx+x4V5unTpIIWb1BijwigKKqF6KcgjnG6ooGv+7kidMeKKZ6IStDUnkB3my0t1qTqeBNVUO7T/PI5KBWQS+xyKL2Hfy8gFeeAY6MdOtay8Byqcb9++K1V/oSRDISk4eUqxrdO8eRN2eH/51BpKCoIJCSzmGb7hUGzBwYH5g/FHugfeB+v7Ca8hRM3jWxNtWrcUh0dC81kTzOSZ8ppg2o6rJpi2Y2UzwTQveIMIJnLJihQuLLlhIHMwICBVg2fTnT2cOIoAHzqUpkY+SlISzOioCM6Xmit9gLw2fbr0ceSnKJZi3jcnp4Fc0S5IcrhQxdVSsyUHU0VvkT+oIm7m90LE6WuWBMFz37tXd/mY4yxHo0TWUh8jx4zmMuQz5HYJSWTji2CiUAqI9s5du6VoSimuyAjPtaWDlhNDMEFOZs6aI3k8n37aUD6G+LD8wd5sYw4m3sM47pD9pE2bVkqfb96ylQIDg7kIRGdxCKSkCKalfuLjqIoa4b3UXEEEXx1rAxLj4xckOaTmRX5gQEASDAfEUo5qWCryowpdvc1kEUV+EDWFxByRkNpcbAQy3ghea9Zky+ifNYIJeTAi+JAII2fUeL21CCbK5LvxGh/Dcmo4Caw9D89C0RvkcJkX+QGBhrz2A/bMu3sMtVjkB0Y6pOOqyA8k6pDjDvPzFpkYJNrvcNRVOXPM16Mt89WWHEzcF31BpC1s1MinivxAcgg5YCWWb8dX5Cex76LeLaVEMO343KSaS/U5kKlmqHRHUygCyX1mbAp97VTZLU0wbR82TTBtx+qZCSY+wMh7Q7VHSBsgEUUxH1UVUxlhIHPKoLSVYKJaJs5LTEjWiBw+eIMR9ULOIBpkO/Bsowpl7MTJT/Vt5Ihhcm4avOlhfJwG5Jw4G2rr9z9IH1HlDnmgvpyHhX9HkQlv3wCR/iBqZGzIbfTxC5BKkiBYIJ2I0NSr+4lcNm36LJaGuElJd8hFcJwCCK8imPH1cTQbrSiGAukiiDPyVSzlYMZHMNXxFwHDvKX4CRryKy1Vo00MwQSBxgcEnlKQyyecazOfS4yjmJHxPEg83zju+N/bd+xk2dkAxuyREJwqfKwDCF1S52AaIzv2SmTj66exuqnKx2vD1f2Mx+hgLQzlszFRIAk5S8ZjSryG+lEA5yGhWTqmBGeLzpm70HRMCXDevPl7yZPEGMIrjVLykIYjX9VYgdZ82VsjmCBU/sNG0OSJ40TGCPKLPExbIpiIoqGK63scnUJ+NKTx2A+UxNbcIaVy8pDXjQrNiDSiqWNKfv/9hkggUUDE/JgSOJGGsBoAz0QEDJI8kHhIsBSx/2blagrgqLa/71AZC2OVWjzHlvkKwooiM8OD/KUIFP438ssRATA2HCMEOT6KhEEiqCoFK/ktimR150Jmlo4pSYp3UX3RBNOOD52dl2qCaSdg+nKNgBkCmmCmnimhCabtY6UJpo1YwfO/8MulUmnzAee/fM55iYjsQeaAKqMLuDT6GT5cuTlLLXGwMgwn1WAYIml8EXvzK1Uqz/IZPnT3v8PmYdwhKuHCBUSQfwhtPqq6Im9xw4bNfG5WXTG8UQV1Ch8afIWT2CHDQSVOVElDFACEDhVBYThW4iIwOJcMEj7j9cjVCePrHzG5q8wRA1QcRFTM1cWJDUzic/GWPdU3HISOqqaIMEHCgYOk0ReVOwijeynLBCOYtF5nQxIFdVAUxpw0wcCHhAhyleycu4mITh+OVKJYzdRpszjJPqMQXVTWhKFaoMA7VI6rmeJwdrSe3b+g17mCK55ljt+3a9bJ+WLvFi4kxXx27torGOGsNRjXOCNTYYJ7jZ8wWQ6rB9mDtGbGzLmCm2qQJPXo3lWiR+rsTbynwrJjx7byDigkgYb3wBmLyI9C6X31LFX9E/lViFCj+IaxmUs08W/m4965cwdaxHMOB43j0HA0VBxG1BuJ/wsWLqLyTD5QRl9VkUWOneqrmqMopARCgzEEJqqKbFp+V+M8a9b0Uz4br6wQfuO7mM8lSIWmz5xtmp/x9dOYY2pe6MpIalDZGFE5yMow7pgviHijSAjWEtYYJE9wPuDswPf4eA0oAFBtGeXg8e8ouLOIpZ/AoRf/Bvijui8cGTg0HtUju3BkHFUfje0uy/qwflF9GPMC6xcR0Dof144jT4OMD0eqbOe8H1THLM2R1YUcIcVB8zhvcN6CRfHOB4eB/eh//K8hHMm7yffBPEVFYlQqxDyERNuc/AIDRPfm831RkAcVJU9zleFHvGZA3LHGcA1ku4jCFytWVIpWAEPkTENeh8IVkzjXDOsXB5FDGYD8UWAFeW86jo6rOaKeb8t8NT9yZiXn0I3jgmChIcMtVpPGnMM1qHqIgljZuKrxCc65y8C5UP369pQodXK8CwYE98V5ct9v226arx9/9KGcvRnf2bo2fhJsvuwvLmADzF7Wpgnmyzqy+r2eFwKaYD4vpBP/HE0wbcdQE0zbsUq2KyH/nDJlBkcAHE0H0Cfbw5LoxohAIMetVo0PJAqCPCs5EJilirYcC5FE3UjUbRA9AwFB1BVSVchyQawgrUwoZyxRD32FfwzCN41JIiSrCUUTX2GIUsWrn2bCimh6MOdLv6jzb1MFUP918mUnmKlpLHRfNQIaAY1AYhDQBNN29DTBtB2rJL8S0YLzv17gyMQZOSfL/MD0JH9gEt0QckcQM0ShUJESuW+IhCF/UcnwkuhRyXobyBxBMiEbRlVcNFRhhGQ5nAv9qL8laydeoZsrWWRxjrbhaBJdwCJ1DT4q6eL8XEhz2/AZqYj0mstrU9cbPZ/eaoL5fHDWT9EIaAQ0AsmNgCaYtiOsCabtWCX5lSizjdwsyLVQVRYTNzU0RFxRKAjSRBiYkOZBioby36mpocoaytUf5FwynEsJkg/ZXPdunbkCY67U9Cqppq+QS0KSfPfufSaZnVLdnEk1QCdDRyH1v8yVNPNwRVBLecrJ8MiX4pbYG1HFUjeNgEZAI6ARSN0IoE4HapDoZh0BTTCtY6Sv0AhoBDQCGgGNgEZAI6AR0AhoBDQCGgEbENAE0waQ9CUaAY2ARkAjoBHQCGgENAIaAY2ARkAjYB0BTTCtY6Sv0AhoBDQCGgGNgEZAI6AR0AhoBDQCGgEbENAE0waQ9CUaAY2ARkAjoBFILAI4jxPHxODc3syZM1u9Hc6kDQmNoODgAHorb96nrsfxOR6evuQ2xImPzilp9X62XIAzYU+cPMVnrbqaCnHhbzhGytZ+W7qHLc9+EdfY+2629BHjhnEZyZWWjeOSHONlS39exmtwPA7Oyv6Mj4oyPxotvvfFedZ58uSWI+aSsyXFc3APFAgzrsPk7LO+t0YgqRHQBDOpEdX30whoBDQCGgGNgAUEUivBtHcwUxPBtPfdEnO9JpiJQS/ub192gpl0SOk7aQReDAKaYL4Y3F/Jp6KSIg61xzEgRYoUpoBhPq98NcoDBw7RJK5ke+3ab3JcivFcwYT+7VWYQBcuXKTxsZNp954faXRoEFcwvfrMc8d4r4iwYKpatXKiIcR8XvrVCoIxnVrmc2rqMyoOz5w1l9au/Y7q1q1Dri6DEz1mL/oGmmC+6BEgruj7mJav+IaKFS1ClStXfK4d0gQz6eBOaQQTEf6/OKrapEkjSooIZtIhpe+kEXgxCGiCaQfup07/TM4uHtSpYzs+YqGzHb98MZfiQ4rzKXfzWY9RkaPpnXfyJaojOMcwgCUpD/96SMEjA+nNN7PYfT/1UcAPAwN8X3mCCRxAUqZMnUGTJkQ/dXB9Qv9mN/ip8AcwyHv2HkAzp0+i998vI5KoZ507xnslBcFEP0CChgWM4LLlaWU+X7h4McXvEeZ9TslHjty4eZMcHFzpgw+qaYL5AiWy9m4dKTmC+SzExN73j+96TTCTCknsvSlLImsklZpgJt046zulXgQ0wbRj7K5ylGnCxCnUpHFDqlnzAzt++fwuBQmcPWc+de7UnrJmzUpff7Oafv75DPXv11sI4e+/X6cVX68UgmzLuZXG63Hm5bz5X8rLIIcBZ0ba2zTBfBoxGGMTJ0+zSDAT+jd7sX8e16O/xYoXpfLlyibJ41I+wfzXyFGk987du8m2R+xiR9GdO3eocaMGdmNr/G1qWoMwyB0cXala1SovFcEc5u9N4RFj6dbt25Q7dy46eeIU9ejelZo1a0K//HqeosdNoKy8X/96/gL9/fffFDlmFB08eIRWrV7DZ/Tm5HNk75LPUA/OkUxnMQfz3C+/0oQJkyl79ux0+PBR6tq1E9Wv9wkFDQ956pk4h3n9d5vk3pn5LOaz585R5UoV4+R+qchrfP2O7x7ubi60cdMWU79v83gO9XKjS5cuk9+w4ZKf+L8n/6N/Hj+mAMYkTdo0FBkZw9+W9HThwiXJr2ve/DNTLigmvqV3a9SwHs2YOYd+OnZCzmSuxgqFHt2/eOrZTo4D6fsftst3sSw7rGrWrE65+czj+QsWUVCgrygkjPfo2aOb6dk473nd+o38n+/ozSz/js0wv6GS0xcdM5Hu8LnK165do/bt29KHtWqQp5ef5MbmfSuPvFNafjfYEFBTREaMSrKcWbs3g5fkB0aCiTPELc2nHDly8JguoR/3HeCzu9PK2MI2QpTROM9atmwm6yM4JIwesA2Vic/0/u3332UcT58+QzfZ0QWnZK+e3cWJiPWJdXj2zFn6gm2pu3fv0VdfLadsvN5qf1STzp+/SIcOHaECBfLTJT47uPZHteS3d+7eobGcW5mB74/f1uL7Y47t2LmL5s1byDbam/Tkf09kbW/btkNyoT9v04q8fYZR/vzvsEP+dXn+iCB/Klas6Esykvo1XlYENMF8yUZ22/adNGnSNIoZN4Zy5Mj+1NvhAwrppa3RQ3uvtwZnajJurb1LUv37y0Iwf/vtd3Jydid3N+ckkaAC39RGMJMrGgjHkY9fENWp/SG1bt3Crqln/tvUtAZfdoJZsuR77OzrQkeP/kRjo2MpbPRImsTOpho1qlOjhvXp+++3UUzsJPL18aTx4yeTn58XvVuoIM1lY/TGjZtCSs2L/ICQBoeEU/XqVajJp43E0I0YE00hwUEUy6TT/JkeHq6idPH39aK3336bIiKjmfQ9SZBg2nqPTp06UOiocLk3jG18T35lAl33k49p1OgxbOSzsibf2zQyeDRVqliBrt+4QenTZxAHJox6b98A8uL+lSjxnsz5+N6tV88v2HG6ikaODBBVga9vEPXq1U2crebPHuwwgIaPCDUVh1HkuUP7z2nR4q/i3MPH292kKrnIpDgwMNg0BlOnzSTMz9KlStLhIz8JcT7NKqcxkeNkvEBWQDC3bd9heqdTp0/TUO9hLPkfoQmmXbvY0xebE8yQ0PCn5hOcnTNmzqVATsdJmzYt+fkHUbVqVWSOoIHcXb9+nffWQHIf4izzRc1tENMdO3bRiBHDWFb9j8wpD3dnmSNqfZ46dZpGhUXKeML5rgoIIYIJJ5CXpxs79X+X+wexwgXOFvXcK1eukJe3P7m5OtKUabPIkedlKZ5L4RFRVKpkCblOEUxf/0CZX3D8YN49ePDHS+FwS+QU0D9P4QhogmnjAMF4jhobI55eP/54tGrVXLyZyOUoVLAA7d9/kIbwRvHhhzXj3BEy1W/XrBWPaeHC79LevfuoT+/u1LTJp/QLe5nxMc+a9U35Dbxg2OSyZ88mH/yjR49Rt25dxMjet/8A/QPDYWQgGw5VxYsbFRVDb72VVzahWhxRLVqksGxyly5fkY/n34/+pl2cv/bGG6/T2Mgw+mHbdjZM/o1A1vn4Q/nowWtdoXw5IZz4oMdyhBZ5klMnjxfPm/F6bGpbt/7AeSuV+Hk1+NrJsvF25z7C6F2zZh1NnjJDNt+e7D1etvxrvuctun//PuVmL6+r82CJmiLi84S91vXr16Gw8Cg2at4iby93yWNDdHUxb+BD+MP80Ye1TN5jhePqb9dxNcU84j0ePKg/becPAIytEiWKk6+3J61Zu55wzaeN6/PGfkM++F26dKA9e/YxhgfZ61dExikrewqR33f8+Alqwx7CxUu+ElLkMLAfzZo976l+Z2GPNT44O3ftobz8Lkd/OiYGGyII5uPQp3cP+QBM5txK8/fH2GIu4d/u339AWbJkluqMuI8liSzIJ6LmHVmWvZ8dAz/9dFzeYUD/PiJ9xn3at2tDDowFcJ4yFUbPLYLRWPjdQjLWmzZvpblcuRKtEUe/trLRirkF730Ljg6sW7dBPKh5cufmdwoUzyiiAPiQrlq1RvKUML8RXYERBjmoORaD+PkbN2zmeb6KWrZoJh/pNjwnjJUyb7OHH/mmN/iDjogF5jvGokzpUvIhnzlrHhUqVICOnzhJAzjijsqA+9jzHJ9E9ipHCyxhnz59eour2lwii/5YGiOMNdYssC/JH/y9vIY6d27P79VcohBw0EybPov7WpC9yZdkfX5SpzaPQT+aOGmqaY8o9G5BJgWTTF7t7xifIxxNqlipghg8MEYu81qN5HWcmecB8nBhQMN7jvXcuXMHgmoA8wWVR5csXS7GEdZrcx4L9GPOvAUSiYFKoWzZMqxU6CNzSjVLvwVxwZzCfClTppSsoTNnzlFvNsjhZU/Hnn70Kyp6PO8db9B5JgRVqlTmfasHZcqU0XRvNa/gVYenf+36DdKPli2by/jtP3BQ5h3+vTSPMfamYf5DqWSJEhb3veJsDD5hYgMjbNGir/g3JWSewngH4cA8V/sTJNMVK5bnPXgDxTDGag/D2Me33+K9XnQzjwSqCpiqWqyXlyuTwXHk4uQgBET9vX37NrIWVRVXdR9PXueBQSEJVpFV9wA5nThxqolYqb937NhW9nysfaxXS/JWa/2O7x71OHcW0UHzfrdr21rms/o7DPJs2bLRSf6WKUxskUCqd0DU6PKVqxZJsfmzVRRWPUe9G9Ycvqu2Vu1UOGXIkJG/w3niVCZVUljHwQNoEX9bPuV9F/uZlsgm3Qo0J5jG6sxKopqNVVz4VqsxTWieNahflzZs3Gyaf8Z1cO/ePXHk9O3TUwieqtpsHM+1676LQzAV2YxvzNXflWPDvFK0ej4imLCT1L+nZPl50o2uvtPLgIAmmHaMIj5mAwY500A27qsxyRvk4EI+3h5Ug/OD1qxZLyWlzaML36xczUbnNIqNiRQCtWDhYiF1Af4+QrRgbIJUooFsHmSjcVx0BEssLohh3a9vLzYae9HDh4/E+waZzvAgP/Z2T2A5RWY20J3oIhu5IFmuLo7i/d774z5+XpREMLGhqv+dKVOmOHI+PNM8py2hiJH59SATKncQHmZ4eGNYKuTu5iTvDPLpx55rEClEtipUKMfEqC97q0fJ+6LIz7z5C+kbNm4mxo6lgkzU4bEHYcZGDuNaNRiSsROmCI7whIOA79y5h6Vjo4XUrP52LUWEhbBxuU5kJxgT9S4g9A6DBgiBdvPwFmkvCupA+gKMnRwHiTGHp8G4tdTvBg3qkv+wEULUQfDwkYEMdC2TM/NxANmLHhdr8T69enYTrzyK+WDcQVgwdjC+4yOYw0eGsmHuQ61YxgPJMt4BRru/rycFDg+l/JxbC5xB/OAEadignhjfxoZ5sJQNujEstQM2Bw8epv4DneSe+FiCCDs6/+shxcd4Kct9MLbjGW8QwGNMxAc7DpH5CFLi4xsYBwv8Dk2RQfMcRxgD8OiDQMGZIRjzfAZJq1evDrl7+NCY8FDpNz6giNoAD5BQSwQTEQIQM0trIL4oonFuly9fViIolsb6s6afCsaYn8AKebAwXibwHL3BERbMZUiUYDDeZcPD2yeAsrBhjveCV1rtEdgLFO6ITGFegjwDR8wDGA5YfxkzZpDxg1d9iLu3eK+xlo2EyLj34L5QKrgO8RTM0I+rV6/J+FWvVtXqb5VhduDgIYodH0XF2aGAfenftTyOc7XfJg+W91WtUknW4blzv8g7oc8dO7R9al4hKoX1BOfadu4X3gFkFb9FVG7lqm+FUN9meW/hd9/lYzfC49330KcIlo5G8x6IeYf3wj5bmyO3KPJj7iQwj8Z+t2Gjxf02JnqMSFFfdLNG1Dw8XCg8fKzJgH0WgolvxL/Oh4WUnUkbnFfHjh8Xh5glgmlOXp+FYMZ3DxDMUF5ndT+pLf1AwzgUyF+AHVhLLRJMOAny5XvLNFQo8IS5gBbfuzVmp4klgjmS9xzzZzds0IBGh415KoJpjWDC6QaH8o4du+UbBCcn9t6ECCa+BXDGKTKrCWbSrUBbCCYk38Yjd5KCYMKJWLx4MbavssnLpE2bTpyvS5Yss0ow4aCbys7JJ4+f8LW52Nm7XSKXcOZqgpl0c0PfKWUgoAmmHeNgiWAW5A+Nu7uLyHwQlTMat6qYBsih+flhIFIObGiCMKkznIx/Q+TA3FhXZBEkZwJ7ohF1AsGtyRFDGMr4DQy650UwlTGNfE5EGBQ5RC7DQDYKQUbaft7KVAgF+Sfho4PF6BayiqIoFy6I8erBuToN2UgAQWrcuEGcHD71IXny5DGTa38hVzD6g0NG0/SpE4XwwSAGKW/NkeXevXqIcW6pqAuIHCIeU6eMp0c8LkaM1fha6vfAAX3YoB9KzThfCYZztmxZxdgJY2PQfBxgFMf3/r3ZSHd186LoqHDTuNsrkTW+wzHOKcH/BkHPwEQlJmYSeXq6SoTWnGAa54U5YTEa6h48nyEhQ1Pz9sGDB0Kk0BARdnL2iIMFjEdI8eIjmD//fJYGDnKi7izpM55BBgyVsyA2Nopy5cxJyBfs28+BQkYGsqH5doIE09IaMDomjBgY50POnDlk3lka63Fjwyktvw9IIyLRiJptYscDMIZz6IdtO5mYRcq5hOYExxLBNOJulHxC3mjML1T3SstzF/loxhxp43ghJw0yKkTkVT8Q4Tf/m3r3hMZaSeWN2OB3ffs70EQmmyDYqtBOUV5n5v0yOrDg0FLzBM62CCad06fPjrMfJbTvIS8NEQTsm2remUtkEyKYXp5DRI5pab+1Y5tP1kutEUxEMEEwnZ0d6P0ypZ8pgomotT8XnoJipFSpEqZ7JBTBXL5iJY0KGf5/7F0FeFVXsx2suFtpobi7e5HiUsFKcbcAIZCEQAIJkASIExLcXYtrcSkUihQpTotLcS0U6Js1/Xfeyc29yb0khAT2ft//vQLnnrPP2nJmzayZLXn6b0MwEcE0dw/TCCYcTM95biDnFI61yCKY2Bsec5Q9OTtGlSrB0rsZI5gJEyagJ7xfneK90Rg9Vc9OzIQAuaiRRTDVPVIkTxHm6IFTB85MOIehEjAXwcQ6fPb8maiHBrsMIxXBRHQMWGiCGXPLyxqCiQjmb6wagbwUNkFMEExjBBOKC8w1zJPxIRMjJZh9enenhexsgGqoGjvjoKBBVNQ0gok9FEXnHRMAACAASURBVM7ijazGUhJZHcGMuXmj7xR7CGiCaQPWRkMNElnI+pBvcY5lYZARwljLzTJY1ZRxlCN79gg5j/g4DffwlOqYKtqjjKeRHm4SzbNEMBGdhBHm6x9EO1hemTZtOnJh4wrELDYJJqJvyJ0BoRo7xlPyFxpx8ryKOtVg2WBhNnBUg+daeY8VwVT3ePT4Cdn378PSuGUcUewtZNkUx2fPnofzRivPYXZOfoeEs2fvfjSAjSok8YNkmCOYRtxxfyPG6npz/W7UsCFLWXdIhBZEGTLDoUOdpKKu6Tgg+b9Lt95k7j70bwLyZGJsHHdbCabxHSCRBpkFaZOCAteu8QcrfJQJ72lKBCIjHfYsz3N0HkLGeas+5lLgINCPpcL7I2Dxx8U/LRJM49w2RvnVfUHCYPAhyq4aIhfPmOBZkshCCmxuDVhDMNXYWxrrvT/voy1bton0E3lhkPPBsYM5DgyUQiA6BLNf395CrhG1g+MFBgecD3BmwAgxNuN4NeC8OkQ+jf1QYwyJuGkk3FaCiSIk2JsgdTZGkiDxr1+vbrjIqum8Ms4TYAS5uZFgR7bvDXYaSOs3bgo372whmObmrcJQPVf92bj+bPgERPvSqAimh8dQmjZtNlVkhQwKkRhzMIN57wHBR9Qf5Ozhw0ccUW4pBUCUZA8dhJIElY1xbU6Wyat7+LLCw1wEs2/fnpLf6T58CI93NqtyME2lvZbugSj9KFZgeI5yl75gHCBZBOFauGhpOIKJ7wNUJlCYIAUAYw+1R+9e3akUq18iezcUsVu0iCPp/qOFwCJfrn271iJlN302FCuIopsSTBj6kOkb72HMwdz801bGci8NY6kxvj0qV7VwoUJ0+OhRSZ2B1BxEA8oiKCRUDiaICPoIJYjOwYz2MpIbWEMwoVSBM95nzCi2CRKGy8GEUx7zDKkJxhxMNS/MSWRVRBqKCjibsbciSg6bDd8IYw6mqUS2Z8+uNJMLUSHVAPaimguYN0gdgf1TtEgRszmYmmDGzJzRd4ldBDTBtAFvo6EG4xe6fFT2gtwQBlk5zlNyZdKhvK2m3nwVVQI5RP5cP5bavW0EE9Uqc+fKJR9kGNlnzpwTCR9kGrEVwUS0Fh9dSEeHuDjyx/WieGxF4tqjr/y3MVpl/Cgogmm8B+SakAeayowhQ3Rk2R3Ih2kkGPeBdAlySRhWv/9+KkzWaSmCOZuNXkRnHnAFRyPBPHb8hMV+g0SjSACq0m3fsVOKPbRvz5UZ2VAyHYf+/XuLgWPu/YHXIH4Xf47ugKSi2UowEbFU75CT8/xQ0OPCxYuSc9m5U/sIR53YSjCjimAO4OgKqt0ZsejUqZ0U6bAUwTx1ivMqOYKJ+YAIMJp4fzlCERAYIkanisYZl6QlyTYksrdu3za7BuBwMNeM90K019IcRaQCBnpwkJ/kNarxGc+yzYVsxCK3EGsNz4kOwYTk8wbnjaEAC5wDiKqi2mDu3LnCycPxLrEZwbzHxB1z1Lg3WdomLUUwIfuF2mDS5OlWRzAhIwbWaIh+Yr+0hWCqeauip8b9FtHghAkT2rDbv5tLoyKYkMk9YWfbSM8xlIVzzaHWuH7tBheeGS5VZBdzBATOx5ccIYMjDv9uWuQHUbSFi5bQSo5KFmQHX0I2rOGMGMFGsDmCiXsfPHhYqliiKEoC/j9E6Iy5iFH129I9VBVZ9BtzHFL8Ppyr/JydheZy5kCq4bT9h/f0+/cfSp542zatw3J/Lb2bJxdi2cw1EZCzjQZVENQs23fsFsyMz4bcFgR9PefqoxBQBt7T0RdUkf2R55/xHsgjV9XSEckHabx/74HIG/9+8YLz8TMLcZw+Y7bUPnjG0adWLZtzOkiJMOIP4oz0AF7UHI1NKrUBjA6BdzPTPvy7WkMw4YCZOWuOBAOyZs1KL16+oLJcQ8I4z56zkxhViGvVrCnpO5ERTIxbMrZ7IOPHfo30JNgrqKkBZ38wOxface48cvPh/MX3TkWtUW/gMjvvpnIqAtZlIt6PoECCAwTpA1B7oEZDipQpqD87H3dztWMdwfzw5/GH/IaaYNowukYjD/mEMPRRMRMf+YDAYJHIGnOnIPGZPmOO5Ov5+XqLLOLOnbtS4hpRNsgQo8rBNHralTHn58PSs5mzJR8qP+cCQFKI0tfI3YQkCBsTDGAUzzGXgwlJB4gapEeKnCCXKwPLEydP4eMy2Cg0njuork+SOEmEnE1VORQkEHJdvCOOUkAeFjZQH47MYNM8zZKonbt284b7Q5j8Usnz1D3wHJWLaRwW4AgMZ8+eL+SxNOetIq8TfUUFRhACRLNacOGIYcNGyk+xaaNgBAjPOJY8Qp70mA035P2BHIGgnGRSYyREkfUb5Gnf/l8kl/Off14KASlevDjn4VyOMA4wdpB3ZO79G/ARN/YOzpQ/f16pKof8HXjCIcG0lIOJKnWTJwZLfqLpO4Cg4/379R/IhV8aSS6fueNjbIlgYlxUfq25HEzk7CHCZ8QCRWDw90a8jWMIbCFjlsg7zwnMTczb/Vw0KV/evCzpG8GS2BHUoEFdydNE5Kt2rZrhnADGczBRnQ9FpkzXACSvPiwfBQ6Yi5bIKvC3NEcRaXFnBwIwxzrH3IMkG+MDtYILV/4b5uoihgW838h9zJM7t8UcTEsS2b52PWX9PX36hAaxRDwpR24gzcP8NCVDau+BwdKej5xAYR5bczDVb/9mgyqy3GsVFYfDDLJT5A1hjt3h/F9T5w/mlXG/gVfenh1n/Zj8IAprOu/UWje372GdruFCNsBb5XSq3F/MbRBy5QRCZVH0BRGjAZyLCjkpcmaRS2puvwUZA2HTTSOgEdAIaAQ0AhqBd4+AJphWYgzDCHKbpct+ZIJTiquktuPcu18k7w8eZURTBnHRFtPoCYy5+QsWCfFDwQV4UiGVgEGEvDSQCxh0MLxVFVnkYEE6t4WrTqK4DCQ9qIaKCqE32EuKiqLITYOHunTpEnSWi9W04b+D1xbRFRfO/QDphQzjBFcdxW+QN4dqrzu4Cqw3G7U5c31ByAdEdVfk1sHrj8qwKHYDKVaVKhXluYgI4vocXN2zCFfU3MOGLVq3Lh3FwEPuHfqKSo8wClEJEA3vBkMfVSXxfijlDqnTdq5oOo29vab3gFEIb6AlgqQI5Zq1G8V7nJ7Pm0IkDMb7/PmLpaovSvJDaoJKt8ANpBLFaBBlRpVPVMbEf8PjjPPnjBg34cIuiEaa6zdwgOcTuVE4pw2FA9BAsEA6Ies1HQcYvqbvj/sgdxO5c97s0b7HErCyPEao8ovcvpYtmol8xmgIo/Q+xuwh97cEVw9FwRX1DiDuaIoYt2A5Gjyzpg1RUzV3MA8aNqxPC9kQV3MZpAyVQo3jgnPt4M3funUHE+kiUoVXVZEFdqZYQJ74mnNkQcwQ0YdHGBJQ41E5qjIpoiWf8pwo+78iMnh/FDmYOWuurBFUVMX8ysFSQMjNsA5QCAjVR1FlGA1VipPz71C4yIg91hckw5AdqdxmXI/qkKZr6jVHesyNERwaiFSAxJVkiRUqoAKvpk0bUbdunSTyMZmdMJmZsOAdMMcRiWzF44fKtst/XCl7BAruIKdQrb8Wzb+T4kmYr9m4OEiP7p2lYuxwxgzFg1TDfoJ8ROTPqQZvvR8rFdau2yhRTpBTRIUXLFws8wLr1FwVWfze+FtIfgvkz0c/crEStQbhuMA5rGq/wbgh0uTLlQuhlMAYqnPcjFVk8XsQyDlz5/Ozi4qMEVVflUd/2/YdYfMOcwf7FlIILO17qCKLdY4iGiD0qCgMkrubz4ODegF4Va9Wlas/T5KqzyjpjzWOd0eeFeYM5jb+zdx+G2Fh6L/QCGgENAIaAY2ARuCdIKAJ5juBVd/UVgQQDcZxL0ZSYOs9TK83J5GN7j3j4u8hxYZEuAdXG0bhmY+5IcKFnBsvPg8PBYPicsP5lIhOF2NnE47KQT4yji5y5Sh75UoVRWId15tphDKu91f3TyOgEdAIaAQ0AhqBd4+AJpjvHmP9BAsIIFKEyCykxYjE4ADsmJSxfegEE9HxM2fPSs7WAT5fFZGnuHDW3/ua8MjPQpRSHVPzvvph7XORM4wjOHDskYo8Q2ru5jaCEEGuz2fnxfWmCWZcHyHdP42ARkAjoBHQCMQ+Appgxj7m+on/QwARHHeuhgnJ5JjRI+VIhJhqppLI9pz7Ccnwh9TOMjnHmYqo7unFOaeoWvcxNzgsUPDJeLxHXMYD/UXxCZwZC9kz/odjThqxXBtS1rhQlCYy/IzS6+Z8HBFyPGPSQRSXx073TSOgEdAIaAQ0AhoBywhogqlnh0ZAI6AR0AhoBDQCGgGNgEZAI6AR0AjECAKaYMYIjPomGgGNgEZAI6AR0AhoBDQCGgGNgEZAI6AJpp4DGgGNgEZAI6AR0AhoBDQCGgGNgEZAIxAjCGiCGSMw6ptoBDQCGgGNgEZAI6AR0AhoBDQCGgGNgCaYeg5oBDQCGgGNgEZAI6AR0AjEKwRwpm7IhMmUgc/qRVXu8uXKUOdOHSxWU0dl+TlzF9Bo7xFyRi/O/3ZydLCq+joqZqOQHoqZ6aYR0AhEjYAmmFFjpK/QCGgENAIaAY2ARkAjoBGIIwg8f/43eXn7UMMGdalq1cr0mI/rcuMzhJs3+8biedpGgpkyZUqb3kQTTJvg0hdrBEgTzHg8CXAO4sxZc+nEiZOEYznGBflS/nx54/EbvX3XX716RcuWr6QVK1ZT7ty5yH34UEqePJnVN8QZius3bKRDh49S44b1aPmPq+mXA7+Sn48XlWOvqGr37t3nsxYn0v5fDlDP7l3ou+++tvoZH9uFV65cpZDQyWZxjC9Y/PPPP7R7z8+0l48T6dq5A332WbYoux7duRjlA6K4YNv2nTSXvfSvXvO5oEF+lJ69+7HZLl26LGsEa8l0/cRmP/SzNAIagQ8Xgfv3H5CTsysNGtifChcuKC86Y+YcSp8uncXvsiaYH+580G8W9xDQBDMaY6LOcXzBRM/L04NSp04VjbvZ/tM9e/fRJD5Dz9PTXQzKNj+0orx589h+o3jyC5DA4PET6JdfDlJgwNgIxv7z589puPsoPj8wEXm4u9pEMDdt3kIbNv5Eo0YMk3HEh6hz1140c/okKlKkkJzXqcb5r7/+ol597Kl3z26aYEYxdyLD0db18vup0xTKhHXX7r1Up04t+iJHDvp53345B9TBvm/YfMA8WLpshcyTfOxwwdmYO3buphcvXpDPGE85X3Lu/IW0Zct2Kl++LLXldVOrVg3aum0HLV68nPLlz0tHj/xGnTq1p/r1vqIECRIQnj1h4lRyHzbEqvNGozMXY2I5wtt+8NdDFDo+MNYJJvq/n7Hv3sNO1o/RQRMT76bvoRHQCGgEYH8NdRtB9et+RQ3ZKWxN0wTTGpT0NRqBmEFAE0wbcYTh9PDhQzY864jhOm/+IrkDdPmffPKJjXeL3uVTp82k7Tt2vTcjUvUeG/3sOfOF4KZNmzZ6LxXJr3Ew/arV6+j8+QvUs0fXCIQekhkPJoJothBMjOdAxyHUsX2bMGmNkRiVKFEs3DhfvXot3hFM47x9ZwNk5saR4fg26wUR6uEenmHE5fbtv2iQ0xDKmDEjebOj5enTZ+Q82JU92oWof78+lCxZUumVus6e/w6ER/VrpIebOAngrBk82I1CQwKpVKkSEgn38x9HUyaPp6JFi8ha9/Qay86GwtT6+xZmIfzrrzu0ctUa6sDz6M2bf99qLqobG++VNOl/72BLe98E0zjummDaMnL6Wo2ARsBaBA4dPkKuTDI7dWxHLZp/F5ZLaUoklby1UMECYTmYmzdvpdNnzrKk9lsaMnQ4ff75Z+yUTk5Xrl4VR3POnDlp0eKl9OuhI5QkcSI6+ftpsXFaf99S/v63Y8fF+fjyxUtyHepMf925QyEhkyhlqpQEpdNQF8cP2uFv7Rjp6z5eBDTBtGHslcesRvWqcSJy9b6NSAWdiqSOD/Z/L9ES1Y+3JZjHjp+gUZ5jOCrqQ9n5I4MWmYF88eIf8Ypgvs95G9NEw5RgwukQEBhMm9hYCAkOYAfEWtq5aw9NDA2iHDmyh1vdcMiULlXSLMGE1Hzfvl/Iz280pUmdOgIBxY3gTDp+/KRF58WixcvoCEc+4dxAextnh+qw8V62SL3V79/33hDT427DNq0v1QhoBD4iBCDJH8nf71ScUwmilyVLZtm/VTEf5FpGRTBdh3mQy+BBVKZ0KcJ3Ao7Kr76qyZLbueTB6TaJEiWS/E4oXuBwnjxlBo30cGUnd2pxPObPn49OnT5Ddb6qRbVZDYNvBZyEDgP6fkQjoV9VIxAeAU0wrZwRiIBgw4L0DptMMY5qID9rNRu0ZcqUFqMyUaKEtHjJclq7dgP/XSk6zDlITZo0pO9bNafjnCcJ71Zazg+oXq0y/cTyvOPHTlCp0iVlA0N1MtOGqIml++1mmeCs2fPo2vUb1LhRfapVs4Y8UzWVhwWPXNUqlWgjS0AR+fvmm6bUi6N/h48cFVkt/h3RHmyIw4e5UMECBcgvYBylSZNabvXo0WNyHGjPUsM8kucZGDiesmbNIp6/KpUrUp7cueS3qh+lSpaQ+wUFh1IC/r/XnAcGueCQIU5069atKDGI7J03bdpC0znHIkWK5BK1TZcurRj006bPoi++yMGex2vyYalZo7qMx7Pnz8g/IJiScmT5xs1blImjXENcBpFpcv+aNetpybIfmaD4h0VglYE8bUoIyyPP0IIFi8PG+caNG2EEs2nTxvyxmcbezBMS2apUsQJt2bqN1q3fRFn5Q3fp8hVyGjSAihUrEm54VX7iKZZetm37PR04cEhy1vLmzU0DHfoJyUH+Iv69GXtYlyxdLsTIaZA9R8nWmp1jkAbDs7pv/wHKwvPpxMnfOT/FnvZwDqGatyVLFBd8flyxiq5x1b10nJ/3xx9/0mCngdJHELafOd8QmBYokF/u1bhRQ/bm5iAf3wD69NOsNGSwo+S5Ilq3hOf7QM6ByZM7t8iX4b1FhBfzB+99necnpMamOA52Hijzd/NPW6lb10507tx5OnjwEM+R2/Khx7qBd9i0WSKYO3ftpWEsXx01arS8B6SskUX+TCOYps/ZxSTVrt9A8mfCWY8lWGjoK/psKjuVfWDNOpo77z81Q62a1bmaYTkhu0+ePBGJNXI4L1z4g7p26UBdOneU65Dzi/cpWKggHeR83zZtWlGjhg3k7433ql6tqk1rG+vCSDCB4+Qp0yOMN9ba6LF+rMh4xGt/CJXl/WPnzj0UHDJRIgLfftMkTJWh5gXWX948uXlenqFKlSrI2KkosRFDhW//fr3pLI/tIY4CZM6Uiby9PMSrb2mdo0AHVBnjea/EXMU6vnfvHoVOnEJYp5Dcli1bWhwKK1auZpl0dtlnsWaq8D6HuTtz1jzeD7KLwYe97ssvq5mdS1Zu/foyjYBGII4joNRkP23ZRuMCfekyf3dtIZg+voHk5eXO3+wssifDvilcqBDvIafDqsxaKvKDv0+ZMoV8w435oHEcMt09jcA7R0ATTBsgNo1cmUbMYFBOmTqDQsYHUBEmWcjb6stGag8uBgPygY1oGRNUn7GeYgzBAMK/d+HiIeZKXyOKEdX9IsuzwvNwjwA2klFlbS/LACEFhZHbvVtnChoXSmvWrheC+4BlorlYEuI92ldIL0glGsgm8tFgaE+dNos9dinZmOsvJGLuvIXsoetHkyZPC8v3ArHwZWnhfZaIKJJnZ+cg3kA8MyoMbHnny1euUH97R5GzwIh89PgxS13cxZOJZ8/jPLuzZ8/RSP53fIACGI8B/e0iRFnhsUS5c6Os1hiBgUTSGI0yEky2XJlEXZd3g+QTuZyhE6YwCQmg7Nk/F9K1b98BCh7nJ55Vc0Z4t64dya5PLzGkIffEfTBm585dEHIGqSeKGHySJAld4Ogp+mtujoHIDHX1oCCOxIKo4jp4ZDNkSB8u4rpw0VICWffz9ZYPI/JWU6ZMxd5fJ/rtt+M0eMgwySmuVLE8gWh5cqU+kKrtO3YykVofFh3Ev+FD3IxJwWCXYQTnQu9e3ekOS4X62Q+iVi2bU27Oj1S5rJZwBLFxHTqYiUoymW/APjQkQD72URFMJX1FcSvI1nv16c8S1bZReo4jI5jI9VXz3jhu+M1QNw+aNGEc5WGSZWymewH+DXPmyNHfRHabj0nVgoVLZD1PmhAszih7B2cpRgWcUaAKBtEEjrxmzJAhyuinNWtb7Q0bN/1kcbyRh+ox0psmTwwWaTCII5wPTo4Dwkn+gbNdPwdq07qVqDcgubYf4ERT2QFTonixCOOk8FVzW80JzEccC7Bs+QqLe9s3XzeJ8P7G9fhptk+pj90AGspOK2C3YcNmOW4gD5wzg1zI33d0mMx5fOgkGS84S3TTCGgEPlwEjDmZcNhHl2Dmz5ePzp0/H4FgfstOejjV4fxF/v9hlulWZ1WbJpgf7tzSb/Z2CGiCaQNukRFMGGQjOXqChjOWECV7+vSpEB71dzh3yUgIUQUNRlv5cmUjGMSmv7XmfqavYiqTU/eEMQYp4PTps8P1R0VtQI5A2NDU340L9OHiKj9LURUYdpU5eoFqmSlSpBCianwvGNtoSZN+IgY2MGjYoJ68o2mfjBj06N45HF6RvTPkkHPnLeAKn/vCyIipkQ+COYujGfAq1q9fR/qEiC2KvBgb+nSTI5y2EkxEFIGBm+tgiTiq579581pILZ4F4uDlPZamT50YLgqF55uTEeLDhegNDHfkdihyhmdFNScQCe1v70RNGjcQwps2bRrOSUlMiJYaixIh4gbCjbH7k6PSriz9yZE9u5CdiZOmcNTyoFmCB7KO+yAyWZejeoFB4wXXZ8+eS0EX47xR+FpL1FU1XniPJ7LDwhyJwz1VBLMyR8+hIjjNThrkRcJBgwg98ILDRkmT8K6IJl+7di1syCtXqsg5km/kWpWDqf4RkTpEiBHdxxgaI89vQzBxXzWvjFhAbfCE9wc4QyDHQoRuGxcZwntny5bNKoJpXHORre1UHFU2N97o12N2ysBJU7t2DZkz8zlSD0eIitoacUE/4QTAnF/KEX94/S0V8TGd28a1GdVeiWiqr1+QPNocdopg5mAHjiPvu58x4Xz9+g07VGaIMyc0NFBIuio05O3pQU2bNrJhp9eXagQ0AnEdAdhj3qP9wiKP6K85Kaw1EllLEUyogKCoScw5mOre+KbCXujTu7s44cxFMLHfwQ6w9SiUuI657p9GwBYENMG0Aa3ICKY9R8YcnYeIoa6MImVUIWkcESDI66wlmIp42XI/01cxJXNR9cdUfmgkQTDEK3K0wNc/iHawhC1t2nTkwjJHEAxTgglZJKI1OEalatVKUukWcrqoCCZkeSDc1ryzn89oGscyXIUtjmIwJZioGjqJpYFLl/4o0Nj378NJ+t9HOFT5bQkmpIWJOTfD33+MRFLUmIFwQSaJDxFaokSJRfKp8jvNkS9VCMU4BrjOSDCjmhPjAv2YHO6n8XxExE2WmoIkDOWo5MMHD8MRzAf858VLljHxvCbEYuXKNUKGBzsPorE+/uEwNc4pVejmEZ83BiwXc3QcEkhEQ42Fd4y/eVcE0xyxQRS6N0cwy1coF0EiC+lkz979hUS3aP6t2RxLkMuNXEl4E0thnUFcTI4kiUmCWYpzQbds3c6VbLeJhP3O3bsiY35bghnZ2oZE1tx4Y5+CvBWR7m3bdtLo0SNlTEHQTaPtwAYS5uU/ruJoYD7KlCkj5ySNfCuCGdVeqda2JYIJiSzGE/L3c+xUAFl3Ydn2LM6jxf6KlAEQYdVQIfjM6bMyR1XT1W1t+PDpSzUCcRABKJZcWDkDmT72AJyDOYzVOM2+bSqpH3BSBbFjPDnvBagCD8m9pSI/5ghmAz5fE7mWPmNGsVApYVgOJlJ+4GTrxVXknzx5Kn8P9Qf2oupVq0hFWziK8b2GogfkVDeNwMeIgCaYNoz6hxLBRGQR0ZlJk6fbFMHMwXmOuXPlEikniOaZM+dE0gcCp4gz7o3S4ch3hOcPERJjlDamIpiQgeLYCOSSog8gb0aCiSjIjRs3RaaKKNaUqdM5j3GFWUkfDGwlpQXRMhJrGKKWpJ3IrcVZmfjgQJaXjM/ddGQJMoxbFcWObHpZimDOZkfERJZRPnjwwKYI5gB7Oyk6kD59epGzenh48VEb7eir2jXD5Ywi8vgnF0ZAH5MkThIWLXNzdeG8z4mSd6kwRf9B1EGS8aFEHuKw4aMkPw8fa0QezeUrQmb6+vUrKYoTlUTWeNyLtRFMcwRBSaQQyTQt8mMqiTUnkUXEa+/en8UoQHQXhBo5tJjz6t3N5WACI0sSWUsk6W/GFNJknFOJKKnxvaMTwTRd23A6zJo91+x4K0cYilx179FXnCDIk+zZo0uEnEUVvUa0HkUsoiri8y4jmDh6BvsKqj4ePXpMiGMZlvUT53zLUTYW5NU2bPX6Uo2ARiAeIIBKrpPZjkFdCOTvw/nUtk1rqSUwcdJUsUtQNwCtLNfKsIVgOgzozyqp+eLMypo1K714+ULugXSj0ZxKhG9EqlSpRB3zFRf3Kc8qI6THJGWnHQhoP7teEVIp4gGkuosagRhDQBNMG6BUBBNyvPbtfpAInTE3z5ocTGsjmOiWLfmI5g5TB5lDMSCQBWyyML7sWQ7Xj6NOX3NxGlOyhzwryOXM5WCO5fMD57AkFbmkyHeDMR7E90eOGmR16jkpOKcPJAvPgzGKTb8350uB5EQVwcS/2/LOBw7+Si6cLziMiRGIDp6F3D8UnIHxjEI1MDzxQUB0y4VLkeMoC9N8LBQPWcjFcYzFW6yNvBXn/LMBA50lR3Koi5NIB2fPni85kqX52fBwoghQxw7tJOpjbOoZ44J8xWiHBxbeUJBEVMM7yfIcYwQzqjmBPL+9P++TfM5//nkpBKZs2TJUgYtSQdqK/tBpUgAAIABJREFUeYvxg6wIkV/keaIhLxcOAWC2a/cewXQIvwsifZBT+3Nhp+9bNhPc1ByBvFOROEhw+/G8yc+FoNyHu0peJ2SmL/mDnDdPnlgjmMox4MiHb1euVF7yOiEPVX9vlMSaEky8A6S5ILswGtCOM/HCerXv31cIJrzSv/12LEz+bBxLRTCBiylxNyfzvHf/vhB15D6WLFlcooiQUxsjmOpekF+bNmvXtnLEWBpvVKhVxBxVdFUupunzFAlFvjY89Mh7dHZxe6sIJvCIbK9EoR8vb1/ON74ojpsMLHfFGoJDDI4F5BRjLBy54BUcQqgijGNhUJRjmPsIXuMjCNEHOJbgEKhdq6YUKdNNI6AR0AhoBDQCGoHYQUATTBtwhhHpx5G7tes2iqytAJem/pErGaJ169KRGnPu24+cQ7Z16w4qXryIJH2rKrI46B05mDdYPopcOZzZhEIX8+cvpmwsxUP+oWnek6q0GNX9mjMRAHkwlbXBCJ0zdz5HSIpyAZbidOLE70LEUKly2/YdYf1BH1u3bikFWUDEUOAEHkFE5lQVWSSzb9i4WSR0pUuX4MqQF7jgR0vJ1UQUEVIVGHvoRxo+C9OfcULFXEg/8c6QjzRi6dqOHbsjxQAVTlE5N6p3BoY/8PPXcMVeeDAzc94YvJeIXiFyifEAriiqUpRz9FBhtnatL+mbr5tGkKzAeFbFcVS1XBTnQQEUSEhRWRcVU9FatWjG8tNbLBVcyTiUor59esrfuw0fKZWAXVhmiiqga9Zu5D9npPSMAYr0mFaRNZIeRGLw3pAW479xxud9jl6qPtSpU4uaNGogXtLI5gR+4+sbRAm5gExK9q6iQY6Iaqpq3lavVoXzJ2sLZi/ZAAcBR/VZRDwdObcSc3DT5p9kbiRkaWUmfqeuLJlEUSpILeEZBhlCkSc4ENRZlid/P8WS5QmCP+YOyrVXZbkQiIEtOIZMmMyVgY9SS8YZ0ifjnN7KktL5LL2GVBOY1Piyusghk3DxI2ND3yDRRv4vCg9hXl64cFGcHi1afEePuTLyXM7PRb9QEbotn212kSvpBrO02LSpHE2QFZCezz/PJrmK5tq69RvJm6/JwRVMi3Bl2D3s+VZ7AyRUILB4JvoOh8NC7iOqy5bksveovIw/I1ewT58e4rDBvXLm+kLwx9gbm7VrG+sE8jEfn0Cz492IySJK8IMwLuM5DaeDubNssfchIgAHCnJecdwLigfBqYGcbOM4odq0ce6CtCPSOG3GbKv2SswpRCaQuw0HR5XKlcSBg/GpUqWiSHjXc14tKkXiKJpbt29LtWRUTsbegSNn0vEehIrG2Ad0FVkbPnL6Uo2ARkAjoBHQCMQAAppgxgCIcfUW7/ssvLiKi2m/EDl0GuwqJA8RvthqUckMY6sftj4H0SMcD6EKQdn6+/h4PRwkiAh7jXKPE7KnmF7bkDlf5iiuuWrW8XG8dJ81AhoBjYBGQCOgEXh/CGiC+f6wf+dPjmkj9J13+D0+AJJfFA0a7T2Sj2v5IlZ6Ep8IJiKXOKsSUsQFCxdTX84vMY2YxwposfwQVJvFOaGIzuI4lhpx5EzFmFrbiAIiSogCQy05uquP84jlCaYfpxHQCGgENAIagQ8QAU0wP8BBxSuhGIuS5FqS0H6gr/5WrwUChXNJcc5jU5YMQ1b7LpupjLB92x8iHGPyLp9v672Rp4dKfAcPHqYxXG0UVXM/hoZiRTjnNHPmzCy1/f/KpO/z3WNqbePdIGVFDrX78CE87xtFKO7zPt9TP1sjoBHQCGgENAIagfiJgCaY8XPcdK81AhoBjYBGQCOgEdAIaAQ0AhoBjUCcQ0ATzDg3JLpDGgGNgEZAI6AR0AhoBDQCGgGNgEYgfiKgCWb8HDfda42ARkAjoBHQCGgENAIaAY2ARkAjEOcQ0AQzzg2J7pBGQCOgEdAIaAQ0AhoBjYBGQCOgEYifCGiCGT/HTfdaI6AR0AhoBDQCGgGNwEeJwP37D8hh4GDKly8vpU+fVjDIlCkjfd20ic0F2S5e/IO8R/uRl5c7Zc2SJQKeOAfYg4vc4dzlj+l4ro9yYumXjjEENMG0Esp79+7LQd/7fzlAPbt3oe+++9rKX8bvy7Zt30lz5y6gV6+54mSQH2/k6WLthS5duiyYHzp8lPx8vKhcuTKx9mz9INsQOHHid5o+czZd+vMy1a5dk3r26EJJkiSx7SaxeDXW85SpM2jHzt3vbT1HtrZQ1RhnU65YuYZ+P3WaunfrLMeIfOgtLozLh46xfj+NwIeAAAimk7MrDRrYnwoXLhitV9IEM1rw6R9rBMwioAmmDRMDm1CvPvbUu2e3WCGY6miIF3+/IC9PD0qdOpUNvY25S209cy8m+43zKbv3sKOZ0yfFCYIZk+8WcyP0fu8ETIa6jaAa1atSmrRp6OLFP6lzp/aUOHGi99uxKJ4e2+vZXHcsra3bt/+i/vaO5DjInk6fOUtp06alJo0bvPNjRM7yWaf2A5zoh9YtqUP7Nu9l/OLCuLyXF9cP1QhoBKxGIDKCuX3HLvqbo44NG9az6n6aYFoFk75II2ATAppg2gBXbBs+L1++pHnzF0kP27VtTZ988okNvY25S20lmNHt94oVqylvvjxUongx+vXXw9S5a684QzDf5t2M7xNzoxJ37nT12nXqYzeAOndsFyuOl5h689hez7YQzGPHT7BjpS+Fjg94544VOHEePnxI9evVoZu3btOEiVOoYf26VLlyxZiC2qb72DIuf/11h1auWiNkOGnSpDY9R1+sEdAIxF8EIiOYsFkyZ84kdpM1TRNMa1DS12gEbENAE0wb8LLF8LHhtnH+UlsJZnReyBi5gSQ2rhFMW9/N9H1s/X18uD6+rou40G9Layu25r0x+hxXZP+2jMuixcvoyJHfyMPd1ea8q/iwtnQfNQIaAfMImCOY//zzD61bv4mWL19BadOlo+rVKlPVqlVo4sSp7KBPQleuXKNvvmkiapA/OQVnXPAESsPKsEuXrxB+G+A/ho4ePU5r122gjBkz0KNHj2ioixOlSpUqLAezSpXKtGjxUvrt2HFRlLx88ZJchzrTX3fuUEjIJEqZKiVB6j/UxZHy5s2jh08j8NEioAmmDUNvNHyaNm1Mk6dM403mBLX+vgVVqliBtmzdJptb1iyZZcNyGjSAihUrQg8ePORrp8um8+TJE8rEnrV+dr1o9+69vFEtowIF8tEXX+SgzT9tpRs3blEnjgThnkuX/UgLFiymMmVKU1++fuq0GYRctw4d2grxOnT4CL3iTRHy2QoVytH16zcoIHC8bHC3OBKBDTMZe/WrcCSiTZvv6TXnUa5Zs16emSdPLtk0V/OfJ4YGyfVz5i2gYkWL0PnzF6TfPXt042tSktEITpcuLf38836aOWse9zk7nTp9hnr16CqJ79hsX716RXPnLQzr92DngTRr9jx5t25dO9E5luAdPHhInucyeBA1adIwTPb3x5+XaPr02bRq9Vr65usmVLBgfsqV8wvq09eB+vfrTZDvHTp0hDJnykTeXh6yeb969ZrWb9hoFncMrTGnq3mzb+jOnbvy/MePH1OfPj3p6dOntGnzFjp79jx17dKBunTuKDMC90TksWChgnTwwK+MXytO8G9ICxctsXpMMvM8MH2f775tSr/9djwCfkWKFKbxIROjHN+g4FBKwP+HsXz+/DkNGeLEWN6SD5v6oP60ZTsd53lZqnRJ8hg+VDy5CqdVq9dRrlw5BYNuXTtSwwb16cCBgxbHUy0PEGXMLeCWhd/r3LkLNGBAX8qR/XMZ76XLVlD58mWpIs/DZpyfnDJlStq4aQvNnDmHihUvSrn5mVu3bud8wjPUiGVLTo4DKEWKFGTpvrh+6rSZkiOJcduzdx+95rlVoEB++nnfL/J30RnLb75uSpcvX44gecf8NbdGJk0YRyBjpvM+OuOW/fPPwq0tld9sug7SsuwY6z0RS45DxwcS8jPncF707DnzaLjbEPoiZ44oxx970CTeg+6yEYR86kePHss+8wtHL9XY5c2TmzG5Qrt4X3JjgwmEExH7xUuW09q1G3gfKkWHOR8aa/b7Vs1p2/ZdUY6v6fZqxNfcvoeIw/Xr18PG5VteL9hvpvM8Qv9O8fypVKkCdeQ9cPNPW3ju/afwqFWzOhuTVXlfyx1hr3Ww70vYt3TTCGgEPhwEQDDt+jlQnty5KVu2rPJihQoWoK++qiX7qopg4juC1rlTB/5m3OF0Dg8a7OQg+xr2knp1v5J89/Ghk4QohoRMJje3wZSTbTJ82+7evUe9OC1KFflJx3UoJk+ZQSM9XDltKTV5eo2l/PnziS1Uh59du1YNUZ5BXeHA30jdNAIfKwKaYNow8kaCyaxIDCEU34B0FSQldMIUkbRlZ6M7ePwE2rfvAPn5etMMNo5gWLm5DmaC+VRyq0qWLM6bVnfenMbQkaO/UWhIIOVjwgRS487VynzGeFLNml/KpoYGD/3Jk7+LXLQHFxlCEZUX7DlzGzZCDM7hw4aQr18Qy8Q+keeAfAx0HCIbrsOAfmH5cKoaGojeUN5M8Q6ffJKUhg0fQf6+o4Uo3rx5i/rZD6IK5cvJb0F8Dv56SIzby1eu0MBBLnJtqVIlpL/YmGGAw/hHU89Q/b5x44YYjGXZQHUdOpiSJUtGfgHjxGgODQkIV7XNNHKj/gwyZNenl3wg0LcypUsxSXGgrdu2m8U9eJyfECE0NW6IiMJwTpw4sXwUQFpQuKho0cK0YOESKfoyaUIwJUqUkOwdnMmdyVmliuVp2fKVYtBPYCKeMUMGq8dktPcIMYiNEl94PS3hB6Pf0vh6jhpOEyZNo/vspMBcePb8GdnZOfDHtKbMQXxQlzHJ8xnrSVWqVJKPXd9+A5kwdxCZ0Oo162gi/x7zM3fuXPK+8NLiwzly1OhIx1NFuf5984Y8R7mL0wG/nz5jtow78DSXm6zmwcnfT1GA32iZH/iQ2zs40bhAX5F+InczqvtWqVyJmjZtyDLOR5T988+pb/+B8tvojuXLFy8i7bdxjWTgcXf38DSLU3THTa0tYwEt03VgGuk0jfJFNv7Nm31LXt4+4nDC3JG9iPcNOLW++bqxOHBUXrnpfeGMwroI4XlTpHAhKTiEeYU9CE4g7E+WxtdStUU1Lyzte3AsqflUtWplMSLbtG4lhBdyXuSITp0SQvnz5Qu3FrFux4z1N7vXGvdAG7Z8falGQCMQRxGwRiKLvc9Y/VXtPTVrVKOV7Gwd0N9OCgQpiWyrVs3EmYZvN5yk2Ifx7Vf2lbkqsth7U6ZMwY7aQzFScCiOwq27pRGwGQFNMG2AzEhUFGFMwx4stWm9efOaRo4YxlKt5EJKvLzH0ij+czBHl2CQtWj+rRC/4e6jJNfJd6yXEANFxJInT0a3bt8mu74DJZI40KGfGIamBNNY8EYZnl6jPMh1mAeVL1dWvGaqT4h6uDP5VPlJpuQPlT59/QKlUqsie4h2Gf9uwYIlQjBDggPYo7dAiHNoaKCQLVWEx9vTg0lAo0gJprE4EojpxMnThKAg6qCaJYKp3tnY/8HOg2isjz+Zw3361IkScTESTOPzTQ1243Pxuycc2UzFH5inT59RKOekbdu2Q/qaLVs2swTT3JiAkF+4cDGMYJYtWzrM8WAOv2zZPo2Qb2rsJ4g5GpwIMM6HDHXnCGQ9GW/T91HeXcyHXj27ypyDQ0J9OHEfOCaUIySy8QRJ7tWnvxBZldNi/DtEyCMjmMb5bSQwhTg6bOt9zckn33Ys0S9r+p0sWdJYGzdL68Aagmkkqsbxb9qkEfXm8evIEUvTnCRTPI1/rlfvK5ljaGreIOKv/k4ZXZbG15Lk1nQPMt33fmjdgp1IjkJ6EcHEGsTcx54LVYePb6DkZBflPdLogFOOLHN7bUiwvxRK0k0joBH4MBCIDsH8kgvSoUK3qkBrC8GEogwRylPsbIMa6DAryarz/TTB/DDmlX6LmENAE0wbsFTGFyIpiRMlIn/W6yPCpYy5Z8+ei1QLER20RIkSi8zC2cWNatSoToULFQh7Gs5rqlunjhAko4Gm7pUje3ZSBEr9u4pgmiMz4wL9hPyBeIC4QhLnMGgw9e7Vjc+Fahz2XFPjTu7NUYgrV69KhFJFUWDQbti4WUgVZJUwXv18RnPOQqj8Nzx5ivDgHrVYFoIIB5qlCGZME0x79j46Og9h6WJE3CHjgwQRzVZSUqpUSZY7b6ctW7ZRVY4G3rl7V2SE0SWYyiC2hN8zNqRNCxoZiQWcE4gc/s1VhatWrUSTOCIJiU9UBBNSSESBMKeMuWpqnKIaT0W+R3q4hRXxUZiC4CIKZg1RA5EwjkWOHNnlfW25b0yOJeaGNf1WayQ2xk0t1LeJYFoimNWrVYmAs3pOZAQTCgrTeaPmDPYLtR8Y9y9r8ifNEUzjvgf564CBzmEEE3Lu5T+uklQC7Jtuw0aaJZhqfzS319K/CciTHX6qxZWq1DZ8fvSlGgGNgAGB6BBMRDBBMO3t7agop6fYQjCv37gpKq8+vbuLes1cBBN7HBzfiILqphH4WBHQBNOGkVfGE/KPfuG8PBj8kIomY8PZkeWoIFzGCBFurapB9uvbK0L0IDJPfuVK5Zkc9qARI72lh0aJrKVo2d9//01+/uNEopshQ3rOSaoickjkRqoWnQhmUIAPV5icSidYqmsqbTXCGFsEcyCffzWMpX7mcDf2x1ZS8jdLJxHxg3wWuajGaGt0IpiQRXt5+1rEz1xhF0Uw4TTw5bHNlDGj5K4iFxLGv4pYRxbB7NG9s0SdZH6wVBVRdzQUMPAPGC8Sx8jGMz5HMCMbS2sJJo5bia1xexcEswFXhEWkGNFLRKHR3rDc+QXP8xtsLBlJ9vuOYGLf+/abptSbqxLDIQX5OvoH2T9ym4xrxDSCee78eam8a26vtWGb15dqBDQC8QABawgm9jzkYEL9gHQQ1H5QOZgLFy2TmgE4ysSYg4mzt6H6QgoBcjARUOjUsb2kM8GxfubsubD7IeUJ6QZIFzrHtSuqc0Eh3A8RTvSvd6/ucf64rngw1LqL8RQBTTBtGDij8VWcj9CAlx36fVQZg3Rr9uz5kqtUmourYONBEaDvvv2avEb7UqKECTk/zkuKTZw+fZZ27trNBt8Pkv8GOSaIKQx/bHTDmNyAuJoaUJFFMBX5e/r0CQ3i4kJJ2bOWMGECSUJPyM+2RDARVUIuogO/izU5mPv3H+AN2p28PUdQgwZ1Ja8LRXxq16pJ+fhoEbSYIJjjgnwjGJTIuzPeGzmS8+YvNIt7xw7tJNqBZivBvHf/PuekjqLJE4MlVxYfKEieoxPBVO+zYcNmi/g9ePDAYgRzzOhR5Ok5hj79NKsY2/hQwgj/qnbNKCOYA9hLO33GHHkP5ARX47w2FMhBBT1Iscf6+kc6ntHNwcQYqMipcSzq169jVQ6mMfIdk2NpLcHEGomtcbNEMDF2iKKrXO2Vq9by3uEtRX4gRY3MwdClc3tyGuwmDjE4KjCHIG3HWm7UsL7ktMIQa9/uB/rjjz/DEU5rcjAtjS8iiXCQweFlLg/c0r4H55givTiuCKQRxapguGEcoAgxSmTVfZDLi7xzc3stiLVxH7Rh29eXagQ0AnEQAXNFfj7nHH2QwJ0793Bq0kRqx8UNv+RoJUjjP1yw7Dmrf+rVrc37XgO6dOkSjeRvKmo1IK3p+rUb/I0dLlVkF3OVWChsXr78RwoMpk+fPiyXMwcTz9Fs06FIHQolXrt2TQoLlWf7BHU4knJKBQgtCjka03/iIIS6SxqBd4qAJphWwotql9OmzxIiWZoLzPTlCqRobsNHSrUyF84HROXRNWs38p8zUnoukd2/Xx+JgJ0/f5F8OM8R1VmzZs3CUtmC8m/Ii4Q8ddv2HVS2bBmpmIpKqV25MAsqcq5kCcc0LqSC9i2X1sa/bd26g+rUqSW/RxGSKVNn0g2uHtu27fdSJMh7jD9XPbsb9lbYJAP8xlAhlueCDCIaZ7xni+bfCRHbxBU/FyxcTCVKFKffOaKlqsj+vG9/uGfgAPa16zZyNc25lI5zmlCxtluXjmFVZE2f0apFM843vcUSt5XhcAuZMJmPFzhKLfnfUV1WFeS5e+8eF1Px4k3+GMs/y0vUDR8LvDOIBv5e9R/PrcsV4GbMnG0Wd4BgbtwgeTXi9mX1alylcjZLYrfLc0BOF7IUdS9XryxZohg7EQrJnxvxhwtVU+dxZV9rxwR5qWN9AqXf+LD15Iq7qKhrih8+WiimpPpgbnwxlsFMClEtFmQb4w6vKfq1Y8fusHmAMV3GZdrnz19M2T7Lxvm/nQnvOH/BIv7fYhk3GP09OTczf768Uk3P0niqiaSqvb5+/Uo+qsYqsij2o9ZF2x9aycfWdB5grFCwZfac+eHWEPqB6rRR3Rcyb3zATX//tmOJ4kgJWea+is9QVOsZubeW1ggcQ+ZwislxgzQUkipUkUVurJoL7dkRhTUKx9N5rt5boWI59ryXFy851g2KcUHSrfYBc+MPR0LguBCuHnyYPuU9CPnAIF3Yg/z8g2RNA184pDZu2hyGCfYBvDf2neLFi0ieEeTnqBS8jn9jXIum49utSyepCA3sUJALkWA05SQyt+/l4/lonE+4x/5fDsicQcXe0ixf37jpJ9nrhnIFZciCvVkVkDPXF7Jv5syZ0+xeq6vIWvmh05dpBDQCGgGNgEYgBhDQBDMGQHzbW5iTyL7tvRBlGuMTQMXYCGvGldNQUfFPNlRdWb5RuVJFkY3pphHQCGgEYguBRyzjhjS7M+cAwyGiWkzue7H1Lvo5GgGNgEZAI6AR0AhYj4AmmNZjFeNXxqShdfXaderzv7wlSMnQYOC58TEQjflQ4fr16sR4//UNNQIaAY2AJQQg90d+b/duXcLlIcXkvqfR1whoBDQCGgGNgEYg7iGgCeZ7GpMIUtKWzQnl+d+26hiOnMCB5Djr8HOunor/oWx/o0YNpBKqzj96TwOtH6sR+EgRQBEhHINk3Htiet/7SKHVr60R0AhoBDQCGoE4jYAmmHF6eHTnNAIaAY2ARkAjoBHQCGgENAIaAY1A/EFAE8z4M1a6pxoBjYBGQCMQzxDAkTBQmOimEdAIaAQ0AvEbgURcHFA36xDQBNM6nPRVGgGNgEZAI6ARsBkBVMKGNFg3jYBGQCOgEYjfCOB4Gk0yrRtDTTCtw0lfpRHQCGgENAIaAZsR0ATTZsj0DzQCGgGNQJxEQBNM64dFE0zrsdJXagQ0AhoBjYBGwCYENMG0CS59sUZAI6ARiLMIaIJp/dBogmklVvfu3acpU2fQjp27qWf3LvQdHzSuW/xA4NWrV7Rs+UpasWI15c6di9yHD6XkyZPFj87H815euXKVQkIn0y8HfiU/H69w5yHG81cL133k2K3fsIn++usOXb58hb5v1ZwKFizwIb1itN/l0qXLFDx+Ih06fPSDngumQBkJ5tq1G+jsufPUv1+fsKNbJkycSpkyZaRWLZtFG+N3dQMcLTOWz1muV7c2VeGq5O+q4ezm4e6e5DrUmddP/hh5zIMHD8nReSh16dQ+Qt/jA/YxAsIHeBPjnEyePDktWryMhg9zeetK/LZAdOjQEZq3YDFVqVyRmjRuqO0JW8CL59dqgmn9AGqCaT1WdPHiH9Srjz317tntoyeYOBJlkNMQ8vL0oNq1atiA4vu59Pnz52y4jOIjExKRh7vre/0gPHv2jNxHeNGLv18IfqlTp3o/oMTSU3/99TB17tqLZk6fFI5gwtC2H+DEx/O0pA7t28RSbyI+5tWr10x8JtAvvxykwICx9Nln2Wzuy8OHD8nZZRgN6G9Hp0+fERLh5Dgg3BEdL1++pJ/3/UJLliynbPyMtGnS0P5fDtCFC3+Qi/NA2VNwzZat22nlyjWUN28eKQ6De7Vo/i3V+aoWPXnylObNX0gzZ82lwoUL0ZDBjlS8eFE6fvwkjR7rR5kzZaKePbtSEf43Y8Pv5sydz307S+nSp6ObN27SkCFOlDtXTpvfNTo/2M8Yd+9hF2EuROeecf23mmDG3RHSBDPujk1UPXtfBBP51P4B49lZUZG+rF41qm7qf//AENAE0/oB1QTTeqxsIpiIZKxctUYM56RJk9rwlLh5KUjR7Dnzqc0PrSht2rRi9E6fPpu6du1IBfLni5udNvQqNg93hxENwlG/Xh2zuIBEzJu/SP6tXdvW9Mknn8R5/KLTQUsE8+at2zRh4hRqWL8uVWZPsDUNUei8+fJQieLFrLncqmtA4latXkfnz1+gnj26CuGPagxNb4wxHTPWn0qXKkl/cBQmR47s9O03TShBggRyKdbPGI4AnWAiGMAkNlfOL8L+3tPbh8qXLUONGzcgP/9xBLyM15w/f5EGDHQWb7njIHtxkvgFjKPNm7dQyPgAIZO/HTtOS5euoKFDHAkfQGMDgQ4MGk+nz5ylAL/RPN+Skgc7OB4+ekS+Y71i1cFhaS5YNVDx9KLoEkyM39p1G8QZULJk8feCwruMYO7e8zP9zRHSuhwdje2mCWZsIx5zz3tfBPNdroWYQ0ff6V0hoAmm9chqgmk9VjYRTMg1jhz57b1Hy2x4vUgv3bN3H02aNI3GB/tTeo6AxLcWWwQTRGKo2wiqwZ5NLaP+b5bEFKm4ffsv6m/vKCSrXLky72wKvs0YYn4FjQuhUiVL0MU//qCsWbNK1FG1TUwGXYYMI2/PEdSwYb1wfVdkNmXKlNSv/0Aa7DyIWn/fItw1cEj4M6kcHxxA1apWJkiP+zEWBQvkJ2dnB1mb37dqQfmYfJu2x4+fkNNgVypbphR179ZZ/jkwKIQ2bNxMkyaMozx5cr8zLE1vHFNzIdY6HAMPii7BjAsG7bvsw/skee/z2TEwtT7qW2iC+VEP/3t7eU0wrYdeE0zrsYpAMJHbMXnKdEJ+5pMnTyhT5kzUt09P2rV7D82d9191XhxCAAAgAElEQVSEqlbN6lS9WlUqw8YdGrzR6zdslHzAgoUK0kHOTWvTphV983VTucckvt/dO3fkWkR4EC3Mx1I5REOQy5YyVUq6xX8PmUYyjowidwc5X8hBgGQOhijyEBBJCWSDF4vhMuc+leUISbeunTjvJ7E8HxGbPLlz0WHOh8rxRQ55Xvt2P9DiJcsoAf/f69evCbJSyOjOsORv1ux5dO36DWrcqD5lzZKVdu3ZSwcP/kpTJ4eKsY8oC6IqadKklns9evSYHAfa0+efZ6OJbPxu/mmrPP8cRz4PHjwk7+AyeBA1adIwLMpjOhQK32vXrous748//qTBTgNZOpg7ynviXiD406bPoi/4/a5cvSZEp2aN6hFI/3V+r4DA8RGwrVypAuXiqMEMliPmZSP81KkzVIn/Du+RNOkntGnzVlqxcjV9wdEq4Nilc3s6xRLEpctWUPnyZSl/vrw8N+5J/mHzZt8QSDriWRUrlqcff1zFc6K09CVJkiRhY4LnAZ9uHBlu1LCB5GkZ839xnzt37so1jx8/pj48354+fcp92UJnz56nrl06cNS8LW3dtp3Gh0yikiWKyzPQj1COFq5Zsz5Mnmh876uMD8bOadAAmVOLWcaJfDHMW7wbxgl5hYieLVq8lPbtP0BZeL6fOPk7eXuNoJQ8z4KCQyPMneyff2aWYIIsIqq2+adt5Mb5VtWZkEOmeuLE79ShQ1v5zaHDR+gVz3PIiDNnySwR81Wr1/JaaSL5WV83bUw7d+2mdes38ZzMTJd4HaD/RYsWJki4MfZqjWGOP+X1BTwQMcmTJxelSpWKVjMe7dv+QFsYrxQpkpPHcFf+u3VhY5gvb166evWq4GvP8lcQv8tXrlAQE7TPPvuM+tr1FLwgn/ce7UdeXu505fJVyc/x9nSX9Ye16uXty/PgIE1kQqeil6bzHeOF9Tt1SkiECC3GoGv33jzHOlK/vr3kp9hDRnqOFlILZwbwsKZhD/L1C5QxnBAaRBgj1dT+hP3BOBerVK5M02fMordZiyqKi2cogtm/X29RQWC8kydLRoMG9pf8uNev38haMB3TYsWKhHs1c3tvuzatRQaMaF/Nml9SV8ZqNv/55MlT1Jnz77CHYq3FdrOWYLZs8R2v250y1zJkSE8P+fvSo3tnGaf1GzZTYf5elC9fhp0I+WRu45o/eU9syyoI7PfIkcQ35P6DB+xI6MLfhct05OgxSsoKCUTle/fqRn+/eEETOefzE/524LcVKpSjZt99K84L/PbO3XuUmtfF100bSURRGfE1vqzGa21PhBzMe/fvR7hfWx6HA/xtgBQca+zNv29o4IB+9JSdb5MmTw/r9/e8luD8WM1rOg1/5ypXKs//q0Sjx/iRXZ8edJf3LNN7YK2phvU+nXHANxJj3Ir3J3xvsYZOnzkn6650qRJh74f80QoVeO9dsUpwScJ7K/Zr4B6X819je77Gl+eZEswhQ92pQsVyYgvh2+bMKQr4VhpzM5VDAX+/fccutpkK0v37D8TGwndzHH/DIltDHTu0ke9+VOvxs2yfSi5xNv7/6M/Va9fIFSkJbHPpFr8R0ATT+vHTBNN6rMIRTMjZIIlDARk318GSG4XoCiRMvXp2J0+vMXJn03y/s2fPkb2DsxSaqcREA8Vn5sxdQKEhgUw6VtIxSOhYxoZNydNrLD3iD/Awvr+Pb6CQGjwLxG+g4xAqxEVEHPjDPT5kIq1Zu56N46H0gKWZkKwGsAFcrmxpiViAmCF3tEvnDrKRIu8NzyvFH98NbLj4+gdRKEvtVrGxfZ/JMvr87PkzsrNzoK++qin3QMTj4K+H+LpAiWAaIxEgcHj3UqVLCqlEA9k8ygQveJyfbNh4PiIorkMHUzI2KPHvuEdoSACTgyxmR2HhoqW0adMW8vP15sT9FJJDmTJlKr6Hk0RwIrvnzZu3pE+jRgyjL9k4esRkDB+gVBwlMo6JimyawxaGkr2DI7Vp3UoMeESagB0IQIYMGaiP3QCWJDrJOAJHGJIy/oY8XZW3W6VyJWratCFLZx9R+XLlws2Pn7ZsFcKMMcAHaMHCJWIkjx/nL+QFTd0HZB6EDI4CzA+Q1uAgPyFV+B0KUU2aECzkADJI4xw0jlluJljOg92EnPTu1Z0/xHc4IjaIDa3m4lzAfZT88vdTp6lvv4Fs7HahIkUK0VBXDwoK8BGiP3XaTCFt27n4laW5YylqZZrTrK7Dc3r26EIvXrwkt2EjJA9xtPcIIfjGXE4Y4qETpghu2bN/LgR1374DQlZc+XcO9n0lWniUjUm7vg40dqwnz0Em9YwLHB1DGcfr169zHk01yWlU8/s+G83GMcRc681jDaMbawERThjz+G9IYdEgkQUWn3/+Od29e1fWJggTyBXk0n37DxJc1foxnfBqHh45+pvZqKLCCkRCzV8Y58AH/QNR/PTTrFbtZlgbGOsK5cvJ/gEnhmog1+bmYu1aNWkvz7W3WYvG9a3GuBfnifbs0Y1xeyH5yOfOXeD57keYa+bGFPtIFnYiKKwj23vH+vgzEb7GjrYhNItl/XAgmIvsWgVWDFxkSjAXsrqlerXKsobR4Cz6ivNrq3JkGhJpR56/nzPpX85OKIwt5pmvX5CQOziusBdjH0DuO2TdQcETOId3kJBO7M2QeV+4eJHn9Dwa6jKIHUdpOboeynMyv5A2NOxtN2/eJI+R3pI3jO+Q+u269RsJBZlQiOjW7du8bgL4v3sLcTMt8oO0CdP79WVyOHvuQuretRMV4Ag71iUcdGf422fab3yzliz9MazIERwHMMxhyMNJY7wHvmtwdKGpPLgyZUpS3Tq1xVEBB03bNt9LsS1XV2fZjz09fahP7+5CMtD3tOnS8nsslpznhAkTsuPHR5xommDGwESP5VuYEsxR/D305UJycJzDQQqSib196bIfw4r/GAmmkFCnAcSbNI0cNYYaN6wvTpSo1hDWqip4ZWk9dmVbaxzP+wH2dvJ9xDp59uy5zEXd4jcCmmBaP36aYFqPVTiCqYgEjGFI4VQRGUQdkdcEIwDNlGC+efOGnnDECUTn6dNnElXatm2HGOzqY61+g3scPnKUPEcOpyGu7kxMyrJB2Fe8yjCSE7Fh6M5GFDZNU/LXvacdR0uChfzAqABZzMOEoDQTiqlsiChpHAw+XDt96kSJgKKBbMHQBSFr2KCePDMyggmD244JCAx9kDm0XbxRq7+D8W9aHAnRl4mTp0Uq0YMRAcMdCxrVBUEacmTPLpjeuHHD4j0nsrENgrZ7z74wAmtJIgvvpV0/B7PYDndzkYgzCDEcCfhQgeijWM2n7JkEwczB7+bInlJ4LN+8+TdCv8wVhjL2ZTAbOqPH+AqZAomCTNJcM3efyMakaNEikRLMV0x2UGzFOGZ4LqKhGHc01R/j37Vt+z0TdyeunNdADN+0adOIoQycLM0dWwmmsRiQ8R0vXLgYRjDV+71585pGshMBDhkYyV7eYzmK6SAFb9R9FHb97HpRHTZGTYk3+m18jinBNM1hvH79pkRSQWStiYipOYbnxCTBBHEF2f95334m/11lPIxk0dw8wlpFzieas6MDpWODWzW1h5mbi2+7Fk0luObmgtorEAnfw9Flc2OK/UmpQNR4mtt7Q1jCD/UE5MMJ2XBszznwxlxYG7b7GLvU2ggmFA/GaAsUGPgzikVBvQKCVKRIYSFgiPAhiq8IGRQPP/KeqgigabVac9VrLf32DEf/xodO4nXlRqfZqQOVAcgmiGJkVWTV/b77tikrO9aQm5szqxz+cwqofzPtN/68lb9/qopuZPeIbEDwfQgIDGGFSXkmzuxcNFTpNRIRzA04MdS/a4lsjE3zWL+RKcGczw5WqLfSpE4t6iWsHaz9lavWmiWYUABAlQMnIOZBGi66BodNVGsI6gBE/CNbj6ZrwNz6i3XA9ANjBAFNMK2HURNM67EKRzARuUA0pQZLLgsX+v/jCPChrFunDnu4/OXOpgQTxiqqRG7Zso2qcoTjDkc7IKmEIfYrl75GJCXQf6wYfsibQuSrc6cOvAFOFtIH8oqPsMOgwSJ5gizOlGiAvA338BQpYbZs/x/VQFQrd+7cNMDBSWSe+O0kJnnHT5wkH47uoKopomB/8/+vWrWS5HVBEhoVwYSXHc8zEgNlSI70cIsQ1QMu1hBMvCcku1euXKPatWtIZU0QiagIpiLrV1jaqAx6SwRTVRA1h23TJo0kuoBIQoEC+cQIchs2Ut6zLEeHIcP0Dwimc/xRgvGLfv3LDgRzEUxj5WFjXyC7dHQeEkacLR2fEtME09yYYVwUGVJEHv1R/QWe4wL9WLK3n8bzcRNwptSr+xVHAp0inTvvgmCiwiocA/AKQxanokGJEiWWgkG+7AhAtKQXV3xGVA4qAUTIPv30U5sJJnAxRkERHUOkErmQ1jSF37HjJ2JMIouoLvYKEHzIm5cs+ZEmTAgSb7la/6pval2CXAZzlCc97y0dO7Rjx0n44mPmxl7d423XojUEU80PyN/Xb9xkdkwRuVJSXnW9ub3366ZNpEI0pODDPUbxfPUVp5clTKwZv+heYwvB9OP9xBjdhBFcs0aNMHIHggmnAvJm06VLI12DbB1YzOU5HpVxjG/C/IWL6Q1LkTNlykB7f/6FKxEPCkdO4VBCRAdycMi6s/NcN0ZtjMeUINI5m59rvF8PdnSYI5jm+l2/fh1axQTAVoKJ+X/s2AlaxJEqVGPG+j995oxEdSMjmEg3MB4TowlmdGf3+/t9ZDmY1hBM49FA0SGY5uY1FEXzOVKunCyaYL6/eRLTT9YE03pENcG0HqtwBBOVLLv36Cv5UKgEamyRFZSBpBFST8gakVdkJFpZs2ahsWwYp2ASlTFjBsnVK8aRKEh5bvCxApBPIRoIo6N6tSoip4T3zZRgIt9xEEtoTaNT6CMiqCBq+/b/IjJKJeXDBxvFaTJlzCi5kcjvM0b2YjuCqaJGf7IBg0haksRJwhGDyCKYIBILFy2T6K/KMYtsTCxhCxklyCJkyTBcjEQpH0cbgBGkbCAfINjlOM/1h9YtJHqiCGVUEUxEJ0aOGi1yLj+WRsP7ioZoEqoPY+zRYppgqqizPz8TJBENmD969JBx9pY/m4tgQvKTmvuYPn16zmHZSR4eXpJDfI5zcC3NnXdBMAtw9MaR5ziiy6aRX8xlrLNl7LiBYwDOIORBQ/pkaR5EFsEEFpBY43lJOJ8Nhok9R0iwDq1t8KZDjuczxjNCkR/MH+SFlmaJuaUiP/g9nFaqyA+qxkq+tdsQiTpD8vpZtmzkOcrdbFVYjO3MWXOELDRoUFf2DRjbz3ieKeKmItWmcxFS3ImTpkqOq61r0RqCqSKYQUG+tJhl8ebG1IgziLqlvRfXIbI7eow/53nfErUIpObWyoetHU9brrOFYBojmIgaP+d9ITE7TaCcMBcxUYqYBJQwLKoCAmgugvn776foEadyNGLZOPLLIddHNNQ0+ol3g5rmLudjohp6x45tKecXX0Q4B1NVRm6AKtCG+5lGbzCvHj16EpZbicir6neK5ClEjh8VwcQ9QKSVAw798uZcTeyzWOPmIpgJEyaQ8TdigwjmCc7XxD6GaL8mmLbM5Lh1bVQEcwnv/1+zY8pSBFPNOXwvQidMZodN+mhHMNW8vn3rLznzVxPMuDVnYqI3mmBaj6ImmNZjFc7IR0QNeZCJmAD4cFQREUecMYeiI+045wekAR83GGSKNOBRIH/Dho+iyRODJbKHvC1I+2CIQSq0a/deQtQvXbp0/EFNIDmH/3KRBBQJefr0CQ3iIiYo2oB/g6EPAmJK/lTOGAgPJJiIVMDgvsMfZRBjSBzdhw+R/Ds0GHT/vPpHDGgYYiBUKMKDvLOvatcMi2Du5r6pXK+3ycE0RvGMxBqGDiTAeK6KCqnCKIiaIScVDXiDxEQVwQSWiCqiaucwVxfJn8T7wAjPwxFcY1RZPccctihgA0MWeULI5UOepbOLm0QwQS5g4KOiKaKqAYHBIpFFhKAvVwKF0wFFk1T+q6UIJnJxETXGPEB+G94fBQjGcV4V8p5U3pmtBBNzC3MGuVj+vqMlZ3TyFJYkc5EN9B/ODBDh/Dwf3LmwDXJc8SFGThx/by3mYCKHd+/P+1ii14vzoF6Ks6QIO0H2cTTX0tyJaYI5jolILS7iAsxmz54vuaIgZ8iDxjvWrVtHchPbMvGtx/+N9sknSUR+bAvBVGOoitQokginEuSo+HuQI8yDgQ79qZBByWC6rcAghsQb+chjR48Ky91UklUcQdGRixuZO6YETpaBAwdLRBbzDc4HOIMwvyCBR0OU1p2dHGq+Gwvr4N+RrwojvGWLZtJvFF6Bh70UzxMla4ehNX3GnAhzEcWYXr/+l9UWd95qLRqr1Kq5oIg2iC/yseHMGTtmlBS/MjemiLiqfGQQSEt7L9QeKEaEZyKaizWPAmfIDY9KPmzDp8CmS60lmBU4vxIFbrAPwikCkniKC6xBCow9HgSzdOlSQvSgLGnA0T+MKaKeyDeeO29hWATzJJPJqdNm0QhWVWDeIwczZ84ctJ8LBuHoLOwPOLZmxMjRESKYeDmcq+owyIVKlCgmNQDwjVB5ZyqCCafLCHZGmd4POaQzuSgc8mwLFSwo0ddcOXNyfYETEfqN6CkKSpkSTORgmt7DmIOJgnPAarCTg2AFNckU3g86dWzHc2g1O1qGSUEjczmYmOMe/P1LkEDnYNo0kePYxaYEEw4H2ApwwiMHE84EOOlxFBbsMBRFxFFRcNrjG4sc5CEujmz7vOLibD78ja9PO7jwj1IBmFtDyGM2RvMtrcf2/P2fv2CJJphxbM7ERHc0wbQeRU0wrcQKVS9RRAF5eNhUUC0Wmn0frsYI3T4MdlT5Q24HyCYKJXizgZ8z1xdczbCDbEpokKGhQMVe/iCW5I838h4XMsFoygVEanNBHfwGuWaqZWRCNcJ9qBiFwzlahAIiquHDigp4qLh4gz+4kJG15kPrUaXyEFedhEwQZ90hcoOIJypQgkCM9QkUg1Q1GF74MKMgQwAbK2mZ3MKYxT1B1FAsI0mSxOTCB8mDTCECApnR1q07OKetlrzz6/8ZisABBrCqIovKpKa44bkh7DE8whFGGLwo0gDjG8VrlLGLaxClgQHzkj35ZZhAwIONqBlyIC5dusTEfEXYWJjeE0bPtu07aTITKlQghaQV44RoZbcuHYV0qvw5kARz2OJIiW3bd8iYQ5qGAisbN/0khZJAMuAYQAVfjAOKYQxiIzYjEzk/Lpq0dt1GzussI06AjZs2Sz8hScbHC4bjtBmzBX70BR+2JUuX8wdpMaXjioj4QPZk46woPxPN3NyDtHrK1JkyRsiLRDGD6TNns/R6e9iYPOKxRz4lDFxIrVExD15VHBCNMQO5AZFV87cOz1EU/4DzAh9ojG/x4kXowIFDYVVkUaHS1zeIEiZKKJVj0SDzRQ6wD3+8TedOdzaOd7HTxdgvkCnTd2r23TdS+dZ4HUiH8R2xRjB3EfEDjiATS5Yu4wJXGylz5ows/Uwn74WIBqTfkJCq3FD0E5GW4sWKcvGQ/yo8Iz+nRfPv6Ohvx8I9B4WOELHDGGLdgOhLJWKWgg/gAl3DODcXBbLQ1vBYBnPlwdHeI6M8OgXrAtejIBfWGqR9p5lAoKInqoXiPEvkHENCD5UBZMAgfVhryPPG+KCYCSpNY8x+4LWOc2mRyw0JMKT2iRMlouZ8Lcixck6o6CuqkRobKhyaRhghj5/P+JjOReQgv+1ahBxf9QUEE+OCyBwIA/bDf/n/UGjms8+yhTkJTMfUtIosqlab7r0/cDEurNV1PG49uEhUQS60FMq5hHAUYZ8x9iMcEO/4D9YSTFVFdgVXOQUWwAbnDENlgvX4E+dCYq1jXkCijn0dhUqw71erWjVcBBPzHtVS93AeOpxh+B/2RKRhzOHoZL78ecU5inxLOC2M+ZuAA88ezPs9vgMoDgdHnCnBxNxE1VvT+7nyPo7vzjyupA4Jd3KuztyT9wGJJpv0u26dryTvdjJHMVvxt6war7dRnmMlx9TcPaDsQcP7LeeieBhrvEtCJovXuGAXCsBt375L9gg0kGGsG0XQUUUW8/sAV/bOzPmhL9lJBkerLvLzjhfBO7i9OYKZk22fDLwuXr78RwrFwVE/Y+YcUTPBNkHDeINgwr5ALQwUX4N90KRxI6kiqwimuTUEJyDOrTauBSg7TOd1fq70rCOY72DQ48AtNcG0fhA0wbQeq3d6JTYzRGResNcVeWOIOsIIh1cO0ReQoZJ8uHyzZt9SIjbuVdGbypUqhh1bYE0HUQkVR47ASw5pHAxKGGWIokV2hII1937ba+DZhlTJi491AEGLzaZkXsWYzEUX29jst36WZQTgoEGFXSeObsDpg6MvQF5HcrQG57iqYjG2YggnwpQpMzha2c9iMSZb76mv//ARMBLM+PK2cIZAllu/Xh2JOuqmEfiQENDS6A9pNGP3XTTBtB5vTTCtx+qdXqmiDPAYK/kdSCeinYgaQnoLmaU6pB3Xu7FMDselwAiwtoHEgmRCSoLzw9AQ6YP8z5cL/ai/s/Z+0b1OFdmBp1nJ/aJ7T1t+f5XP2EQ12JjA1pbn6mvfHQKQocN7jGrC6hgRRP6wliCVUn9nbQ+w1i5fuiLRfDiAUPxEN42AtQjER4KJwlGI+jmzk0ZFfqx9X32dRiCuI6AJZlwfobjbP00wrR8bTTCtx+qdXwnNP87ySsQytyIsZ8RxCBX54GAQSEjLcD4disrgfyhy06hRA6lEqwrBWNNBdUA5ZIE4Bw8GMyQfyHmBHDe2G2RWkAWioM37aHg+8ndiAtv30X/9zIgIKJnnepaO4yB5rCfkZ6KYCeTHtjbMD+SrwpmD8/PwgdFNI2AtAvGRYMLpCEck8inxfdBNI/AhIaAJ5oc0mrH7LppgWo+3JpjWY6Wv1AhoBDQCGgGNgE0IxEeCadML6os1AhoBjcBHgoAmmNYPtCaY1mOlr9QIaAQ0AhoBjYBNCGiCaRNc+mKNgEZAIxBnEdAE0/qh0QTTeqz0lRoBjYBGQCOgEbAJAU0wbYJLX6wR0AhoBOIsAppgWj80mmBaj5W+UiOgEdAIaAQ0AjYhoAmmTXDpizUCGgGNQJxFQBNM64dGE0zrsdJXagQ0AhoBjYBGwCYENMG0CS59sUZAI6ARiLMIaIJp/dBogmk9VvpKjYBGQCOgEdAI2ISAJpg2waUv1ghoBDQCcRYBTTCtHxpNMK3HKt5ciUOyZ86aSxs3/kS1atUghwF9w/X90qXLck7gocNHyc/Hi3D2ZnTaq1evaNnylbRixWrKnTsXuQ8fymd3JovOLT/q3165cpVCQifTLwd+jZHxeVswo5pHb3tf/bvYRQBHE4VOmEwXL/5Bd/66S4mSJKYC+fPpdRpLw6AJZiwBrR/zUSHw/PnfNNYngPC99PX1ogzp08v7r127gc6eO0/9+/WhxIkTfVSY6Jd99whogmk9xppgWo9VvLry7r17ZGfnwOdolo9AMPEiOOOsew87mjl9UrQJJu4HMjLcfRSfyZmIPNxd4wXBfPXqNRPtCfQLYxEYMJY++yxbtMf42bNn5D7Ci178/YK8PD0odepUb3VPnHvauWuvGBuft+oE/yiqeRRT7/u2/fvYfgfDyX6AE/3QuiV1aN/GqtdftHgZHTnyG3Xv1plmz5lPjx8/lnNn48s6teol4/BFmmDG4cHRXYu3CCiCufmnrfytdadaNb/UBDPejmb86bgmmNaPlSaY1mMVr668f/8B2fVzoPLlypolmDFBYEBSHz58SPXr1WGC+Td5MLFCi8uG619/3aGVq9aIcY4DxFetXkfnz1+gnj26ChkEYYIR3uaHVpQ2bVqrxhyR27z58lCJ4sXo5cuXNG/+Ivldu7at3/qQ8pgYH6s6H8VFUc2jmHrfmOhrfLmHcb7Y2uebt27ThIlTqGH9ulS5csUof/7PP/+Ql7evOICwLmV9xoN1ql7MuMdE+bJx9AJNMOPowOhuxWsEFMF8xA6zVClT0BAXR3ZsJ9cRzHg9qnG/85pgWj9GmmBaj1W8ujIqYhBdAgMiNtRtBNWoXpW+++7reEMwVTTHEgnes3cfTZo0jcYH+1P69OmiHPPbt/+i/vaO5DjIPkYiweqB0R2fKDtu5QVRzSMrb6Mv+x8C72q+WALY1PETnwim6R4TXyeRJpjxdeR0v+MyAopglihRlDZt3kr2LIktUqSQJphxedA+gL5pgmn9IGqCaSVW9+7dpylTZ9COnbslMnXq1Bk6fOQoJU+WjAYN7E+FChWkqdNmyr83b/YNgagkTJBApJcnT57inMh59MUX2enU6TPUi6NlX35Zje7dv0/+AcGUlCNpN27eokwZM7IXbhDd5ihbYOB4ypo1C50+c5aqcKSiW9dOlCBBQlq/YSOtW7+JsmbJTJcuXyGnQQOoWLEi9ObNG9q6bQctXrycChcuQCdO/E7Hjp+UvprmYOKVFYHp36+35CvgevUuVapU4mcl4MjeRfILGEdp0qQWlB49ekyOA+3lz3PmLqCly1ZQ+fJlqWSJ4lSv7lcSWXny5Ils8nt/3k8XLvxBXbt0oC6dO5rNhYBEFe+DKGKuXDnp4MFD/J4dqVHDBnSPJb4BjAHkfFn4Xc+du0ADOJe0bJlS8jGZOXMOFStelHLz77Zu3U6/83g0aliPnBwHiBcT16xYuZq+yJGdDnOuKd7zzt27NHfef9HFWjWr8/gkpK3bd1KKFMkpdHwgX3eEZs2eR9eu36DGjepTjuzZ6eix47RmzXqRqpYqVYLvu4XGh0ySd+7UqT3N52jlqtVr6Zuvm1A+jmK+ePGCljEuZcqU5nGrRKETJxNyVDt2aCtEfMOGTTR5ygyqVKkC9e3Ti349dMjseKrxCfQfK3MKz7Dvb0etv29Bl69coaCgEJb0fkZ97WkrYLkAACAASURBVHpSpkwZw2axwhRRsoI8Jw9yHmebNq24f03pt2PHKIT7njZdOqperTL9tGU7HT92gkqVLkkenDebOXMmm+YR3mvuvIW0YMFied/BzgMFP0iWMF/P8bzCmN7iqJvL4EHUpElDmVfGto3xn8tzCWNWuHAhif4OH+ZCVatUZpym8zy4L3MqE/fNwb4vR5XTRBhb+/596O7dewTnQYEC+Xid5ZA+3Lhxizp1bCdrIFmypARyF5NzaqBDP6patTIhx9FcX9OlCx8B/+PPSzR9+uyw+VKwYH769psmtGfPPpozbwEVK1pEoulYzz17dKNUqVKGwwr9Dwwaz++2jdyGOlN1du5A4o2124HnF+bMIZ7DrxC19PSg0jyuq9esCzfn69WrS7M4P1uIJkc0MV/R92vXrlM6dqj88cefNNhpoMjF1X6H/ezOnbsylliPffr0pKdPn8paOHv2fNga37V7j4wlWj1WNezctUf6VrlyBfq6aWPatGkL/bxvP2XOlIm8vTwob948YdiZPh9r3nSP+ebrxrIHmduTMmRIH66/2H/fvH4jaxZzslXLZmTH/cZcmjJ1Jt3nvdfJyYFy5fzCyi/A21+mCebbY6d/qRGwhIAimPXq1hYbBmsba3zduo1hOZjXrl+nSZOnE/aHP3lva8vfgs+yfUpDhrpTRv5uwua6cvWqkFPYNcPdPSnrp1nlkT26d6ZFi5axCikJ7483qBHbBLDFvEf7UjXe9xs0qEfjQyfR57xXli1bhqZNnxXhObhfNn4evm9Xr10j1yFOUqdCt/iLgCaY1o+dJpjWYyVFMnr1saeSJYvTiP/JzZBvB7I5MTSIIEfDv4NYNG3akOWjjwhGppOzK/n7jhZjB4Y/NqVJE8aJAXb27DkaOWKYSCsDmDTY9e7BRG0qyzVT0kCH/nT16jUx4h0G9CMYcKETpjAZCqDs2T8X43LfvgMUPM6Pjhz9jfz8gmgc/3cRNtRvMmHtYzdAjNDICGavnl3FmH358oXkDoLIjed7IEcLkTmQD5BKNBh2RzmXC8/DZo537d2zW7gIJvoRGhJI+dh4XLBwiRh9kyYEM3koGAFpGL8TOVqI98Gmi+vXrttAY0ePEiz+ZdLsOcpdDG382/QZswW3HDlyiMzv5O+nKMBvNJOK/LSLsbR3cKJxgb6Uh5+Ndx/Km3klzkHdsGEzwcjDB8FUHhjIzzn46yEhmIhYmv7ZNJJoGhE6efL3cLmSpv8OYvgfBuOkn1fZkB/PBZaGDnGUPFhL43mZnQcqBxOOht78Pl83bSR5dIjsoLgB/jsHE2hjw3yyd3CWAi54dxRfgqE+gedn9s8/k/cDAfYZ60lwJMDh0bffQHYCdBAiBtJgyzwyfd8bN27IvIAjwHXoYCZ2yWTeAMfQkAB2jGSJMA/QpzVr1wvJfcCSa0iN0WcQWDfXwTzXnspcxLpr2bI5//cgi2NrnH9Ya5jTPmM8qUaNahJxj+k51bhxAxoz1t9sX7FmTYtMmM4nECGHgc6yP8DphHXbj9+vQvlysuZNf6/2ILXu1P16dO/C67gLE8aX5DaM3/Pff2m094j/cqINklghloY/Qy4O4ufn600pWWaGPOqUKVPx2DlJ8QyMJYqAgdAmTpyYPL3GivMsOMiPihYtHGGNq/nl7z9G5t/Ro8eoZ+/+QqThiIPDAO9XpnQpdgY5sJPqxyifr95VRX+j2pOM+y8cQc4ubmIEYi4BD5D0unVqy34cG00TzNhAWT/jY0PASDDhkPJl+wffPTiUQTh79+rOzuCJsn/V5mKHcN4FBU+grvyt8/ENpN69u9OXbB/t2r1XSGmnjm1p5KgxBJsIezG+QWht27RmB+ZdGsV7nyPvYQgGLF6ynFo2/5aW8zfGidVLsNHMPWcc22gD7O3EIY3Um2fPnlMffq5u8RcBTTCtHztNMK3HKoxgKoMHPwWxsWMD3Z+JDkiVkXTByFMkMDQ0kDJmyBBWXMfb04Nu3rrF0YR5YnjVr19HegIjbvQYf/H0gyBV5kgXDG1EL0eM9OYI02shpPCIgTx4eY9lchQkURHkWcGoTJkyJXvobc/BNL5LMiaYeC+QP2y2xndVBNccwRQD9n9FfiKTeaqiQDCIVZ/VUICw9+rTXwgUSA+a8e+aN/s2AlE0Gt7lK5QTgpmDSbgjRzThsXzz5l+5T2wTTEW4kPOJdwHGiEq3a/uDxfGcPnWiRBIVwSxVqqQYxfgdCPX16zdlvDFvkiRJEm4G43dPOLqUiufA06fPOII6hbZxZBsEN0+e3BEItHGe9GJnAfCxZR5ZIpjGNQKiN3HytLA+mC45U1KvxhKkqQV/xNVcQf4h1sRgl2FWje2t27fJru9AiQwiCte3/8AYn1NqfM31NYRl1qZ5vMY1gXH19QuUas6KfCMCbfp3RrwsEUxjsS4jniD4kRFMEFg4t/DR/JMjrK5MThG5xxpW72Ycy6gcMJbG0tQRpfYJW56v9idr9ySFGyLbiIzDCfhJ0k/YwTOJnJ0dKE3q/5QZ77ppgvmuEdb3/xgRMBJMkDs//3Hs9CpCiRImFILZoT0I42iOavYgqEWgNEFE8btvmzIxXEXD2OEE5y32vYDAEOrYsQ3Nnr2A3NycKXWq1OLERXQUjljjs0qzcwz/9uuhI0wu+1MJJo/uHl5mn7Ni5Rq5X5bMmbV09wOZpJpgWj+QmmBaj5VZgqkMxpEebhJhMUe6ECGD5BLGnmo4PuSzbNloEsvTli79Uf4aUr82P3zPUr7b5OsfRDt27GIDNR25sPSwApMmGMjwgEHeCSKKlihRYolSgmgqwxBHhLwNwTS+C+493MMzXBVTa95VGY7oQ2QEU/XP2GeFjfE5kJWiKcO6IUchFREyPstoeP8fe9cBZtPVtZcuUaOLEr1FbyG6ECVEiF6jl8HoxhhjMMqMqczoohPRe+8SokVC9N4lRCcE+de78u/5zly3nDumyj6e7/ky9+57zt7vLme/a71r7a/4BfIjS3QhPz7LVsuS7E3DhjlTxozRTjATJIgvXh94pnzYkwYrJqS86fmFgyRM1voTUtJbN2+F84zCE+TSsy/5sOfxOkttsmTJIjIdywsEZStLhrdu3c4y03IiC4aU2QzBhJwUdXJmHEUFwVT9X6VKJSpYIF9YEyEFrl/vC86IetRU3xrHGCSaMFpgnkbmmLrL0lEYAqzV9cv69d7IpmycE9gMgfxBoqU86GgsSNqGjZutEvLIJpiQyC7+fil7K69T9epVaCVviGC8ii6C6czzYahwZk1SAweeWCgAYOCB8gPzp1nTxk6s/G9XVBPMt8NP/1ojYA0BI+kDCdy3/4C866CeQVgGCCYUGTCspk6dUm4BBQOUFwsWLA4jfs4STCRXgwdzMRuu/P3GiSzWfaiXw+fo41PejXGsCab5ftQE0zxWdj2Y06eFspUqXTiCqTI4HmcZpaU8EJ6mCxcuyYYH5aZNn0nfL1lBkycFsTw2BccW5pA4RBDN06fPCrEIZMIEkmrp8UMWtQEDhkhL/NjDBct8RAim8hCgLS944xmVHkzEcCEOApsvVWfUH94q4NKjZ58Ie5tA3hErloUloSBm2JSW5hgJxMyNHuMrOCkva1RLZEG0EQ84zHOUZLk7f/4C9erZjf5ifNFn1voT9bMk56qPE3G8LogWYkbwYrO8IF/ESxUSRsTyWXoPLdtrHCcdOf7V2XEUFQTz12PH+QidnoKT8mCrdsIKbbZvlQezfLkyVKd2LSYZrpE+pr78si5179HHal2tLS2xyYPpMdSN45Om0yU+FxdrSqKEicIZYKLag+ns8yPqwVTr8PkLFyTmsj3HTmPTGV2XJpjRhbR+zn8JAUuCiYz2Hvyejcf/cuTI/oYHU6l7fr/9h5wDrjyL2G8EsEKo/TetTXkwEePvOz6IknBcf+5cOcRYZfRg2nqOJpjvxujUBNN8P2qCaR6rMIKJTW+b1i3oFSeRQHwZkpkgpu0Bb36NHkzcGvF/7h7DaYz3CI4BrClkEkknqlerKl6KkhzjiEQhSKjj5u5Jnh5utIpjE5HMJW+e3CKpRUKX4KDxIoucM2cBhbBsFQk8EJs2ddoMWUiRKAdJhiChxP1OnDwlsXX169W1G4OJ+LQ67FGD58vYllf8t5kYTIXFX3zuo6X81J4HE/Lhmd/OlToj/gveOCQSCeYYic6dvqHA4FCH8XJGomj07MCTDEkcMrvCGxMQOEEkst26dmZv4jiRkGJDDSJujWDu4ZgMxCxm4mB/RXYGc0IQeL6QuKgPx8x9XKigkFQVg4n+QZyHteNaVOwYSCIknmgr2o+2W+vPdm1bi2zH8hxMSP1AkEG8IB+2TJgDPBSZnTp5gnjU8QxIqc14MBErovrE7DiKCoKJjUI/Jt+QOvn6jJY45lOnznDM8h76rHpVifsz07cgJMOYbCO+EYmnzMRgOjumELuKGD9rdUUfxec2GC81J9R4iawYzIhIZIdyXCWSHsGDiv7GBdyR+CI6PJhmn6/WGBwxZGZNMkp6FfbAuRcrQLAeIhYTRxRF16UJZnQhrZ/zX0LAkmCi7cuWrxJ1C0IrOnfqwP8dLAn1anMIEt6pfvxdG96/+XAMJgy+ZVhaixjMDRu3UNvWzTknxMww4gm1EcKTsMbjHY4YzD6caA+J6eLHjydx3IjZhPJsOasrrD1nwcLvtUT2HRuUmmCa71BNMM1jFUYwIWusWaOayBv/4X9YdCBZRRYxJK2ARh+SPMhiQSQgp5jFmRtT87mKyThhTacO7SSuEeQRmVdBVq5yMp/q1Srzb+pyds9tIr8oUaIoxxKcp5Z8qDrKI6YOhHLN2o0ssUxLH3A20N7syYKnCmRz8pTpQiaQrRYeuz17fxQPGbKhIcur5UYXdXrGHsR8efOIx1O1BRkkcakssohTgGdRZZFFtlQs7n7sXV3LwfGQYuIeyzlrKy60Dwk0EHe3lTOV1mCsUE9kfDVeIKULFn7H/1ss2MCb25UD7IGHyvj56tVLTvKTPCyLbFHOHAsZ3wxO+KOeBUKNl4HCvj1LPX/c9xMhUQ6S4MCT1Z8TFSHJzbr1G2kMnwv4EVs4IaXZt/8g3eSssa1aNZNMr4hzdOMYPxBTbGzrcEZbeHm+X7JMMgWDRJ7g5EK/cPZV6UdOHuM92lc8pZ+xxBBtXPjdkrC6gZRibCAWF1l9sZFXcXnKQGDZnxgjKG+JHaR+fTiBzzA2QthKUIJ+RNIZZPEtVrSwZGZdxISsPicIKsCJluZzFl3V3sZfN+TxskLkQpm5zzFOkCDF7DiCsQQeUtUXTRs3krjiZctXyhzoyRn9cIVMmiqy1ib8PbLLIiGDukCIkdUTdYI0uDmPdWCIsefL8YlIzIDxV5CxxxjCix2JoSz7FvHNMHBs37FTMvrBU4U4HCR0UFmRo2pM2aqrZRZZtPkuqxJg7cZ4QXwPsh4e4Ey/CxctllgejC17WWSNa0yjhg04czTk0P+bYzB2KTybN28s82re/5/Litjl99mjrv7G+MX5raN5/L7gvoSxCxKyHTt3yebs8uXLMj5UX0Jure6N+VK5UkWaOWtO2PNLcSbhlavWho2vOnVqydhT8xJxqlfYW2qcu7aeP4CzY+PgdMQeY42pVPFTyQT94sXfYgizXJOQAdLa+qtilJXRojFjAINadF6aYEYn2vpZ/xUErBFMJEXsP9CdPuGQIrwvkEUWSfWQwO/G/79j8ubJQ94cUpSa9094z79+9YozwreWLPqIxVSeTWT5DwnlLPC8Nj7jvQr2Z9mzZ5d3M4xjyPGAfccNDmdBlmocb2b5HKOnVHsw342RqQmm+X7UBNM8VlYlsk78XBfVCLwVAiDK0/iIE0h9kchJX/9DwJrnWOOjEVAIQJIPb20XzrRrLZNxVCKlCWZUoqvvrRFwDgEVc6mIpHO/1qX/6whogml+BGiCaR4rTTCdwEoXjTwEIK29cvmqJCxCUhTIp/UVHgFNMPWIsIYAVBKnz5yhx48e0wE+x7NXz+5Wz+SNSvQ0wYxKdPW9NQLOIaAJpnN46dLhEdAE0/yI0ATTJFaQ1xklWK1aNKXPPqtm8te6mEYg4gggI24vPgcSZy4iozAWOH39D4E3pLp8VmYLlodqL68eJZBJIxY9B8uuR/OZuuk5EVt0X5pgRjfi+nkaAdsIaIKpR8fbIKAJpnn0NME0j5UuqRHQCGgENAIaAacQ0ATTKbh0YY2ARkAjEGsR0ATTfNdogmkeK11SI6AR0AhoBDQCTiGgCaZTcOnCGgGNgEYg1iKgCab5rtEE0zxWuqRGQCOgEdAIaAScQkATTKfg0oU1AhoBjUCsRUATTPNdowmmeax0SY2ARkAjoBHQCDiFgCaYTsGlC2sENAIagViLgCaY5rtGE0zzWOmSGgGNgEZAI6ARcAoBTTCdgksX1ghoBDQCsRYBTTDNd40mmOaxihUlt+/YRfPmLaSXfDjwhCA/Odg3qq+XL1/ygesracWK1ZQzZw4a7unOBxQnjerHxvr7X+ZD43GQ8uEjR8nPdzSVLl0yXJ2vXr0mBzX/dOCQ1e/tNfD+/QcUOmkqXbx4WYp5ew+nTBkzvDUmui/fGsII3eCff/6h3bv30oqVa+jEyVPUuVN7atK4YYTuFZd/9F8cf5pgxuURq+uuEdAIaAT+h4AmmOZHgyaY5rEyXRLHSvQfOIRGe3tR9WpVTP/ObMHAoBA6eOgwhU4MpD/u3CHXPgP5WIYm1LZNS7O3cLrcs2fPyHP4KIofPwF5DR8ajmA+ffqUho8YTc/5zDm0OUWK5E7fP678wLKtv504SZ27uNCsmVPeIJho06FDR6h9x242v7fV7u8WL6Wff/5FiMjCRYupe7fOkXbEgr2+jCv9EJF6vnzJRpmJk+innw5SYIAPffhh5ojcJkK/wTFHvfmomQH9XenU6TOUKlUqqsfHzsSLFy9C94vNP3KEc0TGH44biY51Lipw1QQzKlDV99QIaAQ0AtGPgCaY5jHXBNM8VjZLgnTMmbuAWvLZmNg4YjM0c+Yc6tixHeXLmycSnhD+FkaC+fzFC5o0eRrVqVWTypf/JNKfpW5o7yD7F1yH+Qu+k6KtWzWnxIkTR1k9YvrGlm399dfjdglkRAgmznUcPWY8YSNuSeYj2v79TKoePHhAtT6vwff9i7zYIIArsu4f0XpF9e+MczNlypS0avU6OnfuPHXt0jFaDSG/HjvOhoiebBQKsGqIiGoc1P2hQsidJxcVLVI4yh4Jb609nCMy/m7d/j1a1rmoAEUTzKhAVd/zv44AVD7uQ70oV66clDp1SoHj448L0d07d2UP1rtXD0qYMIFdmLAW+fgG0Oc1q9Onn5YLK4t7DxjkTh2+aRPu84hgfvHiJVYjTeO6FaSGX33JdU0Vkdvo38QSBDTBNN8RmmCax8pmyb0/7KMpU2bQxAn+0SJZNRLM6JDIouER2RRGArSx/haOCKSj7601MLKxBsly9xhBVSpVoIYNv/xP9WV0z01bAzYi4yCyB7/Ri2op547sZ9m7X2SP7+ise0SepQlmRFDTv9EI2EcAJNBzuDe59OhC+fPnDSu8du2GtyaYkYk9nA9JkiShZk2/ficVK5GJVVy4lyaY5ntJE0zzWNHdP/8k/4AJlIQ9dDdv3aZ0adNS+XJlCHLG6zdu0hd1a1HGDBlp994f6ODBQzRlUjDduHFLvs/+UTYqVLCAxGFBIteoYQMqUbwYrduwkQ78dIiKlyhGXhzbeObMWZoYMoXiJ4gvElh4A+ZyzOWcufPJ02OIEARFML08h9Ks2XNp85bt5OE+SL4zXliAp06bSdev36DUHKsJS9rggf0od+6cNJkJ8eYt26hTx2/oLFv7Dh48TLfZS+A2uD/Vq1dHbgOJ5oyZsyl79mx09dp1kXtWrVIpnNcLMVXz5i+ihQsXU8mSJeS7p8+evoHTELf+lCxZMrnvn3/eo2nTv6Wdu/bQ140aEEhAfJYK+o0fSz/8uI/Wrd/EOKany1eu0sD+fcTyt2nzNo5fW03Zs2WlIxzziHr/8usxuQe8pidPnqYjPx+l95Impf79eovVEdht2rSV5s5fSIXZsgnPVeHChdh71YlOnzlDIYxzqtSpqVLF8rRl6w46xt5I1Q/p06eji5cuU2DgRMrIsY/os3KflOYXRVJazP2p2vrbbyfEg9m7V3d5qR0/fiJcHQ4f/jmch/MGj5PA4BDCInWFYzhLlSopbUmaNIlgA+/l6jXrGNN/PcLVqlaiL7+sR69Y3ukXEEwpU6aQzx8+fEQD+rlyfRJLnOdJjutr1Ogr+n7JMvGQDR0yUF5qIBUYP0uWrqAyZUpRsaJF2Fr7mXiDHj9+TIUKFWDM99P58xepY4e21KF9O7H6Oqon6gB8IQfHGMlfID8d5FjTbDxWQGh79+xOadJ88EZbW7VsxmN2nsOxh/vOmj2fx15WOnnqNHVjj2POnDnEEmzZ1vbtWtPkqTMoHv97xbHJ8PwO4faf5t/NnjM/bG7+/eJv2s91fP/992RuwThz7twFq7jCygw5LfqzbdtWMvYPH/mZXsK77O1FZcuWfmPlsHWvBIwnFA2rVq+lBtyX6B+sFYkSJQo3F6yN4wKM6/QZs96YK74+3rSRxzY2UyVLFpc5gXmLTQxk7N8tXkL79h+gDDyOj/MY7dGjK23jMa7qgA0Z5PtQHliuD5kyZXTY9tevX9ucWzs4TnzmrLlhOANLe2uJo/UCYzgwaGLYOpeK74c4dFyfs0d+F6+p6Kfy5cvSl/W/kHr9uG8/pU+XjsaM9uL1LpcTq3zkF9UEM/Ix1XfUCMQVgjlp8nRKly4tNW3SSHfaO4CAJpjmO1ETTPNYyUYPBHDkiGEEqWQAx0L26e0im1gVE4lNq9FbAckG5IiI1QsK8KU8LE/bsGEzDXLzoEED+xI23CAvPXv14819WyFLlh7KCxcuUrcertS9a6dwBBOb5Hv37oX7zticRd8tkc2W3/gxTO7elxjKZMmS01D3gYQENLhnKd6cDnUfzAQnqWy0UffQkAC6xQQaMWOjuK2VK1ekh48e0RD34ZScSaKlrNLSIzF/wSKrOBm9rapNn5YvR/Xr12H55kP6i2M4pzBRgIwwa9Ysssndt+8AubkNkLq7M2ko90kZwQ+btmLFikgb8P8jmNjiQiwoyObk0CAhqH37DSJ/Jq5oA9rUy7U/lS1Tmvr26cVEfjItZeKFzToIKYiM6gds1CFTTZEiGfXr25uuMcEGke7WtTNLavzlWcBBEcxuXTsKcX3x4rnU4ezZ8zQx2E9Iu4rBzJs3Nw0c7EGlS5WQ2EoQftQf/d68WeOwrrPE8xFjj74A+QWpxIW+OsoGgAn8jCvczn9Jbg8qWDA/JWbiAjKp4vssx4+6/89Hf+G+DqQ8vAFfuOh7If1TJk3g2MRMpuqp7tvXtSfVqfM5HT36K7n07Es+jGcRJvK22lqW6+Zo7PXr7yb9Vrx4UUkuNTF0ihhsQKyNbU0QPz7t2vMD3WOjhTJuuLj0pc8+qyoYW84l498g82Zw7dK5A/dtB3r+/AV5DBshxHrsmBFhBhP0h/IOOuoja7G6Ckdb4xj1BF7GuYKxDGIfwnMFhiskDsLYRV1hNIB0DOsNjElYt0qWKC7jxhgPbG99+OWXY1LWVtt/5r52NLfUmnjl6lW7a4kz64VxDcTc9fcfJ2sCxl7X7r3pqwb1xMAEIxbmOto9cEBfh1I5J14DThfVBNNpyPQPNAIOEdAE0yFEukAUIKAJpnlQNcE0j5Vs1GazVwUbmFq1asgv33vvPQqeMMkhwVSEBNlXLeVy9+7dJ5defalM6VJMfHpGGsHExhREGBPiEnvjhvLmOFvWrLIRv3nz5hvEFBt5eIJAztau20B79u4TspkxQwa7skprBNMaTvGZDKjLFul5/fqVEHjgisy1o8f48GZ+lHjcsjHpHDCgD32YORO9fv2P1TbAQ+zCG21fn9G86fxFMryqNiD5yHi/wLDPFi78Ply/Gfuhp0tXIZjwhIDYli9XluCtjRcvPo0YOeYNgmkkDqoO/n5jKc0HH4Rt6vGjzl1daDKTOGyK4REHGcrFJGD4sCHiccRliSe84WgTiDeIMi71DHyG/rWXSMgW1rbGpNl6Wo5j9ZxeLt0oM/eRrba2bd2CenNiKkUW8DzLsQfDQmhoIKVNk4YQP4pESmO8veS+lm0FXrjgzQVphiGkTu3Prc4lI8E8xnGRzuJqS55u7A9n+8iyf4z9izEEA4DRwPTkyRNpIy5FdI2ftWrVjAndQEkiBJKdKlVKJlgJSZFGNVbtrQ/KcGIc16rtwYF+TG5nmZpbIRMC2DCz0O5aAoLp7HrhyAgXm2S4mmA68ZLVRTUCJhFwRDChZkCWdw+PQazkSC9qD6iMKleqSOP9gyTJW9o0adlY/YwVabfo40IFWclzgaqwSqtO7VqswgqW2EzsRbDeQkmF/37w8CEN4n3IHY71HMfxm7gP9khffVWPlWYLRblziY3HSLp45+6ftJqVKyk5NwfUbp98Upa+/XYu56lIxMqRm3L/KlUqy7Puc44E/PYcG6eRzwN7zHcxCZzJ7o21xTTBNN81mmCax4qwoE1hyemSJcvlV669e/BC0Ew8YY48mLY285DLRRXBRH0Xf7+UvZXXqXr1KrSSj0jAAumIYMLzgbiBq9euhUkJ7W3YLL97/pw9kVZwMgbcW26qFQZPnz4TWSg2xLgSJEhIX/BGGXJSyJPPsswVkkC04R+W6Rk33iivSI8He2UhmTW2Ad9jY7ph42bxhiERibHfLPsBMlG8iHbu3M2b9NTkNqifEDxHBFPVYaSXB2VjSa8iRPAae3p5i0wyc+aMYSMvR46POPlOzTAviyWeG7m++J1xs2/rGdZi65wlmGbr+ccfd9iLNVgkn93Yuw5pL+S48NzCo2SrrXnz5KGevftZJZhqqAh/VQAAIABJREFU7KFfICOFZ11d1VjS+fTJ0zcIJvoJHlh4wCtUKCfx0OXYIGDNWGMkJuhXZ3G1RTBBkJ29l2qXNYJp7F/lqVeEXI1TZSyC0UqNGYx3EMB9+/fTRN5cITkOJNHurFq4eOFSOOzsrQ/2CKaf71g2qoWamlvWykbGeuEswVRzSGFuK+uzE68D00U1wTQNlS6oETCNgErEk+OjjyhTpn+P8KrJax1CXUAk7RHMMePGsyHbg3LnyiVJfvD7Th3b0927d0Ut5cIhBct5TVcEc9RoH/Ie6SkKocXfL5MQEhBVdZ/8+fLy/mQi702KUc0a1UVFNWXqTHkG3k1KIot9VaJEiUUuC/XZSO9x1JVVJzCmQ93WvFkTCQFBCBPk/TohkOnhEG0FNcE0D7UmmCaxQszRBd6gQboJy/+06TM53m0FTZ8WQtu27Yx1BBPeOsQtXWJiBi9HooSJwmUOtefBBEFY9N1SIWiT2JuZNcuHpj2YnuyJu3nzllWcjJkrLTfVkOAOGDBECIWl/BAvEshEs3A9FHEpzbGLLZo3ZhncgHBERXmS4CXcs2evKS+Lisez9GACu5w5crDc7k8hmqdPn6UAfx+azlJSZTCwthFXdZg+LZQSJkgQtqn/k18o/bmNRk+kteEX0x5Ms/WEVBTxs5Aq5suXR8h0pYoVJLYR8b222mqNUCkPphp7iBtUnmcjRpZeU5XACPHQiB/GOLGnBohrHkyMIcRROuPB7OPqwtLuFNwPH9COnbvIy2s0ffNNa4n5VsaO4vzf9taHyPJgwmCAGCRba0lE1wtnCWZMnturCabJl6wuphFwAoG38WAuWbqcPIe5Sbw6CCYM8JU5CZ7KKluFDcmI7VYEcwGTRJRPyesq4smRVwNy/JWr1srnf//9MlzCIWPdtm3fKQSzfr264TLWWnsWQnWgNgsIDAnzvDoBiS4aDQhogmkeZE0wzWMlyXdKchxchQrlJTmIm7sny/aGS1KaPRwHBjKGBBnWYjAVITEjkYUUF0lZVHwcFrGRo8a8keTHXgymOuoCHo0Altnh6sfkBhtxRx5MePfgKXQbMoyGDXWTuE/EEiKmKVfOnA5jMBEbZg2nfGzlU5clyQBZQbvnzFkgcWUlGOfHj59wkqIZnFioMmO8Uc4QhAc2IHCCSGThCYQnDHGrbVh2+erVa4lNRNIixFXCimg2TgykyEgw4ZHDvRAbmTdPbpFpBrH302ect8h1LQmmL3+OOEQQe2MdjF4jJAvq7tKHYzBL0mD2hiKxDwjaHfYEGhM0RTQG05ZXRmGtcIKnz/KYEuOYNVvPa5w8qge3p1XLpvwi/lcyDukPkjnBC2qrrZYeOfxOEUyMPRB5d4/hPLdGUO3aNcWggzjn6tWqsorgfjgvnDJMYN55DB0s4xTP/ax61TAPpnFuRiQG05pMVBkl1HiOjBhMW+P4ARtYLD312OAgZtZaDCYktUiW5dKjG2P3QizySCaFz0Ewg4PGsyHgU5GA21of7BFMtB0x5Wbn1gGWeNtbSyKyXmiC6cSLSxfVCLyDCEQmwVTHlNgimFhvQSTxbntbggl1lvK4olvKcE4IvP9UHTTBjN2DVRNM8/2jCaZ5rCQrI8gFtPrIqlq9WmUmOfU5m+mvnIjm37hBbIghz4BXE1ax/PnysZVrjTylU4d2krQEcY5bOaNjjRrVqCNn7dzNnrYFCxZTZtbyd+ncngrkz0fDeFMILX5Zzlz6Sdkyku0xA2dWRYKardt20E2WaDRgCxoyZuL+JTiZRU+WdUA+qi5kWR0xYgy94A06CB+sdfBodO7UgS5fvsyyjBVhv8NvQiZN5cXzKDVp3EjiB7ZzNsipLPNIz88txYlpkIUV3km0A4QIWTCx+cfiOOPbOWFtRDuw+bXESUlksRnHphJWRNQbUhbIIZFEBYRyzdqNlD59WvqAM7wicQ0yiUIygmQ28JLd/v13joN1pRcsxcXGG7Lamowl/v8f/ofES4iLUJkuFy5aTEU5e+oJ3hSrLLKIrZw2fZbgiJi1xl83FDxUP3TkNiLmEhljS5Qoyn16npo2bihxF8iQqfoTGXaR/OcZJx3CmacgqaoOOKMUiYpUX/fizKpIPjJ+fKDEcYDUYqOPzK3GLLJGPJs2+Vo8tTdv3hbiCvKHPldZZJGh1PiMenVrc4KbauFGNV6afuyBXbtuI1VgCynquZwz8toak2bqid8ivhdJmZAVFsRaXXXr1OLEUYNkHli2td4XdXksLwrre4xZa2NvB8tXcd/UHLuSLHkyGXPIUAs5usJTtXXL1u3ky1ZoZASGXBd9CgMJvGOJEiUMm5uYG8d/OxnW5+04O6xZXDEOYbgwjhn8XmVGRhtUFllHfdSmVYtw81QZAKyNY2xGrM0VGGQg1cI6U6RIITpw4HBYFtl7TMLHjw+STNTJOD4XlyvPiVcc3zycvZlQAWAzA8kxsiRbrg9t27amY8eOyb2xRllrOww6ezlG28zcatG8Cc/pDTbXEmfXC+MaiLlbh8fbIvYwqPUEiYkgqTeuSWq9cmK5j7Si2oMZaVDqG2kEwhCISoJZtWplCY1RHkwjwTzIiRCh2nlbDybW8EecyZ03DGw0n6gJZhwZ25pgmu8oTTDNY6VLxjIErEktY1kV3+nqICGCN8emDORsyAX5OA14kLdt30EjR46VM2GNxo53Goi3bJwex28JYCz/uSaYsbyDdPXiJAKOCGZjNpQjSSCOZoMhGInJYMRD7KSlRDZbtiySzR3Gb8RbwvAJUqkI5shRY8nfbxwflfWRGPZQDlm91X0S89F1iMGEA6E2J+c5ceIUzWSjOxIEojwksk3YQI1j42CYx7NQf8RgtmrZnBMQrdcEM46MQk0wzXeUJpjmsdIlYxkCemMesx2COEtk6UPWYXiWceE8wnE+/hJHqz6L2VrG/qfrcRz7++htaqgJ5tugp3+rEbCOgCOC2aN7V048t1ayx2bh3Bnvs8IMx7VZI5hQFKVKmZKe8BnOUKZVrFAhXBbZMeP8JK8EjgCDUg3HVuGoKKNnE8eiIbEalElQKoFQfsLZ4qG+Ukl+kN8A51bjPOX79x+yPLYkZ/uuK0nTtEQ2box0TTDN95MmmOax0iVjEQKWMttWnNbbUhoai6r7TlYFsZwLFn5H6zkGuWzZ0pzxN4HEzXbq2E5exvpyjIAex44xiuslNMGM6z2o6/9fRkDFXKoYzP8yFrrtJMfCYa+jL8cIaILpGCNdQiOgEdAIaAQ0AhFCQBPMCMGmf6QRiBUIaIIZK7oh1lRCE0zzXaEJpnmsdEmNgEZAI6AR0Ag4hYAmmE7BpQtrBGIVAppgxqruiPHKaIJpvgs0wTSPlS6pEdAIaAQ0AhoBpxDQBNMpuHRhjYBGQCMQaxHQBNN812iCaR4rXVIjoBHQCGgENAJOIaAJplNw6cIaAY2ARiDWIqAJpvmu0QTTPFa6pEZAI6AR0AhoBJxCQBNMp+DShTUCGgGNQKxFQBNM812jCaZ5rN6JkkjtHTppKl28eFna4+09nDJlzBBtbcPhwrt376UVK9fQ4Z+PUqoUKeiDNB/QhCA/Se+tr3cLgZcvX9LSZStpxYrVfIZYDhru6c5p3pPGaCOfPXtGs2bPo40bt1C1alWob5+eMVqf2PDwy5evyJEzh48cJT/f0VS6dMnYUC2rdcARANOmf0s7d+2hrp07UMOGX8bauqJimmDG6u7RldMIaAQ0AqYR0ATTNFSkCaZ5rN6Jkji3CUHrnTu1p4WLFlP3bp0pffp0EW7bjz/up/4Dh9Boby8+P6qKw/vgWIbergNoQH9XOnX6DO3bd4Du3b9HoRMD4xTBdLbdDoFxUODevfu0ctUaxusnKliwAD1//py2bN0uZ3JNCBpPuXLlJBCnJUtX0N69P0qZx48f09Vr1+mbtq2oXLmydI3/+9tZ82jZ8pVUrWpl6YMPP/yQ9v90gA+k9uWDoz+hdlwWh1IbLxw9MnfeAjp16gylZiPArZu3aAgfIJ0zx0emmoV6eQ4fRfHjJyCv4UOdJphRgfXdP/8kF5e+ck7Zf4VgOsJx/08HqXMXF5o1c0qsJpgYdHHp7FBNME0tE7qQRkAjoBGI9Qhogmm+izTBNI9VlJWEdyd3nlxUtEjht34GNokPHjygWp/XeONef/PhvqPHjBciEpGNvrXKnTl7jmbOnEMd+ezDfHnzOKz/r8eO8ya2JxPKANnEBgaF0MFDh2M9wXzKBzDPmbuAWvJ5m6lSpSJn2+0QGDsFzp+/wCTenUoUL0qDB/WnpEmTSOlz5y7QiFFjaASTtrRp05C7xwj65/VrGjXKk9KmSSNlMB4Gu3nQN+1ay/9AFj2GjaAbN2/SxGB/ypQpI23avJVOnz5LPbp3oYQJw5/v9PLlK+6jiWIMCPAbS4kTJyGvEaMJB1OP9xlNKVIkd9i0Z8/+kt/gisi4iwqsQdhdevWlMqVLxTjBtDdnHYLrRAFHOB46dITad+ymCaYTmJopqgmmGZR0GY2ARkAjEPsR0ATTfB9pgmkeqygpafTova0sDSQIJKNKpQpWZWNvu9GPDAAsN7FxhWDu/WEfTZkygyZO8I9WT+uLFy9onI8/HTh4mCaHBlG2bFnDugHkb/6C79hzXJl+ZM+mj68/1y+AKlYoH67MeL9A8XZOmRRM+fLlpV9+PUY9evSh5s2bUJPGDWnK1Jnk0qOLVU/2o0ePaeDgoVSqZHHxeuNCn23YuFnuB8+poys2jDvLOsYWgulozjrCNjK/1wQzMtH83700wYwaXPVd/9sI4L3i4xtAn9esTp9+Wo7wrgwKDiUQgE4dvwkzxEY3ShcvXuIwpGn08ccFqeFXX1Lq1Kmiuwr6eVGIgCaY5sHVBNMkVsa4n9atmtPJk6fpCMcQvpc0KfXv11sWOMQXbtq0lebOX0iFPy7EHqbzVLhwIerapRMThEM0b95CkTRCvghi0K1bJzrPXqhVq9dSgy/rUf78eak8SxmnzZhF8fjfq1evxNsIOWLSJEk4RmoSHT9+gtqyjBGbwcNHfqaX8Ep6e1EOlivO5ftDIlmmTCkqVrQI3/MLypAhvbQQ3svVa9bRvPnfyd/VqlaievXq0hn2XFmr77179ygkdCq38xQ1avQVfb9kmXgch3JdknBdcMGD5svk5SC3bfrUUIoXPx6FhEyhVKlTU6WK5ZnU7KBjvx6n4iWKkRfH3j1+8kS8naq9uB+8c2gHJLLx4sWjqdNm0vXrN0SKiYV68MB+LOPMHBZz9XWjBnTnzl1+5mF69OgRE6Wu9ITvCy/cmTPnqGOHttS2TSvasGETQQ6c/aNsVIjxRtwnvHCNGjZgT2AxWrdhIx346VBY3SATvnHjJgVN4HZYYH/61GmaPWc+Xefvv6hbizJmyEi79/4Q1m60A1j4BQRTypQpBJuHDx/RgH6u8nKx129ly5a2OwKvMRY9XPrIOBo+bEgY9sYfQS47YtRYGRuTmIRmzfJhuHuuWbOeDQ9eNIbHSf36dQnEdPKU6fTdd0uYcOZhctnVtCQSvwVh3bf/gNVn4cGYB5Bhz5g5W+S2kOlivFatUkk8mIkSJaL1jP+69ZsYy/R0+cpVGti/D3uGU74x5uAVx7g5fPgI+Y4bTTt27Sa0pwrfq0f3zjKf/AMmcN+fpT69XeQes2bP5+dmpZPcb926dKTKlStKnbZt30mLFy/j+ZdPsPr12G+EuWwpkXU01wsUyE/TeY4iBhDjEcaH+Dx2fX28aSPP/7VrN1BJJuRHOJ6xXr061Kzp1yIP/m7xEsEtA4+147+d4HXDVeTMxjn7Rd3adOjwYYlZzc/POXjgELVs2ZQ3UTXkmZu3bJPN01lWDmAO3L79O7kN7i/PwfyxNQ7RL8a5ijFrlD5jjkFCe/HSZfFglipVgufUNo6VXk3Z2aiBtvTr24sqGIwXuCfGA/rSsr5f1K0TNgdz5cpByZMn5/VnvRglQKqt9RHqb7wQL25tPcBcMEpkv/qqvs262sIjDytGouvSBDO6kNbP+S8hYCSY5Tm8A++T/by+Dhzw77skpi4onbBHwrpvuabFVJ30cyMPAU0wzWOpCaZ5rMI2NcWKFRFZIq7hLP0D2YR3CRvlvv0Gkf/4sbKpvXXrNvVy7U9ly5TmTWwvmhgymdasXS9k6z7LWEuXKimkRsnSSjARG+8fTPc4iQU24k+fPZU4sc8+qyreI+Vh6MKJLbp26cBxeC9E7ojN89gxI2Sz2a2HK3Xv2smUBxPEzl59jx79RerWu1cP3pTnp8RMDEBejYumNY/kUia52GyDdGOT37NXP+rQvq1s5u15MDdu2iIE3W/8GEqW7H2J20uWLDkNdR9IV69ek7ZhY+zhPoilnAnJe7SPbO6RIAjWwoWLvhciOmXSBCHckGX+duIkBQX4EjaUGzZspkEsFx00sC+1atlMCKeqWwv25tnD3tLTamwHSBTiSkGkQSpxgWweZZI1IdiPrvC4AI62+i1ZsmQ2RyE29h07dxfSbCtWUHnjcBNrsayqrugDdQ81NjNkyCBjJyUnWzJzWY5pS0kt7gEPKfAYNWKYzIOHbAgY4j6cknM7Ma5379krFl7IpLNmzSIEHLG4RqyMYw7jrUOn7kJ8FNYgQJhTeD6IV9YsWejDLJmpX383mX/FWU4M0jMxdIqQGhAnP78gCub+gMEB7QBxr8Tefmu4KgJja67DYIPx+Gn5ckza67As/aHcE6Q6hNuFZ5xg4wzGF/q9UKEC5D7US8Zi7tw5pc4lSxSnNJzgyjhnQZRd+w6SZEjlOD4UCZJgOILh4AUbElAW3uSh7oPZQp9Uxhn6NzQkQAwjZsYhcCxatLB4xu/e/ZO8Rw0XqfP2HbvItc9AwTlT5kyCjzsblFAPzB0QJcuEOvbqC5k25iDIsDvP2Rs3bnB709BwL2+rfQTvuvFaxAYQR+sB1roybKSxVleQYXt4KOObmXH/NmU0wXwb9PRvNQLWETASzEyZMrGhMZgNzl3o40IFbUIGo9Wy5avYs1hP1qKouCZNnk7p0qWlpk0aRcXt9T1jGAFNMM13gCaY5rGymlgCnjEX3kT6cjwaCBmyMGKzl5E37srboz5buPD7N+INLQkXFk1cSZIkpp/5ftiY16n9uWyCrUnYjMQHXkezBNNjqBt7i/7NGmmrvlevXHMYk+VI8mopRbRXPnnyZCJzwQS+xIRgKJPnbFmzCim5yTGDlm2zR/o+Zg+yZdyf5bMt62YPe3vPgkcGYwCECYQKlxoX+AztsYxtMysNtkYOLYdsRAgmCHtfJmOXL1+mYR5u9GX9LxzOBLTTm5MB4Ro0oK9V6Q+MHSCMe/buCxtXRoksYkgh5X39+hWNZAIKDyRI1OgxPjRz+mT+/PUbWBn7DcTSeH+QVsik4NWDtw1ENTQ0UGJQVdIaGHQgMYYaAGQahN6RRNZaEhnVp/4ci5ond65w4xFedMxVXOoZxs9atWrGZGcg1fuithiLYGGHkUQZTpRRCO2HxxbtevLkKYVOnkbb2fMKkozLcg6ARE+eOkO+RxIns+NQEdu2bVqK4QeXEWdFMLOxAWAAewQ+ZML5+vU/byRoslffzJkzh5uDiB1WxgTLPlLedeMgBIk3sx4ogmlZVygr7OGh5qrDgf+WBTTBfEsA9c81AlYQUASzAhuyf2D1BYzPUBjZ8xpiXxEQGEIeHoNYSfKvuiuyL00wIxvR2HU/TTDN94cmmOaxskow1abMgz0KkMxevXYtnBfJGK+2avU6hwQTHk144v766znL0cpJ3B8ygEY2wVQbfXv1hVTQUdKPyCSYeDEs/n4pb7qvU/XqVWglH2UCAhJdBNMe9vYIJkiCJ3tljNk3FS4jvTwkbjKiBFMRHbw8I0sii017QOBEyaC6nqXEZ8+e54Q/flJPEBa0RV2qTSCXE1j+/AFLftu1bR0W32JZHkQHUkjjuDISTFeWsQ4YNIRlks9Epg2ShStBgoQi80SGWkusLMfY0aO/UtfuvWnUyGFigEB8aftv2rJHe5zML2wy4N1TVylWCoDYKGMFjkmJCME09ik8m0ayp+5nfIZqN7AIDvRjeex+mshHgdxipcHnNT9jr95AesAWdeN9YJTaum0HbeU2YeN05+5dkdCaIZi//HLM9DgENsAZ41N5JS2JPCSzkB+fZak/JL+Yh5aZg+3V15Jg4pkw+ljrIxwXA6+v8YK3wcx6AImstbpCQWBvXkbX8SaaYDrxktVFNQImEVAEEyqmrxrUCxd3iXVp+YpVbKT/lZIkTsxG3vfoCzbubdiwhX46cJCqVK7AyrBqHI5zU8JrYHBDyE0/VsXgfQ5jIVRR2H8god0gNrIhNGccGzMRTgAHwlfsBZ0zd6H89hKH88BYd4cVIas55CklJwIsX64Mv2PL0rffzuXkeInkWYgXrc0OAyit8B7DvW7euiWhUa1btXgjyZ5JKHSxaERAE0zzYGuCaR4rux7MySzL3MPSv7fxYIqMjpP0pEubVuKqsOAZM12+yx5MbMBnz5lHl/g8PniAEiVMFM77EdUeTEiO7WEfUx5MlQQG8byWSX7gLVRSy3Mcy2oryQ+ywKqkPJAh4oWKlxtiAM+cPSsyzs856zDkvdYkr3hZz5o9V2SotWvXFAsxjA9P2SNoGe+pMhXD2KLiQY0Esx/HKw9jzzQIoPL0GaegtTFu+RkktwMGDJEMuCAxeDljM4AMyYhtVB55dV9VHn/7sfcRcuCIEEzlwZw+LVTiKI3E0JEHs4+rC8tQ+czXDz6gHTt3kZfXaPrmm9b0WfWq4e6DzRKk4ZB9I9bQ6KFE/SPLg5mYFRLI5tyJsz+r5E1GnPPkyS3rTxaO58VYAVGDpB9ydcTQqstefS0JJsaWrT6yXIZV9mIz6wHIqbW6Vq70qciNbSkLtAfTiZefLqoRiGUIKIKJuHSsr0ZJKkJj5i9YTG6D+oliZRIrQbCWIbxAeTD//vsl+fgE8LvElY2PWdiYtUzea3ifjOLwG++RnhIahM9hfK5cqSKNGTeelTcelJ/fo/4BE9nwVoxq1qguYVJIlofv4CBQElnEYyZKlFjqBoXZSO9x5NqrO8fSb5c1CwbXO3fuyPOG8J4PoT36it0IaIJpvn80wTSPVRjBhKSsTesWnITntcRAIcYIMYdYZBzFYFoeyaE2dcF8liG8VGrj7DF0sMRUduc4KGxCnfFgqvpZSkUss3majcG0dy5eZHkwEZsGaQm8PTgOA1c/JhEg29HhwcQxK/awB8Hcs+cHIU0gNhGJwTTiaCSs6OeAwAkiVbS26YXU022IJ9Wt87nEwxqPKcERJMOHu9NHHAdq7ZgS9LGb2zBOFNNMjimBjBIEBrJYZIDFRh4kFUmMgLtlEhf0AwgppEVNGjcScvn6n9e0gF/exdmLZ62+KO82ZBgNYxk2vERoH2KRc+XMKbGF8xcsojlzFkisIuKOkWxm6rQZ4hnFcxx5MFEnJHAChohPRkwuFn3ECbp7DOdkRiOECIPsol3VqlahXSxlRztVG1V8ZH1OdGUvBtPWXLf0PKo6wTJtLQYTktofftzHCZW6cb1eSB/As1qWY5pBGtVz4I0d5jmKpk6eQPCSos6QEJvxYCKRjtkYzLx5c3N2YA+RDSNmFUmusDFCXCbGKazySESGs1Jhxcf4hERWxb2qZRObO1v1tSSY8Bzb6qPq1apKnLS6lKHCzHoAnKzVtVXL5hyTO9hmbLSOwXTi5aeLagRiGQKKYGbKlIF++GE/v1uG8BqSW2qJRGs4lgnvSxi21N8IBZnAKhJIZK9fuyHvEc9hbkJCkZgOf8MbugxKHv4cxkjj5ytXrZXPQU49h3tL9nUkZ4TaQv2NZHIgmHi3GLPcGmNGj7LaRJFQ429xL33FbgQ0wTTfP5pgmscqjGBC3lezRjWR+f3D/5C9ElIHxCMhKcXCRYs5iUYROsFWNJVF9sd9+1kWMYtusiUMUkAcEQG5GQ58H87eDHgJIJ8owmdhTpo0VTKxgnCiPCRqnTlRyO7de1g6t4Nq8LOxcILYqnsixqtpk68lO+jadRs5i+unXKa7JEXBhQ0bvCEzvp0jf6Nss6aNOIvlPqv1/YOtapAVqufV4+yWkJQYLyROMZYpVbIEYQFGnVGfxl835M3xCiEjmRmfBrxwH2HCo+6ZP18+kQOq8pDh+foG0guua0kmHsi8CW9P504dJFYQ9yrBiVF6ctZTSAeNbYd1ceasOXJvyGtx75Wr1kh1O3VoJ0lfEKumnt2xfTtJNqPq1qVzeyFPviyBscTek7O3JkqUUIgaNtsgL3h5bdu2M6wvXjFRg7EhY8YMsmlXWWQT8MvNiJG1fitS+GMayVlge/M4qs9jw9qFzLrz5i+S56I8ZK7w1iEjbvtv2sjRKXgu5JTITIpMxY8fP5YMrt9w1mHIrIE1CBfGbZvWzSXuEllqVWbfzBxnh3HRonljeeHiUt4/ZD81Xihr65gS1A0v6qls0U3PWWIRNwkP7E2Wv6IvarI89FvuqzVrNzKxScuy29QynpNxDK7lmMvFxMwSP8wbJR3u69qT6jDxxoXnwto8a/Y8Ss0SJdwPzwMJRjwj5gbIGjLMwhu3h3GCJxV9D8mq8VL3tzbXIetFMp8lS5fLeASOkOXCo4znY1wUKVKIDhw4HJZF9t79+zR+fBDFTxCfkjEZxgXrNbIN+vkHhc3ZdtxXIEuIKSrGiXjQj4uY+IFIx0+QgFbxmFZzAPcI4bXiZ/YWg/wjDhXjzuw4xJgd6+NHp9gwBg9wbsYaz8b6goRQ6zkrIxJUQTp9+/ffxeNt6bGGJxik1LK+dRkPeAXmL1wsbcWmDesBsirb6iNLgxiSRY0YMcbhetCeDSc4psdaXVUWWct5qbPIWl1m9IcagTiDgJGwnTt/URIKDhv6r7ERhBIJFZGUUF1Yx3LnwvvEMcFURNKSeEaEYOJ9ARKsroq8N9vMfwGgAAAgAElEQVS+fZcmmHFmpIWvqCaY5jtOE0zzWFmVyDrxc11UI6ARiCMIWEvyE0eqrqsZyxDQMZixrEN0dd4JBIwEswBLWWGor8WGQhjwLT2YKIvEcn/8cSdMImvPg2kkmAc5Szcy48NIFhGCqc7phAHyERt9cbTd9BmzNcGMo6NQE0zzHacJpnmsNMF0AitdVCMQlxHQBDMu917sqrsmmLGrP3Rt3g0EjAQTR6JByurHSclGj/KUGPtvWcmCOEqcTY3zdFOmTCUhCcqDCZnr2HF+fNZ2XzkuC8oKKEBwfBSymvv7jaOcOT+Sz3///Q85kgqqFUhkE3PiIMRgQhlVu1YNVqudopmsDsOxTigP+WuTxg3luYhZhyIEUljEYOK/EW6jJbJxcxxqgmm+3zTBNIkVFhijLK5Vi6ZvSEZN3koX0whoBGIxAnqux+LOiYNV0wQzDnaarnKsR8CSYCKfABIFXuEssEhYh3O1EQKUOnVKihc/PnXr0lGyyY7jMByOhpHziSGhX8HZZpEA6MWLv+V8cZxnPIaJJ0gnzv5GWIz63BiziXPPkRUc4SlIDgRCiczskznzvyKPf3Jin5DQqfSSw37u33/Ikt2SEs7w7ay5mmDG+hFmvYKaYJrvOE0wzWOlS2oENAIaAY2ARsApBDTBdAouXVgjEKMIqKQ+KvlPjFZGPzzWIaAJpvku0QTTPFa6pEZAI6AR0AhoBJxCQBNMp+DShTUCMYqAJpgxCn+sf7gmmOa7SBNM81jpkhoBjYBGQCOgEXAKAU0wnYJLF9YIxCgCmmDGKPyx/uGaYJrvIk0wzWOlS2oENAIaAY2ARsApBDTBdAouXVgjoBHQCMRaBDTBNN81mmCax0qX1AhoBDQCGgGNgFMIaILpFFy6sEZAI6ARiLUIaIJpvms0wTSPlS6pEdAIaAQ0AhoBpxDQBNMpuHRhjYBGQCMQaxHQBNN812iCaR6raCl5lVNsI631TwcOkZ/vaCpduuRbP/fZs2c0i8+E2rhxC1WrVoX69un51vd05gZ37tylyVNn0A8/7KOunBq8YcMvnfn5W5fdvmMXzZu3kF6+ekUTgvwkrXhMXbGpLjGFQVx97uXLV+QMtcNHjkba3IyrWJipt5m17K+/nsvadPz4b3Tx0mUKDhpPefPkNnP7OFNGE8w401W6ohoBjYBGwC4CmmCaHyCaYJrHis6cPUeufQZSi+ZNqG2blk780rmihw4dofYdu9GsmVMihWDi6Xf//JNcXPrKOU3WCGZUtw3nTXXv0Zt6dO8SKQTT2foGBoXQwUOHKXRiYIQJJs7ZmjBxEv3000EKDPChDz/M7FzH/n/pyKhLhB6sf/TWCOznvu/cxSVS5yYq9fTpUxo+YjQ9Z8I12tuLUqRI/tZ1jQ03cLSW7WWj0xQ+N87be7gYgVry+cK5c+eKDVWPtDpoghlpUOobaQQ0AhqBGEVAE0zz8GuCaR4runX7d5o0eRrVqVWTypf/xIlfOlfU0abMubv9W/revfvk0qsvlSldyirBjOq2Xbhwkbr1cKXuXTtFCsF0tr6RQer++ecfWrV6HR/OfJ4PXu4YYRIQGXWJyBjQv3l7BCJzboKsPnjwgGp9XoMP+X5B8xd8JxVs3ao5JU6c+O0rGwvu4Aiv6TNm0Y6du9/K8BMLmmm3CppgxvYe0vXTCGgENALmENAE0xxOKKUJpnmsoq2ko01ZRCriiGBG5J7O/CayCaYzz0bZ2ETqYlNdnMXxv14+suYmPJbuHiOoSqUKkWJwia394giv/8Jc0AQzto5OXa+4jMD9+w/IfagX5cqVk1KnTilN+fjjQlS+XNkYb9bhwz/T/IWL6VN2RNT7og69917SGK+TrkDkIKAJpnkcNcE0idXvv//BJGUibd6ynTzcB1El3hhCLnn8+Alq27YVYSN1+MjP9PLvv2mElwdduHiJJk+eTukzpKcO7dtQ1aqVac6cBfTdd0uoUaMG9HnNzyiUvaEpU6aQGjx8+IgG9HOlPHlyyb0gkQ3wG0c7du2mNWvWU5UqlVhe2pkXqvfIP2ACnTlzlvr0dqFUqVJyDNN8yp49K508dZq6sWetcuWKBG/btu07afHiZVSwYD6p56/HfhPviKVE1pm2Qb5XtmzpcKj9+ec9mjb9W9q5a4/c/+TJ03Tk56P0XtKk1L9fb/r003J0kfGAB7NO7c/Zm3qPv/+F5YB/iRwwYcKENNbHj705D8lz2BAqVbI47dq1lyaETKZ2jG2yZMlozdr1lD1bVjrC8W/AE9I61ReI6YQHaPH3y2jt2g1Ukn+PcvXq1aFmTb8Wb5BxIwvMNm3aSnPnL6TC/EKCR7Jw4ULslezEz3qffvxxP82YOZvyF8hPBzkWNlv2bCJhLFGsKG3aso3ef/898bikTp0qrGy+fHlp3/4D9GX9L6hVy2b8/J9p5qy5lJtffsCjHL/0OnX8hpImTWKT7L58+VL6+rvFS/mlmYOSJ09Oq/nvKZOC5fnW+vkSxwUGBk6kjBkz0KnTZ+SFBonhokXfy1ipwNhv3LxV2tigQX0ZH6g3+jyAf/fo0SPKwGP07Nnz1IdjcwsVzE9Tps5kbLdJfc+yLPzgwcN0m733boP7C6avXr3mOi6R9mZIn46O/3aCxoweQXn4ucDObD1x/ytXrsp4bt6ssYxb46XiVdGOggULiIfPc5gblShejAKDQ7gf3qcr3P5SpUpSo4YNaO68BTbHYAHuS3jLMEa/5vmH8RM/XjwK8B9H+/cftDoWkidPRo8fP5H7njp1RiTRaB9iBSFff/78OU0MmULxE8SX8YA5N5dlnnPmzidPjyFCHLEJmjJtJt29c0digDHPv2nXWmTWS5auoDJlSskY/JvXjdWr1/LYLUFew4dSkiSJbY7R02fOUAg/N1Xq1FSpYnnasnUHHfv1OBUvUYy8PN0pPfeJrcvZMVaoUEFu42Sr65xaC9DGqdzG69dvUGqOb8ZcHzywn8wpewRz27YdNHvOfLp+4yZ9UbcWpUubljZwnLgtPLN/lM1huyFjX79hoygNcuT4SMZup47tqG6d2rzOJDC52kduMU0wIxdPfTeNABDAuuM53JtcenSh/PnzxhpQsJb7B0zkfc8nVJn3ifp6txDQBNN8f2qCaR4rsvTCqc1TF05c07VLB95wviCPYSNkozlqpKeQLliyJgT7ySb+12PHaeXKNUyQ2tKAge6yIQSpxOUXEExHmXShLDbdKgYzO5Ob3q4DeBNdgolhL9kkYaOcNUsW+jBLZurX3438x4+l4sWL0ooVq2li6BQhJNgE+/kFUTDfrxBvzm/duk09XPoIMbYWg+lM28aOGSGkz3ip3xcrVoRG8AYZF2LKQK4mhwbJBhoEU30PkqKwwv127/6BvEaOoamTJ0hb8LvlK1ZRC47J6tN3ELkPGUjlOH50w4bNhA0b7mOU3IKUAe+QiQHS3hMnT1HPXv0IfQPyYiSYv504SX37DRLcQGqATS/X/lS2TGlq8GU96tm7H/V17Ul16nxOR4/+Si49+5KPjzdVrFA+3H3On79Ag4cME5KMuu3evZe8x/jSqBGe3J9B1LJ5UyEZkEIidnf6tBAqWqSwXW/qs2d/kRfjBmLnzoaMGzduUJo0aWi4l/cb/TyR+3bJ0pUs1U1G/fr2pmvXrtO8+YtknEzhpErAJMBvLFXgeiPBUr8BQ6hjh7ZCgIcOG0n/vH5N3qOGM5FNRguZkM78do6MHRB+YAuiP9R9MJPipDI+Md5DQwKEbMJyHBTgy2Q2p4zHkiWKU6LEiayOR3v1/JkNEX15DMMQ0bRJozdmI/oNxgUQp/ssJ82XNw8F8GeleT507tQ+zHCBOVWWyZpxjNkag5+WL0f169cRg0aCBAl5Lv47hyzHgkuPruTnH0R37/4pOCEuEqQXfanioy09cMZ5VJuNKaN5PGDsgzSC3GHMY043+PIL6sHjSknGVb+jzigLY5WtMYr+BelbygTVl8clDDgwLmG8AwcYeexdzowxjAeQYqxH1tY5zF0YQWCw8Rs/Rgw0nsNH8f8n57EzkH755ZjdeHJL/OzhibmE7+21e/WadTSZYzpDeR3ImTOHjOu16zbQxGB/SpcurROrfeQV1QQz8rDUd9IIKARiK8HE+urjG8BOhOqyNuvr3UJAE0zz/akJpnmsbBJMYzIe4wYJBKRzVxcKDhwvm1d4YNIyWcAmzIU3g9gEKa8NyIn6DANYEUwQS3hK9+zdJ5v75EzssHjB+7Ni5Wrat+8AhYYGyn1VAhJsxg+w5R7ZYxUZdCSRtUUwbbXNMhOrNQmsapM/kxx4tyxjMI1YYRMOIl29ehUhDgtYXgJSDg8KiHG2rFlowIA+9GHmTPT69T908+bNsPt9/vlnNMR9uPSkau+TJ0/CfTZt+ixJ8hMc6MfeyVmSCRR4ZsyQgTf+r2i8X6B81qVze+rPREy1W7Wrl0s3JiV1w8hhyIQA9tTNZS/ewbD7qKEEA8OTJ0+FmIFULFm6nHzHB9okJcYhaEk04PFE/1vr55HsKf+FPVc/7tsvBBzSIDwP4ycoODRcUiOFBza7nZl0Dxg4RHBWZASEvhsnYcJn8IJa9hWMF8gEDMLxmLHt3KUnS39qS3l4hBMkSMAb++lO1zMeexHtXZaEAyQXc2rypAlC6lXyqlxMdNu2bkG9mfwZ43ztjUFjv1sbC4MG9mFCOFISeimcLD1y9ghRETYmILFVO/ZYWpI+y/li7HePoW6cSfrfbLXW6oXPFi78Plz/OprfER1jY9h4kpnnnGXSMWO7YaCAggDj7hIbtoYyic6WNasQ5d/Yu20vYVlECKYxWZex3d26dhRyC0OfNSOYE0t9pBbVBDNS4dQ30wgIAppg6oEQEwhogmkedU0wzWPlNMGMHz+eeI2w2XLt3UMSBGFDDm+SJ3ukjORNbVxBGrKxFNS4KYMXrWv33uwVHSb32rJ1O7X/pi15jx4nm0zIy0Bm1AXJIEiJ2uRB/+9oAxoVBNPYJkuPI+pq3FxCtglP2Pbtu2js2JEs7V0q3hjI/SBLhIzyLMs8IX/FxhXeN0WCID9GAiNje9WG/eq1ayJfhBQPWPn5jqXgCaGkPldEGXXZsHEzYUMNcobjYbpxQiJ4RCB7hBcuZ84cYXW2dR+0CwQT0rxly1dRvnx5xHMComLL62Vv84/v4NG01s84ciZ1qlQ0nr1sOzlRSqpUqcltUD+qVavGGwTTiEfnju2ZiA0gjDV1ZIzqf0iY4V2zRzCzZ88uMsSJfGQHki1B7t23L3vV+G9n6+kswQTRxdyBpzlz5oxh0EEOmTdPHvE+GwmmvTFoOUYsx0JP9mCCLBlxcoZgqnls/L2qsD2COXhQfzYi+dscoyD5kIDaIlqOjiGyNGI4GmNP2Vhij2CiDxd/v5SuXr0uBiKoNCBrjm6CCemx5Tqg8FbjRv0dmRm6Hb1CNMF0hJD+XiPgPAK2COZlVoAhzCNNmg/oEsv1W7GiA4ZpyGlhLMPadO36dRrKRtls2bKJUupn3mMl4VAaqFS6d+tEp0+fFQP1xx8XlPIPHj6kQWzgXsMhOFBH/c0GNYmtZKPaJg5BwbMQboIQlD17f+T342YqyGEZZcqU5LCnPBJyY6wPwjzgKIAqB5+f4xAVZNDGu9vRO9F5pPQvIhMBTTDNo6kJpnmsnCaY2LCCNGEzCM/YH3/cEdK0Z88Ppj2YIDoPeeEawEQ1U6aMvEBmFk8VFr7RY8ZL/JvycqimqPL424+9hylTpIgRgqm8R9OnhUqsnj0PJrCChFg8Yxznlz5dOpEdQ8aIhTtLlg9FrgpyUZoJdIvmjVnWOkDIRGR6MEMm+ks8ImR4IIcgCZUqVgg72kSRYuUJRRziJJYAZ+X64UJc3vnzF4XoeAwdTNWZBDoiJfYIJiTRtvoZXl/EYObMkYP+5GNoQDTxYkR9lixZbtWDidi+li2aUR+WCEfUg6kW2A8++IAzgO4iL6/R1KZNC5Ya/251PNqrp8LN1jS09HAhNhQeZqP33xZpw+f2xqAjD2ZPly402M1TYviAFS5HfWkkjoj7hFcY3kv1+9dsGMEYuXnzVrj5EJMeTHtjzFqb8ZlxHsyeM0/GIbyGiRImEoOIkNZo9mBijcWmEIROrXuoB5QcSZIkofjx4zux2kdeUU0wIw9LfSeNgEIABHPAIHfK8dFHvDfKIB/D6Lps2UoxEOPdi9wDQRMmUUfedwWz0b2PqwsVK1qE4+QXcF6DZ5zboqLkDHB368/5MFKJYbYAx3NivzFqtA95c6hTQc5LgPwONzhWPHHiJBwzfkMMuVDy+PgE8N7MVRRWKIN8FO2/aRMmkUWMPdZKy/q4sRERpBM5N5o3a8IhQadE2j9mtJfkSNBX7EVAE0zzfaMJpnmsIkQwkYwHxAqECR5IJINBghXIQc3EYGJhwoV4OixUn31WVZIMYZAjHtHdYzh73UZQ7do1JdYLnrpqVavQLpbcgtyqGDwVk1i/Xl2nYjCdlchiM92GpYqIsUTcHmIJESf2gF8Gjgimyqy5b99PYbGY2LBDWjygv6tYEgMCJ4hEVsVKKm9VZMVgNmnyNfdNf45TbMqeuRqCfWKOLVQxp0bCc+DgIXLjGMwhbgOp8ddfycbWnxPnlOAY0lHePhI3iDhO9NMgN48IeTDhfbbVz5+WL08rVq2WGFMcTg+JdBCPEcTxQmIMQwbIJgwT6H9XHnO9enWnGp9VkwymjmIwjZ5Ao0QWL9EfftzHyRW68Zh7IbJEeM1TpUxpdTzaqyfuhT7FuLFM8mMkMur80qtXr1F3lkzDyDCYX/KQECNhzx023igvuTNjEL+1FesIY9CQocOFoCBGE950xPSN8/EP60vMMSTrCQ0JFBn4ylVraeSoMZLkB968gYM95PfjfUZLP6CP9rNRom6dWmKEUHX9i8+/NBIzMzGY9jyYGDOIxw7i81qx5hgvSw+mvTFWvVpVlqLdt+nBRBzuJE5mBkUA1hpcUG0gYU9ECKY9PFUMpq12Y/M489u5su4hHhQx03fu3GXFwiTqzeMekvuYuDTBjAnU9TPfdQSseTAtP1N/N/yqPocUrSEPj0Fs7E4vyQBxlnbuXLno/IULvD70kPwW6vPKlSrSd6zKQFI5GOh/5vwY2GMg0Ru8oMgXoD5DGewP1N8D2dMZEjpVYjAR4mNMRKTqA6PlclbjqDhNhBYEBIaE1e9d77u43D5NMM33niaYJrECKYTFCfF0JTihCbJWbtu+g7ZyBscaNarJAgUyhVi/m2zpatWqmWRAjR8/gWwc4TmCR0udb3fu3AUhYMj+iQ2oyiKbgBc5yFuN983J8j/lGVHJZ1BtlTl11ux5IpVMxrFQnTq0k406YgARE7eUrXnIMIsNOaQbkNLC0g9Zo7oi2jZjoh9VP1gFazIe+P9/+B8y3SJpjBE7SA/v3L37Bla4HzbGS5evlM1qKm7TQ5amwLKHxEfwJt7+/XfGtTWtX78xrC9wP2SshAVx27adVKRIITpw4HBYFllkDjX2CwjwXo5pXbhoMRVla+YJTvqjssiCTCJBDjCFh0tdIAQI2EcSHdW/rVo2ZyL/772RkTQdExBYSjE+cA+MFbxgIIfZuGmLEBAk3EE9jWNE4QgDAYjcDE62g+urBvWYuDYUiyZ+Y9nPn35aXu4LOXGJEkX5hckym+ZNpP9hiUX208KFP6binBAJWYSxQVfZNFUW2VevXkq2WpVFFpZYJPtR4xzY4gqZNJVfoEepSeNGnI22Hs2aNU+yfSZjQwcuV+5nZNd1tp5IgjXE3ZN68+/rs+faeMFbqfoNXu3m3LYcH2WX2MTxHNMK2RI835UqfsrKgHaSEAlGDDNjENl+IS1H7CgS1FgbC4gtxDxFhuNTHKMK1QAy9MLgoeZ8AvaKDWOCDYlT2U9K0ydly8j3IDPADqQSGW8PHjxCmXiuI6Ya3kx41JBAaO26jZLpF8mLlnNMNS7MYWAMubi1eiHm1jieMUaWLltBCxYspsy8AcL8TsPe5f4cZzuFY1VhgVeXs2MMGZSRUMjeOgfZuq9vIL3g8VuSE5dhzYNnuy3P02PHjsmcVHhhLVOXsX+/ZgMNyDbImC08kYRrK2eeVXPHWruxMVyw8DsxsGBNzMrjuSvHZn7M8zCmLk0wYwp5/dx3GQFbBNPy6BKsR1i7sT46QzDxDrQkjxEhmNbqg1MB5nHojSaYcW+EaoJpvs80wTSPlS5pB4HIOucSksYr7KVylAkzqjoDiZm8WRozcGBfiaGAJxaGhJEjx9LECf4SAxoXrv/C+YKW/RBZYzAu9K+jOoK8ITPzUFY76DPYHKEVtd9rghm1+Oq7/zcRMOPBREgCpKy/3/6DDfeTI0wwD3JyOYTNRIRgGj2Yqj7xKD7nlQjWBDMODl1NMM13miaY5rHSJaOQYMJDiY0Y5IZNGjd8Q9YXXeBjY44XEY5WgccUF7x/kEUixkx9Fl31iehzNMH8MqLQxfnfPXr0WNQRbVq1kBgffcUsAppgxiz++unvJgLWCKY6IgTnTtfmhDmQnvpxgsA2rI5YwJm3LT2Yn3G4CJRBOFoNSiJjDObIUWPJn88iz5nzI1HmQPUDb2iGDOlEIovze8eO8+Mzf/uKUgJloERrwceTKfIINROS+VjWB0o0qKG0BzPujU1NMM33mSaY5rHSJW0gYCmxbcXZ0LBwm70gRYUsGLK24Z5DWCpZN8YyqSEWDhK79es3UdmypUVC+fjxE0n0gpdIXLisSQ9jKv4suvB62zEYXfWMjufASg4pLGS4+op5BDTBjPk+0DV49xCwl0UWGc0RPoHEPAivQIZxax7MHt27cqb4tRIyg2yu+B9Cm6CGGcPkEe/8xIkSSf4HJB1EHCeywoNgIlv8Ng5jWMFZaJEU6MWLv6VM6tSpw52Diay2lvWpWKGC9mDG0SGpCab5jtME0zxWuqRGQCOgEdAIaAScQkATTKfg0oU1AjGOgGUCnxivkK5ArEFAE0zzXaEJpnmsdEmNgEZAI6AR0Ag4hYAmmE7BpQtrBGIcAU0wY7wLYm0FNME03zWaYJrHSpfUCGgENAIaAY2AUwhogukUXLqwRiDGEdAEM8a7INZWQBNM812jCaZ5rHRJjYBGQCOgEdAIOIWAJphOwaULawQ0AhqBWIuAJpjmu0YTTPNY6ZIaAY2ARkAjoBFwCgFNMJ2CSxfWCGgENAKxFgFNMM13jSaY5rGKsZKXL1+RDGg4YN7PdzSVLl0yxuqiHxy1CDx79kzSpm/cuIWqVatCffv0jNoH6rvHKQS2bN1O8xd8R8gUOyHITzIl6it2I6AJZuzuH107jYBGQCNgFgFNMM0iRaQJpnms3ij59OlTGj5iND3noy1Ge3tRihTJ3+Ju9n+6/6eD1LmLC82aOUUTTJMo//jjfuo/cIj0TXUma3Hluvvnn+Ti0pc++aSMJpiR1GnqKJyfeB4FBvjIgdlmr+ia5zjDzYvXk6vXrlG5T8rSwYOH6MzZ83JsT8KECWjjpq3Uu2c3unjpkhibQicG/qcI5tv0odm+jopymmBGBar6nhoBjYBGIPoR0ATTPOaaYJrHSkqC6D148IBqfV6Dzz16Id4EXK35IN/EiRM7eTfzxQ8dOkLtO3bTBNMOZCACc+YuoJZ8DmeqVKl4c36OZs6cQx35DMt8efOYBzuGS967d59cevWlMqVLxQmC+ccfd2jlqjXUtk3LWHv2Is4sW7V6HZ07d57PKuvolDEouuY5CKZfQDDhHNlcuXJSYFAIbdi4maZMCpa/V6xYLSPzEisaDh46/J8jmG/ThzE5pTXBjEn09bM1AhoBjUDkIaAJpnksNcE0jxWBwLh7jKAqlSpQw4ZfOvHLty+qCaZjDPf+sI+mTJlBEyf4x2nPTlwjmN8tXkrIuuc1fCgfSJ3UcUfpElYR+Pvvv2n37r1UrlxZSpYs2RsE8+Kly3Tvz3u0i8v8FwlmXB02mmDG1Z7T9dYIaAQ0AuER0ATT/IjQBNMkVr///gfNnbeQlixdQWXKlKLCHxcibAhXr15LJUuWkM11ggTxafH3y2jt2g38WXE6wjK2evXqULOmX9Ox479RSMgUSpU6NVWqWJ62bN1Bx349TsVLFCMvT3dKnz6d3Zoogtm7V3fxzB0/foLeS5qU+vfrTZ9+Wo5g3d/EErq58xdK3eCpKVy4EHtrOtHpM2ccPhvys/UbNtK69ZsoY4b0dPnKVRrYv4/cw3hdvXqNQkKn0smTp6hRo6/o+yXLRLLr0r0LzZ4zn/7kDfDjx48pHbenr2tPSp48OX23eAnt23+AMvBnx387QWNGj6Dc7JGxVd8DLA2cx1i/9957VLBgAfESf/11Azp54pR8VoHbu3HzVmljgwb1qRt7pA4fPiLPv37jJn1Rtxa3ISPt3vuDyAynTw2VOqIPAwIn0qNHjygDt/Esyw/7cIxjoYL5acrUmbR5yzbq1PEb/vwc/+4w3b79O7kN7i99GC9ePJv9A+whx505a6606+TJ00IScK/fTpxwiD3i6bZt30mLFy/j9uaTvv312G/iFbeMwbxz5y7H406SMm3btiKMi8NHfqaXPBYhBS5btrSMBdRn1uz5lD17Vjp56rRglDt3Lpo0ZTqtWbNePOHFixelTYzjRB6XxYoWkfrOmDn7jb4d2N+VPZRr3xjXjdjIsnHTFpo3/18vfrWqlej995Pxs/eF67uh7oP423/EA5e/QH46eOAQtWzZlBp8WZ+2bttBsxi3wkU+ppw5PqJt/PcJxq9unc9p4IA+cp9Nm7fRipWrKXu2rDKnUM9ffj1GO3ftoa8bNSBggv5Cv/bo0ZWePHki7Tpz5hx17NCWOrRvRxs2bJL+ef/998Tz9/qf1+QfMIGSsOrg5q3blC5tWhri1p9+Z29sII+RjBkz0KnTZ1iqWpq9skm5b5aGzfMkSRK/1VwzueS8QTDV7+DZ3Hy9s5UAACAASURBVLPnBxmXP3A/YywovPDyu3//AU2dNvONuZg6dao3Hm2tbOuWzXmtW0Br122gqlUrU0fGbw7//dtvJ7nP6sm8O83YtGrVjA4cOCxy3dy5c1K/vr1kzljOXc9hbjxny1utk631IWHChOH64dPyn1DmTJloNisUVB8i/vTcuQvi9U2ZMoW07eHDRzSgnyuhrY7midl+eNtymmC+LYL69xoB6wg8ePBQ9mVY+1++ekVJkyQRhUqqVCljDLJLbAj0HO5NeO/lz583xuqhHxw1CGiCaR5XTTDNY0UXLlykbj1cqXvXTuLBVDFTuAUI5iomm9Omf0shEwOYtBTgjfIp6tmrH3Xp3IGaN2ssG8alTFB9fbyFFGLjj+87tG8rZMLepQhmt64dhTS+ePFc4j9BkiYG+wkh7NtvEPmPH0uVK1ekW7xp7uXan8qWKc0kpReTiMl2n40Neeikabz5DqCsWbPI5mzfvgM0ge8NMma8/kd2ezAhyk+gXiBIL1++JI+hg5lgPqHergOoWLEiVKNGNRrmOYqCAnxlEzp9xiwqWaI4/fX8ucP6rlm7Xsj3fZYkly5VUsg7vGUBfmOpQoXy9AN7LPsNGCIkonOn9hQUHBrOs2P0+hYqVEC8z/8wmfMeNZyJbzJauOh7mvntHJEgYkOLvi3FhoGh7oMpKZN3bFxxj9CQACasGWx2D4grJK0tmzeVcQEZtWufgTR9WggVLVLYYb8Dez+/IApmrDFu0Hc9XPpQJfaUW0vyo9qFcdW1Swd6/vwFeQzjtjGxHDtmBJ07f4H69XeTsQASCWI3MXSKtBMbcKPU2nIM/8YGAHzfu9e/fZs4USI6z+Me/WZtXINwIG5QzQF4MDHOjX2X5oMPaPTY8TSc+7Icx5UuXbZSNgWTQoMobZo08vvfTpyUfs2XL6948Vz7DqTgwPGUi0kxsHAfMlB+u2HDZsKGHWML/QXDgQe/yNF/3qN9CF5sJL/5+OOC0r+Yj1MmTZC2oF7K87d02QomoGdp5IhhInUP4O9gJJk0eTrLZ5MxWepN165dZ/K8iLp17Uw+vv5hbQShf5u5ZnbJsZTIGgmmcR4Y8YJhY5yPv9W5iHUAsZzqQrttlVVtvn79OnkOGyLErk2rFpQnTy6ZExgjnVh67tKjGxPZPyXWGSEC6MNvZ80L1/+YA+hvs+sDyiPe1LIfUP8pU2eE9SEMfFhnYKQDqcSFOXuUvelYt67wmoh62pon8BJHx6UJZnSgrJ/xX0MARvFv2WgIY1Kjhg3EwA/j/lk2gOH9ZVzr/mvY6PZGHQKaYJrHVhNM81jZJZjwtowcNVbuhk0+Ni/wpAxxHx722bTps8IRIGekkNYksthYujBB9fUZTUeP/vJv4o//J0NYfMf7BYZ9tnDh9zaf3Y0JMzb5r1+/kg03vEYgAaPH+NDM6ZPFG2uNYKqEQ4p4YyPX+OuvmHg/YwveKLrF3ozu3TrxZtyN6n1RW0jgv5bFeEwGQ5yqL55vJAjwXih8sYHz440t4i2N0kEjZuiPbj16Sx0UmYenUX0GD4nReIDngZhN5g2tioGzNVRA7J48eSqkFJvoJUuXk+/4wLB4Wct6G/tdYQ/M1LhxNC6sjQX1jJAJAUyKFopxIDQ0UAicShA1xtuLMmfOZIpgqr61HMOW4xrkYzyTY1xKImvZXnhoH/NcSC5z4imFTp5G29kgAVwzZ878BkE1GnLKsEcWBDMbGz0G8Bz7kOv/+vU/dPPmzTf6y/K5ljhZEszZ7OGFAqBWrRpSf5DUseP86cd9+4XQlmeyhv6MFy8+jRg5Rsp4DHVjD/6/GZ0jMtecyQpsj2Aax7kRL0W8rc3FEJaOIzZZXfbmLcrCGNGLCVx89t634fjarxrUE0++tfEHlQE84TCqbNu2M9w8dHZ9wHzyHR/0Rj/gxW40Ih07dlzWPxjFYFTDpdZEfIbylnHrlmPEieU/wkU1wYwwdPqHGgGbCCAXhtfIsaLOUZ5CeA+xRsDQnS5dWo2eRiDSEdAE0zykmmCax8ouwXTt7UIDBg3hjXDWsI22MSskZHmQcBo3ho6IhLFq1jZ16jMP9rgd+fmoZJ80ZpY0blCR4MTWs79p11o8cE+fPhOZIzbauBIkSCgyvKxZPgyHkmVd1N9VqlSiggXyhZXFAl+3Th3asXMnTeRjVkA4P6/5GfVlKR3+dqa+uKnl5tARvsZ64vfYbI708giLn1Ub3zq1P2fp3xdvRTAh0Vy2fBV74PLIi81j2EhTBFNhbxw3jsaFPYLp5zuWgif868mFVBikV1049uQpEzwzHkxFMFVdbI1r9Tw8wxbBhLEDUtitfMQG5M137t4VqbkZgvnVV/VF7gs5KyzTMHbgOfBEWxoEnCGYIEpTWEa6ZMlygce1dw9ODtWMZdS/03j/INq5czeTsdTkNqifkBdFMAcP6i/eTGfGrqP+tLUERYRgZmMZMfrX2lz8sn69cDGy9uatKgs5tafXKPEmKxJnbfzBGOPp5S1jfs/eH60aesyuD+7uAyUzt2U/wBBgJJjoI/VMdXSTqhvmucLCmHlbE0wnXni6qEYgFiNwhcN1Avi9gPUiQ/p/VVaQ/MNY3tOlK6stcsfi2uuqxVUENME033OaYJrHKtZ6MCezBHDPnr0R9qogy+oAlpqCjCgvmj1YLDeYv7InoXOXntSLj1CwlPpC7pkgQQJOuvMBE81d5OU1Wrwh9+7dc6q+1gim8q4hJg6eV8RRxoQHE1JLkB1YTXEcij3PGTyvRsKhsEf74IVNmSJFuO/tSWStbZwhRYbME7Gu1qS9lnWzJZGNTA8mZKvwaEO6ipheo2fYkQcTpBjxNVnYyHH06K9CKCCXbtG8sXjXlFzd2viw1Q8Tg/0FY0jBIbOcNn0mxxKvoMmTgliWmYJjQXOI7BME5/TpsxTg70PTWWqLK7Z7MHOzhNXWXLSc0/bmLcrCQwCP7u3bt8UDDdwyZcpo04M5hw1oWIsgjzbOQ+fXhxb02WfV3ugHSKphEFD31h5MJ15euqhG4B1DAN7KgMAQ8vAYFI5gIv4RcZibt27jPBVJRCIPRdbNm7eoSZNGEvOfmGM1L128JDkLGjX8ig2YwYT8EjBKwXiIUwLq1K4lnyOnxL3791n91IFl91foZ34PIXYfx9K1a9uSw4N2yTvq1q3f6QbngBjAOQtgCHPp0UVCh/DewrFYN2/dElVMaw410PLduDsYNcE033eaYJrHKoxggkS1ad2CY8Geh5P3mYnBtOVF7N6tM/n5BwvxGjVymMi7jJfaLPuO86Y6nAAFXiHEGyEhDWI6Ifd0FBdm69l9XF0kxm7OnAUSZ1eCY5oQRzl12gxeQFu/ITWx3LhjI4pYyATx44tcFzERp06d4WyXe6hE8WKc4OcnidX6++8XQjRKMUHA5t6Z+ioCgeQm2Ghio4sYV1cmGb048dGX9b8QD6fx+4jEYBoJi5EIpebkTPBiSb0tYtnUBhrxougbxAkOcvMw5cEE9jO/nSv4q9hSFbuL8w+dJZjwYO/nhEruHsNpjPcIql27ppAoeM+rV6tKT589FQIyeGBf8eSeP3+R+nDs7seFCopnUMVgGskr4v1sxRarGEwQEBgnQJAtvURInoQ43KmTJ0jsJNqKF74ZDybKQ36Jlzak2wGBE0Qii+f27N0vQgQTGOGeJXmcI5YXiWLc3D3J08ONVq1ZJ/HSedn6DWlxEI8pH55zk1jWiwsYmYnBtKdUgIwTz0ecZwGDx99yKYqIB7N69So25yLk4fF5jqrL3rxt/01bHpez5XgUJIBCPDfmLWIdIceHlzQ4aLwYVB49eiwxwCDnSGxhjJOEQcXZ9aFIkSIcU37ljX5AXOWChYudjsHUHkwnXnK6qEYgjiBgj2CC3CEmc5xvAOdoaEeLFi0hvGv3cOI/XK04kdktJnxe/E7vw+ozvI/SpPmA4+07ivER+xQXThi3nJUZWMNAWM9fuCCJ89w5GVzKlKmERBbgJD5QeWE/hncEDKFVKleScClFMEE+oXC7c+cOjeI8AUM4cWAOTminr7iJgCaY5vtNE0zzWElSHz/2aqxdt1GkfjhbcTlnt8TViRexLzjOEAsSYpCKFCkkGRZVFllkvEQM5k22cCH7YuOvG/KitoIWLFhMmdm61aVze8nSeJGtata8iCBLs2bPo2ccb4jnYhH8h/9hcYR1DHFuyMq6cNFiKsobwhOcNEVlkUVMmaNnf1q+nBDKNWs3ckbbtPQBEyoEyltmkcVRCUgAtJWz4CKBT726tcXbgE26L8d8IsMkMnAW5Gyh+P1zTkY0nuOp4vNin+z/STMWW2R9NFNf4Ne8eRPJMIoNN7JbFi78MRVn4oHsmSBJdevUFosgNv5ubv/GkIJYIdsu+gL1RF3wfGSRffXqpWS3VVlkEd+HZD+InSzBCYh68osFV8ikqXz8xlFq0riRvJDwAgF5HjigbzgLJMbFZM7Oit8XYqIGUo3sqnk4QQ0IDJIT2et3YI/f4yWHrK/w0EFmCI8yxgVkxeqyxB/tgpHB2L8tGC+MUYyX1Bxzl4wTGmF8QuIIo0gIJ/xB9t8C3EcgCBgrv3BGY8TYGTFTfYtkMGiDtXGNxC7r1m+kMWPG00c5skuSpH37D0p7Vd+hDkgmg4ynxYoWlszAizgBT12W8AL7+Uwa1BwCXjjLVPVFe5Zv/7jvJ0nYAuvybZawwuixnp9p7C/Ibo0YVK5UkbPGzgkbp6U40zMy4ap+QB2QIALE+ion86lerTJLiutydudtkjG2RImijMV5atq4oWSpRQZaVccGjNN2tlpHdK4hKdMEljGPHTNSkhRZXkgahXNFN2/ZzgaA81SfjSc4GgnzDGTd2M46dWoJlkYsUqZMaXUuWssia23etuBkVbjfOh5DXTiJVP78+Tied4p4xTEXcD5rvwFuspmqyrJ4WO3x39iEIQO0qp9x7jqzPsAYBaOUsR9a8phGYrDpM2aH9WE7zqJ88+ZtMbRhzUEcs8oim4DXA+M6ZW2e4PfRkehHx2A68ZLVRTUCJhFwRDCRNR1r/PesesB7FImAjJ5DyGnh7USyMuzbYJyrzOss3uc+TEyr8PsSR0J9XrO6JGVEAiG8H1UCIePfly5dkuz6gzmkAvsP3FcRTITMNGXPqXoePtfZZU12ciwspgmm+U7RBNM8VlFaEl6mseP8JOsnvHH6ehOBmIifUrV4yFZIJGwC4bFGCnR/aQT+KwjoM3md62lNMJ3DS5fWCJhBwEwM5m5WPLkN8RS1RRk25l2+fIWPXFpIr1+9ZmVWGjZ6/iQeRRBMRSSdJZg9uneVMAsY2aCsgaRWE0wzPRg3y2iCab7fNME0j1WUloQsEkli+nMCHEt5bJQ+OA7dPCYJJmSNOEoDcRg6fiIODRpd1UhHQBNM5yDVBNM5vHRpjYAZBGxlkQ3mBILubgP42KRENGasHyXlo7Pi8T+cIR7EypHatWpKLCTO0DR6MP9HMDmjOxv7q1WtYsqD+QWruAKCJkqIBUim0VOJGEztwTTTm3GnjCaY5vtKE0zzWEVpSRyHgOM7NHmxDrNRGvg1H4WCOFjL8zmjsoOeszwvEZ8JaYxhi8rn6XtrBGIjApYSbZyNaXmMUWysd0zWSRPMmERfP/tdRUCdg4lwm2ZNv5ZmQraKNQqxlJs3b6MjHC/eueM3NIYJIzLFIz9CW04yiNj+U6fPcF6FsWEeTHg0EXeJEAXEZuJcZIStKOIJAzMk+iM4Dh/SesRgIlb/AstjcU42ZLDYv2mC+a6OuH/bpQmm+f7VBNM8VrqkRkAjoBHQCGgEnEJAE0yn4NKFNQKmEYAXEjH7NzlbfQrONYDNf4sWTYn4LF0k1EF8ZfFiRWkLx7Ov5iOXanI85VI+IitP3tySlBBZwpFADhLZBw8fypm/r169krORK1aoIFlkFcEEoV2+YhXt3btPEgLhf4iLx7EoSISWKVMGSXRWkfMI+PgG6hhM070Ytwpqgmm+vzTB/D/2rgTOxrJ935ZQCaVEIcoeIUsJhSTKUiqJSpJ1MAaDYZjBGMyMsY5dKJQSFaHF0iqUqCwllCUUSYWo9F3Xred877zOmTlnHGaG5/1+/98/Z97zvs9zPct5rnu5bv+xsndaBCwCFgGLgEUgIAQswQwILnuzReCCImByLg2RvKAvty/LdAhYgun/kFmC6T9W9k6LgEXAImARsAgEhIAlmAHBZW+2CFxQBCzBvKBwZ/qXWYLp/xBaguk/VvZOi4BFwCJgEbAIBISAJZgBwWVvtghcUAQswbygcGf6l1mC6f8QWoLpP1b2TouARcAiYBGwCASEgCWYAcFlb7YIWAQsAhkWAUsw/R8aSzD9xOqXX46g1tHzsvr9D6Vj+2fl4Yeb+vlN/25buep9eRH1mf5Ggvm4MQly9dX5/Pvif3dRuSxp4hTZtesH/SQmJkoKovi4vdIPAfecyZsvb8BjTHXhxRAneHn+AilevJhEDeqPQs650q9TQXqzc74PjopEMezX0ry2vvhik0yeOkMOHvxJEhOGy803Fw9SK9PnMSdOnJCZs16U5cvflbp175GwHl3TpyFpfOvXX2+RGTNnyw/f70bx8jrSscOzqsB8Ia7zvU+npQ+WYKYFNfsdi4BFwCKQ8RCwBNP/MbEE03+sZOfOXdKpS6h07vhc0Akmm3EudR5JQHjQbv9cW5n30nzp3Km9XHfdtZ7eHTnyq7z+xmJZs2atlC1bRlh24933VoKsXA5CG6+Hch5sX4XC2kcffaL3sGDwnr375JmnW8udqBu1F//9/MwXUa/zddSIulvV12644Qb5dO06GRYbJ3fVuEPa4N6iRYskQ5Wy31NAAP7445gqtGXJmkX6obhx/muuSXbf8ePHJQqKbCf/PCnDYqKhyJY7gNHJmLe650xaxpghPFSq4xUNifTzQTC/3f6dhPYIlydaPqYy7hficmJx5MiRc1pblJOnAWjyxLGZnmAS+8O//CIhIWFyxx3VzgvBDNZ4U1lx3PiJsnbtehmdOFLywYjSP3Kw3FO7puTJm0fWrvtcPvzwows6r873Pn0h1oZ9h0XAImARsAhYBDIzApZgBjB65/vgkhbyweb/9ddfIHjxShC9EZAdO3ZKr/D+UrnSbdK3Ty/JlSun9vq773bK4KGxWtcpf/5r9GD47+nTMnToIA/5+xQHx779IuWZNk/q/5EkRg4cLD/u3y/jx46CNPf18vY776ncdxfUjXLX8SRp5HPzgCxGDuir3+8e2lvKlCmNtoQl82ycOnVK5sx9WdvGOpc5cuQIYHQy5q2ZhWAegPdv4qSp0ohFqGEouBBXMAnmIsjMT5oyPc0Ek/OUcvetIHGfN2/eC9H9FN9Bg1BItzCpVrXKeSGYwRrvf1EO4I0338JesgOeynYq9d8lpIe0xV7BKI9gvSe1AeH431LiZrmtQvnzbghMrS327xYBi4BFwCJgEbjUEbAEM4AZkFEJZkoeLpK2ESNHybr1n8ukpDFSpEhhT4/pfSChq1f3bvkEns2RcaNk/LhEreNkLt4TnzBavZ30DpUqVVI2ffmVdOnSQ1rC2/XYow/L5CkztOaT02Nqvr9v349KKDui8HGD++4FCT7jjduzd68kjR8dcChwAMOVIW7NLAQzPcDKSATzo4/XyOTJ0zH/R2WIOXm+Ceb5Gu/zvUd6azcjJLjHMKKiatXbLcE8X4Nrn2sRsAhYBCwCFgE/EbAE00+geJv78MS8R4Z+Mu+H4aTXIiS1+cPNZOy4JFkPQte8eTMNWf0J3qHRY8bLCYR+9u7VQ3766aC8tfRtub7AdfLD7j0Sjs/Kly+XYogsieL8V16TJUuWye23V5INGzZK48aN8L6msvztd+XFOWc8f3Xr1JamTRtL8WI36b/3guDRo8DnRw2MkJw5z3gvnRfDZQcPHS7MnZoIElr4xhuS/Z05gP0joyU2JlqaNHlASDonTZ4mL7/8KghnCZDLjnqw8+c6duyYRPSPEuYlJSBfLg8KE/NiruGLc16SefPmo3+V1RN7/MRxFDoeJznhyWQh5Wvz55eIfr3kyiuv9Lxq+dvvycyZL0j5Crdqn1esWCVbtn4jDzRqIOG9e2jhZXpqE1AwOU+eM+/67bffpXfPUGCRQyYkTZGtW7dhrB7SPMDy5W+VvLjvQ4QJP4LxO3TosI7l77//DlLdUdh+emy//fY7affs0/Js2zb6zKXLlgu9KKXhmV2/7jNp1aqFNGvaRHbv3p0s9NOQKubxTkDOLAtFD8K4VMGYvv/+RzJuwiT1FD/UrLHHg+s2IGTLltXrXLi3Xh14IafBo7REeqF/rZ54TE6d+kv7d8stN0tuFKJeufL9s97BAzrn5zsoRh3Zv48UvamITJgwWfLmyye1a9WAcWGVfPXl11KpckWJRg6oN0PCjz/ul8TR4+VKvIOh1MSa87pAgQKKTWrz3Rki+9BDTYDxCln0+ptSFAYRzvWeYd2kpsPw4Z5rxJ4eWBo9NiBUfPPmrehzcf3er/AGjkd/sgI3GjXodXsB+c6zX5gjgyIjtK2zZs+RfejDgw/cr4W5WUDbzEuTA0tcyiF0/IMPPpJt33yra71ypYryFvq3bu1nHnyuvTa/fPLJp8hDfEFuQej5VsxHhpg/1KwJjDHTdXxCu4dIy8cfld179siYMRM01LxrSEfhd3kZglm0SBFgeJ2sw5ziWubcoHefc5fvmDlrDkLSC8vWbd9IJ3gQ7767lmRBsXBzsa9uLJ9t+5SQUJvxJt581vQZszzztwjC3OnVpQf1PRiXfK2vFStWaz+vuOJyzI0BKGb+lobZV6tWRbHatWuXrFz1gc4rejS5ZzJf9vChQ5pvzrXIMboac20M9s0s+B/D6BmNERERLrmwXzEEl3vT0wi//+yzDfL5hi/kb0ZtYD+6DtjMmDFbMW2Gfa906ZIaqdGzdwS8qE9pqDH36BaPNdd9ivv01Gkzge8RCQ8Pk2I3FfVn27L3WAQsAhYBi4BFwCIQAAKWYAYAlpNgPvhgQ/UMkhg5Qz8rVqyAQ2pD6dq9p3QAieAhkiGsI+NGS2N85+BPP0GMZyoOuolSuPCNenhas2adjBubIHNBrtZ/9rlXzx5zLJljNgHf48FtC0hD125n3sGDla8cPR7O27XvjLy61j5D7cxhllB48yryUNe2XSeQqac9zzgAwtcttJcSiOGxDIE9Q95Su5ztJjbOy02k5sx9CURuuwwZPBBE6ZQk4iDeAwdzpwCS+c7mLVtV4IUeVhKA0LBwGTs6XkNx6d0gOSKp5EWyuREkhJjvBsFn37p364K809KSA2IkDBfuDFJO0syDcfbs2SVm2Eg9lFOA6dZbyyLP9ZX/cv7GCQlfaFgfFeC5EzlzzAckgSFZPwXy7szbdXrtPv10nUQPiZUpk8ZJJRyKSUQWLnpDibEzPNiNCw/TvuZCxdsq4H3dFSce6IlFCOZJ926d1djBOTzj+Rekf0TvZETdm6d1AYhC3MgYueuuO5XAcL5xDpDgOC8e4vv0jVRixtzfQyAPnBstHntEyZs/891JMKtVr6pGkf4gGMRz2bJ31CCRkrAWCeaQmOEg6/2VnP/88yGEhUdojnE8+sDcYefaCsSz7JxjYxLjpARCMdmmPggd7wOS0rrV40o4DT701DO8tVXLFtpmhpkzv3Xa1AlKpDi3msJQw/EgiRsZl6j/7YwuMGuSxpW4kcOUeLKPQ4eNkBHDh2poes9e/WRU/HCdO/zb+KTJnigDMz7GwOTGkvuUmZfmv8NCu0ojGGY2bvxSQrqGyUjgVoXGHkQc+FpfJLQpeaKdODds2EBztbkf0oCkeyfC7bkPkmzSEGAMS8w/vffeOoqL2X+411Ew6OTJU/o9kmfuPVw3XMMzZ0w+y4NZr949SjZvvKGQ7tNZs2ZTY8p99espbul1sU/tO4boHkUM/b3MXKQhJJDvpfZ8jiHXWNeQztjrRqihheMS3meAxAyN0r0xWJd5V3jvsGQpFZzDXEfOzznGx44dR1pHLvwGnNS5xnnzGAwG/B3MjBeNlNzfL5TwVWbEyJ82p3Ru4bzh2Woh5tTkieN8zl8ay2fOekGN0DSeO6O3/GlDWu/xtQbS+jx+j3utt/VKnPh5r57dg7qOz6Wt9ruXBgKWYAYwzs7DkjmU8dDz6CMPqcV9UNRQzTmKx4GQGwg/4wHoD/ygjBs3Sbp17aSfnz79j5ImHn5JRobFjpQZ0ybJ+yAD3gim8fqxqXwePXjOz+gBi08Yoz1x52B6I4fuLqeFYO7Zs1fCcMD94YcfZGBkPxyYH0wVSR76+/UfhDypW3FQfM6TC2q+6I1gzoKHhhvj/ffX19uIWdasWT3v8hYe7BwnkkUSLBJ6cyAzpIuf0cPpPJyajdot5uTOjzW48lBLjzLHOLeOy3FJgidt5crVetjn5Ytg8qBN8stDMA/SNDDQW0WC4rycfST5HAJvs6+5EAHiGBUVox4xkkgSq3ffXaGkmR5jEuvdGDs3SUyNcKUUskkC1b5DSDKM2T7Tbn/muzeCWQQH3N7o7w2FCmLN/JuiuJG3HEyGf9NzSWJHT9u5Ekzn+nKOPw0RTnx6hIZ4DsU8DL+6YKHExY9WAlQJHk8SHB6kaRD58ccD/3mcuyc7cHrDm8apkK495dZyZSGmAwEdeE2TkkZrvrQZAxNlYOaPIZhuLPcjh9rMSxJbbwStW0gnqQ8i5jZepTRX3GJNznsrID+yM4wfbf7zwrrnOP9Nz+wXGzdplEMjEFIq6Lqx5n3O9cgcc18EkwSfxjnOBaYI5MDzx4+fLH2Q/+2vUSzVjS0NN0ybPhMe49lqgAxEJfh8EUz3HhxsAusPRN4IJud8YuJ4Nbox75/72ZDBkek6dv70JaV73sF+vGvX95qzbK+0I2D2yO0QqJs+baLQuGqu3xBx1BuGpW9goE6JYHJ/HBozQnUofMdeXgAAIABJREFUaLS7GC9LMC/GUc0cfbIEM4Bxch6WzKHsnntqS9kypTxPoaehaZPGsnr1B+qd4uGWlvkf9x+Q+xvUV8/G8eMnNJSVnjFe2bJl13DXV19d6JVgmo20SOHCHgLpzGVMiBuuYbnOA7BpkGkzD8HBCpFVbyLCIalwuXTZ27J9+w4I/iSoB4YHv+cRMserEIiBUfWkl2vEiAR4w2pIk8YPnCUGxPvdZJGhuwynIy68Qrt3Qdjn48m+mxrB5PcGRcd4vBv8tzmwDomO1DafK8EkaXgPobkMJawJb9+hw4c1TDA1gknFTR40GbY6fPgQmY+DMD2EJJnOy9lHhlb27hMhvuYCPdALXluk4bY0NlBRmCHHw4fHy8SJY1QhuDYUPimG4rzOhWDyYOjGmM8289af+e4OkWXIJsOjt0M8hgSefTFh396WrDeC6WwXQ54vJMFkWPVrC9/QEHLuCZEDh3jmoNNDuG/fPrnxxhvPspx7I5jms0IFCyEMVhAKvFE9TfTumItlTZyeHVryvWFJMS9DMGvVukvCevZV718nKGQzzJUeeK7pggULBo1gmrXGdef2RjPEmlEBfyKNoGbNOzUflmHFwSCYNIbRa0yjCr1yxPzxFsmjJwL4GTjnW2kcZEpCCYStf/LJWlXfTaksFb0sDBdnuDXVvUn4zxcBPN8ENiXwvBFMGk7eQ4g+Vcc3wvDAeWmMrOc8EOf4gFX4jf8TmgL0+gdy0Vs2dfrzMnBAv4tCKT2QvgfzXkOc/vr7L6Ry1JTn2p1JV+H15VdfSyyED4/DyD8SER++PPD83YsdniDDhkUhZeniLOtmCWYwZ519ViAIWIIZAFrOQzgVC9t36KpeSbc3iI80noP6CPP666+/NQeIdRBpVeOB0NuPpC8V2XPxYBoVV6o8ukV+ePgkwbm9ciX5Dl4AXyI/9LgsW/6OJ/yOOYg8JDPP79vt2zU0sAHIM0NQ3SqyxIJtYN8aNrxPQ+4MPlfAG3nNNVd7RsBJpOiV3Q9SzgMhPX1Tp81AjuQiJexOcpQawbwQHsw/QYTpvWb4LHNdnWSHnfPlweShkj+EnEc0MFx37bUaAujMoeP3A/FgmpBBhmQ+88xT8IplRz7q/Z4wYT6vS+f2Z3kAzoVgGo/wKHjkjPeVh+Ijvx6RAQOi/ZrvToJJksSc1xuRC8x5RvJatcrtMqB/uM+wMl8ezNnIrZyEEKnFS5ZeMILJwz/HnCGZ9dAXtwfOWNcvQ5gcyWcowrOd64BjlJIHs3q127Gm/pSvN2+RpAmJKR6MmPPoDcsnWj6KMObeWnKJOZgM/2ZINAkxiSAPbJyfqa0vEkV/Q2QZrs7wbe6X9NjzOg2iy7EfOixOc6xJJNhep4LuuXowjcr2jp07NeeyLdZFetZK5VobCY82w9gZHh0W1jWZ98X9k+QkfdWqVb2kCCZ/nxi1wjnDeZCRCCbnPfPRvf3+p3Ss4NoeAE0DilKl5zwM4OiTIW81xImGqK9IKIdFe9I+GLFA/QT+vlILwBJMGyKbISfxRd4oSzADGGDnIdzk9mRDuCZzpOiN2rbtW4S5fqiHJ4b0kZhR3KRZ0wdBRDtrrh5/MGfPnqu5lJWRF8iyHVOmTkf9yCdV5CbYOZjsHq3A/SIGqfANcw2dZUpYgiQqqr/cBFEPb2VKKKjRr99AiNY8rgIjFHAhmWJYLH8cSSTYJ4qkMOTPLcRCEsucvwIFrtVDK6+T8IBOgdgJc/ScG7/7MEvRkduBEZ9Jqy/Da2NjojTP0lypHYD5XX9yME3+Fp/rTQkzpRDZX3BAHjhoqOZSMnSaeDD0OTUPJg/wxgDA+qQmF9PXAZOf05OXUg4mQ+5MKCU9NyTk5cqW1bnIwxmtvJwDbhJ7LgST7yFZKQmjSxSEXq688grUXF2CXLk/VcTFn/nuJJjEkAcEHsB4uEwcPU7XU9kyZWTi5KkyBh4f5xwgLiSYI3BYNxj+/vsfmqd3FXKDByCPlvm89ConTRitniO2bwhK9FDkx5CkDz/8WPNm3aFS3uZYSiGymjsIowEFkejdMPmazjnGsE3mI9JAxf3CPR6GYLKtJKrM2SKRH4i1x7xLhpv3j4zCehishhuSKK7BenXraI6ouTiu3rBk3jbzxEkwTc5rawhTNbjvTCh6jhyX6WEttfUVCMHknhmOXF2mDjCNgDhzb+Ke+R2iIBjxwL4eRJoBPY4UrQrEgzkW9XxJ6L2tXxLobugvoycMngFs/UG9lSGSbE8EyPSYsUlK6ElSTA4VDSuc91Ta5j2fff6FloIpf2s59eYzd/vXo0fVOPENfnO4L1OUajAiZihixP0opEsn+f7771Xxm3PrFPJWz6yDl+VzPE89uT/+iD35LhUqWwyvteYRO3IwGdJscrf+lX9V+IsiXhS169+vtwqHmWvX9z8gQmIKfgdhNIMg2JNPPqGaA4wcmIPfNa7D0/+exvfCNYqC76Lg3QqkEix5a5lciVSFnRCEorHT5GAawwBVznPnzq35dDSq1EdfG2McP/roY8WGecrccxiaTvG1yEFD9HflX+wZzO1l5A4Fvhhqy3m9Z88+9QDXr38vdBQS5BgMoBST+unnnzUChRE5vyDihh59YsNxcPaNQmK8FqIetBFCq1nzLpkEgTXn85sgbYTfHTtuolyWPZsKrnHusS/0QlOB3V9xvKBOwIvkYYZgtm79uLyE6Ic+4T117+OeNQKK+MynnD//NU2xKXD9dWeNf3nMb0YNffzJGsypOthHG+jc4HykYZqRZzR4UQnf15yiQFsOzJ2dMNBTq6DtM08jLWOSGuzzog7w7h/2SF3MXxr42S7+5jPc+22IE3INMCKJYnObt2xTnYlqmHN8hjHU83z18vxXz1rHTCUYO36SHIUB8eDBg9ICERmcu9RCcPaXZ06mbfE3OjFhhM3BvEjmfmbphiWYfo4UlTZJeJhPVRk/gl2hSJgnTx6JQwkPbh7XX18AB2AIyuDwTrLJi4dQepJ4qDWCEoZQLl6yHNbP/Cr6we8wv4TqhvsRKsYNsw0UE51qqUZFlrlkFSqUg6rk5x4V2bfeWi7Tn5+t7yRpo3fC+V1+zk2SBJYF1itAKZXP4481VTBp0T/jrTihh3AeABiKxcPKHhDKZ9AWWgkZBspDLEMen3qypeZd0lNrVBx5QHS/33hymXPivJgvQZEd47nhYYIkwfTjuWfbSCEIc1DMhjlnbAcPGlRmNZuvt++QULKeoXucKOzDMWIfjYpsNvzoUwiAIVj16+PQAnEmHqrc48yQV+fY3F27FpQzZ3u+R+MAf+A+RlhnxdvKK3b8N4lG1mzZ5I03FuucqQ7vAzF0jzEJyAIcVkjQ3TUYvfWRAlM8bLnnwuMtHlEiYg5mPNyYZ/JAG9azD7zYY8861Ljntrudjz7ysIbdzp07X8ekQ/u2Z+WJUgSGBymzFngIbN2qpQpy0ICS0nxvBlEejsvr/+HEGoosm0MBJh6+SZjpLT8AjzaFe7zl1JAwrn7/Q/zg/iq3YW5xvvGgzjwnrkc+i+SMRKb6HVXljurV9LDNcGSuZR6gaUgx3hKqCnOeecOfa5k1N828aYdD6AcffuTBh2uXeUGcg+Uwd7nGqPRMskixHb6TP/g9IAxFQ403sRkenigsRe84c3u5Prl22yGEmgcZtouq0jNnvSj5ULeTB3+uGbeK7G+oSzkJ4aZOLDlfly5d7lkjVDReu269PosHGnM1RE1U7hVz5p1RqObz3evLOVfc4/ggPOfMgXKuRZLK0WMnQJl5gxTEeqxSpbISbBrW4mAg4IGdh26uEYZHt0fbPgABNVhzryS2zvVIcQ6KqNHbzUMlD18M8zX7NEnZURAyiv08inENNKTRz58Iv24zZZ/KlC6lhg3ueSTZNBwxL7ZvxEA91JJo0VDFnG6GLZuwWOPBpFouhdu+/nqzktTYYYM1TYIHY2LEyJIpU5+XIdEDlNxxLnEuMiqEc4L1kH8GoaI6OPPPNm36yifBpBFkPhS2uaZJ4LluaOAwuaNmv6levYrmzfJZCaPGymC8Ow7aAMzlpfea5a7Yb148XD+BdIfhI+IRKtpXQ7G5RzN02xBME0r89JOtNDLE6cHcAcMJ8zFpxCFhowGNewXXWCzSARJhhGLuNvvN9cc9/LLLciiRJ3mMGBClkQPMezdY8iDPcHLWgea+NWDAYLQlVF56eYG4+8awZuJgPJgcK/fz+0IAjArOJBpM7TD9Z8QAjWY0/KXnXPRrwmbgmwzBpGGBESpmTdFQw9+irpi3I0cmKuH66ONPvI4P05RMiCwjzZiPyflIAwyNgD/8sBvpTHeroKO3OUV4SAjN2uV8pFPBrLF12Fe5Pvnd62AQYm7500+10v2fa4BriueyGBjO+RvIOUftBOPZpgfW2zqmQWYTDDncK7gfMp2EBiQaLd395V5AB0NKocIZeJht0zIxApZgZuLBs02/OBCgZ8qb8M7F0bvg9YKenw8++Fh/SC+//P95h8F7w4V7EknzVBAAluhwG4MuXCvOvIkiOTyIs2wHjWT//HManqVVMmTIcK0LSoKW2S+SFeaNd0AIenrmWnHc+/YdqCJDzJWlAi49j/Fxw9Ro4MwHMzmJTq+iO0TW5JBFRvZVD5qv3EwTzkliaEiRMzdrG1SifXkwaQAggfJXhdK0qUOHtpjjM8/KbzP94uGaJM2ENrpzMN25Y06C+Q6Im1Nx1nyXBJik0aSgsN802n2Dw7zBxnjl+X4a/MznzvczTNub8qYzZ2/evFcUy0dgtHDmxTpDmk9AmffFF88QCGdJnLSG12b2dRjM9jvnB42pNKJS9Z2GRpbmIqknoWN5IhoP3ONvlJLNmtuze2+yEGwz3+hppuHdOafcodHOttCYaP7unLNUsDbz5PDhX3T+lixRAoa075IpJ6eEkbd1bO43bTAGoYZIW6LB0eZgBnPW2WcFgoAlmIGgZe+1CAQRAXqVWBqAP178EXOHfQbxVZn+UQx5pYfjqdZPJAsBzWwdY/4lw6bonaOIlbtUT3r0h8R9HMKtnDnarDtJqz0PVc7yKenRvnN5J0WDvvn2W/kD82cdhJeYquAtT/xc3hHId01USyN4d6++Oq+uf3o86Pmg1yRYBJORMiRvPGgXQ33gDUh1uB8e6fNBMJkG8QXUqV+AJ4bedHqFtmzdqiGrKRFMNxkMlGCypBMja8zFfjKP1xfBZFmQQoX+rxRao8adGiKZEsGkAYhj5O4bPZhugul+PnPJabBZixq2DC+uhtxpo55uCWYgq8b7vU7idBXKYUVHD4MHsI9GdtyFeWFCvA3B9DY+DI12EswYeACdAowMQy98Y2E8c8FZBJMhqdMQ1XYaBjlGo70P4ye9hMEkmP6sYzfBdBNqSzDPfa7ZJ6QNAUsw04ab/ZZF4JwQYKgcw3N5GIoaFKG5Ye48vHN6wUX2ZYrB0MOTEweCzHwxBI/5qgxz7tenp5bJSe+LJGwuwmCXguhURw3SbAjr5sGG+bokPZn5YlgxRchIPoahniM9C+l50ROYJUtWzZs0RJefEW/m6geLYDK8j7WKKejFsPlgejDpoWPpIeN5Z4g9w89ZR7UMFNV9eTDpRaYXZzkE40x44CykM4yIHaJqqm6CyfuZ+0asmFKRkgfTtIkeYacQkDcPJgnx70j/QFS8hhSmRDCZPvLCnHln9Y2qo748mOb5JC8Mcb8con78jGGM1113nfaH4bKsG2xDZNO+Gp3Eieub3kGmG7Dc2wCkIjB0ml5oN+Ey48NxYaiqLw8mf2/ogWaeM8NYk3vF82htaKYJMSyfYmrG451Wgpk1axYtd3bF5Vd49gZ/1jHPEsdPHJe/kOPbF2ke7pB2SzDTPsfsN88NAUswzw0/+22LgEXAImARsAikigAJ0yDUqH0MiuJ3osSTuUicJk+ZgdzJTjA6TfaElJ5LiCxJK/MImb9J8krBq2rVqqTJg2kOrLUhZENCRM8oD62dO7XXgzDz7Cn8RjGdm6DSy5D/8UmTNfR1+IhRWl7q1nLlvOZgxiDnjQa2QoUKnZWD6RT5Yaifk2CSSDIPmoJXzHGksS5v3nxaMsztwaQXinmXJNrEg21nDiZz5xbBC5oSwaRY0Qsvzj2rbxTpMwSzNQTw+H738xlavGTJMuR7V1XcKPzGHNhn2jyliu1UDnfOg1QnkL0hGQJu4sT1Eouc3nvr1cWc6q+eZ5I+eqHffW/FWePD+ZsHhg1DMI9hnURBsTwGhijOYz7PiEq99PKryQhmbnzviw0bYYR7RlMItiBSwOQ5BkIwGabNHMvEUcOVzLpzMH2t47zQ/1j/+QYNCd6xY5cKC/UM665RJyYHk0ZZahA42+ZLTddOLYvA+UDAEszzgap9pkXAImARsAhYBBwI0LPHELzYmOhkSsXMy6T645MQxWJ4n6nJZwgm1VZfevkV9TC3hkgNRdgMKfKVg0lVV9a+pYecnhzW/qTSbFpCZHlgpXclaeJUyZkrpxJXCvcYIRJ6UNi+119fLKVB8LLCQ8ucuLiRMfBmfq8icBTaugJKr90Roky1ZqMiy8M4VWZZ9isL/pcbYlVG5IfQkczy+c+0aZ2MYObMmUvz6lav/lBDjbNAzZ1lX1hP1e3BpNeaBI8exL8gbnfkyFGpUaO6NH/4IVWRTYlgUuVz46ZNXvv21ZebZRwO9k+CYN59Ty0NM3c+nyJnWyB+NgHqujeAQNM71bljO7kW7aGhgREMmTn8PL0Xt5tg0ujAMkicBxTQcv6dKrLu8ef4/AglZUMwC8C7TFGm+ZhXjNygWnKXLh3kBEQN3XOKRgt6o6dBhJBzntUEtkAJluQ0EILJ+cW1Q2VnXjSkNEfbaazg5WsdN4WwGYnpPsz345hXFFesCI94BJT2uV7ZPnrnWTD5cqzZn38+7HcOdXqPq33/xYOAJZgXz1janlgELAIWAYuAReCiQYBey8UoG8GQR3PozuydIxGiGjtLljA02F4WAYuAReBiRMASzItxVG2fLAIWAYuARcAikMkRoHeXYbYDoZKb/5prMnlvzjSfZanoeXLm4V4UHbOdsAhYBCwCDgQswbTTwSJgEbAIWAQsAhYBi4BFwCJgEbAIWASCgoAlmEGBMfM/hEV+WWh9+fJ3hfLqpoh2Sj2jNP3kqTPk4MGfJDFhuCcnJ/OjAYFBqP5RrGIR8opY7Ji18/ZDlTEB9epYCN5eFoGUEGCe2uLFS7VYd/HixbQ8xotQo2SNto7tn9UcIXudjcDFvKfY8bYIWAQsAhYBi8ClgoAlmAGMNCXvQ3uEyxMtH5Onn2oVwDczx62HobQXEhImd0Dh0B+CyV5RGW8qEt0nTxybZoJ5/PhxiYLE+EmUSxgWEx30vJS0PJ/S+91RTqJ3r1AVpPjl8BHUvJopM2dMznQE05REWbt2vbB+2w03FMocEzKTt9IUXGc3oqMGQEFyP0QoQiH08dx5J5gsh9IrPELXE+sNBuu6EHtgMPaUYPXXPsciYBGwCFgELAIWgcARsAQzAMwOwFM3cdJUaYSC1TVq3BHANzPHrVRdC+kWJtWqVvGbYFLpkHLx50IwT0HZj2qBvJ6ESmKwxRzS8nx6Ldt36CpJkKOnx5JiE23bdco0BJNqka+/sVgNIcTzjTffku++26Gy5VZY4sKsxwtJMJ3jzVqhJIJU72yHWpalSpY4pw5zjVPl87YK5eVC7IHB2FPOqcP2yxYBi4BFwCJgEbAInBMClmCeE3wX15fTi2BmRBTdhDKzEUyGZjLckJ6zyy/PlREhvujbdCEJ5vkab6cn/0KFhluCedEvDdtBi4BFwCJgEbjIEbAE088B5kFr9Jjx8s67K7W4bcOG98mkydPx7xVabHc7PAbr13+u+Yj9+vbSIspZUIPo11+Pap7i4UOH5O9//pHffvsdBbU7y04Ux+Wh8Oabi2mdsjeRrzVl0jgpUOA6GT12gtYv2/3DbqlS5XZ9fvbs2WXpsuVa/Ld0mdKyft1n0qpVC2nWtIlky5ZV6zctev1NKVqksGxAAWAWF65Zs4a+fwrez5pOf/zxh9bgCgvtqnXJWIh3xcrVqPv0mpQtW0q+/noL8g03qxfRV4gsceDzWLybNctWrf5A20YPJotIj58wWbKiPUnjR2seI+tHzX5hjgyKjJB77qmt4bTMQ3ukeTP56OM1qHwmGpK7cOEbKFhcWQnR+8h9nDnzBSlf4VYpXuwmWbFiFYoFfyMPoJZZeO8eig3rnSWOHi9Xog3EnEW5c8Fzcxc8y61Ql4zY82Iu3IuoszZv3ny/n38QfaT35403lwDfxurBLHh9AWnfsat6MKtUqSwMQZyBNt5yc3Gh7Pydd1bXcfr5559lQtIU2fTlV/IUinTzb59v+AK1qHJJl84dZDu8iMR8P9pv5gkxfBE48WrQoL72n2PBWm1Nmzwob7/9nnyy5lO57tprtXj5Lbfc7BnXfShynu/qfLJr1/fSN7ynlC5dEnPpLfT5jEe4bp3aWpduxar3gdvlOi5X436OI/H7/fffdc5t375DevToKlVQNHrDFxtlAsYxb758UrtWDRSpXiVfffm1VKpcUaJRwJp15bxd3323U4ul58lzlf6Zc713z1ApVqyoJx/RPd8rVbrN8yjOUed8YZ7ix5gjZk6NHR2vNQC5bkqVKiFFixbR9bd//0FVZOS8zYWaX+ejb875tnfvPu1jOOoTFipUUOfCzFlz0J7CsnUbarHBS8x6Zn8i5Dsaod+8/AmRZSizrzXOgvbe95JO8EzvTDbexYsVlyVLl2E/+kwmJY2V73bslEmTpsl1GOdn2z4ldercLbNnz5WXUTycGFfGGMx96ZWz5vL+AweSrQOGVu/atUtWrvpA90B+l3sI5+cLyC8tf2s59ZKXL18OnvLndF/yZ490zyXucYwUaYlUhA0wkmzevBVzvjj2zS5y+PBhiRk2UutIRvTtrfmt9NS/gvqRPVH/rVbNu7AfZfM80ux/7nXCNtrLImARsAhYBCwCFoHzg4AlmAHgyqLWzhwq828eygf074vDbS49YNPblTQhUfJclUeL3ZL88IBJshM5cLAejDshD2vI0OFKTPvjsMaCv5VQKJeFuKuCwLR/rq2SBr7v2bZPy+043IeG9ZEoHPDvBCFjnhIP4xOTxmgPuoT0kP6oFca/UQb9zz//lAcfbIhC0qPOvBc1t0gKmVdYsWIFEMhuIDqrJCFhjIwdmyDlypaRAxCx4XNq167plWAePXpUwlEQnAW2SRx4gCR5Y3irCZEdPWaCrP/scw+R8YXZXTXulCZNGsnRo78hJLcqDo0jPAdxPZDjYL4ZRaopHlSqVEkV3AkNCxeSjGrVqurfc+bMof2iQFHP3hFSpnQp7ZfzgMlnuT1JqT2f5CAlDybHj6HErVq20EP2p8htZG7utKkTNIzQfLcTimrzoH3s2B/avt9++03GJMbJ9ddfn2yeUECIuC1YsEhGjRqhY7hx45fSsXN3eahZYy2QTPLVLbQX5kElLUT+6oKFerBPiI+VK1HAfFDUUPz/3JiH4VqY3Els6MF0jgtx6x85WP4FOWBhaBoK5oFgzHh+to4j8TbtYbH0u+66U4lT1249dS6SyLkv4+kiCeXc4MW1sBEEYRzm11VXXaVtcs73u2vXUkOH83LPF/7N2XauMT7ni42bsMZGSwmQbRIS5vDGjYiBEaNW0PvG3OQ+mPdcn507tZdDMBZxLFjcmkS3Z69+Mip+uJAssy3jkyYrjkWKFAmIYH777Xafa5wlGlLbS3Re/+exds7fSpUqqnGMxbw5FjQoMAT8dQhYcTzDevVNdS6b3GP3+NBIFNazj/af64Z7CLGpjjXKtbh7927dw3ztkZz77osYDokZLoMG9tf5z/Bf5pNefvnlGOOh8sqrC9UgNwl7HwvVc29gnjT3TGNYMs98CSTa1zq57LLLAtj97a0WAYuARcAiYBGwCPiLgCWY/iKF+3yRJadohzO86/Tpf6Vzl+7S5j/vivNVbtJDEsBDYfuOITJp4jglGUZ052ZY7weCSP0Fopj7yitBWI5LEiz8K+EJ40E2Bzx3JIZFCt8oveHhuwFeFb7biIp0gGrlo488pESMRIR5VPEjh+nBnZ8Njx0McnKlpBYia9pHksfDJC93OJu/BNOJmS8C6DwwO7GnB8aZK2q+nw2ei6iBESCeOZONaqDPJ2lMiWDSg8kxINkheSfZi4sf7cnPdH/X21gHipv7GSTRzC2lN/f773+QATBcFClcWAmG4ubwnLkJJklAJ8xLHsgNWaSn1fmZexxTmxs85IeAgDJn1cwN52fGKOAcU29Lz1+C6XwOa+WFdO2pHjR6xrt27xnUvtGA0L5DSLK+8f300I8bP1HWrFknSUmjtU6fuTc2Jlrq168XEMGkN/CPY4gM8LLG07KXOHOG3WuXRiG2l5EYgcxl5/g0gXc9PmE0PPQb1aBGskjjhvOzYzBquYWNUguB9fZ3tpeebBpxGKnAZ9KDfN999yp5vv/++mrccV807vlaJzZ0PIAfP3urRSCDIWB+k9gsE5ljmmj25oUwVk3Geaps2dJ+t557JY335lzk7Ys7EBXCCKDbbiuvhkZGBZ3vy/TXRMgE633cbxlF5e4vP6fhjgZtt9E+WO+2z7m4EbAEM4DxDZRg0uvEQ96Q6MizVCN9kY5B0TEallmo0PWelhVDmOi99eohtPQDee+9lVITHqVDCBV7FR4vEszixYtpmN6oxHEagnk7PKokGocPHdb3MzS1bJlSnudde21+hD7Wkt59IjykhIet1EgENxy2z6mkGihR8kYgAiWAPNjyYE8vFokyw+Dohenc6TkNKXVfgT7fH4LJcOjXENZLDxbxjBw45IISzJMnT8r8VxbInj37pF69e9QbRQ+PPwSTP47ueWnGpVHDBuq9DpRgepsbhmhz/jfEc92kN1gE08xbEmyOP4myc80rOR9aAAAgAElEQVSdj76x7WZe0WP/4AP3q8HBXCz1U7xYsYAIJsnZewgH97bGA91L3EYORh/Qi06MQrt30RBUGhgY7hzIXHauXzOme/buTXbA49xZtvwd3Zt4BYNgOucXD3UMk/3t9z+0L/MRMs20Axpb3Bf3Bl/rxBLMAH787K0WgQyGgNn3GRUzfdpEqXhbBU8Lf0PqR2/sd98gKuR8EMxp02eqIZtpMO6oiQwGU5qbYwlmmqGzX/wPAUswA5gKgRLMkydP6WGXXiIe5njRS0FyIMg+dB+4mU/WC5ui0wtkmsdQNHofx41J0BwnJ7G7Bp4I5tLdeOMNGlpJElgVuZtNmz4AD2oP1ODrdFZYo9mA+fwEhKHmQQhjagTTtG8U7m8AzwGv9CCYJIDM90wYNVYKw2t7zTVXgzDfpUTb22YfbILJ/DsemhmeyxIQqQkCBduDGTmgn0yeMk2+R44urY6XZb8s2VziuFyKHswad1aTRg3vl84hoUH1YBpPrHPekwz++ecJzMFx8vXmLR4PnnM7CVTkJ6U1Huhe4k2Uiociqgl3aN9Ww04ZHsvDWSBzOT09mLNnz9HojhJQtOVeNHDQUA2hZWi8t7qiHCN6N32tE0swA/jxs7daBDIYAjyvhPcZgMiuv/D7XxMaCG08LWQKQGxsvBxHhNbI4UOD7sGkEY3GOW/pIhkMpjQ3xxLMNENnv2gJZuBzIFCCmT//NZqzyDBUetooTMEQuk8/XSftnn0mWd4hDzt79uzF4biHksO+fXqqYAkPnYdwGKSYDQ9UFAJiDiUPi8zDNF4ChpCxZiO9WImjx2mILA+QffpFSrasWSUO72e+27Zt30JE5kMVpKEwCZ/DPEcKAm3Zuk3z7Jo0fsBrDibb1w05nCVL3iKD4SHNkSOn5tmZUF3mZvJ59Kya/LjX31iCXNNYFfnhITAYHkwKKA3DjwdzG3shTC4nynBkzZpF8/yyoq/uK9gEMwdyGFnChII3jSA8xJxX4mw8u+c7RHYAcnYZnkPPEceOF71T1+bPn8yDyXBLElAaD9KSg+nMpU3N+OBvDqaS3xSUbfdCtIjh3vfCKxvSpROMHkeQ/zhATiIcmGFQJgfT2TcSwIEwvjAPsFy5Mn7lYAbSN8+8B7GJGjRAc145r0+dOql51v0joyQ2ZrCGmzIkcxaIUL26ddTgE4jIjyFN3ta4P3uJExNvBJM5niSTFIsaOmSg5tqacjypzeWxY+LVmJLWHExfaQTcM9wXDzYj4hJ1r2Ne6+/wVDJ3neubc597pZlv7LPJxXQ/h2PBfcLXOrEEM/DfQPsNi0BGQcAQTArsfUVCCQE8pvrw4nnoECK4uL8xlD7YIbKWYGaUWWDbkZERsB5MP0eHB5rpM2Zpvl1lCK20fqKFrIWSq/l31y4d9UkTJk5BeYiN8tijzZXEMUePqrDr129QJVLm71HxchVUPadDVIUXrfCPPvKwWsSYzxSPfL6jEIRhXD89c8+2baMklYI9HyMUtiJCxMpClOclCLM0afKAPPlkS5k7dz4ENfao6AVz0npBaKUwDrhUmIxDnhTVHa/H+8tCgZZqjCSbFP2ZNHmaElUqYJLYfgiVTh7i6eUwXkoDEfMa2L5YCBH9AushhTuoTLrkrWWe/lJciIf976BKWv2OqnJH9Wq62VNYxI0Zwxkb3FdPlixZ5sGibZvWeF0WmYlDOq/nnm2j5Hf2C3OTYU1F3EHRw1RV0lzse2LCCCnjCAfmIZMHVoO1P89v/nAzFUB6D+qp9evXBdmpm+zfHdq3A6l8W9tTrlxZqHBWlOVvv6uCM08iZGbuvJc93+XBml5l8372p+hNRVVN18yTkqhTOB8qmFSWbd36cZDW+3VszdxiDi0VhZ3PYF3CYcPi5BT6RwGorFmzIY/ifRgZeqjaLttDC+5NUHDlOK35dL3n+W2ebq15dySp//yDvF6oGDtVZN9FGPbUaTM993NuLnhtkc6xQlAS9TY3OAZGRZbzjPPVqMjedFORZGNg5jvnhPui1+nl+a8qIS5evBiwrwOBo19k6dK3FRvmu8RDmGrlqtWqsFwMWLLmYzsYUyhGRA+2UZENZt8oODV23ETPOqp/b11p3aqlGjY4djNnvSj58uZVQxDHmHVyGbZsxqwF9oMDBw8irPp13T+4XzCU3XnxwORrjXfp0kH+ANFy7yWMjOBafmvpcs94N36wkQptmfnL9U41ZmNoMeJYrI/Kz7gHeJvLFA3TvGasM87hWliH/C5Vik0fSAApojPvpfnIR6ogW4CTUZE9fvx4sj3T1x7pngck71SaPvrrr/pMip2RrLOGqxGF4l5EYxYVfRlJ4Kt2LtWcBw+O9blOsmX7v+Ksnz8F9jaLgEUgAyBgCCZ/F/h72Qcq6oxu4J42Im6U7ldUyKdIXoHrr5PExPHYJy7TtBKmNDDV5tvt21Uxnfs20xD69+utkVwmB/MnGPe579PAtxOpJdxv+dlr+D00Kus1oVxNlW7ns+vXv1cdCEewhzGF5hsY9nnuo3GcERUTcU7MB5X2L6HOzjNDOeSIRg+J1TPiX/gNvBLh/tdck0/TAPhdVgWogBxzGizZdu67Y8dPwh55FCr6B6VFi0elMUQdTQQX9TvG4DeU+hxsN38b2z7ztKrRz4EwI411p/89jf6Gyw9oD/tLgv7Rx5/qeY7v3wnFcCMqaHMwM8CEz4RNsAQzEw7apd5kHlzp4SgPcte8+UOqZmuEbmrceYeGBNvr4kTAW7jxxdlT26vUEKDhimWZjKhUavfbv1sELAIXDwKGYPYIDZHFS5Z6QuUZZUFS2BXngJEjE5VgfvTxJ3LZZTk0pJUGy4gBUSjXFiLzoDJNYyGjM7ifMHWARn0SriGDI2XM2IlSvXoVpF400HJJY8YmSXzcMI1SMSGyNHS5nx0Ko95clEZj2bCnn2qNsmOb9btUZZ8IMmqeuWnTV5rqwz6MjE/U0mUM+Y/oH6Ukkt/95JM1MCC+jai2XjISxJkEk+r7m0BOeT/THKi/wXYZsSG2iRdJJcUe+0YMlF4gqVOnz5JuIZ1ghC+tYmx8Fw3z7C/x4nMoKFmwYEGNTqPSvBX5uXjWzIXuiSWYFxpx+75zRsCEUdI7yBBVXswpjUTpDZZmuR+1JO11cSJgCebFOa7+9oqeSx6omAJAr2lXHJa8ecL9fZ69zyJgEcicCBiCSQLJMHimE7E+L6MftiLdp9UTjytRC0G0CKNiSMxojDK/IXejHNsiRJnw+84QWqMi2yc8DB7DWM/fne9jhBAJ5iMwcBuvovPZJK0UbDPvJOmNHZ6AqKMoVds2l/m8Q4e2MnXqTP070y6czzTtGQSFfEbv8JmMJPM3B9S0+/EWj2i0jbsN5vn8O0tAmVBjm4OZOddFRmq1JZgZaTRsW/xCgIdMquayiDtD5/h/tNI98EBDVdj1lofp14PtTRkaAXe4M8Nln2j5qCfvJkM33jYuKAgweoE1T5lyMGL4EC3nZC+LgEXg0kPASfiugvBeNEL5BwzooyTqLuRlMqSUIkCGYLLurVOdnykW0+HRCwbBdD+7Bup8U93aTTBjYgbJj/v2ywsIU2VKRfbs2aF9sVU9mMEkmEwrmIaUrtP/nAYRzQ/djY/Vc5kSwXzs0YdVP8OUK7EE89JbU8HusSWYwUbUPs8iYBGwCFgELAIWAYuAReC8IeAkmCzlRq8fw0rfh+jbAOSPU1vASTAN2aOB+ndoOPyJXM3+A6I9BJOezdOn/4H38xsNGU2LB9M8W/4VCIzFnUUww8K6osTaJITndlWtiGB4MKlbcPzEca2fTOO6McJR44J5qCzVRBzcHsxjEEijdsNmqKCzv/w7Q4ZHxA5BjmZu1U2wdTDP2/S9JB5sCeYlMcy2kxYBi4BFwCJgEbAIWAQuDgScBJMhriREsSPiVZQvCgrvFBwksaJAzrvvrVAhsE5Iq+H3mIPZDmJsr7+xWGpDpIepNszB5N+qV6ui+ZMmB7Nq1dtVQOfrr7do/eAhgwfKi/BAMkS1davHtSa3+9nMfVy06I2zCGbXrh2VYEYh3PUmCNRRAX180mTkOfYIyIPJHMz1n2/QkOAdO3bJ+AmTtF0UFGK6UL9+A1VkkkJyrA7QL2KQ3jt56gytHXxruXJeczDj4kYDuwh4egvZHMyLY5mkay8swUxX+O3LLQIWAYuARcAiYBGwCFgEAkHATTDpeWTd8R7dQ7QkmvPvVJGlgM1fKHd15MhRqHxXVxXwH374QZImTpWcKAlHxX+GkVJN1qkim4C8R9baPnz4FyWUVGSlYI/JgaRiq/vZzR9+CIrgCWcRzMEQDmJZNyqMl4YHM2uWrJo/GgKV8EBCZOmpnTL1edkH5fnj8EQyXaROnbsRcptN6EV9+50VMg1K9XwHy9Rt2bJNYoZGya9Hj8qMGbNVjfsKlNvq3rWzCiQaFdlVqz9UlVmq1GfB/3JDXdeK/AQyK+29TgQswbTzwSJgEbAIWAQsAhYBi4BFwCJgEbAIWASCgoAlmEGB0T7EImARsAhYBCwCFgGLgEXAImARsAhYBCzBtHPAImARsAhYBCwCFgGLgEXAImARsAhYBIKCgCWYQYEx+A9hPsCC117XxPXixYtp0vrll+cK/otSeSIVyJImTpFdu37QO2NioqTg9f+v4/Tnnydl5qwXtZDwLsTyjx0TLyVL3HLB25leL+Q4LV68FHW2FqRpnDLKOAcLP/Zn4cI3FI9SpUqm27wNVn/cz/nii00qlHDw4E+SmDBcbr65+Pl61Xl77p49e2VC0hRZu+4zSUBxbopCvAgVwb//+UfGjUnwFOv21gDmJ01Fbg9rzXVs/6zmOtnLImARsAhYBCwCFgGLgBMBSzAz8Hw4ceKEDIoaqlLS0VED0oVgkijwUN3+ubZa2Lxzp/aa3G4uFjeejHqUJJ48pLZ6ooXccsvNGRjV/zeNtTR7hUfIsJhoqVf3njS32RRu5gPSMk7ucWbSf2iPcNR4fEyefqpVmtuVXl9MCQ8joX4ShgniTjn0zHbR8EOSNXni2LMIZmbpH4trt23XSWbOmCxUSRw9ZoKs/+xzSRo/OkWCybGitH6nLqHSGYqMlmBmttlr22sRsAhYBCwCFoHzj4AlmOcf4zS/4VyJS5pf/N8XWdh+WGy8kAD5Ik7Tps+UVas/8OtgmlJ76KmlctltKI58oa5vt3+nimrt2rWRUiVLpPm15zpO7u8f/e03lUNvdP99ULu7I83tCuYXf/75kEq6k/DmzJkzxUenhMcpqPhRDp7Xk61bqrx7Zrs4VydNme6VYKalf4FgGyysLMEMFpKpP4dzgp59e1kELAIWAYtA5kYgV65cWm/UXqkjYAlm6hil2x3nSlzOteH+vD8Qz4ev9vz008/SPbS39O4Vqt6UzHb5g1NKfTrX718IvIwn2x8PbWboz7lglhLBTMtzA8E2Lc/39h1LMIOFZOrPYT0+GuvsZRGwCFgELAKZG4ErrrhCsmXLlrk7cYFabwmmn0DTizcJoaDvvLtCC9huh/dr/frPNRerX99eWhuJxXdnvzBHBkVGaOjYxwgfHT9hsmTNllXGjo6Xjz76RHPTit5URMqVLaNFdrd98600f7iZVK5UUd5atlzWrf1MKlWuKNHIucydO7dEDx4mf/zxh5QrV0Y+XbtevvtuhzRr1kQ6dWintYyYIzkFOWHMjeJ91yJ8NSy0q2z4YqOGrF5++eVSFu+i12jQwH6oy9QwWY9pXZ//ymuyZMkyLcq7YcNGady4EdrUVJa//S76dMbbVLdObWnatLEUL3aT5/srVqySWbPnaC2mBx+4X2rXqiUHDh7QvNHSZUrLeuR4tWrVQpo1baL1mX7EfYmjx8uVqK20d+8+yZPnKmn5+KPIYVwmb7y5BPc1ltKlS8pDzRoDqzXywpx5Uv7Wctrn8uXLSccOLJJ8RPPHtqJ4cPPmD8krr76mpJT1qZLw+fXIDyWmd8Hzx3G67LLLvI7wd9/tlLiE0RjDz2TalCTJkjWLTMBY5c2XD/2ogcLMq+SrL7/2jAXDgv/++x9ZijF64823pBhw4Pg/B+9n3Tp1JGbYCH1P925d5NUFC33OA4YgctwYdjx9xiwpWrQI6mDtEx7469xTW+thTZo8DfNspRZGrl27phZyZpHnp59urfd9vuEL+Zve5ZhoqV69qs4B5gUePnRI23AAczJv3rxSAqHKXTq3T+YlZI0shgbz3cyRXPPpOoxdIxR9LiJx8YlSsOD1EtG3t+aT0mM5H/O1xl13yLp1n3vmQe1aNaVw4Rt1LH9H/l6BAtdhPeyQHj26ShXMIeblct7yIiHd9OVXEh8/WufV8eMnUAPsTcy1ytK3T0+dP77WFO/nxfbOnDUHWBWWrdtQ6wxz/+67a8kvmAusP5YTXtD9Bw7KtfnzS0S/XnLllVcmG3OzRvbt+1HyXZ0P+cTfS9/wngjlLp7imub7s2TJIjSAcI398ccxrQtGj3327NnP8mDSS8U9YB6KdPvTv/vvry+LlyxNtsauuOJK9HdNsnU7MLKvXI15OWPmC3ILcj5Z7+3OO6vr/M6F+m3e1lV4rx4oll3QJ3aff/6F1xDZmCFR8ubit1Kcv1yDzhBZvn/MOKwh/O8f5HFyr4yICJd/T5/2ulYH4G/GC+7M6XykeTM5dOiwrivOqy5dOsox1Hh7+5335Ntvv0Nh9Kfl2bZtdC/xte9xz3x5/qs6rwtgzX69eYvEDhucrnnhlmD6+SNrb7MIWAQsAhkcAUsw/R8gSzD9x8qTe8RD9ID+fXG4yyUJiWP10J80IVGO4QDqzk1yevh4Pw/em7dslTGJcVICIaHLlr0jffpFSp/wMCVJJEddu/XEQeppeQQEyn0/SWvP3hGaE/nUky1lZFyihl9FDuirB2B6AitWrCBhPbqB3E7SAyzJKgvsVq1yu9xwQ6FkPSbhZT7ZhPGJSnq3gLjx/R0g4EHC5yQK3kSGnP37+eefJTSsjwq73HlHNRUpYgHfiUljNH+0T99IqVTxNs3jPAQy1C20lxYIJml15oMxrzOsZx8ZFT9cicQBkAfeW71aVe3Xxo2b9H6SubJlS6NYcRYlZFdddaX0DOuu5JUHfd6bkjCSNy/OggWLJG5kjBoMSGbMWDCckwdvGhmSgBUJ2LyXXpElby2TuBHDcJCe7CFU+/fvT3Ee7N6zR8dp6OCB2j+KrET0j5LcIEYkZO7vm3ZyTDp2eFZOnjwlkQMHa0Hl2GHRMuP52fLlV5tVdIYGhZhhI/HMPyQWebHcDJ0Xn9U3YqCSU44RjRwxsXEa4rxq9fvo41KZhPEqUqSwxwDyZOsnZPCQWE///v33tPSPxPtBIFi8maSLWLAdzEssUqSIZ94Qt9kvzFXvNMmr27tp+uprTXHse/bqp3OBxaVpvBgPrPme99H2b7/dLkOAIw0licgjZJHtq0EinddLL78qb7/9niTEx4J8XqF5zVdemRtrOFwoeMM16+v9uRAOHI55SzGf3j1DYbnMqnOLBhtvOZiB9i/PVXnOWmNcU851W+ymm2QoDBitWrZQwxUNTczRnTZ1gtx44w0+11WpUiV8Yvfbb7/7zMF0E0hi6Vznzr83bfqgxI8aK0dg4OLcPX7iuISEhMm999bRPcrMXbNWc8DgU61aFSXu5jI5nTQU0ahC8s45zH2AokO33lpW59eZvNdxahgYMXKU132vfv26MnDQUN1feR9D+G+vXCldIyMswQzgR9beahGwCFgEMjAClmD6PziWYPqPlVdxC2e4HB/lD8HkfSbU0E1yjhz5VUK6hUm1qlWkE0Q03ASPFn2SER5aunbtJL3D+ysZfPSRh9RzwMMzPVgTxo2S52e+mKJwh3kW2zM8drB6fpyfDRoYIfEJYzzEIjWCmTdvHvkD7SNROnbsuCQhj3DlytV6EP8JOXztO4QoOSOpcpMeQzArwZMbD8/i5/CkkrRfX6CAeg6dn+3ZvTfZ4djkin6y5lPpD+9IDXh3SLq5ETgPsu6hTi1MMPlYtFNsSe4MVuZ5vkiFUwTFHNAnjEsEQZknH8JDa/qX2vfd7XQe+BPihstYeI+cc4rvogebc4CeTHORkCaOHgfvznrPu52YkKxx/tL7dd9994JUjBd62UqWKJFsHn4PteBOXborgSCB5EWvmvnMGEZ+hhGBBK1L5w7qgeaVWl95j1lTJLok8GvWrIN3erTkv+YaJVecR7Ex0ZjnB2UWPJu9enbXdvIiwXbnR3B+kIByPrDtA0DOixQu7JXMO9/PeUsPW/uOIRqBYOZtSiGygfSPzy9UqJBXgukU3OG4cT3RQMV5TQ95HDzCFOih8qu3dcXv0PPtCzt6N32J/ARCMEl42WdeOXPmkC9g/OH+1KhhAxh4unoIphETcq9B/tubaJA79N65Bq655mqdp972vc6dnoNxqp80frChzk/uSSSsviIZvLUn2J85CSYjRWg8IMk2V61ad0mZ0qX8fi3xpmGxwX311GA4KCoGxpI+Gv0RrGvipGn6G0PDAD3G5mL7mbvu/tz8nZ5ltoeRGP60h+vxXNvPd/bu01+efeYpNQwG6zoNA5r5PfM35+p8tcVXn/h7zTz29JzfwcI70OcQ6/4DotX4R7G4LxEp06TxA3IHDKfhfQec03y40OMYaN/t/emHgCWY/mNvCab/WGUIgmkOsFQabd+urXTv0VvuQWhl2TL/P6Bce21+adqksUyGEElKypCGQJnDNgmk8/neyIsbLudB8KqrrpL3EDb73nsrpSZ+6A8dPozD8CIlmJs2fSWDomM8qpXO5zgPj7ciJJakmv1zKlryPcuWv6PP4qHfeTjmsximFz9qjKxG+GLevPmkH8IvSTqCRTCfafOkEn8nVqYP/pAKg5PB1Nm/1L6fEsEkRu8Cb5aKGT1qpIbf8sf1rhp36gHbeTh0jq03tVCSMOP9DO3eRcNju3frDAyzJiNBmxF2SPyHREd6VEQNSSCxMIaRlatWKyFiKCfDm9mW1PpKTA2BoxeK3k/OYYZgk2CZqy5Uf28AOWNo8KuvLtSP2eZWTzyerM/8nIeF+a8sgLdyn9Srdw9CdBcrEfXmLXa+39e8TQ+CybDR11D+hV5Jru/IgUN0LdED621dGZx9YXcchDVYBJNrjx5GhkbXrHmnqkozhPd8EUyOEdvubd97oFEjeOJXy/jxk9TQ1gCGkv7wVH/w/keKk7lSIrwB/CT4daubYKZE0Px5oJNgBpNQ+fPuYBNMf96ZXvd88812WYhwfkZFpEeJMH/6vXLV+/LDD7ulLcj1pXa5jRlMpUkcPUGio/sjPP66Sw0O298LhIAlmP4DbQmm/1hlCIJpPIz0FrRo8QhCOHtJN3gyjSfJ2Z3UBHiC7cFk6C+9fAxro8fKeRBn2GoIQm9HIYyThz5e9Ez+88/f8hXCO8/Vg/k9fmSLFysG8vmLEk0eDhiaWxghhL6uQDyYHdq39XiOE9CHPCDTvOg1Pn36XxkydLj+2xdpMWNB0kTvAD2Mpn2pka7UCGaOHJfJSHi0rgBpyp//GrXgMnfVbXU3nmDmpzmxOXnyJEI/sysxYz4kQwyZB0uvivFQOT3p/nowTyOUtghyNefOe0XDd2vWrBEQwRw/NkFeenmB5tEZb68ZS3oXdu78XnNB6aGcOm0G8nEXadioU4mYfaYnlvODnufLsl+WjCx7C2d2ztvvduyUXghJd87bC00wjWeZYfAsp+OcDyyL4m1d/fnnCUkYNc4rdsQwpbkfiAeTRhyGSzP/lbnozJ00ERjni2DmwN7XvkNXr/seQ6opwHD11VdryHd09DB55pkn1diSXpclmMFHnnn/7yA3lzn8NBadj4u59tzfH8fvbEqGyvPxbn+fyT1w9otIQUD4fmYs+eRvP73d5yaYgXrPz+Xd9ruXLgKWYPo/9pZg+o9VqgQzB8MBQ3rIvfCShHTppII0feBNOgnPED1GJgfTEBFaRf0JkaUnkAd0hjsyRzIU+Xvd4Fm6B6GmzMfMBsnkuJHD1Hu1bdu3yE37UA9UY8dNTLW2XTBzMOktITmZMmmc5oEy/4l5mPQEMYSnG9pdEnmnUYMGaC7c628sQejiSQiX3KwEc+yYeD1A+5uDabwQJGjMheVho2SJWzSMcgw8noPhYWO5D5IQ5mM6vXmpHbKZx+cMke0RGoIcwxe0T8zlqwWyREESYkys+R4zrodBclOaB+sgLNQPeZADB/RTAkehKOaY3ly8eIo5mE6vi9N4sOC1RfLBhx+rRzEfxGCyQrCIOYbu/rJ9FEzhuyP6hWtYNQ+/oyDW8/hjzVX0xyj6MjTM5GIaAszPSNKy4wDvbw5mnz5hKsTzJQSTmC/qDrdNjeDRUNA/MgohsYOlYcP7lExSGKhe3Trq0b4dglgkrhRt6td/kOadsh/mMuHT9BhzDfHimiEh8seD6Zm3JW+RwcgxzJEjp841E/rN8CznlZqxgPc6CaoJkTXY0nDhNgx9+dXXSqiYS92oUQNP3jbnA0WtfK0r5nf6wu7XX3/16cE8BtKa0vx1EtB7kfPYG3gyv5YEmHO5s+6Bdc6bB7MkxsLXvkextDWfrtX996+/TqnBqwpyz7k3pNdlCWbwkadIGn+7KFznFvUKxtu4b4xKHC93174rqGG3wWib8xkkVUNjRqixhcJzl9LljWDSENo1pCP0LW65lKCwfb2ACFiC6T/YlmD6iRUP3lTeZP5TZYhGdIXCIa8JE6dAEXSjPPZoc3mmzVPCsEAeEIsXL6aHLHrUli59W1q2fFTygSC++F8NwOeebaOiJayn9x4USylO0Q4KiR98+JHMnTtfCiG3pg1UQylocxghoaeRa8VnMs+ApOSBRg2VQBg1VIaH8LBZFuqtzI8hiZk6babsh6WXapgtWz6WTAHWdNuoyK5YsVoqVCinaqFGRfatt5bLdAi38KIYzxPog/PHnN4u845HQESHcmQAACAASURBVFYaP9hIhV4+hupnxdvKq3rtSwida9LkAShCdtBwPhIy09b699aFsFFLOXb8mETB07Bx45eaVxQCbNdBgXbeS/PlttsqyBZ4Ro2KLPP6mFtmMGsMVdx77rlbyQZDOitXvg05QjsgiPIY8pyqqjiNho32DktGuHYh98f5nCpQNSXhJV6tWz8O8vUwyPEiz1jQg3l37Vrwxr2M/5uvY0ni2q7d0/LNtu0enDiuTZo8iHDG173OAz77CbRtMXKZpkyZIddBgbVKlcqKyf79B6QF5hFzC/l9zjMqDK9YybDjM3OEY0sFY4M7n0eP5dCYkbID3jZz5QeBGhzVX8MInZdRwuX3KY5E1eF2EJRiqB2t9MzdI4mmx5mEwdSpfGvpcolFTdSbihXV+yugXilVZOmBpnKnUZG9rcKtGoJq5g3xYO4ic3k/g3Ip1Yg/WbP2zJxy9dXbmmLdTaq2MgSYmFOB2DyThgQS+1vLlVUl3np17/YoFjv7TBXbwYNj5RQOjSSkWbNmU+9W++eeRXjZDzrOvtZ0O7Sfz46FENIvyI+mGNAVV1yuuaFc8wz/pYouLx5KSR49a8aP/vH7NMwYbPl85sg6123B669XZWHuPeXQV5IoKjxTJZg5x1wT3tYVDQ1UiHZjVwTKxRQAM3PKPfe5Jpkn6G0fawbPNr06VBg2mNGgEoecQCowU6iHbd+O+dweueEfwNjlXKv3Ys07L2/7Kg1qzvnNdTdj5uxka+AfeKapAu3e907CYBUfP0aVu6/8T+AqFCGO3APS6/KHYDKqgfsfcyr3HzigeeQU19r3449IdZghzDv9HurHFH/jHDA5mPxvk/P4r2DtYl1zjdA41hM5sPzNMNcPu/eg7u8sNVRu3rxVI2Dub3CvKu6+gnnCdcyog54wxn2KzxjK261rZxXTomGKeH6P9cIIAWcOJtWck5KmqgAWc+2p1hwzZBD2tmv1c0ZY7Nu3X/d27tWjYKCh4vkRGDnYR66Zhx9qIi8jjH0g9hzuq/RQcv61f+4ZofAajbfsP1WzK5S/FWre76gIG5W36+F3lorpNLiyrUzPuA/v4nrkM2rceYdi+gXwpeI012+nju3wfqhvA9vL8Dt66tRfKkTG8HNeFF7jmmToKcPSV6x8XzHgONBLT4w4Tyk2RcMPvajDRyTIU9ivFkMojX3lb9YUjMdvR3+D4e4n/G430zPBIoTdMiqD++0p5PQzh/wVhPnvRP+orL4Xofy1QWyZdsCwc85dEsifYdB0t5e/x5wLzSC2VRl726V0uQkmjZEUAqPQH3/DOAYclxHAh+uKeg4PPdQYaRfzkq0nrpdgjaOecXA+oeGRqTw33VRUuFedPPmn7MbfmLrjXJOX0nhdLH21BNP/kbQE03+s7J2ZDAGjztoW+ZOZsb6mP3CTMPLHlGGuzH1k2Qoe2mNx2OFBKgpCTaYkhD/P4z1USC0KFVm3GJO/37f3WQQsAv9HwE0wX4IhjKWQzogP5YCxsIHmqpO4kAxTYXsoVHTDQXgWvPYGSt5UlPvq11MhLRIMGhWYX88DtCGYJGKLQPpJuO5GaSMSFkZYsEwRL+ORM89i2SOW0GJZn3H4/+3bPaOefxrdSpUsod8hwXwURhKGmPcGCboehg4qOFM92kkwmSfNfrRAFMR3O3bAqDdcSdena9d5PqfXewg8bR1hdGBUCyNEOqLcELEhQX627VMIh39ViRKNXcwtpAGpIIymDHmm0eMASGI0DIY8pP8OlWzjwaTByBDuvSC3NI6xfQdB6kaOTASxa4zQ/1X6PRIyGqWovnz48C9K6GhMNP02pZF+giJ6HAwVHAMKafE5vXuHasg/jTYkDxSZ4rMYmso20GP+eIvHlEBzbKjU/DWIPKNfaPxLmjhVy3ax//2BOwl9AhSYSyMVgZ5/M/4bUIaKauXDEPGRH4R2yNAR6oFfDwVwd3sfhJhVEozcpUuVUlJ9KV1GiIcq2ywjRtLOMmw176rhGQMSTK6lIYMjgVFJ9Uq71xPFDGnMDsY43ly8mBpeOXb8LaZy/pOYu1TV5hp3rslLaawupr5agun/aFqC6T9W9s5MhgBLcDAvlJ4qb+Gimaw7XptLEs0QRRJohurSKk7SSYsswxZZO9Cf/CF6LukZZT4pf2y7hnTyeOYuBpxsHywC6YWAvx5Mes9I0oxn5umnnkCZp5c8iqzmc9beXQivn5Nguu9Nra/Mo6YgSps2rWT27HkSGdknmTCKEfMhYSVZZS1WkjO3yA8NW8z/rl+vjhJDb23k50aYyHgZ2Xbn/VSdZaQBD+AkbiR89FQ6SZPTY8XcY28Ek5EbJHIkFIx8WY3fgHKI6qF30JBi04fyeD69o5HoGw1qzsvgQ1z27f0xWTiuMzz3Z3hsWcaInk16X/l+Q3Y3QtjOjKmv8aDnmvew3+Ze5/Od5PkEyPj8+a+d1V7zDM6dS+nylXPpFMEiwTTz5K+//k6mcOz8PjUtgjGOTNHx9b7UBLIupbHLzH21BNP/0bME03+s7J2ZDAEefphD56/EfCbrnqe5JNH0RtDSXw51QX/88QDCZqtKw/vv84S4ptY3HtiikL+yfv0GGTF8iNbItJdFwCJw7ghkBIJJAxLzoF+G9y1vnjOlW7Z98w1qEj+XIsFkeDJDs02uo/uQ7Fa0dRNMvqdgwQIeEJm2wJBYbwTzb4TbM8+datBUAWYuHY1jsxH+evqf0yBg1yD9Yq16R30RzPII0Wc4/DMIbf34408g8najvttdGoZ1fpnHvXHTlxpWTK8WU1zodeLlL8H8B95cehivgJ5CRL/e+GaWFAkma1WTsFO4qyhC1Tfh/Qwb94dg1qhxh6YZuNtrCWbykjhpIZiFbigYlHG0BPPc98uM/gRLMP0fIUsw/cfK3mkRsAhYBCwCFoGAEEgPgslD9unT/3hy5ulpY9g8a/Myp9CXB5PK4vSarUC5KYbI0oM5D6GrDLVnCKEvD6YJzfXlwSTB/R15l0gT1RBCbwSTRDQGeY/VEY2x9ZtvJQThvWNBNGkoY07qUeQymnxTXwSTJIwhu6xXzFBZKghv3bItWe1OYsPc8dNo0+UofcS2TUiaAgJ7rdATzIshsiMQFss8VmLnFBRyehgZxst8euZZMk+yDLyl3jyYjCo5fuI4lG9X6PMYWcL8dn89mPch/74CdA3c7W31RAuv3t6AJmgmvTmYHsy9+/YFZRwtwcykkymAZluC6T9YlmD6j5W90yJgEbAIWAQsAgEhkFaC2bHDs3ropRhcQ5SD2QKiRBE1p4iJOwezxh3VNayUXjIewCkKxPQAiuZQhKZvOGr5wnv3CYTYpiJ3m6Gvo8ckqehNmdKlveZgJkCgq094D3giC/rMwWTZIAribAMxZA4mCenq9z/QCBK2gW1hDiZzKZdAQMobwSTxnYK6tgwLZt4iS+AMwbMo9EVVcvPslDyYDLslAQwNC9dawAP691EhqOchEkbhIeYw8h1U2WZd3GpVKyteLEnCPEiDl1PkJzeItcGOAkTMwWR+ZbOmjWX4yAT06XH5FaJKrAEd3ruHklWTg7kBIn3MX9216wcVoKG6KUWP+B56M4dBPOx2CHul5sGkgNkna9apyJizvU+0bAGBryTFqhqI+aV0BUowSeiZg+leT507tVexxmCMoyWYF/8MtATT/zG2BNN/rOydFgGLgEXAImARCAiBlER++KD7UBeYit3uHEzmJeZC6CXDRSmKQ2GZxx59WJW145D36MzB5L1UDZ4+Y7bkRJjn33//LR2Qk21KV9CDRmVqvqcEyrxkzZJVFWoHRw+AN3O3zJnzMtRl88jlEAajEM8aKD0bFdkVK1erymyx4jchAJQlkK5IJvJDcsRSRIhnlVzIZTt8+IjmjVJFlmTrb6i5/vrrb1D1vh1K4w8oIfJGMEuXLqnEd9jweJQbikY/y6t66wvwSLLNLMdFpVCSRpI+hsKWKVNK1ZxJvM0z6X0M7xOpiq308PFauOgN+eijNVBkzSNZ8JxOEBiiGNo0qOpSpZmleZ6Ft7PkfwJHxIt5oMxtr13rLm3HIjyD4kBUnKWqOMtp7UJuJ4WZqBIaiRJdDRvcp6rQRkV21uy5ULA9KCfw/IeaNRFVcMZzmRvInFaWaaLSd2oEk8/j/e725kf+ZuzwBOmBsGKS30vpCpRgEj8qKTvXE0t1USU8WONoCebFPwMtwfR/jC3B9B8re6dFwCJgEbAIWAQCQsBJMAP6or05XRFgODBLANEzm1EvEm6q77LUCUOY7WURsAicXwQswfQfX0sw/cfK3mkRsAhYBCwCFoGAELAEMyC4MszNJG+skdszrJt6HDPi9e67K9VDSk/txaqUnhFxt226dBGwBNP/sbcE03+s7J0ZFAGGg7G2GNUJixcvJlFa+DpXstayYDULzn/99WbZBYn+ocjHWb78Hc2N4RUTE6U11zLKxT4tXPiGikuwPp23PvnT1hMnTmi/ly9/V+rWvQc13x7SsLW16z6ThLhhF7Q+6LvvrdQam8zXGjcmQcP+7JW+CPizdpwtZH7bZOSwMV8tMWG4FhS3V8oIWIJpZ4hFwCJgEbg4ELAE0/9xtATTf6wuijupEvjSywsgAvGaHIPIwKhRIzwlKTZs2Ii/vQJxhg+lUaP7z4QGQWGPxaRZ34tlP6iC16JFc807MRcl1zt1CVXhgidbt/R8TiXCuS+9gtIXn0t9qOA1QLHwtes+11ygatWqqGAB81koFZ8Lan5tIOZwJ9QC01JWhERqUNRQVUCMjhqAvIq9EtojXJ5o+ZiKRDBfZjKKV5NIvgjZ+3z58qnKIGtHsu4jE/1ZrDkjXVQ7jEbpEF7sk5s0+9vWw7/8IiEhYShdUk3CoIr4GQp2t23XSWbOmOwXwTQlTE6CpA+LiU5zKBbVGhNHj5PPMc+Sxo8OiGAGqw3+YpaZ7zP5Y2uhcDk6caTccEOhFLvjXjvueebG/u133lPBkskTx3olmMyj6xUeoXOlHowaKV00NnwBIZSXEeZ3GUQ4bkRbN6GcxhdfbNS9hPvMqVOnVEDl9dcXyy233Kyqn8wPpLGkPko8UCxlztyX1JBStmwZiejbWyqgXMVXX21WEZbroA7aESI25fC39LgswUwP1O07LQIWAYtA8BGwBNN/TC3B9B+ri+ZOQ1yWLntbqlapLHEjh3nIFcnICKgN9kNNr38gdNA9tLe0ebo1CGcDPdjNA2GkOAKJirnoZaMaXt06d8vw2MEeaXz+nV7FQdExHjJjyM2Q6Eh5+OGm+ggeiBmKNCpxrPSP6AMxhMZa/yyQy03Gjv72mxLjRpS4h3T9NCgmrlr9gRKb3LmvRHvjUfz7xDkRt0Dal5Z7g0Uwj0DhMKRbGFQGq6SJYPKAT88jLx76qcbn70VywrIBDOHKmzcvFCsnqAhGoATzXNrgb1ud93He3lLiZrmtQvm0fD1o33Hj58+DuU6pikn1zI4QM0ktNyu1eebGnkIxk6ZM90kwSf5mQGymXbs2UgqiKSzL8Pobi9XQkzPnmTqDZt1zXS6EwWnEiKEwOFX2fD5l6nQ1PlEsJmHUWDWKJIIsF7upqN7z3Xc7pUfPPlAKvUN69wpVw1IC9o93QH4njE9UMrnpy6/k1VcXYU/pLTwUpNdlCWZ6IW/faxGwCFgEgouAJZj+42kJpv9YXTR38kDJw1gBeOwm46D4XLtncBB9TnM4SEZGjBwl/fr2kh07dqqna9rUJI+X8wBC4yjJTvU+XnwWVQFP/PmnrAaBmzxxHLwIpT1Y+UMweTNl4SP6R0E6fq9MTBqDAtk3BIR3aodkJ7GhtzQYnsGAGpiGm1Prk7+PPFeC6e97vN1nPMfjx41Sj2VaCea5tCHQ79KAQsMKiQtVJNPzcuN3PtoS6Dzjmk6JYLrbSAMUQ2vdXngSwC5dekibNq01ksBpVCKB/HTtOlVB7da9p/Tt00taPv5oskfT6EGj1PhxiVKrZg3dO7ph3EojpLxPnzCNWHi8xaMoDXHz+YDN72daguk3VPZGi4BFwCKQoRGwBNP/4bEE03+shN49yrHnhAeHifXXImw0ol8v+euvv7W2FmXk/0Ax6WtB3MJCu+KAtF5mznxByiNcqzgOSgwZ3bL1G3kA3kDWy6JwAMPJpkMqvTQKNK9HXhxlzOm16N61s1xzzdUyeuwEtb7v/mG3VKlyuzR/uBnqhM3VMNZHmjfT0M+s8PaFQYhg+vRZcj3yCFkvjJZ9EkfWIXNfhmA+/lhzWYY8xFdeWegJlXUSzJ8h987Q17JoWwQ8mt5k0Hfu3AUJ+DelDryXIV3D1EPmPAj6SzDZRnozxkGSn4S2JGTpvWFNqXFe9NLw0ErsigIzSo3Ty8GC3/R6TJo8Td6BAEIkJO1Z+2zW7DlaC4715LJnv0w++PBjfU7dOrWlSZMHZT/+NnPWHDyrsGzd9o3K2BcvXkySJk6VrVu3SfPmD2lYMQnHgIhwyZYtmyxevFRzJIveVEQ9Jh988JFizzGqXKmivLVsuaxb+5lUqlxRWLuNZQg43jMwJ25B7tpWzAWGBHOcPlnzqYbuck4wzI+H5759egrDHHnxcM4DeTzKEzSDh/fBBxrKNrTT3ea7766l2LC0wPz5r+FZpZB3ukW+RLggvY/OENnRo0bqPHrjzSUaishx271nj4yBl/GGG26QriEdEUqcV16c85LMmzcf9doq4zMYHKY/r898Gp5tYv75hi+0FAFDIqtXr+qZbpzvBvcHH7hfKlW8TdvxIbBv3LiRfAws+ByzHjjPKT3vXkvd8M7FqJ1n2kC8OO7exoUespWr3vdgWRN18ZbDq0VvXjOUCeC4sk8kMDSycG7wYl273j1DJRuMLPS+ERPWuWPphIcfaiKbNn11FtasQTh+wqQUsaB3finmAT2KJEsMF+c4HDjwk+LYAmswpEtH3TemTpsJA88RCUetQnrqvOFXAR5VFqr/HQaZAgWuk+3bd0gPrDmGmxuCxnnJOXYFSk7QU8x825T2oSwoWUGDC9tQrlwZHZcdO3ZpMfinn2qtYfMGe85D5i4zOqAlws83YA1u3rwVoavFVQwlZ46cEpcwGv38TCYljdVSGC+iBIZZa7Vr1dS6f2a98zkzpk3yfObeq8ZPmKxrYdrUCWd5kxnS3659Z4Tmt9Ei97y43wyJGa5zjRESTbG20/uyBDO9R8C+3yJgEbAIBAcBSzD9x9ESTP+xUgLEfMMhgwdqXlAiDuJdkLvHAzHFMiIH9NV8IHo/WBi6U8f2EjNshGzeslUFMSjWQhLCItBjR8crYSOBIxllCOrGjV8qSRs5MkYqlC8n4X0jNYSV1n3WaTJ5jtWRv8j/ZiHpJk0aoe7YL/Lxx5/isJxbi3Azt5CkIKwH1e+Si92wu4ZgtkbYYu7cuTVfKjsIE0Nls2fP7vFgXnXVVZrbRA8lQ9AefLChPPXkE1ICeVDmMMsDHa97kWPZu3eEXAECGIs8RxOSFgjBNPcyfPbQ4cNnYd0DJMgIw5BsEeehGAuSKuMBzY338xDM+mLEqHPH5/SgmZIH89vt26Vnr34yKh4HUxQ1ZzvGJ03WEEASD3pxu3frop7ZHCDszB9l/43nh+M7JjFOPSXLlr0jffpFojB5mBZuJuHs2q2n5qc2QL07hqq2QnFstokGCOaJmsMz20giRTL669GjUv7WW3Vu8SIpYagpvWoFC16vZNNXmylixOLoY8cmKPE9AGNIl5AeUrt2zbNCZGmQ6Iy/NW3ygM4zGjdGxiXqf7Mgu5kvTo/v5s1bFJMOqJfHYvAnT56SyIGDldi6Q6TdHkv+m6Sc66EmvE7O9UCyTe95SmuJ7eH4mjZ4Gxfe437PxzDE9MT8JGkicSTuJP4klbxINjeCLI0DZrtRK82Zo5oS1mZ++MKCRH8SPGlJCNssXryYhpgveWuZDBsapfX+mHPIfYPra/SY8XIf8pQ5B83lxC8nagz2jwTOyFuMwfcZ6s3nsQYg5yr3F2/fMx57X/tQtWpVlWAyFzJpwmhd33zumTzLcUqMneNPgkkSN2hgfw1nZwgs9xAaR+Kxd5H0GvxuvbWc12gB5nMPHjpcDRS+cjnN+mK7vN1D4xbXOI05xjv6++9/6Fw0kRBcK+l9WYKZ3iNg328RsAhYBIKDgCWY/uNoCab/WCnBnAUvF2tO3Q9PGK/9+w9IF5BCHjApOmEEMxhKGg/CxgOiORST7JlDEYkPD/DOg6z5Gz02hQoVlPYdQ2QSDnh3QpzFCLXcDE/B0yB53XFANuTpL3qPkFNIL1h/eNdq4KDOQzoXgrdcRifBpAqkOXy3euIx5Mo9rjlPDJE1ZG7fvh/hvVsoCxYskuMnjoM89VRvF/s6NGaEejkYMsvC1PTUOA+7aSGYLLJ94ODBs7DmAZYCQCQyfNeHKJydNCFRri9QwEP2DNb+Ekyqs9KTtGbNOklKGi35r7lGiV/7DiFa7Jvj4EsQx1tooVtAxxme2iM0RI4dO66CRhyfVxcs1ILpRmzHTcbM81mLLRc8c106d5DyMDyY/ntrM8npOnjJODaG7KUUIlsJh3MSGxJhkr4ffzyg3jvOceP9dvfTkDunSJCv0FdvBNOZg+lcD2qUAWHwZy15a4NzKbvfS3ErhmDzsN8cnv/wPgOU9NE4wYtENwSGAH7GdWPGvAoMPJxrgcwP8+6EuFjFlgTcTbz5ThJteucmISQ8B8jj+PGTNbQzDww73ogiDQWdunRX8m/EtOgFd3/G76YWEu7EvWHDBmeRQOc8dpNEEkx3iCz7QW8jjSWn0N/UCGZq5JF9SO0ebwTzKAwz/QdE617YoX07xSq9yzdYghnAj6y91SJgEbAIZGAELMH0f3AswfQfKw3fo0T/qyBbvEK7d9F8n+dARu5BaGbZ//IS+TeGQ95Xvz68QaN8Esxate6SsJ59NeyyEwjnm4vfQvjrPBkPLwq9mRTHobelUKH/W+HpTShZooR0RV6SIZh8wY8I8YwfNUbzIPPmzSf9EF5JEuwPwWQYH0U1XnjxJQ0pZditk2AaiHjAjeg/CGT3iOZJHsehfTgEgSpXroSQ0axyELlri9EHZ75UIATTGQ5XtEiRs7Am+eVh0Rw8qRRrxGLcJMhfgsm2coxIehjGSfJnLpb1OA5CGEyCyRDJ11B+pFSpEjpHIgcOSZVgrly1WgmpyZWlQYEeJW9tZhg1CVGRwoU9Xp3UcjCdnvN9+/bJjTfeqDlt5rpQBNMYXPxZS4ESTOeceaDh/TIyPjGZiq5TfMpp+DHkKpD5YcjdsKHRMmBgdLKxcG439LLRe0yyyGgGYs+cQeflJIomJ9opkGVIViOQRKfw1oUmmM51zvanRjCNkYQh1MEKkeUzqSSbN28ejeJg6P/EiWOk4m0VPGJjBlt/FZQD+HnweaslmMFA0T7DIvB/BPgbyBQY/s4z3YBpLbVr1dAILJ6rypQ+oxERzGvJkmUwan+CyI1+yYQMg/kO+6yMj4AlmP6PkSWYfmJFOf2dO7/XgyA3t6nTZsCrtwhkCiGtcaM1B8hZooOP9ebhcnoOHkJuF8kcPYMkHDzYMkeJnsN33l0hvRDS5/SymKY6n8FQS7bne+RoFi9WDHmgvyjRZJFoX2I5bg8mn8swtz59B8jXCH8sXaoUhDPOkC6WMjFqr7yP9SYZkjcJIXkfYbPlhm5yLuk9YBgiQ2tNmKy/BNN8lyGuDEFme9xYm1BS47HdgFIGpo9pJZgDQKiZ08Z+G2+oc0qkVNIjUA8mCSw9dAyJZPkG97N9eTBP/3saJOVGmTvvFfUyMs+RHmtvbWaoMEOVeSXgXnrDUiOY5jssE0HSG4pwYOb/mutCEUyqtrbv0NWvtRQowTQeTIaZMlSZ89QfDya9qr6wJj7e5ocZx7gRMeqhJsEwY3FmXzihaqr//POPPnvHzp2ac8myQO66ks45kdE9mLNBFhlx8euvv6ZKMIkD9z4K+LBEkFvkh+SbYf533FFdeof38yryQw8wjUNG5IehzPSkDoqMQKTAMQj+9JIbChXScOLUlHT9/BlI022WYKYJNvsli4BfCFCLgXuBJX5+wWVvOkcELMH0H0BLMP3HSkPAbkfeFnPHKBLSD968iL49ZSJyrLIhdJM5jBQQ2bbtW3n/gw9BOJ+QIcgz4mVyhJzksBqIAnPjWrdqgUPvmZDbHDkuU+uY8W5UhUeKYi+5cuXUA9khEC8TSmg8mIYwkuiVLHGLhnhSqCV22GCZDUGggsiza/dsG095CR5wSYpJiJ0Ki/xeL+Qi3lSsqHoG6TEZC28YcxMpKEJPJ3PVjsCDSW8JvUAM53UeirnR81A8ZdI4Tz6jP2VKKFxEsSCTy+gNa5JWk2fGWnz9IgbKwAH9lACz8DsPlDcXLx5wDia9vv0jo0CKB0vDhvcpYadnpV7dOskOy25F0UAJ5r331lECxTBW5tyafM3UQmQ5Lxg6SdGjL1EjMHZYtOzb+6PXNtetcw/m3kcazm3yHLdApIh5oE0aP+CzTIkpNUNDifuwf64Ek6I+NAQwH85Nop3roV69e5T4+bOW/CGYzvcSg1Dk7Hbr1hkh59U1fze1HMyxY+LVEMBxCmR+mD5OgLop5zTHIiE+Vr3Chw4dRk7zROT0dtY1ZUgWx4aGB3cJGD7L9IOCROeSg+lrH0pLiOwI5OmaNW7yHmlYosHGOTbGA/wHox1QwsgZ/st8Xz7n00/XSXzcMPU08jIRFT//fBhiaKGKl7tMCQ1qPf+L/mBe8v/Yuw7wqoqtu+koSO8C0hGQXgQB6SBNRToovQcILRBCSYCEkoQ0Enqv0gQFadJBQRBEUaQISBekSxEE/PfavLn/yeXce89NAqHMvO99kuSUmTV75syavfcazGnABjniSClAQUSIL0eBqDnC3aOP3Pg0OL1UE8y4QlI/RyPwJAKaYGqreJYIaIJpHW1NMK1jRbt4IQTVwyKsHgnVpf2q7QAAIABJREFU0urV3ucQ1ob0B4uqQDkRSpUQTYHqKnblt7Ca5XT29qF0YoIHYgqhFuTeIay0K+dtfr+HlWY5rAuLKlXq1a0jCzWcJwfVUJzpCK9mZQ79aFC/ngjvqGdAJbFO7ZpyEPliJnclSxbj+46zkExTKsL5egjBRJ28ORQUOaA4gmEmvw9hvsgvg5JsDT6s3Liwg4okCCYWZPAIYIELARbkAr7+2utCwhYs/FyUNaGYCiVMLJYhLqMUOCGEU4EXeruYtCIstCaLAJUrU4b2/PADbdy4hdU5C9D7LDoDL87BX35l4l6CWrZoQulZmRfFEdYqnwoiSyBFU6bMoIz8brQF+CMntlmTTySHczmfrwecy7GICfCBUiy8xukYy8X/C3Nu1rQxq/F+yMIr66Qf0vBZjSlYPAX9BUVfqISivqh/A1ZuVViBhMI7a+xfiLMgN01d35HVLbfv2EkLFiymrCzmgvNEj3Gfou+gQApxknXrvxFRFdjG4iXLpY5QWG3M+bwQnTE+H/mCQSzes4/VM7HwhmqxfZ1xDfI8oaILbzNUcbFJgdAehP9CgXY/q76qOkIkBwrH2NDo03cgDRvqHU1kxr6dEHWBXW7atFUwwf1oExRQUffWrZtLO5XaLxRmvb2HiQAM1EN/YcVRdV1dtvNFLCajbLknq6mmSpXK5Viyr4OxX9QYAjHDpsU77xRhRdGiovSKjYh6dT+QMGulIouxAXKiVGSx4YJ8Z1+/AAlTr12rupwliYgCV/ZhhgVCXnEG5AJW4YVtwSvftWtHmUNQlOe+CasUY9PBvhjxw4ZQJY5wQAj0w4cPRKDLTEUWdVX90YLHFN4773/nmNrPQ8VZbfUdrsuGjZtt85TRjkH6EdGANqh5LBFHLcCebrCnshiTQgiQvcnHCgGna/w71M9oX4dYBGs0e2qxcdWRxa7UGMLzMI7xLOCDDQiIHh3jzbv7LAKEDTPYM67B+F25chWr1eaRHGTYIHLea/Lchb5F6gLGf0ue93DmKsYA0g2WcnQIBMwwnoAf5qlnXTTBfNaI6/e9Sghogvkq9Xb8t1UTTOt9oAmmdazi/Ep4CP0DxsmxBCClDx8+4uMlttDIkWMkRFXJ+cf5i/UDNQJ2CFy8dImmTp0pR00ocvgig/QinLcJfBHKiRDtLqzGC7EqXV4+BDTBfPn6VLfo+UHASDCx+N+0eRshwglpHjdYNwPieth4hmo3UpH+e/QfPeCN7UG87krI2hFRUVMlcuzcuQtUj9NYcMTbaL4WESeI7oCiPDa+EB2FzVCE4v7EkURLeEMYm3xIYenHiv23OSJjBh+flZo39HB0U7NmjXlzLp9EaWTmja1/2YnwOm+0pk2bmv7m1KPf2RHQo3tn2RzX5cVBQBNM632lCaZ1rOL8SngacO4jVCTVkRDYjcdRDQgnU7+L8xfrB2oE/ocA8i9PnzrDXqPjrHb62Gv0MpTnnWD+8889OnL0KN3iYzWg+tuLz72Nb7XTl6Hfn8c2aIL5PPaKrtPLgoCRYF6/cVNU8AewCjqiKiCoh+gcRH+FhUdRAKeXIGUI1xTjM4URrYLSulULPu7tCo3iDX/ci3POEVHUlCMflnOkkg+fA47nIGqqj2cPjrIJp84d20nKDiI25FxrTo0qVaq4HDWFdRzSfLp36yRpRiC5SF8aOWosFeVz0Vs0b0p7OHoNQkVIgTI7Tu5l6Z+XrR2aYFrvUU0wrWMV51dikYlQ0zVr1otwSyIO5cI5mp06tpVQOl00Ak8bge84HLoX5yPijFMoD6vzS5/2e5/m840hovEZGumsjQjxRF4sVKFxJmbGjBmeJiT62fGIgCaY8Qi+fvVLj4CRYB49+ns0wR/1N6RVrPxytU0IaOKkaZKOgbB6pEG89155EWXEGdD4Gak1+PcP+34kr/69JVQfKRMgmO3atuYUlBk0dOhAypTRPOQeaVMhoZHUtm0rmjNnoVz7Rso3bM/H+3Ro74tpmppgWu83TTCtY6Wv1AhoBDQCGgGNgFsIaILpFlz6Yo2AWwjYE8xgFsNTR5bgQQiVzZY1G61Y+ZVlglmBw2ThwYSuxfjgsSxkmMtGCM0IJvLCIcD3Od+Tmokr1PUPHzkiHkxNMN3qzuf+Yk0wrXeRJpjWsdJXagQ0AhoBjYBGwC0ENMF0Cy59sUbALQSceTAhUneXj4lCviMIozrKxJUHMycL/AUGhVEyVu/Py+QSAmaOPJjIo7969TqFhE2Qs8mR56k9mG514Qt1sSaY1rtLE0zrWOkrNQIaAY2ARkAj4BYCmmC6BZe+WCPgFgJGgonzs8eMDZYjn6BhsXr1Ws6NPEJVOMQV+ZhGgokzn6Eg/uDBA+rA6tZQ2EcOZp/eHrSZTwBImDCB5FMib3IgCwLhWCWVgxkwJpi6sRr42wULSg5mRg6VxYkAEA7Ce5F6MpWPp8KxX9qD6VZ3PvcXa4JpvYs0wbSOlb5SI6AR0AhoBDQCbiGgCaZbcOmLNQJuIWCmIrtixZeUjZVfr127Th1Z0+Ifzq8EObQnmDhqKzJqCj0QT+c9OXouZ86cQhpxVFwO1sLA0XLnWYW2ZvWqNpL666HDNH/+56wYm4pee/01Pn6pLW3dtp2+5uPO8uXPSwkTJKRz58+LnoYmmG5153N/sSaY1rtIE0zrWOkrNQIaAY2ARkAj4BYCmmC6BZe+WCOgEdAIPLcIaIJpvWs0wbSOVbxceerUaTnKZN/+AxQcGEBlypSKl3rE10u/4QPg5/Mh8Y8ePaKIsGA+QypNjKoSV8+J0cvj+CaE78zjQ+RxlldsMLGvFqTVZ8yaQ6f+OE3VqlWhwoUK0ioOMTr022Hq3Kk9NW3SKI5b4vxxCF1atnwlrWCZ+Ny5c5HvcJ94kXOHPD12ub/f80O8jMGrV6/R1GkzeYd8B3Xt3IEaNfrQrX543vrVrcq/BBdrgvkSdKJugkZAI6ARYAQ0wbRuBppgWsdK4vWx4N2163tedB95ZovN3d/vpc5dPGjWjMkOCea5c+e5bivoyJFj9PbbBTk05BqtWbtBEs5BQtKkSS25CLNmzaUkSZPyWVCZRfWsRIli1LJFE3rjjTc472A7S2tH0A0+S8pn8ACqy4cM49iUqIlTaNfuPXKWU9UqlflQ4qQ21KCehhCV6XzAMM6d+o1xqVOnJj+zWZyc64fno04g2FETQp8gmA/48GKEs3zPGIWGjJOwGLPi6jlumMFzcWlcn/OI/BKfoSOoSuWKlIrDfmAbu3fvJa8BnqyGd1QOj27AR5kkSJDgmbYfY2647yjOh0lEfr5D3CKYaJPviAC6x6FPAf5+bOMpY1z3H37YT+07dpMxWKJEcUs2p14WF/U4ceIkdevhKSIS7hDMZ9GvOHLFs48Xj/mm1OazVjHG+GW9URPMl7Vndbs0AhqBVw0BTTCt97gmmNaxsl1phfDF4LEObzEubs08mKiP9+DhvLhryf9vbSN2+P2UKdMpZPw4Ps9pPw0dNpJG8CIdBBBEAYtP/9GBhLOjwkIDKTsTxO3bd5JnXy8a0L8PtWrZjG7evEn+nPjehVXUcFCwfTl69JgsfL34+rp1axPq2t3Dk8aOHkk1alSLExickSkQxy+/+lrOs4LSmzMSEdekzFXjgP+NGzeoTu2ari51++9x3ZazvEHRw6MPtW/7qRCYnw/+wpsaPZnUh8TKaw7vY958eeRQa6sFQg0rv1wlZOXRo//Ij0kiirsE8/79++L9Rvm0dYtoGyNW66KuM47B0qVLWrY53B8X9YgpwXwW/frnxUs0cdJUqlunFkHeX5foCGiCqS1CI6AR0Ai8HAhogmm9HzXBtI6V7UpXhC8Gj3R6i7P3gcB4DRpKDzlcMiR4jHiaVAGBRII6lNBALrNkzUKj/X3Fxa8KPI7devRm71Rd6tunFy/oH9LYceNp57e7aFJUmHiymI0SDio2815t2rSFJnD4YCQTERBUtRCG97Nvn55xAkVckam4eo6VRhk9R+54nKw8G9fEdVvsCUxc2DhU+Xp7DuDNCk+3SCrEGOAVB6EUYhlDgmkVSyvXxQUeVt7j6JqYEsznqV9j0/4X+V5NMF/k3tN11whoBDQC/4+AJpjWrUETTOtYWSaY8KpBpnoGh6PmzZNbwkbLly/HimLt6NdDhygycjKlTpNGDgP+ZuMWOohQ1ZLFyY9zzDJmzCBhqXPnLaDDh49KyCeedfKPU6YhssrTBA8NJLHNyn4OL+3YuTv16N5FcumMBQS1Z+/+8qvIiPFCUNWiFAppxYsVo/79elsOTVSEFfWxf5d67+XLVygsPIq9QKv52Z7sKW3KXp5/GafDlDdvHkqZMgVt3ryNIiInUTv2qJ0+fUYwaNCgLn3L/0VOWT32lnoN6EObNm0VnF9nJTeE0CIUGNciZLdAgfwS2vthw/riwZo0eRrt2PGt6XOMpBv1XLd+o4QTv1O0COXO9Ra/Z4uERav34noQqJDQCfT3339TpkwZ6RiftdWHSTWU5+bNX0RLl62gsmVLM4ZF6aMP68s1qsCrhXO5IKNeqlQJQh+hfc2bNZZQZVfvVgQTOXmRHMKMsObhwwZTaX7Wtm07bdhhY0CFNF+/foOmTJ1BCKdOw7msJ0/+wbLq/aReczmnU9U3H3sc/7xwkb5es47r3UDIYcX3ytNMxgP5gLdu3aIMbKd9PXsK3njuZH7ulcuXJS/05s2/qXnzJrSd64E+xjMKFsxPVatW5j6YTsk4xPrCnxcpQ/r0NNi7P6VIkUJgwZllX636mrF77HWsxteXLVNGnoF3Fi78tvT/8eMnqWOHNiwt31a89apdxrr18ujG+aNraOHCxYxvSRl7sAnY2CeffExLli6Xdg0Z7EXJkiWz9YtZW/r17UV379y1hcheYEVBZXPBgaNFnXDDN5vkHcc4XHTv3n10kb163oP60wcf1BIvqqoHSHOSJEk4fH2deEFzsW3heqgNvlehAs2YOfuJ/nnnncK2MekoRPb8+QsUGh4pm0enOW+7dOlSYvdoZ0z7Fc+Efafg8Xj27DlKleoNasH9umrVWlu/Yn46efKk2Gzvnt3pyLFj/Pc1VIVD6Xt078zzxms0ng8+R6QD5P8xp8yaPZ+VGrNLyH43jjooXLgQTeCxjnHdpk1riYLYt/9HUXZEaHO5cmVIzan2977Pxw/8we0N5XpmzpxJwrnfYy9qu7afseIjpzPw+M/EtvrLr4dodMAI0yiMGHwC3LpFE0y34NIXawQ0AhqB5xYBTTCtd40mmNaxsl3pypsB4uHRqy+14jxEeK8QKokcpWlTIyVUEORgGZOPwHH+9B4v3LHQ6tmrn5zF1KzpJ+JBvHLlKvmP8pWQT4i64H6zHEws5nyG+tFIv6EOc7MQpjjcz9/0mrss3w0P0Y8HfqLJE8MpDxNiLOYWLloi9QgPC2Lp7iqWUFL3zZg5R54FgueoKCKKRScwQmiuB2PQu1d3IaYguTNmzpVc0KnTZskiHh7aihUr2MJ4w0ODCAtMozfv+PETNGjwMFmYln+3rFyLMOCJkWFCOJw9x1hXhcuvh36T96ItKnwY7wU5Qc7ifyw+hH4CKQZmqu2JEyd2mjOHekC4BZ7fwoXeFiEd2EAXJowgZOgTR++2b/NuXkT7jRxNUyZFSE4tsP2CZdpBwI35sos+X0rrmTgHB41mUve65DamSJGS5di9CEI2xhw/o40XK/aO2AJEd3C+GDZA4JksXrwonwXWmcYFjhdyCPIk1wwbwQQiB2+gvMcbGz1sdjuNzwUD0Rg5YpiEjYbwOED/G4WbFO7oC6MHE/YZFRlK+XgDAjgDu8kTI3hDIrfTuvkHjJVuxbN+ZZKBPMrevXpQIRYwSspEDxsAyjOPdwewrVhpi9HmkO8M7EDuh/gMouTJk1NwSLgQpajIEEr1RqpoXthvNm4Soo3w49y5c0l7Vn+9lsdZVfqWIwes9I/RVlUUQxkO3cXYwcYB6oP5pBy3Lyb9CqLnM8SXShQvRt27dabLvHnQy7M/z0+NZcNF5aNiHBi9pBifsA2EESMiAhsA6Pfsb75J2d7MSv36e9P4oDFip5iXJkRNlrkCmxJ4Juy/a5cOdO/efbEjzCljRo+g33lcm907ITyYCfRKnidTUL++vYUIY3OnVq3qNGLkGAoLCRQbQR1KlSzhlifd0qRn4SJNMC2ApC/RCGgENAIvAAKaYFrvJE0wrWNlmWBiUXT79h1ZaGLBvXTZFxQYFGpbaNuHN+KsJhDSsmVKi6cLC0Lkn8HrhuKM0Dojj6rCMSGYs2bPE49fMfa+gQinT5fOJVIg0iNHjZFDiXGwsTNBmJvs9RswYDB7aLMJiZw5ax59w16g9OnTUTATugMcInmaSQ8wsMfLPuxP/T0yIoS9I3PZa7FXFvaZM2WKVmdXzzEjmIqcvPZa8mgLaQgpIbQYC3rVT4o043fwojgSZbl9+zYN9vGV12HxDA+e8XfwRAYFh9mIkf27QciNbQEhwqK+evUqUp8F7LWDV7J2rRrR2o/rQOwwQf7BHvEhvIDPkT27kK8LFy44JCLp0qWVv2Hx36TxxyJ2BXKK3Lt+TCIGDhpCbdnTrHBQL7W3WyzyZ7P3Ch5x5AGjwMOVMGFCWz0dEUxjPxif66xuQeMCBCd1ryKYjsSyfv/9BHXnPrXSFjOCafQuYsxN4vxnkKesWbPaCOaggf34IPAgIVCq71Xj3ekfY8cCj85dPWgSE25sqly5epU8PPpSHiZWbT5tSb15c0rVzSp2iBzo03egkGBsaNi/zxHB/PjjhiKAtGPnLhmDKdm2xwWGiHd3xcqvWCBtD0VFhcp8onLZR/v7MUZZopFWvM84rufNX2h6LzbWfuIIkO927eZ5xIsqcKQI5lwQ0i5de4kwFcYEPKfY9IH3+FkXTTCfNeL6fRoBjYBG4OkgoAmmdVw1wbSOle1KVx5MEEyEvS3/4ktRcc2QIb3kQKqFrTOCCa8PFm9Gj6Sz96nFJcIF4ypE9qefD9LKlas4LLKCkBAs0BCSiPBBEOGDB38VLOrVrWMTXkFIGzyN8EAW4ZA3KwWEA+GcIDgLFz0OZRwzJogmTgyjnTu/o8qsaKo8vnt/2GdTkXVEMIMDx1B4RBSdOXvWVHE2LglmjhzZn+gnY/6p2igwC2lUGwqK3IFAKmKFuqt2GEmVozarsGBgibDiMWNG0mL2jsJ7ZQzJxbPQf4uXLGNv5Tkho+hjEDxXBBP3wiYR9ljo7QK2roVdZ38zuxBtMw+6vd2q8NOlS7+QZ3j27sHh0c2jqQ27SzCd1a1WzZriXVU4uiKYqr5W2hJTgunJHtsBAwfbiD36XhV3+sc4vtQGEjzfWbNmtv0J4bf58+XjEPh+pgTTGXb0XwL2/I8zjZqw71d72zxw4Gfq2r03jRo5TNqJI4Lat2vDYmFjCeO4fr06svmmCo7EucMbckbSir8pjNV4cHRvGg7rDxofRlu3bmcimYa8mcRDYGztuvU0gY94wkYINlt82FNvZaPMytzlzjWaYLqDlr5WI6AR0Ag8vwhogmm9bzTBtI6V7UpXBFMpqyKcEOGl9tc7I5g1alQV9U7kZKkcRmfvU0IqyJOyF/mBtwrvQh2QB2Um8qPq+liUpxd70m5JuCXeXSB/fgn127Bhoy2U0wwueH6QM+rJx5hgAYejQ07+8Qe9xWGSxhBN+3vRLoT+tmv3GXsWEgthhScO+agoyOFKxcenuCKG6u/hocGcZzdL8q4mskARRIdQ7t27R4kSJZY8L2dE1Vg/e6LzPHswEWKqcnGRx5kxQwYJMzR6kNEnoWETJF8NnrMkiZNEC9t05sFMmiyp2CQ2MOy9lGY5tzizFJj/+utvNtKAPNMTJ/6g7JyfCk/d1GkzOD9whS1sXGHvLsF0Vjf7Z7kimFbbgrDQmBJMhC3Dyw/SAU897Bvl779vScTAKc43ttI/RltF/md/jgYw8zY6E/lxhp0KWR/PdVSecNjQw4cPZIPJkQcT3nUVnZAlS2bx3sKrWKRIIQ4/DpJcSLPoArM5TmGMMNeJk6aZ3gtbgk3nzpWL84OvCtHEUU0j2LOJ8Z82bVrasnUb+fkF8DzzqcO88Bh8BizfogmmZaj0hRoBywhgQ27AQB+5Hrnw0ANQBZv80BvAOc4hwWNFA8CsQEwO6SrDh3nbtABcVUC9twOvW5DipMurhYAmmNb7WxNM61jZrnRFMNViH6I9OLpjLZ9HOdB7qCUPZof2n4kqLMIQkasE0R+VD2kW2oeJFLmFyDeCGEnzZk2iHVMC8Yvx48eKuIn9MSX/8PmA8PAcZHENHFPyJgt2IO8R70beFfKnkM/Vi0kfctZwxIm9GA7yv5Cf17bNpyKygQIRGYiLgKQGjw8XUqHysYxwX7x0iTx69pP8P+SnFi5USEgQBGdAsJErB5JklWDCm7dn7w98ZMswFo/xknBOLO7GMwbNObf16zXr44xgIsTTSg4mCNlnHKZoHy5sJQcTWKmjOZx5MEEwlWotzmhVuZhGrLEQxwIfHlJsRKD0Y1ICoR1XHsz8+fPKtYk4lDWQw07xIYcA1bbtOyRneBAfkQObQUgqSAVCH5EXCmLRic9vVXm8E1jcqhRvHiBPD5sS3j7DRdXYmKurSOEtDiM2I1og+sbx56xun7ZuKWRO4eiKYKpcRmdtMYtCUDmYVkJkfXlOwHiGxxm5lpUYC4hewe4fPvyPLl+5bKl/jH2L8dOdj5gpw8I+CMFNnjyZqEBf5uNeJE/WcH6mVew+4CNHPDlENj8LPvkOHyI5uyu/XM0h1vdYuCyPEEzVr2YKt7BvjFtsmA31GSjzBuZBn6G+3OcjRPwINjl7znzJPb1+/bpDDybGNezJ7F4II6348isRH8IxSrC9MH5vxw5tOa/5N/Lo0Y3fc19CuiF8lDpVKsn7DOMzc53liMfgs+DwFk0w4xJN/SyNwGMEFNHD/BPBudjvFClsgwabXMOHj6JjfHxZXBNMjf+rjYAmmNb7XxNM61hJ/trXX6+j7Tu/pY2s/lqzZjV6v1JFqs95PkZPHRbJ8EYg9xIKiSX5YPZ1678RgRIsrqEeeoEVGlu3bs4kqBEtW76CFixYTFmZ4HXp3J7y5M5NY8YF02EWa8HOP5RVoUSJ94F0QWTDWEAykXM0Y8YcObcS+YE3+L/wTlar+j4fgN5MFp0QE4I6aRJW8cySObMcQQKxjZYtmvDi9hHN5LxLhC/Cm9mRCR48AErVE+I5eP9nvGiHN0oV5T2xh/GxB7YDE9/HO4teA/pGC4XE9fakBwq2WBj37TeQj0gJF0EOPB+htwqvuuzlXMQLdGBbkkU7ypUtQxtZ4VX9vXWrFkJ8cE9CJqdQO+3I4aIgLNOmz3b4nJ49utrahXoh7HA6ixWhdOLFKvoNR76o9+J6EGeobMKrkzJlSpuKLMReQN6D2Zuymu0FYc8IHYbwjSpKRRYquEWLFqY9e/aJiuwn7AGCjTl7t32b27IgC/I4sYBfxsqZ9p5s9U6EPo8YMZruc/tA9BImTCTeHfTTqVOnxA6BaU0OL4SnV9k4+jwVL8wDg0PlvFFsJBRiG4Mtom+VgunevfvZrjKJwAs2Fx7ykTe+7DlCyGRtFl0pX/5dFmBZKCHUZ1iMpXq19znnuOETdgH12tFMhnOw0mhhfs9OVo5V/QB7RW6jqhvq8JA9a/Z1wwbJFhbHUjhCTfcoK7wCb9hxg3ofmJ7TataW2nyO6ew582zvLM2h3CBbsLmP+LkgpDi3E9jBLlCg7Pvjjwe4Pz+ibJxfuPh/YcGwJdgwNmCQK4vwTthR164dJXfQSv8YbRXvwvjfxyrEQZznjXGPDQfYXIP69XjegJrx47Hibr9CZCo8YqKtz3E/xtftO7dt/QqCnIw93JgnVPsfe6tPCrGF0jA22VCUzSO/G+1G1AXwyMHjAtEFxj6FGq9x3Lds0VTGkv2973EYP+ZWhIWXLFmM+/g4i6s1pYIcyh0cHE4JEyWkFP87lgnhybDf/l6DRSAKm2bPomiC+SxQ1u941RAAwRzu60//PviXNzPflXPAVRGBvJAJdIfnZmz0x6UH81XDWbc3OgKaYFq3CE0wrWOlr3QTAewiQsymPQuGgCzq8nQRQFijEkZ6um/ST9cIvJgIYMNq+/ZvWe13oOWjl2LbUk0wY4ugvl8j8CQCimBibXGICeWwoYNsYa5LeEMPSvwgmjiyShNMbUFxhYAmmNaR1ATTOlb6SjcRAOHBBA8PGcJtdXk6COCcUCxicd5h0yaNnlno39NpjX6qRuDpIIA8V+SUwyOPs16fVdEE81khrd/zKiGgCGbTpo1o+fKVElGTJ08uEcwLY7E/KGqvWLGKw+S7UMZMGVi9eipHmiXhFJ4LElHzAUdqHTz4i+Rggpzu/v4HWs96E1Amx9nWUEi/fOWKpADBCwpBvDFjg+kzVvjH8XB4Bs4onsLRUjf5HOpLnPLTiCNWalSvKorZyDdHasx9VgyHcjpSGcJZYRtHweHM5rfeyinRN/fu/SMbwxAny50716vUhS9kWzXBtN5tmmBax0pf6SYCEHrBsQDGYyjcfIS+3AUCEF7BsRAIt/QdPpgaNqjn9HgYDahG4FVFAOJTCH9PlizZM4VAE8xnCrd+2SuCgCKY3Ti9AGHyBfLnkzQTHME1ecoM6szpRuHhE4Vg7v5+D69FkopmAHLmR/qPJU9OW8GmEwgmro2ImMRHp3my8vWbksYEEoijuSZOmirnkSOlBPnczZs1ZdHEcCGYOL/3Fxaz68MCh0gjipo4lVq1asbpJivJx7u/pM5Ah6JgwQKc+pRLUmoCAvwkZWkga218yikHyFPH5jBy8SFsqMvzjYAmmNb7RxNM61jpKzUCGgGNgEZAI+AWAppgugWXvlgjYAkBRTBBIM+dPy8CXwPYUwgdB+hPQN9i5KixIhj4BWsqgBBC9RUeTpzNi5/hlQRHUDm7AAAgAElEQVTBRI4+8uqVmqxRXfYvFkuD8CI8m8P4ZID0LIyn7j/w00E5hg7E1VGBAjaugQiZUqz9998Hkj+KuiN8dzWr3UIjAF5YHe1lqfvj7SJNMK1Drwmmdaz0lRoBjYBGQCOgEXALAU0w3YJLX6wRsISAkWCmZA/juHEh1L9/byGT75YtLQKLIHGKYCZOnJhVzh8r3aNUYiG0u3fuuiSYDznyAUT1dVYwH+w9gO9M4JRg3rp1m0XcvhCSC2G/n376WQTlNMG01K3P/UWaYFrvIk0wrWOlr9QIaAQ0AhoBjYBbCGiC6RZc+mKNgCUEjAQTRA5eReREfsdHdfXr01PCU40EU3kwobr9961b9Fry5PQLH9HmyoMJzyjO00SeJc6Chkq/mQcT6Sp37t7hc8M3EbyeHTu0kdMFtAfTUne+MBdpgmm9qzTBtI6VvlIjoBHQCGgENAJuIaAJpltw6Ys1ApYQMBJMFWYawucJv1+5kpwHDA0IEEzkNW7dtl30IDrwkWW4DzmY+PcDzslWOZhh4VE0yKuvHBuFHEzkV370YQM5Mq51q+Z0/dp1ORLNa0AfioyaYsvB3H/gJwnNPXnyFB+tNJMFxPKKmBCeD29mwOhAOQJNezAtdetzf5EmmNa7SBNM61jpKzUCGgGNgEZAI+AWAppgugWXvlgjYAkBe4J55Mgx6jfAm7p37SRiP8a/Q0UWpBCE8vr1m1S2bClWXP+EfvvtcDQV2RUrvqQ3+fzv+/f/lTPJkc958uQfhDN0ofY6dPgo+qB2LTknWqnIzp6zgC78eZHDbe9wLmfDx+f6svAe8jtxPvWFCxeoSpXKmmBa6tXn/yJNMK33kSaY1rHSV2oENAIaAY2ARsAtBDTBdAsufbFGQCOgEXhuEdAE03rXaIJpEatTp07zcRCTaN/+AxQcGEA43Pd5LjhzCTt23+/5Id7rawU75ELMmDWHTv1xmqpXr0qVKlagOfMW2H7u2qWDhLjoohF4XhCwYtcxqatxLFSrVoUKFyooOUCHeLe9c6f2ctbpi1Lu3r1Ls2bPo3XrviG0pS/nRr1qRRPMV63HdXs1AhqBlxUBTTCt96wmmNaxEhnszl08aNaMyc89wUSzfvhhP7Xv2M1lfe9waIfviAC69889CvD3kzOf4roYsStRoric3fg94xkaMo7SpElNPkNHUJXKFSlV6lR0+PBRkeyu+n4l+fnEiT+ofbvPtHw3d4o691Jhly1b1rjuKv08AwKwQ88+XtSyRVNqwwds25e4nhMwFo1j4eeff6Hdu/dy3o8nHT5ylFKnTk0N6n/wQp11euXqVfLw6Evv8sHncUUwn8WcFVcDQRPMuEJSP0cjoBHQCMQvAppgWsdfE0zrWFkmbM4euYIltPPmy0PFir7jxptjdqlVgnn//n2av+BzecmnrVuI8llcF2NdSpcuSV9+9TX9/vtx6tqlI924eZN6ePSh9m0/pUaNPqSz585H+zmu6+LseSAMN27coDq1az7L11p+FxTwjNhhMwCKdSu/XCUEyJ1D5J+lLVpuYBxcCPIxZ+4CatWymRCy2JQ/L16Sg7br1qlFFSq8+8SjrI4xq3Wwt/2fD/7Cm1o9KWpCSKw2teLTrq+xOIZHr75UtkzpJwhmTPvqWcxZVvvM1XWaYLpCSP9dI6AR0Ai8GAhogmm9nzTBtI5VrAnmpUt/UW/PATSgv2esFotWqxzXi1+r7zW7zlldTpw4Sd16eEpyPgim/c+xea879xq9R6jHi1KggoeDof18h7CwQHJL1X7WtmipUnF0EYQZJk+eThMixlPatGni6Knmj4nrMWZv+3Hx/Pi2a2cE81n21VM1BCcP1wQzvpDX79UIaAQ0AnGLgCaY1vHUBNM6VjaC2btXdwnhRK4UzlLqzxLVb72VkyZOnkarVq2RkNQSJYrR+g0baULkZCperCi14xDPBewl/PKr1SJ9DVntT5jEQGUMBaGPa9auo6/XrKfMmTLSqdNnqGePrvTtd7tp3vxFVKBAPhoyeCCtXbdBrmnIKmlYOOLv8Dr+9tsR2v/jAVt93nuvPO3b96MtRBZhqXg+vFYF+RynvZyb2apVM6pfry4t+nwJLVy4mKW0S1JPj240bfpMaVubNq2lzfv2/yjqawifLVeuDCHkbXxIBCVjTyfU0zKkT88HEPe3tQXtgTz3XM6hRLgrwji/43qe/OOUYHPhwp+cbzmXXn/9NfIbPoS+WvU1LV22gpXd+HDkQm+LB3Hll6vl53f5fR82rE/btu+Iho1X/z506a+/aN68haLWVojvgxd2+DBvKsltDQ2P5Oe/Tqc5d7Z06VIiM45csA3fbOKDl9vRMe6/vXv30UX2UHkP6i/tAs6qHuizjz6sT5m4L1Q5f/4ChYROoBQpU9DZs+coVao3WJ7ck/7gdqE9efPkln4oX74ctWNv7Df8LpA/9B3O6cK7L1y4KH9Dn+HgZ7M++ejDhpQoUULBbPqM2Xx/ftq1e4/gkI4J01yuJ7ALCwmkHTu/5Xo/9j4Dq9Onz7Ly3XeieteieRM6feYMhYVFch9k477tShkypJd+mDFjTjRb/PijBrRz5y5+9kJ6p0hh8S7jTLGuXTrxeWKPbRQFHlRVL2VHUM2DLfbu2Z3SpUvrNvZQ/EuQIAEBX/t++6TRR2JHW7ftoMaffCSqfgn5WsjQz+T+TMD/e/jwISHXb/BgLzpy+AjNnjOfzvGz6terQyWKF2MFv/efGFuwH7TP2K71fH7ZipVfUc4c2Wk/51p3aP+ZvG/DN5tpqM9A2fxwZtfIy4Zy4ZSpM+jq1Wt87S3KkDED9fXsKWHgxmLWVvTvkqXLbTaYjyMd/mR7+XrNOpkz8Hx41r/ZuOmJsYC24N2T+d1XLl+mB4wJZPZhawinNtp15crvMaYLHY5f1cf2No1x8+uhQxTJc1rqNGmocqUKXJctdJDDeEuULM5j2Ycycnsf8cHkmzZvpcWLl/O4LCBzyc8HfxWbN4bIbmLJf/u+qsxh8jgiYDXnnELaH/0A+2jerLEtsuLBgwcyVt2Zs9yY5uP8Uk0w4xxS/UCNgEZAIxAvCGiCaR12TTCtY2UjmN26dpSF9/379yR38dix4zQhPFjIijHn8e7df8iP/44C79Kvvx5ymBMJMho1caqEwuEcJuQo7tq1h0LGjxMigEVmcOBoXiivJ5DH8pzPpLwdxYsXpRH8fBTUByRnUlRYtPqADHn2HUi+vAjEvcuWr5RF5kS+Ln26dKb17NK5A7ezA8tz36ehw0YIuRgzegQtXLSEjh49RiNHDGMM7lMIE5g+TGiUtwi/GztuPF25cpX8R/lKTufmLdskl03lr4byPZD6jpoQSteuXXPqwXSETQRjvoCJ8arVa2Rxe52JaYH8+aQ+ZTgMF4IokBiHdxRnUpVjwop/l+aF6xCfQZScNweCQ8KlX6MiQ+g2k2KjJ9VoGiDVAwcNFcLSvVtnusyL+F6e/emDOrVp3foN1KpFMyEgCEVEO6dNjWRZ8nyC6498TlZUZCjly5tHCD76KHCsP+XNm9thn/zJJHzQ4GFC6tFf27fvJH8+T2tiZJi0V2GHNhhtDPXqzuHGHzasJ+0H8cOh0Ph3DiZOqth7xkCk+vYbSOODxtD7nPv6J28coH3lypZhUtDLlv+qbA6kqW7d2nTgwM/k0bMvjRvnT0WZ5HgxRjHBPnmyZC7vfa9CeWrYsK6Qt70//Eg3rl+XcYXDrZHjV6NGVWmn0bZgk87sR20gqNBUHyapwHvt2g0EYoCxpWyiPuc+OrPrYsXekb+DAA0dMkjIKCIW8AwjhthAcYWT8ubb95Ojtoxje5o2fRb9yxtBwETqwGMWGxvYKOnBfaSeieucjV94txHSambTCO0Hvst4QyiQ+xxz0W9M6nv26idjDCQSdQwODqNwHp/YMIItIQQe5NE+B9O+r7Ahg7PkInkexL0QNsKzMRdhw0QVR3OrozlLbeS5Md3H2aWaYMYZlPpBGgGNgEYgXhHQBNM6/JpgWsfKNEQWC38PXgCNDx7D3qW0MSKYarH06NFDIW3wyIEABoweRzOmTRIiggXpafZqNvq4IXXs0E4W/GahpI7qA2/Ardu3KSV7TG/fvkNRnFe2mb0MkyeGU9asWV0SYeNCcNnyFTR79nzx3Nap8zhXEXVOmDCh/FvVCzmBWHCi2C+UrRLMDz6oLXVzhM02xl+RLZAJvKdzVw+aNDFCiIISGMnDGLb5tCX1ZvKnFtqoFwjfpCnTBQcURwRTiblgAwAETBWQbuAJoodF/dJlX1BgUKgQ6SLsCTSSP4SvXrx0iQlZP/ESwut7j8m4fZ9gcwA5lbtY3AXEN3OmTNGs1IidPcGE0m4oHzYNQZgQtsnz5/+UDQr0lVGF19gf8G4HBYeKQrJ6Hzzq9r8z60fV173Y8501a5YYYw/S6E6/YcygJEuWVAj8YB9fqsu2AgJjho8j+8G4QFEEMwdv7gzgg7SzcVsePfpPzjBTNqHIpiO7hvcW14LkNGn8sXhVh/uOIuRxRnK4rsoHdcdGjf2k7MmsLSN8h3G0xERq+z/vuNFg7OcJEExn49eZTcOLak8KjSGw3TjMHTaPtmMzCsTOWYis8Vk4nBz9iKLuvc1zlv3v8Hcrm3f29XRjqo/TS+9dOk0PeDNSF42ARiB2CGBuQrSLLhqB+EIgeZoMlChl2vh6/Qv1Xk0w3egus3wo9buRfkPFQxQTD6ZagN25c5eqVa0soZMoiRIllvCw7HzwL0LFunbvRX3YcwTxEkyyZgTTUX1AIjZySNrGjZupInsdLl+5ImFzMSGYeDdC8ZYu/ULq6dm7B9epuc3LZayDymWMKcGsWvV98aY4wgZ1MBJMEMbhfv4SUpg1a2Zb7+bK9ZZ4FHv27hcjgqmea68gjA8eQm2Xf/GlhMIiBHXosJEOCabq6xzZs7OXy5tDnHc90ScIfYVIzZmzZ8XDa59H6IxggsQavYrnzp3jg6PflGNfjMWMuNi/D+9BSDZsJA+H/6JAUKhvv0ESrgkygfBmeMLhwcd7Y4r9Tz8ddOtehJjCk/4PKx9XrFheci4RmmxPMFFnZ/aDsYWiwkIR+n2Mw4NBPOEJ/I/DPRXBVOMbY93MrvEcjH8cql3o7QI2uGETHzZsYMuPdcdGjf2Ulz3gjtryFnsqB3oPJWPdVAXs5wkVSuto/DqzaVcEEyG5qCPsW+UEWyWYqq+M9yoiaW+b7hLMrVu3i32p8iyVwP9bMYro5mU3vjT6Uo2ARsAMgf+SvkYJ7t/V4GgE4g2BBMXrEJWoF2/vf5FerAmmG71lRjCVx3Da1ChKnChRjAjmzb//Zq/JYPGCqZ17Y7UkDJVz/+BlOXToN1v4mDMPpn19/rl3T7wpEWHBkntm9Ny548GcED5ePBII40U43tRpMzhvbIWEhCplXKV82aljWwlZRIkpwaxRs5pTbOy9FMhz7M9Y2nsaUQczvKx6MI2e4dq1akib4OU7fPiweEURElmdz/kzI264Vi22lQezQvmynPdZlnx50WvfJ5ERIUxYV0reJUKYFQm6x32ITYcJkZMchsiCYCp7SsI5siA3nr16SG6kscTUgwnygXBahEiCUIN0Va5UUUhwbLD//fgJy/2mRGuQ+4v82b95/BhVSo02kYg9/c7GlsIEpAvPeZMJpyLKZTh3t2WLJhwqPEA2JaD+DEVXR3adlL2p+Huvnt1snnuz6cUdnIz9VIDzth21BWHx3Xr0lveqMYdcSNgMcp4VSf6Ic21x7I+z8YvwWVxvZtOuCGZHHvOoI0owe9BTvfHGK+/BdOMToy/VCGgENAIaAY3AS4GAJphudKNa7CF/DvlnIBjI4YNgDPKRzjEBxAJzkFdf8XAcP36S+nBeW5HChaLlYIaHBQkZUQWLdoStzZmzQMhjSRbMQP7WlKnT+eiJ1rKgR55iEz5gfRh7x1CQ2/gXi9xgIYhF5Wcc/vnw4aNo9TmJ8yP/dw7mVb5/2PBRNGVShOSE4X0Iw42JBxNiOqW4jhXZK/b77yfI22c4jfb3FTEaFJVjhjA55PRB+APeJuSnuZuD+TGHBDvCpm2bT0Xsw+jBPHPmrOQgghxACCZ58mSC32X2vBnz6ZQHyoxgKjyNoTh4LohGfiYZvixMlCLF6yJEdOLkSVqy5AvJAYVNIHcPniRjiCxCk7FxgMU2iOowJvrAxVmfwIvmzTmYg729JNwSeVzjeZOhedNPRODFPgfT+A70AXLZAjhnE2QHhMM+rEjZsrJFqzmYKpS0NQtE1a71ODwaoY0IhYwN9gjftdpvikBnyZJZSBByn3FvjepVbR7MHTu+FXKeOXMmp/YDAo6CzQfYNRSeEe4dEhohIbLwhCuvd/XqVSRU3ZFd58+fl/oxuUrEoeKB4wJE2AciVxCoQh+oEHJ3cLI/3sfRWGj08Yc0lnNtUbcgfjewQVj3bt6kqFe3jrRB2XVk1BSn41dtEJnZtCuC2cfTg2bMnCuYI0Qbc4TKo2zYoJ5pDqbqK9Q5tjmYRs/k8xIi68YnRl+qEdAIaAQ0AhqBlwIBTTDd6EYs9qBEepcX+xCTgSfvP/4fBG6glIqwrcioyaIE+TYrtYJEwuP4E6ssdurQlt6vUon8AwLFQ1K7VnVe/He3hT8qQrlq9TomZOkpLas0YlEKIrFgwWIC0UKOGUJTt7GiZk327GFR6R8wTsJHa/HP+K+qD3L7IBS0kVUecS3I2CImeVCdLc5iJFBdxc/1WGkTeWfzWSwHBWqiUMjdtGmr3NebvV8g0FOnzaILHJbYunVzuXcmq6aCOJ9hNdXq1d7nhXhDW4gsngPiOWZcMB1mz0qRIoU4jzSPLODxzNKsVgtyhufBo4JFMXIOS5YsQfV5MXyEPSjIZcTPrTkc+N13ywnZNmKDep3n/DhVL4QSt2jRlHKxmi9yCYM4DxLna8KzVrnSe3w4fT1+P1RiHz8XCr0okROn8BEfB6hpk09YabaFKJau/nqd3AO1YIikqPIr92V4xERRWAVxqVmjGisBf8w2MVeeW5jxgILtuvXfiKAPhF1whuLmLVtFyRZ1A7YdWQwF4ijwmoF02/dJQxbo6cLng+5khVi0D6qpUCPFfSCS06bPtvVFW1b6hcLq6NFB9FaunHJNDa4XSEwfFnUaNtRbFI3tC3JTff0CbLbowXjsYWXhhYsWUzFW0IXdmqnIwps+mXNWMQ6wwaIKSMwQVlpF+2KCfUceH7AlV/dCaRXqsGhzIBMqqJmC9MCWQMqHDxvMuaaJydv7cS4zSFXt2rWY9Mx6wn6MKrI32VYmcZgt8pzhlYWnGWNmDYtrGW0mVapUDu0aNvmQMQnkfFZlI4V4HsDvjSqy2FCyYqOwL4x/NYY/a91SNnHMxgLaopRp9+7dT1nYPnHeLOYQnI0aPD7MZtdQkcXmkqPxi3lsEitim9k0CCNUXtVc0KRxI37WCpmjsvIc2KVze4IYE+7HO3LmzC6bPTt2ficRGvi7igCA7UCh2thXDZiEwnuP+ado0cJsk/ueUJFF5AQ2hqbPnGN5zsI4iU+hHzc+M/pSjYBGQCOgEdAIvPAIaIL5AndhfJ0X+QJD9kyrbp8nZvWMyrioJAjS1KkzqV/fXnG6sD7OoazY1PBiLz3IE7zmmzZvoZEjx8i5k0o0Jy7aoJ+hEdAIaAQ0AhoBjYBGQCPw4iGgCeaL12e2GmuC+Xx3XnwQTISPnj51Rrx5yL8zHu0QF2ghfzBiwiQ5Bkcde4JzDuGJRRiw8SiUuHiffoZGQCOgEdAIaAQ0AhoBjcCLhYAmmC9Wf9lqi7Pqps+YHS2UFKGRujwfCNiH8TVr2lgEY552mN53HAKNXFGc2ejNOag4sykuC1RbFyz8nENH17NIURkWHUok+cIQvoFwjC4aAY2ARkAjoBHQCGgENAKvNgKaYL7a/a9brxHQCGgENAIaAY2ARkAjoBHQCGgE4gwBTTDjDEr9II2ARkAjoBHQCGgENAIaAY2ARkAj8GojoAnmq93/uvUaAY2ARkAjoBHQCGgENAIaAY2ARiDOENAEM86g1A/SCGgENAIaAY2ARkAjoBHQCGgENAKvNgKaYL7a/a9brxHQCGgENAIaAY2ARkAjoBHQCGgE4gwBTTBjCOWDBw/kIHEc+J07dy7yHe7DB7snj+HTrN32zcbNNH/B5/To0SOKCAumtGnTWLtRX6UR0AjECIFTp07LsSz79h+g4MAAKlOmVIyeE583Xb9+g6ImTqGTJ09JNfz9fSlL5kxPVCku55cHDx7Sos+XUNUqlenc+Qv0Nx+fU6tm9SfeeebMWYqMmkLf7/nhhcU3PvtWv1sjoBHQCGgENALPIwKaYMaiV+7evUvDfUdRwoSJyM93yFMnmP/99x+FhEbIYjdqQugrQTBx7EZ/r8EU4O9H1atVidZbd+7cId8RAXSPj87A3994I6Vpb2KxGzFhIn3//V4KDRlH2bJljUWvP9tbjx77nTz7ePERJ02pzWetnu3LDW87evQYdevhSR3at6FPW7eIdT2c9SsebrVvY10RCw/YzXbTuYsHzZox+YUkmJ8vXkY//vgTde7UnhYuWkzdu3WmjBkzPNHyuJxf1m/YKOMNtjIuKJSGDfWm7G9mM0X7hx/2U/uO3eIU3+fJfiyYmL5EI6AR0AhoBDQCLxUCmmDGojvv3v2H/JjgoDwLgon3hIZF0t4f9r0yBBMEa8aMOdSRz1kskD8f/fXXZVr55SohWwkSJBCPLgoWskmTJjXtTSycv/zqa/r99+PUtUtHIaLG5yRLliwWVhD3t4LQ3Lhxg+rUrkl/XrxEEydNpbp1alGFCu/G/cssPhEkJWB0IFWr+j6NGT0i1ud52verfTXu379vqW8tVj9Wlz0NAuRuhWJqrziPNWB0EGEzzGyOsn9uXMwvt2/fpsE+vhLZASK7Zu16p/PV08D3ebIfd/taX68R0AhoBDQCGoEXHQFNMGPRg5pgxgK8GN6qvDGxJfRx9ZwYNsPhbfC8+AwdQVUqV6RGjT6M68fH6Hmw8/CIKLr7zz+0det2mjwxggoVKhijZ72INz0NAuQuDjG1V1dzlP1z44JgKhtOleoNypkjB3216msKDw0UwmlWngd83e0Pfb1GQCOgEdAIaAQ0Ao4R0ATTDeuAJwyhZtNnzKacOXPQmbPnCIsj5Bn17tWDli77gubMnU/Dhw4WcvDtt7toQuRkSpgooezgp0mTmhAaiPsLFMhPu3bvoQ8b1hfv29WrVyk0PJJef/11Os15X6VLl6JOHdtR8uTRvWtYAO7Y8S01aFCXvuVn/fLLIapXt7aELk6ZOpM9davJs7cHtWjehE6fOUNhfH2qVKkIOaMnTpyk1q2b0549+yTMNm/e3NSvby8qUrgQ//0hexrW0ddr1lPmTBnp1Okz5NW/D1366y+aN28hh/++xqTibfEqDRs6iBInTkIrVn7FC8jstJ+fhedUrFiBznO+lX07WrdqTrNmz6MN32ySNh1jr+TevfvoInvnvAf1l7ZcvXaNxodEUDL2Ql748yJlSJ+emjdrTBOiJvO1P9CkqHDO5TpP8+Y/9lhWeb8i3b59h7Zt20GlSpWk9yqUp6hJU6Sdbdu0FvzXsucEmCA07xrnocFzGRYSSDt2fmt7zrvlytDp02dp57ffPYFbtmzZqKdHV8qQIT33zzWaOm0mbeX3Nf7kI75+FyVkD2pw0Bjuh11P4FakSCHp6xmz5lLePLnpt9+OUPny5Wx9iry4yVNn0JXLl+nBw4d08+bf1K7tpxJWuHTZCipbtrTcd5r7YTv391CfgdImeGYWL1lOq1ev5XaXEOyBH7DavGU7zeL3vVO0COXO9RZt2rSFDvF7YR9eA/qwhzcZfb54qdhdJvYs/fLrIRodMILy58vrdBTAbr7gXOOq7L306NmX+vbpKfaFAruxf2bvXt25fuu4zYdN7S0Z1yMwOFT6dfLEcLaZP/kZyyhPnlyUMmVK8TZ/9GF9IbPo20ED+9HsOfOd2g+82apgnDrCHv3nDCOMv1u3btPceQvo8OGjEk6NZ53849QTIZwqf/Cnnw/SZ5+2lD7et/9Hei15curRvQsdY4/5ps1b6QKPCWXnqNv69Rtp7vyF9E6RwuJVf+edwuxZ78Re4ddp/YZN0cYVsLx85YrNXqtVrUyVK1WUvlfFkU18wvaybv030e798MMGYhvwbIL4qfGknrtt+07T+QX2A2xgt1PYbjEebt26RRnYjvp69pS5zVXB3BASOoFSpExBZ3nuBAHFHIPfqxDZEiWKyzyE3PaCbxekvZyb2apVM7aHhvJ4M/tNnDgxhfJzM3Ne6eEjR6n8u2UoWbLktJhtCvYT280oV+3Sf9cIaAQ0AhoBjYBGIDoCmmC6YRFYSPb2HECjRgyj99+vRDdZuAKhYClTpJBFzIULFyRPrXvXTjbvk9EjcPz4CRo0eJjkC5Z/tyxt58WcP4cdjhsziiZNmU5lSpeUPKmTJ/+w5buphbyqJp6HxXhI8BghdHiGZ18v9hAEiYegu0cfJq315DnwJIwLDJF/g8xhEdeJQ009enQTQovcRoSV4lkIy4yaOJWJcAhlz/6m5Czu2rWHIsKDacHCxbRq9RryYyGj6xy6+eabb9KIkaPJZ7CXtGPt2g30D3u3qlevQl6Dhpq2oxwTJmBTmhfGQ3wGMXFOTsEh4ULQoyJD6CsmFcjzG8nYYsEcwu3sw0QZmKnFZxFekBtDkoGJ8WeQa5BAkBYQ+LPnztMEFmjxGTyAZs6aZwstxruN911mkucItxxMoFUB0UIbQGYbNqzLYaw3ud33aDL3nT1uw4cN5vxQf2rVopnYAvBFLuW0qZFM6PJJuCkW+bAbkOKhw0bIpgWIVQ8mccqG1DvVz+h7tDGS+6kwE/5DTOJ69upHXTp34HsbSLt+PfSb9CkwMNpHGhaF8hniJyQbmwvTpmaVTAcAACAASURBVM+iUiVLuMwrxGIfpUbNajRgwGB6ne19NAvFgHD8fPAX02fiemf2duzY8Sf6FRsPPkykz/NGQtkyZSiMN1ykjw1jy5H9ZM70/6I1ly79RR69+jrE3hlG2AQYO248XblylfxH+cqmxOYt26TvzHIwlfetW9eOQhJv375F/RijmzdvCs6ZM2eOZudod99+A2k8b0xgDvmTN1N6efancmXLUNOmjXl+6f/EuPrgg9pOQ/Gt2ITC0ShEZubddDa/KGzEXocMEiKO+bB48aK86dCLN50SOZxNr/B8M5DnhhLFi0kOKMYc2t2M2wzCq8Y4SKdn34Eimoa5BUJqc3mDa2JUmMxZ9vZbrOg7TKI3cj+l4E2u3kJc581fRN26dua5b7zNfp62AJsbnxF9qUZAI6AR0AhoBF56BDTBtNjF8DyAdO3YuUsIERa09gs0ZwQzMiKEvXhz2XvERO5/96tXY5HauasHTeLQQyyqsBjz8OhLeZgE+DJRMeYI2oewGQlIQ/aGhoZNkF18EAx4hkC6+vfrTT/9dPAJIQ14I+FhnRAxnpbzQu7Ro4dC8OCtxMIuYPQ4mjFtEsGrYcz7BHHrwUQ2BxPRAezZyJY1C9/7H/3KHjFH7WjDHp7evEg3km8QFxBrEEJ4embPni91rVOnpkCDesBDZ5VgKvyRnwmvMMgVsADBDguPckgwkyRJ4hA3/M2eYKo2qP43w2361IlUsGABIdJYkMO7HchiJyApadKkoe49elNb9ljaC+bYE0rjz7Vr15ANDRSVB6ny3fA7kNqg4LBoi2rj/Xnz5WGxmp7UoP4Hgknq1KmYFCQmYxvthwM2KUb5j+Wc19b09tsFZAzAw6hIPAim2TOd2RtI9v179x32K8iAlbFltJ887O1VBWMV3m0z7O03KfAuI0YgS9hEUDaEZzoL4bT/mxlpU/XEHLD8i5WPRbr+NwfAAxzE3lz8buiQgSwa5v/EuBJy6CDX29j/Vm1C4eSIYBrHuhk22Mxo0vhjyeuEyBnyhCN5Dkmd2rEXUwklYSMGxNpYjBjCM3uLczixaYc+jOL84808N8De8Ht7W0NfBwaF0Xe7dgsxr8AbBBhvCRIklE0wwe4ZCLBZ/IzoyzQCGgGNgEZAI/BKIKAJpsVuVouxM2fP2gQrrCyCFSEMDhwjeWzG+9WrsQAd7ucvHqisWTPbapSLd/br1K4VzTPgjGDCU3bgwM8SxjhunD+dO3dOvI2V2NNptkhW740IC6JpHLZ7585dFnGpLKQDJVGixBJ+uXTpF9EIpgpBREgrwgCxKMQi7gCHDztqB7x2PXv3c0gw06VLJyGjeBeKZ+8e1Kplc27PT5YJZiIORfYPGCdeoXFj/TlceYGEh8KTZ8TN3oMJkuEIN6N52JO/a9eui6fMDLf6TOIQGrn8iy/5/fkkzHbosJFCMFFAmkf6DX0iz9IZwZQQVX5fjuzZbYtmo10qGzMuqu03IBB+CK8uSEHtWjXYY+hF6Rl7RwVe5TFjg6kkezqB70X2Dq7i0MpBA/tLmKwKrbZ/5skTfzyxoaHszYgB/m1G+qyMLWcEEyHYZti7IpjwWNv3TVwRTHg0YZP2cwBsc+26DRwGHia2az+usrAX1BHBVDbojk3ElGAqbKpwSkAh3mxQBbb9YcMGTlW0jX1vf9SLEV+EyG7k0O6NfCRTxffKS3gwQsZBMHPmzCnhs/a2BhXpoPFhElKdOnUa8uaQapBYI8Fcx/hiblLlRVUEtvi50pdpBDQCGgGNgEYgXhHQBNMi/EqNcf+PByRcC3l9VhbBitiEhwZz7uUsyX9T9+PV9+7dk9y5gYOGSJil/e6+ffVcEUyE7SKMMQmHvmLh58m5oenSpTUlmPBgzuHctiAO15vI5+SBeJkphNq/E3lYONfuTcYAxAwLtzKcM1quXGka5D3MtB32xAntUgRhYmQo/5RAQnOB89RpM2jJ0hUSTurM0yVEys6zgzzPYcNH0WDvARJe26tnNwkDdkUwHeHmjGCqe8xwU8d6IJQQx6sYF9Ep2DvTjT2Y8F7Ck4iCs01hCxcu/BktzDouPZhQoU2UKBEfb5OWtmzdRn5+AdSu3ae2OpgNBdgINhxUqDbUbREC+sYbb0iYLHJHzZ5ZkomC/dETyt7gqb9+/fpT82A6w94VwVReXoSSq76JK4LpyoM5OsBP8jftxxXymxFSbdw4UH31LD2YChuMKXePqkE0gQeHco/nyApsbKBgc+Lhwwd08OCvNlv4h8cAvKI45xe5qcZNBIRk29vaZ5+1pBo1qnGYbS4JoQXRPHLkGIWMH0fTOJTcDDOLU76+TCOgEdAIaAQ0AhqBGCKgCaYbwOFsN2/OoRw2xFs8T8hrRB5Rnty5xaOE0FaEjtbgXETkOV5j4RoQx3ucUwiRnz0saoL7B3t7SYgZ8hbHszgFFEMDObQRJA2CJhD2gYjMZT6Sw15J1BXBRHPUkRJYCGKRDAEUtUgOZ28lCM/ff9+SvD8QBYSWzV+wiMnmAsntK1myuORXTZk6nQVzPpWcJvuwOZCFAf09JYwVZ3MiRLZJ40aCh1k7VOihoxBZiAuV4vcir/T330+Qt89wG4GxD5FFqByIcBIWGrInmMi/Q14YyB/aBe8tihnBVM9JxRg4ws0ZwYQnF3mMZriV5Zw6r4FDJG+1LntRkac60HuoeDDz588ruaoIMQwaF0BZsmSWHM3dvPlQr24d8fRiAQ/hGJWP604OpnFRbSSo8EBBkAi2+e+/92UhDzEphDijP5HDhjBYVUAm/TjMsJdHNxbg+f8QVNgX8JwyKULCEc2emS9vHiENZvY2hPMsEU7tKPQ5tiGyKmzXDHtXBFPlEaNvkCeJYzYWLloieZnOcjDV35yFyIqgEW8gOMrBRAQDRGzsxxXyCf0DxkqIKOxe2avqp9jmYBqf62x+ATbYXEiUMCEFst1C2AdCSNu275B5JiH/3lGBIFIvHpf5OUzbd/gQETRa+eVqzre+x2JWj20FGELsCxtEsC3MGRhfCNcHdhAWsre1okWLsiDZadkAgVgVxhGEzRDBgON9NMF04wOnL9UIaAQ0AhoBjUAcIaAJphtAQnwGi7kpU2ZQRlZaLc2iPFCBhNepU4e2LPxSX3KssEjLnTsXE82qsqu+hskT1Ftbt2ohi7Gp02aJAikUGDuy+is8S/s5vDSIc/RusDhIWhZjqVzpPVaGbRtNRRbeOdyL0Es8ry6TkUW8+EV+H0IYe/boKuGqWMz1YaEMHG5eokQxaaEimPCOQPUWyo34N86FxEJREcpVrP6ZMWN6Sst5glDGPc/CReqdCJdt0aIph1SmpUmTp4vCKUjLxUuXOHfSk95kxU3kktm3o0H9ekJgjfVEnSLZa/oje4SbNvlESC0W8lC0hTpv9WrvU7FixXiROIXD5bZQTRaYQX0OsYDNaD7XL0fO7FSYVSZ3ssInCvAHGYe3DXmCP7NXBHmoyAuzxw0qs1ATxXPeypVT+gBeEDPclHmAuEL9V7UB6r/169Vhr+N9IeL2uOVlgjVp8jS5vjC3CR49KHqCeIH4gphBbXfv3v2UhdUvYUtYpCPfNpi9MKu/XsdCN6VkA2Dd+g22/oVXByqymzZtpaJFC4siMPoFiqFf8z3TZ86x4QGyjpBMVedWLZvRunXfiKpxCvYGoUBxeMfO7yiCw7fHjB5pE/yBaipwRC7lJ40+YjGWTygT2zx+j3NJkdsLpVtHz8S4AGkws7dr7L3Es9GvIC0FCxSQs01RPv6ogYSKQ4FZtaUZ28efFy/K2FJ2bm8/UCdG/VBA8sywz8Njsnixd2jx/8KwYTP2GGEMQXV5zLhgOsyqsFADRl+CgCsbhCgNisJI2Sc2AeDRN/ZBzrdyiiiTsnOoPUOJeuGixWzfRcWelYoscnnNxhWiJb5es+4Je1W2qVRkXdkEBHVatmgS7QxT43MhoIQccWfzC7CBAjD6F6qthXgMYlxaUZGF+FR4xETbvTV5zFWs+J6MH4UhNrQwp0EhG30F5Wr83JCFy5o0bUSTJ02PZr/YLNm1+3tRjC1ZshgdZRGlZk0asYjQFVFwNs4NznKN3fgM6Es1AhoBjYBGQCOgEXCBgCaYL6GJgPBN5eM5EFqHcEwUfdac6442w831XfoKMwS0vWm70AhoBDQCGgGNgEZAI/BqIqAJ5kvU7wgLPX3qjAjvIJ/PeMSJXvA77mhnuL1E5vFMm6Lt7ZnCrV+mEdAIaAQ0AhoBjYBG4LlBQBPM56YrYl8RHAiPPCcomEJJEaIYKPahfJ+1bhntoPbYv/nFfoIj3F7sVsVf7bW9xR/2+s0aAY2ARkAjoBHQCGgE4hsBTTDjuwf0+zUCGgGNgEZAI6AR0AhoBDQCGgGNwEuCgCaYL0lH6mZoBDQCGgGNgEZAI6AR0AhoBDQCGoH4RkATzPjuAf1+jYBGQCOgEdAIaAQ0AhoBjYBGQCPwkiCgCeZL0pG6GRoBjYBGQCOgEdAIaAQ0AhoBjYBGIL4R0AQzvntAv18joBHQCGgENAIaAY2ARkAjoBHQCLwkCGiC+RQ78sGDB7Rq1Rr6nA8Bz507Fw0dMoiWLF0uh4jj4PoJkZPld+XfLfsUaxF/j37w4CGtWbuO9u0/QDjUPkeO7PFXGQdvxqH3k6fOoIsXL1FI8BjKkyd3vNQRB8NPmjKdvv12F3Xt3IEaNfowXuqhX/r0EDh16jRFTJgk4yE4MIDKlCnl8GUxsUv7+cZ3uA+99lpypw26fv0GRU2cQidPnpLr/P19KUvmTE8PhP89+c6dO7Ru3Td09tw5avNZa0qTJvVTf6d+gXsIxMQG3XvDi331mTNnKTJqCn2/5wcZzzjuat68hfTg4UOKCAumtGnTxHsD7969S7Nmz5OxVq1aFerbp2es6/Qyfqv+++8/2r59J61YuYoO/XaYOndqT02bNIo1VpiTly1fSStWfCVrQCtzcqxfGgcPiE0fb96y7bkaB+58d+MAOv0IAwKaYD5lc7h79x/yGxEgb/HzHcIT/QaaNWc+9evbi0aPCaIB/T2pdq0atlps2rSFFixaQnv37qNuXTtS1y6dKHHiRHTp0l+0YOFi+vKrr5kE5aLWLZtR5coVeUL8inbt2iPEaA9/6K7fuMEftyAbUQLJCw2bIB/BqMgQypzp8eJxPy9y5y1YRBs3bqGyZUtTM0ymCRJSSGgE3b51mxo0qEupUr1BZ8+eoxMn/pB3tWzRhNKnT28ZsfUbNtJa/rCNGjGM3ngjpeX73LkQ7YuYMJG+/34vhYaMo2zZsrpzu1yLD8DUaTNp8sTweCOYqMfvv5+g7j16U4/uXeKMYGIh78v2d++fexTg7/fU+sFt0F/RG3aznXbu4kGzZkx2SjDt7RKLVs8+XjwGmzIha+UQPfv5xhXBxOYXiAQWVAsXLabu3TpTxowZnlnvYFG3fsMmGuLjZTtW6Zm9XL/IJQLPy9zosqLxdIH9eb+hYZG094d9FDUh9LkgmIDlytWr5OHRl97ljWwjwYzNt/NpfKviqQvltVhf9eYj3rAeO3zkKKVOnZoa8HFvCRIkiHW1QPKH+46ihAkTyRrQ1Zwc6xfG0QNi08exHQexsU2z5hu/uyVKFI/1mjGOIH7pH6MJ5lPuYvsF33wmdfAa1KxRjUKY+I0PGkOZMmWMVgvsdg3386dUb7xB48ePtXk4scsGAlix4nvyOywOv9m4WTxvmBD//POiTGTeg/rbiJKaOH899Bt/9ELo/fcr2d6lPo4j/YYKoVF1PXP2bLQP5Nlz52mwz3BKnCgRBY4LsLQAvcFEt9+AwdSWF8PGd8Y13MAEpPv3348zGe8YIwIFvOE9jA+CiXfnzZeHihV9h4n8SerWw5O6d+0UZwTz/v37NH/B5wL7p61bUNKkSeO6C/Tz3EDAfkHq7FajXb6eIgVNnDSV6tapRRUqvBsnBPPff/+lgNFBPO7vxtvCB/OE18Ah1KZNa6pUsYIbSOpLY4rAX39dppVfrpKNimTJkjl9THzOjTFt37O870UgmNeuXSePXn2pbJnS0QhmbL6dT+Nb9Sz7zf5dPx/8hTf+esoayVlkidU6gtBgbqtTu6ZtXYV7XySCGZs+ji3BjI1tmvWRcZyWLl0y1mtGq3bwql+nCeZTtgAjwcTu4fQZc6hL5/a0+uu1VLhwIdPwWHzUT585Qzs5XDIlLyyNpA4Dt3Kl96hIkcLiGX306CGNZA/ha6+9RhiUGEhFihSyeQPw81ervuawjyNUulQJ8hrQVzyiKFYJJq5F2AM8KL17dRdvh6uCCXuU/1j2KgZS9jezubo8Xv8eX4so464pPmqxmdDjFUD9cssIxJRgWg3ddseD6c61lhvo5oXYqQ4KDuX56jWeW3rEicfAzSq8cpcrr7WVxW58zY0vSqe8yAQzNhi/bN8qd+ZlV7ghashn6AiqwlFfxo17TTBdIff0/h6X/fv0avnyPVkTTDf6FATuO86fnD5jNhUokJ927d5DHzasTy2aN2UCtkXi7Au+XZD2cjhqq1bN6KMPGxK8BCpEdugQb/YgJRYv0j///EPJkyc3XVDhOSjwbMIL2OazlrZQWUUw4eZH6OtKzhlAWEd9Duew906hvvB6vPtuOVq9ei0dPnyEIsKDbR5TdwgmvJg9PPpQwQL5aAR7PLfv+E7Cc3NyXiXCbRHyW9HggUDu6ZJlX1BkxHjxrqoCb8mChUvoHOdeHTp0mGrUqEod2re1kV5c99PPByVX7U0Od0V4btZsWejC+T/Jy6sPFS9WNFqP4T0zZs2VBWpw4Gjx6m74ZhN16tiOjh37XUKNkV8Jry7CfhHyAmI3hfMub3EocMqUKWjL1u38/sQ2DyZCQ4JDwiVEGOXmzb9pQD9P3u1PKjk3qN9nn7ak35i079v/I73G/Yiw1mPsRd20eSvX9YLtfbgfNjNr9nzKmTM7/cZ90I09rTly5qCZM+fyTtpqtpMGVLBgfipZopj0d90PatO1a9doP4cu3mM7QWhruXJlxPONep/jvkjD+T0nT/5Bg7z60TvvFCaV7wpvbq5cb0m727f7lK5evUaff76USpUqST09utG06TPpl18OiccI/Y/6P4An63/vMBsO6LNJk6c7xfXhw0eSb2s/BipXqkQzZ82hrdt2iAcVmO3/8YBg1r9fb8nLjZo4lX9/mD755GPJUQbZ9mKbXvnlarHbUrwxAhtD/+XLl5dzlydJ3wLzAvnzUdD4cLFp4JolS2YKDY+UDZbTnPNYunQpat2queQhubILs7YrXM3G9kYOZ5/FtvdO0SKUmzFHeDs2curVrc0bOX2kDrCxufMW8Ng7KuHbsIWTf5wyDZF1ZJcBo3zpixVfcv0301CfgbJoMevvTh3bUrWqVck/YKw0BQQiUaKEtHjJ8idw/ISfsW79NzRv/mPvdrWqlakhz2WwXXtbxUYYMHdmN+f5vrCIKErA/3vI4bywmcGDvWRzyVFd69X9QMb9tOmzJDzcSHhUHg82ziq+V57Wcbg9ohQ++qih9DNsCPlu+HuhQm+Ll374MG8eQzwv2vU/5oLkyZ176tz4DMToUjMMWjRvwlEnl7gPFtDwoYOlX5GDjdz8hNxv4aFBtHPndzKnIS0iZcqUvFm4RqJLDh85It+fTBzO/Muvh2h0wAjKz2MDRX2nMC/m5dQJjLny5ctRWx7zG77ZGK3PK1eqKONLlZjOjfk4CgN2HRo6gTJzDi/CDN9jTzuwv337jsxbmItu3bpFGbjOfT17Sns+X7zUYTuQB4b0B2d2hwgNM/tu3qyxbNDa20jjxh/Rb/zdQanN3qVtHKKN51eoUE6+5evXb6Tvdu2mjBkyMKZ+lDdvHqfzriOCiTz6SM5tvnHjJtvlYNnc3bZtJ0XwOGrX9lP6+KMGHDKZkMPDN0p/47sG+7/K4axR/M3Gdw1h9PjOm2GUj+tl9l1BtBD6H9+hxYuX89goIO37+eCvMv8aQ2SN307YFNJoXM1nyk4UwTT7VmGOnstjc87c+aZ27T/SV+Z5fBMaf/IRoZ/xvfqbc1h79OjK9nJbcDl69Hfq2KGNrA9QzL4vWGO5mocxRyAM39F6BXY7gzf+1bcY359aNavxnPvVE/Mm6gsbsR+TUyZFcF8Vk7UF2r502QpJPUK/IgUK6zDYfuHCb4sGx/HjJ21twxyI+dPZvKXyffGdbN26OadD7ZNc/rx5c8vaC9FuWJvYf0c78/jD9xXY4ht57Nhx6sOOjuLF3pG2oR0FeE2Xk9cj+D5euHBR7BO2cv78eYmoMutjrJfGjAt2aN+nT5+RORp29QbXzazvsmfPTuH8zTD7lhdlB8omdmpgXaee4WyusJ+UnX13L1z407ZmfJ5C2WP0YXnOb9IE040Owsdk0OBhshhHiCryh/xHB9JA9gqO59BVJHDj98hbwSQzMSqM0qdLFy0H00r8vSKYWPBFTZxMS5Z8YQuVVQQTkyAmRp8hvvIBweLiMw55+qBOTVl0oeCDDqIEcvTDPq6791CaEBFiC0Vzh2CqMBs8d4jPIAmZ9eEFJNq7du0GIcxGYRqzRSN29hCSh7rjA7v8iy9lUjeSUJAn5ELU4XbAU4qPHjyn06ZGShipWTGGY4CYYVLEBx31BIkHBmgrclCTc0iY16ChEkIMXLAAnzd/kSxQESKLRQ/eX6Jkcfk7Cu4/wGQP5BwTZ/uO3Wz5sbdv3xJSePPmTQpjb23mzJmjvQ9hy/36e0soND5A6NsJUZPlXSCueJbKx1Mf7eLFi9IIXmyAtA0dNkIWDGNGj5DFJT5uwUGjKUWK1yUcOkWKlJK/tpZze0ECEeKTO3cuzqdbIl7ywLEB/OGZLO3AAuZXXozinV14AdS1Swe6d+9+tHekYI+5WVF1c4TrDSa/nn0Hmo6B+/fuSZ+oduH5yAvFwncSjxFsAKBO8GAVKlSQkiZJQsc5XBg2FMntKcwEAsILPXv1k3q/y2S7F/dR3Q9qSW4wSHV//shiMwd9W4ZDYGA7IOB4b4f2bagcf+yd2YXKTbZv+9Gjxxy2S41thJ8jTB2bTpgTPPt6CTnAon7suPF05cpV8meSiDxkFQlgn4MpoaJO7BL1MoZPIyrBSn9jfCG/2AxHbGwY88OPHjvm0lbN7MZ/1HCayLZ3jecb2Nidu3ck5wubR+gHR3WdED6eMmRIL2Ni6fIVT+StYVxjAQRssXkF8oWxhkUnnhsWHkWrVq8hP553kXuOzYYQvses/0Hm4rM4wgBzzGCew41h8cb5DPMX+giLMB/eXMCiD3nwY8YGy3yDBSbGSamSJWyhfVjkIiSyVYtmMicjXE/Nofnz5XP4PXJlg87mxvHcR9Omz2YbT8EL3t6Su4951YMJAxaREDuBoB0WfphfMRfU5EX8sOGjHLYD/aW+UY7mq1W8SHZk3+hzYGm0kTK84QRCuowJgEo/OXDgZ+ravbd8k7Dphe9mL8/+gikifpbyRqmjefennw5Gm8ONfbebNwD8Ro4mRT4w32GjCJtPajPYLIrASFqT8qamzxC/JzBKkjSJw7GKdUFwcBiF8/cKcye+QdgcxlxpL/JjZmuO5jNjqourbxXmdPt0D7PvNNYC2DQDYfEPGCebAhBIQhQWvmGPtREi5Dvt6Pviah7Ow2Qc7Xe2XrHfKMC842reNI7J9ytXsgmV2Xt3VR//eOAnXoOEEjYHjG3Lxhvojr5bxnlL1REbiR49uslmRH+vwWJLmCNBHo3f0Ue80fcFOyD+e/RIvj/YTMd7Z8ycI+uPHDlyyFxgrBfmYnybA8f6y6a38bttvx7Zvv1bh/YNUqtykf/66y+HffcvbxCZfcuxOWu0F6RtmY0Ds3BmbDq5+u7GNoQ3Pr8lL9K7NcG02Fsq/3HX7r3RxHJw+yMewLd41w3hrNitxQ7kZt5BxCDOmjVrjAkmFgdYLGASQQFJgdAPQmTVwMJg+m7X9+KhgZenBH+4x/HkAG8JJmv8H4uY06dPy2RRq2Z1/sj0Es9BTAhmIs7DxEQ9yHsY5cj+Jg3gj2W2rFkYg/+iJa9jAOPDZvRKgIgu+2KlTIZ/80JjyFA//qg3lA+7Sqa3n+ixYMfk6y7BNC7YjGFeWDx07uohBEB9MI1/x8LIg4mMMV8VdVC/w8RnJIVmCwT1PJAnkDyIMEVFhcpmg0o2H+3vx7aRxZRgOlps4gOB/kYd/uBFxBAmnzl4F3DQwH684AwSsggiaiSJ9vVTBNNIcKxMtmYhUUbc4DV1NAbsyRF+VphiYZoubdpoOGAHe7CPr9i8ao/972DXEMmCB913+BD2bOYRe0bfTuIFCTY+lLhFHl6Et2GPc2/eqHBkF45CUN0d20acsIjGmEOuG3aEjQtme4Kp6u7ILo0YfsDEGpsLrvobC9mRo8Y4xBGelSBeiArhZ5IG77ZVW8U99otT/A5efixY0H/Y+YZQmaO6qqnXGcE0CqYoG8BmVjDbDbwOxr87639fbqurfEOLnwK3L1MiH2b9ZTauzBb9eKmaS1W+GERIQLRTp04lC/QkvDGDgm8VvkMgpyB2IEiBQaGykaVSK4zPUw1yZYPO5sbw0ECJaoH3D9+HCry5gnfjG9CdF/cgiE0afyyebdjDn0xAunfrRH37eYuYilk7HI0XhQ8WwWiXs3li6rRZT4ju2M93jgiBwgjfSrN517hhp8az8dnY8AKZrl69irQP3254kYyiflYIJnIDjRjhGzxp8jTTsYrNlj3sDQTOau50lINpNoaNG07YDHcUCuvKbtVGr6Nvmau/Q4HXuBaAl92dNZaxfmV5QxIE09l6xfgubHI6+/4Y502zMHNX9gRcje9DPzj6bhnnLbMwT2yMwwOO9dF9/v4b1ybY0OjGooGwPfX9Mf6uMUcM2ff3xUuXyKMnR0WxBxGijiB/jvrQmX0bxwHmJ0d9h+8uvNX233J72wTBtB8HxjnPOCkr/J19d62sedye8PKjCgAAIABJREFU6PUNTyCgCaZFo3AkgIPbEf6EMI2NLLiDcK7LV65IiERcEEw8H6SkP3vBmjX7RBaV1Vlu3H7nBgthhMuO4vA4hA62b9eGd/gjRTo9M3/UsPu0fce3ItSjwmTdIZh/cLhhd14sv1uuLC8gBkhIy/iQCAkLxeSPiRZhgqrYE0yFHzxTCM/Ah7Z+vQ/oTQ6hMyq1qbxEHONSs1Z1GsUL5CS8Q4ddThArs2K2M+qISGDHGQJKxgW+kSiZ/d2IE0I6rRJMeBjmzF0gC5z69erIgk8VSMbf4UWgmQfT0YQOnBYvWUZnzpyTRQv6G95qz94eNGDgYCGb9h+8Z0Uwc+bM6XAMoM32u9nOMFULImN77McfQmdGjhpL8LrBE4bQWCWOBc9c1qyZbViD/MJz07N3P7cJprtj27i4ULaiRLQcLZjxe1V3R3ZpxLBq1ffFQ+Wqv83swohjcOAY8S6hDBrYn8YFjrdsq/YLACxosTv+D6sVV6xYniazRxMeXIRbOaqr6iCrBNPeBmazGreRYDrr/7t3/qERo0bbbMKKiq/FT4PLy8zsWd3kaqGuPJi4Xo1tFW47gdMIQNRAWHw4igEbWCggmJifESGC8Dd4iYcOG+mSYLqyQVdzI1RKg8aH0VZOOUidOg1588ZX+vTpqEOn7lSlSmUq9HYBG1aoU726dTk9YSs5aoej8aLm+4BRfrzJ5hdtHLiyEXu7BZFxRQjucQSG2bzrimDi6B14lzdv3kZjxozkkNVlEk1hFPVzRTARIovwQiNGfTlaAz+bfVeQEoCwYuPc8DIQTODgzhrL2Kcff9xQwomdrVeM5A1h0fZzlqN5My4IJsJfsSYx+27VqV3rCc0M+2+EWs/Ato3rCfv1Hf5uDG3uxmKC9gTTOFchpL5Pv4EOCaYz+zauyRAi66jvQDAxvuy/5fbjVIXZOpsr1ORi1m5nudJqswOhsygYo3FxnI/LD8MrcIEmmBY7WYlRIO8Foa9KuAaDY/f3P9CIkQES2oF8OCNhia0HE9XDu6dMnS65n9i1mRQVTgU4fCGMvYTIq0uXLq20QnlsEE4GMjpm7Hjy8R5g+6DBg+gz1NcWJusOwVT3wsNSjPMKENMPcojwIkxwCD1CqKbaRceHFeGFSoDI7COHdj18+CCaZwF5hgjhwI5xWvZswQuEsExn6qfuEMzfj5+g/hxmB8+Z2kl+Wh7MCRyitOjzZZIjZTwixn4itA+RNSOY4aHBNHvOPALRx850ksRJbB8H5alSnh3kY6Bg0Q/PsvJimS2IzBZcZkPClQfzPE/O8EyYjQE8z55gKg/mtKlRsulh/DBa8WCiHxEiCq9KJfbow0u/ectW6Vt7tWTjh9VdDyY8pY7aZTa2jThBHRi7rghpUsJYjsQGkP/izC6NGNauXUN22F31tzsezCG8gRPC+XNWbdVoN0GsLI082AwcuolcZ8wNSrUSgmaO6gqPIvLQzMLpzexS2QW8pJhXJk+ZEY1gKgzN+t/iNP9ULrP3vBrHJ1ICevTs6zJEFhVTi1l4BeHFwvy4Zes28vMLoHacb61sDPMuxhtCUrEZabQ5Zx5MVzboyoOJvPLcuXJJ6B6I5pEjx6h37+40ZMgI6tWzm82LokB21Q5cZzZenqUHE7oJk6dMM513XRFMkFebt5nzx5HXibQE44aqK4KZnaOE7Pv6M9ZkQO6u2VjFhvIAngNR4OWHrb0MBPMfXmfFdB7GZq6r9Up8ejCvclqPo++WcUJy5MGcwxttiNq5fv16nHkwK5QvK9FliD5wtOHtzL6NazKEXDvqOxBMaFrYf8sRNWB8BtbZzuY8I05qzDn77moP5lP51D3xUE0w3cAZrnxvzsEc7O0l4T5Y4I3nRRlCLzBAkGsBQoQFE/IwY+rBxL0oeIcqkJYfOGgI51L+GG0nGvloCKXFRwt5apioEO6GfCh4d4zKjMo7iF1tLD5+/vkXmZBcHVMCUtOv3yDJqcK5nAi3RWgGxIXgQcPRKSAyKvQWdYaAwCIWcFBJ1GqRhevxYUZ9gROOJsDkj+chdwd5DYifx4LpAz6SAZ4pkNa//74luY04BL5jh7bRCKc7BBPPQthH/vx5Jc8xadJk8lwV0mw1B1ORQmchsuh/LLJA6kf7jyCENiKsBJ6X6tWq2j4I4XxuKRaCzrwZ8IZOnDSNECqCEGMU5KNhUY/+hvcIeCI/E5hCOCE8YqIsOiEwoBaorkJkEXqLnDDYh/HYCFcEE4QP+VRmY0CRI4TpQBwJ3nRgjr4OHOdPJ1nIyUgwcb2zHJga1avKArYXb64gzxIh5Agfz507l3wQsdmBsGEIu4AgXuaxo8JVHRHMNGnS8CbRaMKCzmjHWHQ7apcrggkvM8K7QfRRP5wviX6Cfdt70LCL7cwuFYaoP3bkZ7BAlJX+dicHE54nV7ZqFlo9dswo8mfFaIxV2A3yr9AP6Kc+nh4O6wpF6nTsdYOKbFLklPH4Ny6+Ma53cNQFNvTwbMxvnjx2e/F9EGSxXyQAQ0f9b8wPd2PKj5NL4VF01F9N+PxhLL5qsK0grwq76Zjn7/EGG+ZOMw8mFprffrdLrv/33/tyPzxXKl9LLbAQLlmXBaewOTiQ8++NIbIIWcNGlSK7aKgrG3Q2NyItY+78hVIH6AEg6gYboMjPHcP2nog3EqCGDq8HBK+2bd8hgky7dn/vsB2okzOCCXzwTXaVg2l/LqU7IbJq48Vs3rVCMJWi6C5OY1G5mEajUkcFHT9xQuYIjAdsJmPzBP2FYtbXqVOlMh2r1apWEeEizA0qd1nlrzdsUM9SDqb6VsQmRPY26y0gLNWRXbsbIgsSFtN5GHO/q/VKTHIwjTgZ+1R9K9X3DlEd9p5C4/sgimVl3lL3qPUC1kTQaIB3D3Zq/21XtucqB9M4F2DjdxjPJ49tMa3TPFoQTEf2bRxjGH+O+g51N/uWI33J+IzjvL5wNA6gaRHGZ6BDAwFF5ZI7++5qghknnzaXD9EE0yVE/3+BCk1CXkdCJkhQw+vI7nSoGI4LDBF1MIR/4udFvJCsx2GRIJ/zOfcCpRMTIyx0lJfP/tX42EA5E/mUKFAswwdb5dSpUFlMMDjLBwI401lYIV36tJQ1SxZZsDdsWI9usnIdFAQx4BpxfmMNPnMTz4bQBFQj/+K8ThCaG3/fpC1btovaWWOu1wXeFYW6G5KyITCE0NpzrG52nc/RwmSJkDd4HCBoA0INwRuEASJuvz97kIzHkWCRo5KykR+HgsX66DHBsshA2GLnTu2oCCtUQqghgkP1IJ4E0r56zTrJJ0CYF3YuPXv3YNGfWuTLnlJMxt4czqfEkvBM9AfULz/itmJSwRlvJVmgoScLTKBAze9HVjRr2uQTIadn2Os1msWZrnK74B1FuCVyJfF3qB5CfAcECO/C85SKbCLeVUP40caNW0SgAot9eHCns8dV9W/Ot3LKgke9D3kAUKlFn6ZhNd0UnEcJO8AEio+mL3sf8AyQOXhm/o+96wDPoujW56d3UJqo9I70Jr33qjQRpIaahEAaJNRQEiCVBEIvAtJBUHovovSi9K6AgEqRXhS85x2d3M1m9yvJlxDC7H3uc69kv9mZd86cfs5gj+TckWot14bOcUhFDgwMoxe8l+W5CREubkYEw8tzkNhPdFlDnQ++A0PJyakrnTt7IWp+qHU9zzSyffsuMX84H0Az2m/U4kYQMFyRkixrVOGYQPQctVxmuLZr+6mIPOvPAOgR58DLeygLo6eiOx/+7z/8P4M4tReKtBbTFpw2DXqV3SEx11KlSoiueegii0YuMxhf1NKi0+x17kY8Y+ZcEdnHWczLdIVOlveZRiEAUa/conkzVjCWWJx/504dhSEO2tRe5QPvPwxCW842MgeQEq3FKRMrgui2d5brYdC4AulXUHYk/jKtHEYIugIa0SVSyWF4gUYl/ujsumjxUov7DTpDd2l0Q9TjiC6y69dviqKNDu3bMr9pxd/YFINWEZlCF1lJ90Z0Az4QwQ6NzGyoI30f5xHp86hXKlumdIy59uXaTJx9GXGBoaWtTcN5ghKADrwlS34kasvRzAz8E91nEa2WdAu66NixPeXjswcMg7guT7v/6EL5urvIQsnU7xcwKFqkiDi3WGv+/PmEUY4I4IYNm3lN7cRZXvjfPbY4vzhnODtBQZNEp9n0/5UNIB0atIsHTi/U6IEOQScw5NAxGM1FUB8JhS+Am63lzZdHnBmcNzyWaNAabwQ/R6MxpIGWK1ea+cwlbjLUXvAQdMwMZCcCugCDpxbnTuugoecvnltcB5rVaHmDEd19zt8AzerpG11k0aVUTyN6fte0aWMhq+WZRa0ouk9reToyEfz9A2Pw3a5dv6ATJ05E8dMK3Kkb8hu0D36NFEPIbm3vAW1HdSn/EcGRUf5qVauIRmfool6t2sfcjf4zWsZZMPq9hsxCsyIjuYL6W+w/HNXoXA6H23fcjRjOCmQUyHOmlZ16WgPvMOJnkEFG8kAvq8BP0VzJiK6N5LT+92iaM4e7j0ue042xxj7Fhg/34DR99Kkw01f0dNal8+ciEw34WuOb8kzq056D2QEKukTJFGTW19xxX+oIaPaHe7fl2ga49hfyzBrfkgYmMsfqcMo5Os/i/8f93/c4emkkR7FXyExBphgcRLKLLPQeafiCl8JBBf4J/QA8AZ2AIc+1sky/R2b0raUrnAM4A1Enqt87pNQj6w6dlvWyHB2oTzC/v8WZURgDjrLIyJkxzgF4ChzMaASFcyMfdCU3k7tm51Svj6v/jjsCysCMO4ZqBAME4F3zZk88GKGtHRwRtYIglJ51GBkLFi7hWqI1nAISLhigeuIXATgGECn1HzcqqqYrrl80axQR13Ed+XsYOlDyoIw44qJtR84tKY+FzrAwynHNBurytI/yMiflnX971oao0FWOrstGK2/PytVKHYmAWXlFbL/hqHuQXyd9w5hFN1tEcG25oSG2WKnfxQ4BZWDGDjf1KxsQQMQVTUTGB4yxyTiEgbmeo5dIz5AeQTAvRICDOJXSyPtrwzTUKzYigAg9vKDV2OuKLqyOet4EAxN0hlqR3r16RruT1VEYqHGiIwBa+4kjN4hGI9UZEQP9owxMRTVvMgKImCEjBw3/2nOEXqbwvclrUnN/fQgkNgPzddO3LJtCxFlmyb2+3VFfNkJAGZiKLuINAaRcnTl7Ttzf2JLT2JASZ+lBygZSMlB3hTRjtLlHfSa6neHaFfXELwLYL0SNHXmdgz6dqvPnHaJS8uJ3NfaNjiYCSF1HCrh64h8B0BmavOCqHqOSAW2aVVuuRUf0R5uGFv8zVF9QCMQeAemsQ8nCqJG+LP+aRasvjv3I6pdvIwJGabxIV47tg5IpNDeUqeAokcC1JGb3YOu/kxjoGzcnYB2O1Fdii6f6nTECysBUlKEQUAgoBBQCCgGFgEJAIaAQUAgoBBQCDkFAGZgOgVENohBQCCgEFAIKAYWAQkAhoBBQCCgEFALKwFQ0oBBQCCgEFAIKAYWAQkAhoBBQCCgEFAIOQUAZmA6BUQ2iEFAIKAQUAgoBhYBCQCGgEFAIKAQUAsrAVDSgEFAIKAQUAgoBhYBCQCGgEFAIKAQUAg5BQBmYDoFRDaIQUAgoBBQCCgGFgEJAIaAQUAgoBBQCysCMJQ3gCo2Vq9aIVs/58+fjVuRDk8xFrzt27qaFCxfT3y/5XsRJwfTOO1liiZLxz27fvkPTZswmXLLet3dP+vTTVhbHP3bsR5o+cw799tvvFBo8ngoUyO/Q+ST1weIDv/imkaS+J0llfY7ig44aJ6ngmhTXkRT3GFc74Q7d1WvW0ukzZ/ke3R7izkv9Ex88+E2gkZMnT9OcefPpl5+vUr16dahvn56G1xLZs5Y3hY6ePn1K875cSJs2baW6dWuT+yDXGMvE1Wx45+TJU4SrSMInBVHhQgXtgSPRvvvnn/cpcuoMunLlFzHHceNG0Xs5c1ic7y+/XOW7uKfRkaPHKTjQnypWLJ9o16cmZh0BZWBax8j0DTCQkaPG8t15yclv1DCHG5g//LCfPL19yX+cH9VjBpWQj72XnD958oRGjfan58wwMd+MGTNYnO7Fi5epv7MbOffvY2hgnr9wkQYO8ua7mdpT1y6dhDE/ky9lnz41PIaBKe9kOnDgEIWFTrTpzsxff73BY66mc+cuULFiRenevXu0YeMWvgy7kDCqs2TJLO7wnDdvAaVMlYoZY06+GP4klS1bWtwXlTFjRtqxcw+FhkXQ/fsPaKivFzVt0ogePXosmOq+/Qdp0EAXqlO7JqXi32ufH/mCedwNeoyZKC7fTgjnhCX8YktX9tJIbL+TVH6Hux9/2HeAli9fRbn4XtfMmTLR/gMH6dKlK+Qz2EOcA7yzbftOWsMKa8GCBQgKLM5CO74LskH9uuLuyLnzFtKqr9dQ3Tq1yMtzINP7+2Ic/4BAqlb1Y+rWtTPlyZM7GmygywULF9HZs+cpCzuMbt28Rb6+3pQ/X944w2uND9rKG6yNo52orWPGeXFJcIDXKVfs2eM3AXrc8+s20Eucw7PnzlPmzJmpRfMmhndeankwnLda+fYmrNXeOeKMDh0+mmrXrE6ZMmeiy5d/ph7du1CKFMntHSrG+28KHd25e5dcXNzp448rCQNTf/b2spN9+vTZwviaO3c+/XH7NqVMkdImHcoWEGOjG9kyri3vLF22kuBYgdNl8ZJl1L9fb8qePZvVn+5nPa53HxeaN2e6QwzM18nvrC42ib+gDMw4bPDTp8/Ij40qPPFhYEKxnDNnPjk5daMihQvFYabWf/rHH7dpzTdrhTGHi2vtNR6gGH+1aKn4EC5F1xtV+hlcvnyF+jkPpP59exkamLc4Wjl12kxq2rghVWWlGZFiRD2NDEwo4d98u54uXrzEHlInYdzq16P9PhiYj+9IXuvn/L+dowQe/n0GfyM0ZCIdPnKUho8YQ6PZcdC4cQOhMEBgjmMl/vz5izQpLJA+/OB94b0e6O7NCsYg6vR5B3rw4AGN859IfXgeljyRCS0gLeGHdd+/f58aN2pgnVA0b9hLI3YNnoAvA5uChQpQ6VIl4/xVs7FAOxMCQ+nkiVMUyk6QfHnziG9JmqpUoTw1Z8U0OCScDh8+Gu0dOGMGeQwWxiMU2efPXzBtjqYbN2/S5PAQeu+9nLR5yzbhLIHDRq/AQckImzRZKMDIAEiVKrXgW/eZVoMm+lt1BlkDxRoftJU3WBtHOw9bx7Q297fx7wkpV4Cvlhe/evVPvMrMhN7Pn06cZGXYlSInh1pVhrU8OF369NHkW0LPOyG+d52duM4ug6hHty+sZinZMh+tnLKHV9gydny9c+/en+QywJ0qVawgDEz92Zs1ex7t3LWH6SeM0qdPZ5cOZTZn7XmDHqbXjeJrrdpx//rrL3Z4BhH0HHt1Y8i/Hk79HGZgJjS/Swh835RvKAMzDjv1pjA5W5YovU2SGcS38WDNwNTP2ZKBZLQ+/XrkOzCkvIcMp5fsQYayDY+zfKDsz1+wiBo2qCeMy/dyvUcB7FlMly5d1Dtnzpxjw9iNvdRNWWAMoFevXtKEiSEET+S0yEkiysnWKH3SuoWhF1sOlNC0Y4af1stsLVVZj3N804gtdBvXd7QRiLim41gaCwagj+8IpqfR1LRpo2jTlopTelY6B7h50JDBntTxs3bR3oHzJiQ0nCZHhFKN6lUJUXBn50HUkSP8SMmbPmMOuTj3MfQQP3z4iGl+GFUoX1Z4k/Fg7zZu2mLosLEXU0fRsqPGsXf+6v34RUDLi/Gl+HTKxu9KYo5ujzJsrwxL6LU4+nv2ynhL39fLqTeFV+gNzISQoWa6j6P319J4cdkfe85UQq5Jfct+BJSBaQdmiJQh5D97zpciBe3a9V9FtAFpkDDMUqdORZs3b6MFXy2mkh+VEBG1kiVLcFStFx08dFjUNeJpxJGi3Rz5Qn1C1aqVqVXL5uJ3P+zbT9mzZaMAfz9OjSMKDA6jQ/y7WTMi6X/J/kdTpkynzFmyUM0aVWnrtp10Aimb5cqQH9d/ZsuWVaRfzOGUzoJcowhDqEqVytTLqTvt2v2dSPUsWeojkRK3nVPwTvPfm7GiizROpOQt/Orf6GPdOjV5/OpifocOHxE1klM45RNpoCNH+AoldffuvRQxZRp1Z88kDKlkyZLx75fQ4sXLqHz5cqwge9CX87+iLVu3i+9f4EjsoUNHRA2lzxBPatGiKefl/ywimEgrRXrqUcb1+bNnIjUkH88REZctW3fQ8KGDhfcTwhkRTSjUePfUqTOcQpifPNwH0GVOMcS606VLS5NCA+m7vd/HWE95njce6XFGlHWAaz/D3T/KqatOvfuLaJBUyOWLMFBd3TzFf06JCBEGqhSkmTkNqEzp0uTp4WY1XdoaA0bUacPGTWLdRTmF99DBw9SpUwdq1LABwetpCVtEW2HszOC6VaRGZsiQXnhJU6RIEc2gwDsLmCZXrFxNlSpV4LmXotatmnMU9iEFszGTKVNGsU78t5fHQCrEUT7tozcwb9y4SWHhU4RBfpVrKSpwVA77//jJYzaOIig1e1NvcopntqxZmQ482Cjfz7VL31Ke3B8SMMdeVmfjyWicNp+2FimeoOW2bVoLgz4ZrxORZOkkkJit37CZcubITr9cvUauzn3pez4XoE+kPw/zHSwMK7zTqGE9sbb1GzbxultQ0aKF6dNPWtKPP57gupiv+Ix/KNKk+3E0ukSJ4jSZaR5ntiunoOLcHzl6jP6Gp5ZpNjt/D9kG33y7LmqsNky3MBqlN/fAwUM0jVO8ZfRST3yT+XzDkJw1c0qMaKqkyZ49ugm6xVqnTZ9FS5euEOty4XXaaiDjt0HMW5DGPZWdIojE6x98b/zEYHHu/ceOEvSBiMTvfIbB00BXcMaAr7m5Oovsh0ePHjFOxQTeSPt16tlVZAgsWbo8ijeAT6ZMmVLQNjzrOOvgDb04S6NunToc/Z9gOA7WLSOzqMHS8htXl358Juaa7k3lyhXt4PLx8ypoelIE83H+Hzi34NlHivIHnCoNvg2ZIs95bpYtUKjh6NrAtGnG85FuhjMcGjaZHj58SDmYBi9cuESDOFICPv3y5StaumyF2Occ/O7JU6epX9/etGz5yii5UqFCOY5+bzc8hxIJRIuXcVr3unUbmb+XFWcVPPyzDm3FOYRcS5s2LRUvXkzQ78gRPtS8WRNB99+uXR+NF1eqWFGcESNakXuM2i3wrrt374n3svHcB/Aef/fd97yelVwikY95WgZRZoDIz42bN2LwyZo1anAq+XzBL8DrIQ+PHjtOadOkoYFuLtxf4G+RUo7ov+8QL9FHATSM9HUP5t81qlcT9Pbq1StTmY50Ru2Zx/lr3qxxVI2hGQ/Gefp69TfR5Bvq78J4H3NyjRoyDZCtIHjn4ycxsHAf6CrWbyQfWrdqKbZNv+8B/qOpEKfcg9b0vK1WrRqmzlAz+ipTuqSgB/1+zJgWIcpI9LLlYz6DSB1et35TDDoCP4f+Y+tYkFONGtYX+oAlOjKTR2nSpBYYXbt2naZEzhDOui5ffC5oBDwdNALZf4H1t+07dtFNPrtSb4FsRUaJmXwEveA3y5at4vNQRPCknzhrBTTYskWzaDoddAnoSb/y+E2bNBSZKbuZXqFDgU9inpI3oJQG5xi6YudOn/EZPBZD10NpxJat26Kdt2T/S0bbuacGdCOcFegoZjrqM9a/IiZPtZmPmtFGadYz167bEG0erVi+QveUmJ/heuXOnT+jgwePiHpLqct9xHJWGphuA/qLiO+RI8eEXjyMdcE9zAPAGzq0byNkHvZ/5qx5Qod0d3ej/fsPWOR3OKOWeCb2Vz2OQ0AZmHZgCUaEeouxo0cQmPIDFuq+Q0dRBlYiwRDAnNw5lS0kaLz4O+qlBgz0pMqVKopoFxTUlazMh4RMoCqck3/8+E/Ut7+bMNJglECg4v3y5cqSt5c7//3HaKkCUOjx+8CJ46hatSpC+XUd4EE9e3QVDBepGJ06dhAGGaIiqPGAslq4UCHhNT51+oyI2oFZydTO8LAgVh4rxvAqa42H/czY/MYEkBQeYMQQkN5eg6JSYfUG001O34MBCUVn2NAhzCzTCKYM5hE5JZQes4KKv5cpU0qkoUIZQtofjPjxAaOFMapNoYWhNWbceFZehgq8kAaC+lQoNkGMB+rSYBCDieJbZl7ytayUDB3uR2P8hpum7eBbI/3GGb4j13mM90am62LOi5csF5FMFOnbUi9rzcA8f/4Cp94OFvWZoBXU78AYhEHw4vlzi9im4RRnRGnRDAmGYfLk/zoAoPzpU4z1XmYZhYPjAr/Fg307zkZ9RHiwUGLlo6WRZOwAwTcrssIKo1w6EECbUH6xnjF8bqCshjIdd2jfls/OSK5d9Rbr28j1rxBw9erVNh2nMhs5oIlqVatQy5ZNhfFTq2aNKMMDUcLIqTNFutqHH34ghOW+fQdFyjOUWhiSwYEBrJhtFucH39V7S3HGPTx9xBmGogRamBw5XeAGYxSpO33Y6YJmFTJVVdIszoVRao90SsCwAH0aNc0yoista5L7VK4sO5T+q/eW/CVHjhzizGTiumBbHj1fMquJAr2A5rD2PHnyCKN0zTfrogxgYPOYDaG2bT4R5w1nInJKmFBkcR7+rZmOEEak9jxu3badjePZYp+g2OPddes3UuAEf1b4ppuOU7x40ajl6c/PKTaeLO0NDP3X9WDfgzj1+R7zd+zdk6dPRF1W/fp1qH69OoKmYTQgsg2Z4OLqThOZpyFSbYnnw4GBGrd/WKkdx0YLHEnAcg7XcmHPnjGfGDrMTzjdoMDBMQXZgkfSKbI0kMaoP4fabAYo/tjLKbxfJdiIRDMbyB2cA0TaMUcolHB0/slKc0V2LL3PhjMe/T7h3yzRCuYJPgonwvBhQ4QjAzIXcgLGMRwQcFgOZWXzxo0yOiwsAAAgAElEQVQbwkAfPnKsRT4pZQy+jT4BOKdTmU43bd4qjFRknuRmJxdkIow78C+paMKAtiTT9TJa0pjMlDHjwXhPyjcY60gnzJgxPTvZ3Og6O67Br6FAh7NTwggLGPCQf0by4S7X/Rnte8pUKU15G3QC/SOjhmb0lTt3brGX2v0AP0b/Ajx62WKJjuDgs2csLb804jnvv/+eqRzRZodI/t+vr5MIBDx+/Ig8vHxFqQvOTU7uvaDVW+AgAj2ayUfwwODgSRTOshJnBbwW56sm16EiRVYvb7QyVK+3gKcN4awXODAhq0CfKNEZO3okz2mSRV1PnLP/5IT2G9ABbaFnMxkn+aittKGdh6QviQGcii7O/VjvvStoGem80E/hJAN/kn+/zY4cqRdjXoN9hv977pk/oP8JghFwxiVjPccav4MD1BLPNDoHr0tuJIXvKgPTxl2EEgmF9bu9+4SBlJOVOq3wHD7Mh5Wjf7tfyb/LSIH8t8WLl0cZQVAy9QzYTGmSxc76iJE2/QKRSHg7waQgkFas/JoCg8JEHvtHHE3VG1zabzfhKKL+79pvwRMNpgrlH8J3EUcqYWjAqJWPmYGprbHUpghpBaxUZrTfhEdKb2DqazChACPqAyN6+/ZdNhmYloxHuZbYGJjoBIeIUmn2rsIBkPXddy1SljUDE57QR485+siKMfY1kr21O9gzCsXRCDsttnBU9O7rQnAewNGBxyw9S0+DEGIurDxC+Ze/Nfo3jKndr0uXLotvTmODAsJQNjcowApjbjb2vuIIOZwoqGfFc4fnCCUVf/NiR8X7rOiiPgtC1WycruxldmOniVHdrsQTKcswZOF4gFHuHzCR5syaJhRsGMBXOaqJKKVTz+7CMNUKfERzpFEaGRkm9lA2HAhgIZ+L56g3IPUYGBmY8pxi3Y40MOENdmdj+JdffqERw32Ed9vaI2s+8d5gdmJJZdDodzLaP3bMCGE0jBk3gU5xt8MOHLnq0b2rwAoZCHoDMm3aNNFw1fIfZDeMnxAkjHMYxVrDz+hMmKVLWeOVevp0dCdsazjr/4754kGWC5RQOCaBXc0a1aLRlDyPiNi1bNksRi28luc34fp0pOuDJyNCgkem8OPfSnOUCfWBiBzhvxG9QBYDIvR6A1N/DrGHeB4zD8Jc8cj90v8bIgjSuafH2czAxHhSAdbu8bvvviP4PhRJNLaSteqoyUe9MM6b9rf28knJy0JYkUUmAb7lzfXzDVmWQVEFf5K12Hr5DZmv/7drV68bOpWwJks8GGvQG5jIYIKhX5UzjyDDYZz0Z+PECIsIdmQm5700kg+QG/p9T548uZBPcLgZ8TbQmv7R0pIRfUnHknY/tGNoZUujRvUt0hGyo4LYMLNlLOgL1ngFxjGTI6P4W+gzgUfPX4zG1cpOGP9m8jE0eILIBgPNyrOiT5G11cCE42Da9JkcjTsUpU9KbKGL2qPrSRkVHhbMmRLzLOqoRvRsVAoTF9ow4ulaXe4FywatHNXvCZzFeB+OoVTMTydPnk6DB7vTz5wFYI3fQd5Y4pmSzu3l7+p9YwSUgWkjZUgiv3b9epSSqCV81E1NDAzhtNn//zuG1tY6ISVMK4gdbWAi1WzV19+IlDmkzKKO0BEGJpRQeL937NhN48eP4fSPlSJqqo1mvQ4DUxqCWON3e3+wycCUgl+mGhptv70psoh6oetn9WpVaRhHYaHMIT0QqV6IKp/gFBk8zZo2jlKqrBmYUGQgrLZt28HjVqHbd+6IVFZbDEwokIjAaruw2WpgajGVKZdSIOijvlrBs4tTcPFNeKJz5coZBSuMj48rV6bZc7+kFSu+Fv8+0M2ZO/F24PSYQyJ1FqlISL2DwolIqdk4iMS7co2ikYEpBfmTJ09FmjcUaTzJk6cQ6XxIA8W+9u0/gNPCXUVDJkQptMJOGkI4o0h1g7NGPmgz/4QN/dgYmHKvYbA5KkVWRII5pQ7dCRGRhdd3MnvNEYmReyjnLukAxmUEO2Te4fPcresXIgXL0oMMDS/25n/0UXFWej8WhhGiuDJisYBTZJGOia6HegeVEa7/7r0LeQ32ZcfChzGaP1hTGrUpwPYamJI+9ZjYyP7j/BrS9RBdxLUE1atXEZ0jUcIAhcbdY4hIb+7HDc+QUoqoMfYyf/58Fg1MaZxqz6WUKTBeB7j2F2mUk7ntPww0OASHDvWmK+jm+V8TDThVkIanP4eyu7A8V9r90stCpPk5ysAE0JhbbS47KV6sSBTukGcNGzQQMhaPNE7t5ZNaXoamWmjI9oBrlMGTINeQlidr7o1kvl6mw5ln5FQy4qOWHKygj6CQSQQ6zZw5i+gqnTXru9SzV39DLJo1bcqp6PsM5QOyDfT77s7lB6ADM96GaJv+MeL7WvoCvVqqp9XqN3W44zVkoRkdBQeOF9Fa7d5q52NNV9I7teB8M5MjjRs1jMp6sdfANJKtcowh3h60YdPmaGuMrYFppk8CExiY9uh6Uk5LjC3pqEb0bGRgxoU2jAxM7XmRPEDKLT2vR0QTjhfwTmQq/frrr5yu3044f6zxOzm2Gc+E0wl087rkRJwFTSIbQBmYNm6IrKNCHYesW0pMEUwoxPCIIm0AKZpmCp4UzPZEMOGVltEMKOvIh0eKoDZf/XUYmPBizWflBlEzpGjZkiIrU0DTczqZvskPlHYwU+AHhcuoyQ9SPWXtKNKekVKD9GEYlUUKFxbpNFs4VVOmk5mRlzUDE6lZuAIHV6ag5s1a9Ff794scTfRkwwBeehllttXAjG0EE9jjm9rIJ9aOCAPa00MQ4AzNnDWHlq9YzWmrE0Tt5Qds+CEtEEwdUbLKlSvQEJ8RMcbBWJaaRkhjCEahPjKG30qDDHWEpzlNSO6P9pwglQ6paqhVk1kI2v0zEoy2RDAxBtLDUPMVOGFcjCY/WD8cJOU4LdmsyQ9+D+VaNvlBOjB+58lpzOcvXBDRYNR2I63ZKOUVwnfelwvY0P6AmnC9D84ulIkn7G03qsGUigyilKghKla0iIjuwMAcwpHg3r3/bRaEOmxrhqE2gom0+jFjx4t06GCmT5nWC68/Itj4m1bJTAoRTJlO9m/tsadIGZedJZF5grOO0gc4BuEgQA28jARaylqxFsHEtTaIXL3zzjtcg72b/Pz8qXv3Lwhp1tIoKsR37mE++nM4jA1R1MomdAQTEQlEIVBnrI8mGNGZvXxS8rdZMyNFpgVq2Udwii3KLkDj2tTguEQwMa4lHgwa10Ywf+aa9fz58ol0QRia6Ajt5tafhg0bbYiFpXXDQNbvexfumH7r1u+mvM1ITsUlSqXn1wkdwbzLGVBG8ki/TnsNTEsRTGQuQc7ikbwttgamzIjT18k/57R31LfD0WqrrvemRDClLvfnn39ajGBCvkFOX7p8WWQh4OobpKIj4m+N36kIpo0Gj4NeUwamHUDKTpAjOB0Wggh1gsgNL5A/v801mPEVwUQ9DwQz6mBQy4OaNuSq2xPBRGqNrOXSKzZSSdrH9/jJWkwtdAlhYOKaB/ltdMZEzSbuo0Tx93S+XkRvYGrXI+cK7x+M0dFjxoumMvB8SYUc6ZBotIAaWRSh668pQfQBSv4JLtxHcxnUAcyZu0CkxOCOJ4yD2sMBnE6MejHUlmo70FrCS6akyXek4oP1wvBBBBkpn7ZEMKEYYg6FCxcUc8C1FDB8ZYotmLF8pNEGZQ6NDlDbaqnGxKwGE8X28CrCSEQaJKJjUIJu83gw6sqz8YQGPmiQ4MO1l879eom/49oNpLPiPlEYGO3afirOlNE4og7L5Gob7Cswmj9/kTAeYayhfmvGzNmi0Qy+hbTrdtxxdQRH9vGgbu0c11xB2Za1szg3Q4ePEt1eYYjBKEaEpl7dOhyRji74MIaRgWlUhwtcEd0GThPHjxWGBB6ZsoqIEZo0GF1TAuXT478oF/AC34HzAWmx2Esowlg75gmnCXDWP+BdSCFq366NMC5f/fOKFi1aRmUZU5wh32GjhMKCuj/tIxVypO1BaXrGqZ6gj3Pnz4vmY4i82WNgIvULkTzMNzgoQHzv9u07HL2YKpw0aNyR1AxM6fxAQxlgjP3DWUH9ZXtuVoEarc7/NfDC2lNxrZxMHbZkYMLJZ6meCM4ARLlQ5/TXXy8EzaDxFmpkpYGJlFQ46vTnEM4zyRdtqcG0FsGUvNhatBs8CzVwyblxXCCnxCJ7Bne37t6DZj2fx3BA2MInJW9DnT/4ICLwsoxBOhwxP1mLqaX/2NZgIoJmiQfjG5KXoUQF80JtIK62ghyaxI7OcWNHcqOtEEMs8rJiPYodBkbyAY4jo33HvbtGvK16tWqiyRP4I9LhpcyKS50d1hebGkzt2dfug15OQRZbyppAsyQzeaR1IthrYKK5kpl8BN9fy42PwNskH5b1ymjwY28N5p7v9orO474+3iJdHE65ENZPynFvgLHjJlrU9cx0OVtrMLXZT0YRzLjQhsRcykm9Lifr6c0imNCVcC7hjAWu4Kmo38S41vidqsG0w+BxwKvKwLQDRERBIGxn8JUA6BqJ9CJ0ir3Jl5b36tmNWrMXFGmkuFQWtXiIlMgusqivQK0KOpKhe1ZTTpdcwooWaiXLceMF1Fmg8+ZsbtCABx5VdNBCbWGDBnW5WU450WBD/h6K+MpVq4WSiEvboZxCcGI8dLyElxpNDArkz8fdQUvSsv/SEzFPKKDoACm/jU6bN2/dogD2CuXNl0c05kHuv/wWxobCA+V7JV/wro/8QQmH507OvQMrsbd++01cBo+1YXw86EZ7jCPAaFAAJReNPeTfkQIq8QGOMNrQ1U/+/SoLbHQEvM9KPrCFIQevO+69RCdLLbaYL96V63HidN767M2XD4wRRPnQARDF/MW4SyvuBER0EpfXI30TBhKaKKH7bkpmXu9xsT+uIEHjl887thNNieZy3SXSPpGOhrtKEQmSXRNRk4h968JKkexgK7+PlNCNnNaIjnp4UCMFetDemwnPJ5pdoCMn9g8dGkEvcCQk46jENxpstNjCgHDiPUaH4wCOmN3lcbCf6CIHvPF3dCeUhiKMg2D2mGMuSLlDitiLF38JhQdCGvtg1EUWip0Wc9yfepa97kFc9wssEYHBeEhFRmolDAd0iMO86tWtxTjXFoIYNZEwtn77/XcRjYPRjppl/TgtmjdjRXhJFM2i3lDbsREYSINy7bpNfF1HVk4FzSKMFii/OCefcO0l9mo6d6FDtz6xPzzvuewkQDQQXWVBT1gbamqzcIdgRLpxZtDZE026tnH3ZvzObYCzOG9aDFDHNDEwLGospChqa9KAJRQQODjQTAAK31mmsVRcD9SHI4JIUwOPQWo0Uq4LsiEAWgUfgIKBiBToGoYkUoG7fNFR1F3CgJfdLFEnigZKoFFppEgDB95w7YN3tQ4LdGyWdbfyPXmXnazjA92jVg2pYmj6hDtntWcfWOGMoF4aWKFuu2iRIuIs48HfQevLV6wStdzAGNFtJ6eudO7shSgeoh9HYg5DXM9v9LzSaG8kD7OD3Tv01a2c6h7IDjJ0hIVRDt4KPuDr4yV4IugNjgL5IJ0ejajQ7MWM54NmypYpLVKlX3JXVCi/2i6yv//xB5+jSaL5Rfr/rlr65JNWTD8Lo+gYpQ4buKOy/hxqo9qyiyxkUalSJUTnR9lFFvQozwD+DV2+ZXqtXAuaa4EX5+auzCWY1+5lniZpQUsrco9fMg7ooA7ZCh5UnH8DB95O7oaplY+QgXCmGfFJnMVmnNXj5T1UnJWGfGbxf//h/xnEadqyCZF0TCEyJRVV7cbLLrJGMh1dZBHhlzxBy+sxLviYEQ/Wy79+3FwG/A8puuXKlebzfokbuLQXZxHRKj0WoG+Mb7budu352qJps6PtO1LTIQPQDVjP2/CdSeGRQqbqsz9kx009faFTKHiUfj+kXMHv0BlZ6hiduSQBjW7wfT0doVnVepY/ZmNhP7RyCiUjuBf8azaKzegIvBeGtpE8kqUB6Nyr3T+UXkAOyHmAB+VhQx4NrnBGpeyUXdaN5CNkEGpd4QxGF3I4SpGdgswa6DXo/irpRavTQTa9yzJTq6e1ZN6Ohmg4X+iYjm7K0GWgE8Ghrtf14DhCDS/knZkuByfyXu4jYgs9W+OjttKGXh5JAxP6G25gQHq41OXusX5nbU/gIICBC0dUO24wJ6/9whmyxu+wJvBCM56pusg6VOyRMjAdi2eSHg3RDBh6qhA6SW+zWtxbhgDS36dOm8XdCkdZbU71lkET78uFIwp1gN7e7sKQggG/fcdOGsMZFpP5GiS9cyreJ5SEPmAppV67TERwka6vd64kISgsLgUOm/ETgoVjyJZGYW8LLmqd8YOAWdmDPV9D6j6MxD6cxYHmW+pJnAgoAzNx7kuimhW820jPQJMZXOquWjknqu1Rk1EIxBoBRM3gMZbXtsR6IPXDWCGAaHkEN1/Rpmfi7jxEpxBNkqnUsRr8Lf+RJQMTEUBkICAtH9Ec3KWqTf9/m6BDGieaA3pyyYhZScfbhIdaa/wiEBcDE6nRKM94xCVSB7mpJSLVZtdsxe8q1Oi2IKAMTFtQeovfkQoo0tlGjfQVOe8qjeAtJgi19CSFABRtpEDKtv1JanFvwGKgMC1avFSkqVbmy+jRpAJpdrgDDqnD6okdAkYpmtoyCaTY4U7MQ4eO0gTujI6GP2/rgytRiO93VIr620oBCbdufVqyUQmRpdmgXAQN7dCd3p97KGTntGH1JF4ElIGZePdGzUwhoBBQCCgEFAIKAYWAQkAhoBBQCLxRCCgD843aLjVZhYBCQCGgEFAIKAQUAgoBhYBCQCGQeBFQBmbi3Rs1M4WAQkAhoBBQCCgEFAIKAYWAQkAh8EYhoAzMN2q71GQVAgoBhYBCQCGgEFAIKAQUAgoBhUDiRUAZmIl3b9TMFAIKAYWAQkAhoBBQCCgEFAIKAYXAG4WAMjBt3K7bt++Iy8O//34f9e3dk3DZq6Xn2LEfxYXuv/32O4UGj6cCBfLb+CXbXsPF3bi/CxdBR0wKjnahu20jJNxbuGAelztv2rSV6tatTe6DXBPu4/H8pT//vE+RU2fwJdW/iC+N47sE3+PLwdXzdiEQm/OOi8BxiTcuq7eFp9iKaGzmYuvY6j37EbjGdwdPiZxBBw4epuBAf6pYsbz9gzjoF9bmgitS5sybT7/8fJXq1atDffmeuZQpUzro6wk3DLrzBoeEc0feR1S5UgVa8NWSeJHDCbci9SWFgEJAIfBmIaAMTDv26+LFy9Tf2Y2c+/cxNDDRQnngIG/6vGN76tqlE61ctUYokNOnhscwMOX1HwcOHKKw0In0/vu57JgJEa4XCA2LoCNHj1Pk5LBEbWBiYXfu3iUXF3f6mNvBO9LAlO3mn7NC4T/OjzJmzGAXjnF9eemylQSFvnevHuI+tf79er9xrbP1dBtXTJLq73/4YT95evsKOqvHjhL9Y+m8m2Fi62Xw9mKqnct77+UUVzK8rjNi79yT4vtxuftNi4c1GrQFO7O5gJcOHT6aatesTpkyZ6LLl3+mHt27JMj1FY5Yl37tYZOm0Bm+4/GzDm3FumbNnEKlS5W0BSL1jkJAIaAQUAjEEQFlYNoBoDVl8BZHK6dOm0lNGzekqlU/ptWrvxVRTyMDEwbiN9+up4sXL7GX2EkYRvvZ2Lx//z41btTAcFZQAOYvWESdPu9AmTNnJgjQQ4ePvBEG5r17f5LLAHeqVLFCnA3MP/64TWu+WSuMeNzJiUguni86d6RUqVLZsaNxe/Wvv/4i/4AgQoTWb9QwSps2TdwGtOHXehqw4SeGr2hpTU+3sR3zdf3O2rlx1LxgiM+ZM5+c+I7CIoULxRjW0nlPaANTOxfcpxifZwTfKliogFLeLRCaowxMazRoC62bzeX6rzfI2WUQ9ej2hdUMHVu+Y+kdPR9zxLq035O8uVixIvTuu+/Qho1bKICzS9KlSxfXqavfKwQUAgoBhYANCCgD0waQ5CvWDEz9UPYonFrvsVn67V5Oz50+fTZNjggREcu31cCUUcOEMurMSOTp02fkx5EhPAk1Fz0N2EG+Ua/aQmuxGfd1/CYxrcWe8x5bnmIrxrGZi61ja9/DhfZuA73Iy3Pga039jM3cE/I3jjIwHTFns7nYK9/iMhdH8DFL30cq8OIly6kPl7PMmTufPmndkgqxE0Q9CgGFgEJAIZAwCCgD0w6cpQBu2qQR3bt3j45yauTzZ89Eyly+fHnZ4JtMW7buoOFDBwsPMJQ8RDQ7csos3j116gwVLJifPNwH0OVLV7jWZQF7VNOS38hh9O3a9bRi5WqqxPUiZUqXotatmlOOHNmjZrd9+076cv5X9OuNm9S8WWMqW6Y0/XTiFH333ffUokVT+p7T91A/06xpI/L2GiQ8tagPnMF1oKj1Qi1KtuzZyH2gK2XJkjnaqnfs3E0LFy7mCFxaql6tCm3ask1EVluzUO7H0dWjx45H/b148WIiGjJyhA8VLVKEgkPDKVOmjGK8Bw8ekpfHQCHIURu6fccuWrZsFRUvXkTMDfNFlLFD+zYUybisXbuB5s2ZTmXLlqbN/M3JU6aLtcNYQ93Pho2bRJQX2B46dIS6d+tMSC2G4oCndq3q9PjxE9rNNWzly5cTv0udOhVt3ryNa24WU8mPSoh1lCxZgqPEvejc+fM0hb+ROUsWqlmjKm3dtpNO/HSSypYrw3sw1DC19cWLF7Rs+Spat24jf6MsHeWUZODdhvd30+attPCrf6OndevUpFatWlB+niuev//+W6wPxnCRIoUoT57cTBvb6ebN33gdX1DHz9rRVv5v/L1AgXyUIUMGpoENNC1ykqjbNZr/gQMHY9BA7dq1BE7rN2ymnEwvv1y9Rt6eg8Sasf+oA75z+zb9/fKl2B98G2nZktYKcm3wVf7NHqYjn8Ee9JzXO23aLMrOY/Xs0YXq1KlF8+cvoqVLV1CbNq0FXc7gtG/Q19VfrlKFCuWpl1N3SpMmdRRNaWsLsd9nzpwTNJQ2TRry9HCjYsWK0qzZ80TtYVseE8pmMo5EB04cx5hui4E1UtxAD5u3bKfVa76lPLk/FPuA+Z05ez7auWnerAkdPnJEnL2i/J1DXPfWqVMHatSwgfgm9gDzvcDRSNAUsPYZ4in2FNFwpMEb0TQWFxgcxr85TLNmRApjCsYVztejR495/9LTzl17OJ0whchYyJMnD+/tCtq3/yDl4HN38tRpCvAfTYULFYx29vRKvdmZBX1gn/Xrat2qpUhhNJvLFHZGgTcsXrxMnBFXl36Mw1xxHrt27UwwNo4cPUZ/IxrPfKxy5YrR6AaTRYQbGROFChbg8oDeUVkCV37+RUR0v/l2HdNFCypatDAr8i1o7959hvQLjPSPEY2CPxbnvTM7xwd5D8Cv8DTibI/de/aK9VStWplatWwufvfDvv2UPVs2xtyPee7rNyz0Rp0ZnYF33mAeHxo2mdIzXqBPROPSpE4taOf02XPRaFD77vXrvwpejPOPZ1JEJP2P/+cln31kWfj6etOHH7wv9ryHUz/Be2U9KOhnAWMq+ULRIoXp2vXrtJEjf0Y82hY6QpYOUl9nz/mSeWBhcRawPx9wOQjKCaQsy5kjJ+3Z+320dZnh88EHuWgaO1mtnWNghid58uT0/PlzIdvUoxBQCCgEFAIJh4AyMO3AWiqDZcqUotFszLx8+YqGjxgt6iHHB4wWykA/54HUv2+vKANzzLjxbIwNFYoXUjtRwwVhF8TK9Nx5C6NSXGGwan9rNC19xBL/DQMFTYSqV69Ke1jRGujuTeFhQVSlSmWaMDFEGDrDhw0RSjAiDZi7+6ABMepq9GOhmZGHly859ewq6gsnhUfS2nUbhCH2J6fx5sublwLGBwnjDEYlHijmx9mQjggPpmPHf6Tg4EkUzv9/CTZKb936TaRf1eT6HtRg6pUcfTRw67btQpGInBxK+fPnE0bluvUbKXCCPzfMmC6+B4NS/F9NFBHKsrvHYAoJGk+1atUQ3x0w0JMbPVQU6548ZRqtZEMexkw1NqbPsMLmOsCDjZWuwvjVP8AXdbRTeB5Yx2mu6cH78IxDqbYUwZRrAhaRU8KEgg4DAfVwgRPGCeMNv4exM5SdEjdu3GDlPTWNGDna4vy1adEwzCOnzhQ4IRUyYvJU2rfvIE3k8WFQQdECToIOmFZh6MJIdHZ1j6JTrZHTkhVAOEqOHDkm9hFOjp9OnKQ1a9ZyfWkvGjZiDFWsUE7QxJUrPwuaBXYwmLWP/qzgb1g3jE0Y0ZgXflutahVq2bIpp4Y/EHsFZdQI6xo1qgn6GcpKchWu44Xi+4ydO6Bn7bk5f/4Cn4HBNIrpFO+hFhGK81T+5gtWNPFuBXYUDBs6hI3iNIJmQYuRU0KFMo4zYkbTMMSlYl64cEHyHjJc1FaD/pMnT8bOhiXC+QID89HjxzR0mB9NCg0UTiXsRflyZWNE+bTYN2/exPTMwnAG7zBaV0Y2RCzNJVeuXNHo9BQbu1gHaBhNXJ4/fxHFx2CQIeIDZxD4CnjVOP+J9ODhI8MUQ/05hrPA0vmDMSwfnA//gEBDGoWjzdPLx+o5DgmZIPb5+PGfqG9/N8Fn4cSAkwPnHph7e7knSB2hJVGixQln0IzOcG7hlISjDHwbhiH4cLGiRQT/Os68RNJgfnZMDWYahLMRtd+32ZGENbdr8wldYefPPcYAZ//J0yei/r1+/Tri3NoawbTGoy3REeQhzvoQ3xHCcYE9gnwax/s9dcokIUu0fMxWfMCT4Cy1dI5z5lBN1uxQa9SrCgGFgEIgXhBQBqYdsBqlEGmNPr2RaJSmBgUUkTo0HNi+fVecDUytkNbOTyreUCLbtf1EKCojR40V0QhENRCR0D564/UxK8i+Q0cJJT6YFU1EKrTfgrLgwoYWDBsYcnjkv4UGT6BtHHHFN6FopE+fniO+0WswLSkvQziSNktXx18AACAASURBVH5CkFB85e+1SqnWqNMamMOH+bDxOe3fxkdsMEDRQMQziCNP8t8WL14ebR2WakMlBviGnIf230aO8OWxJ0UZu/oaTKMU2t9+/51cXD1EdBWRGijYYg3/RW21c7U2fxhIwOLVq5c0ZvQIYQzAoPIPmMgOkBFMZ1OpG0cs9Yazno71/4296d3XRTgqsLeg2azvvisivPj3aVMjhMIoGzcVYANqFGORmqMs8jE6K5I+QpieYGxrDUNrWLu69iMv76GUm41oL47Qv5/rPV73PxwRvhltHETOYdxlYJpDdBuR8h0cSYfRh0fvxNGeUUSAzGgadI6orVTuMZYWI/y3dizMoXcfV2rBRiOU+szcNAXRTX1HTlvPbMSkIErOvzdaF4wpS3MxMzC1ESx5/oMDx1M4R74kTYKm8TdEoI34hvYcly1bJtpZM6JfrfIvm6bpaVR/Zq2dA5QL6OntdaSvWxIlWpyQ1m1GZxMCxtAiju7JWnW5juRsmOOMnWDDX9IgshJ693GJxoO1fBL/PwxVOLjAy5F5Y+TcMzuzthqYRnQ0JSKUO4cv4KjloShebEne2IqPdKRZOseO7thuh4qgXlUIKAQUAgqB/xBQBqYdpOAIAxNK6Ei/cSLt6Lu9P8SbgZmb0wihiNSuXZPTzYpErTJbtqycptQiRkMavYEpFRukSaFLLdJztQamdh0yzUoqCUO8PWjDps1sDHwYVZtoj4E50M2FvAb7Rvu9VnEyMzCHDPakiYEhIrVL21kXa9u4aYswMpByq12HJQNT/k27Di0uRsq4lpyMlFztmHK+UpkX/5cNRlvnj/fROOnJk6ciRRcGDJ7kyVNQXo6SDPYZTmP8hsdo2GHNwESjKURNsO6Bbs4iogIjCVFt0C4it7ly5YxaKlKYGzdqGC1KZHRWJH1gTvrIozWsobCiI2RIaARd4LRnpCvDKP+HDUqtsgnjBM6NbXyND9K9b9+5I9L+bDEwf/zxRNTZ1NM05izPFM4uarzkOZbvag1MpMgipXXy5GnCqdOoYX2OUnsLQ137aHGydGabNUUa/D7DdRnNWzsXewxMnBtcgYRrhcJCJop0eu8hw0SkGTSgjUBiHVrD4CN2mlijX63yr6UHbd25nvfAgMRj6RxbMzA38fnHfslHaxTZIQJi/aoWJyPakX8fxdkuV69dE0Zh0ER/ka7s7jlEZA8gvdTaOHKCSJ1F1geu66hevYqo3UdWS0IZmJI36nmZnJ9e3lhblyXegTETquY41gSgfqgQUAgoBN4yBJSBaceGO8LARDRoPhtriAJp04RimyJrFsFEV0dEUAZw5Mco9VO/bLMIJjzgiI5NnzHH5ggm0k8h8PEg+pkpY0a7IpioIR0zdnxU9BS/x4OIKKJW+BsefYrsmxTBrFqlEiuNfWj0mICotSC6ZU8EE1ENLzYEEcnUR3qRntaPr9TB3sMwwIPoHuqRbt68Fc0oM6JrpHTCGO/Tu4dI7UYaLAwPT/6eNmptdnwsRTBnzYwUdYn2RDAR1cb8P+AaMqRDwlioyPWfn3dsx2mBXlHpvkjRRKQed8OiDlWreGKujopg3uWUdmCBaCyMR72Si2gn6r/eeecdrs3cTX5+/tS9+xdReyFx0+Jk6cxaWtfFS5ctzsVeAzNVqpQ0MSiM0nFEPGvWd8XVQoi4J0uWLMZ2xyWCaUajiDwjDd6eTARrBmZCdHi2JErsidAV5g7FuMMRKe/ogFqT08Pz588naoSNxtHSIBwsDx8+oNFjJ1C2rFlFffHDhw+jdfB2dIqsUQQzPCyY093nibpLpKej9hMP+A8cYChVMEuRtRThVRFMOxQW9apCQCGgEHiNCCgD0w7wY2NgTggMpRnTIkQjm4dcx4Q6uIxsMA3jmrvpfIWJFLLSwIRB0OWLz4UyoX9gBKKpDwQ27rbTG4Xa+dWrV1tEoZKzUhjInnBEIs5yQ5Tde74TSq5eWdSPjVrDgay4DxjQX3jO9d+S3SON6tXCOZ1vLTfFgZEi60Nl7WLLFs2EFx11fTCAh3i7iwjbJW56NIhrJz8qUVzUmcH7jt8HBwVQDa4vvX37DqfuTRVzR0QNKYgwqlKmSGl3DaatEUzg74gaTDlXGMpIEx3BBhBqRGXERxrLUIKt1bBBMZM0kDNnDoERmvCgbrEc18Oi1nbGzNn06SetCLQHoxyRENALrvPYzwpfs6aNydXNQxifoDVZSylrhzEf1DLCGEOjlLFjRogmHYi89Oc6SBh2MPjQ2Afzvc0GqL7zsaRF+Q3UK6PeEfWmcEDc58iM3tizhDUuS4dzBt1KkQqMO2DhbEA0VbsWGMEjRo4VZw5RUuCDtGFbIphopGNrDSawh2GLWkzUY6N2FuuT6bhIW0XE0cW5H9cYvhBGLxoimdWqAntLZzZv3jw0io1Uo3XBMWFpLvYamCtXrRZNnxC1zcINsZIl+x+nuWcwrGOUxgrOPO4GtUa/2ggoIuWoHTWi0XJcO+nlbbkG08y5BlpMzCmylmowYSzOmv0lp3c/Ik9u1pOar10C/pAZ4Nla4zCKBtmZOIobxaVPn46vb1pH9x/cpx++3y/OPOo40RsA57Z+vTp2RTAt8Wg492QNppGBiUg4mjH5cA2mr4+3KNNAuUUINy/6jJu8oSmZVpbFpgZTy6+0jqTs2bOLs/gen1Gnnt0S9OoqO9QJ9apCQCGgEEjSCCgD08bthUGFBiQrVn7NinxZcnXuK9LvZs6aRzc5Hak1N5eAooT7GeXfr7JCjk6Z9//8k0pzd1Qo8ojA4N5LCF/5286dP+POqm25qc0sbmSzSXis3diwgyKifdDAxsfn31o7pAie5K60+DZ+35SNhiVslGnnlylTJtH5Ep1UoYygM6PbAOcYXWTxDRiQCxYu4qjPR9w0opToyghFrVnTJrRj566ouaLbJrrioluq7PSHsbF2bRdZGDpYD5T7PHk+FEYJUoIRbUNUrGaN6iJKsXzFKtFVFMrp6dNn6Efu6tqLlQKsB39bxN0vs3C9KLz5ffs6CQN0/YZNFMD3T+bmcUvwb/dyp0I8+B32YceO3aJLITDHmLKLLDpLajFv1/ZTnt9qWrRoGeXizoaYl4xGSdxlF1nUy5YqVYIOHjwS1UV2Pe/VbG6Iggf7h2ga6k3lI5Vc4AfjIh8bCbjvzYmjgWhigsY58vdoToL5IIUZXTCN5o8unFoagPHWiFNT58ydxwb9Jq6RzErvsEGAPcaakSYXFs53pR46KpStCv8150GtZHDIJEFrlbgbKpTXTZu3RNEtaEvOXTYbwf2iaGaFqFIQR7fuP3ggrsoBrfbs0S1aF1msXxqYSN9t2KCuSOP9h/9nEKc/I5VXe5bgwEBnZIyPjr16rNFFFsopmj6h0Q5SSVHL6snNdZByKteCuXTjzqgwRNE5tUzpktzBuJg4F2hwkowjit9ozifmOWXqDDrG9YXt27UR3WVBw1BO9TSNaDEaKG3jzsMNeD0DXPuLRjIBXEN7l+uL0TgIHaHRiApjgQ7ncROvZNz8J/1/d+8h9VvbwdmIp5idWWCDpl36dbVs2Yz6c2fXCxcuGc6lzaetRb3qshVfC7IEnYEGgTHWAVqB0a89F4hYjh03kZ0+l6NoOStHw0aPGipS7rUP6nBh+CKq3KhhPTao+/IZOWxKv3p2a0aj6IZqdg7051jP+1B3jg7H8myBL4CX6etfbWT9cX4N3Xa1tAPMX3Kk0YjO0EUWTqiRjOkdli/yAc2jeRHoS9IgxkG0D443yeMb1K9LnTt1ZF77PQWygwkds5HCDTmB1PLejM0edjJqxwAv19NiZ75ruVq1qqY82hY6wjzg0ARtoUs0upiD96G5Gmp6pSxr0qRhDJo0wwd0oZfD+nOMbtdoSocz7MNlE687eh1nAlIDKAQUAgqBNxABZWC+gZsWH1N+k+7UjI/1x8eYiS2KEh9rNBvTKNqfkN9X34odAkixRNQXqYz9OKqKKDWMj4AJwcKA1jdzit1X1K/MEIDBiMyDkuxIa8PdYNGd+Gc2UIdx5kvVKh+Lkgf1KAQUAgoBhYBCILEjoAzMxL5DCTQ/ZWA6HmhlYP7/lT2OR1eNGB8IPOB6PdT1IuqFdHSk6sPoRPQUKZe4tsgofT8+5vI2jnn91xviOh6kfzblO43xYE+GDx9NuMamMd/7qR6FgEJAIaAQUAgkdgSUgZnYdygB5odLq2WKXFuulUHqJe4/VE/sEcA9j6gLspRCG/vRE/cvjdLt6nPqnnreDAROcVo5rlJCk6ISxYtyqvUtbvRTkZo0bqjq2eJ5C5EK/QOndyMdHOUU+F9cxdOM70FFV2SjRkvxPCU1vEJAIaAQUAgoBOxGQBmYdkOmfqAQUAgoBBQCCgGFgEJAIaAQUAgoBBQCRggoA1PRhUJAIaAQUAgoBBQCCgGFgEJAIaAQUAg4BAFlYDoERjWIQkAhoBBQCCgEFAIKAYWAQkAhoBBQCCgDU9GAQkAhoBBQCCgEFAIKAYWAQkAhoBBQCDgEAWVgOgRGNYhCQCGgEFAIKAQUAgoBhYBCQCGgEFAIKAMzCdPA06dPad6XC2nTpq1Ut25tch/kmoRXq5YWGwSuXbvOl6nPoAMHD1NwoL+4niKxPL/8cpUvqJ9GR44eT3RzSywYJdZ5/P3337R27QZaumwl5c+fj0aNHKouvI/lZgHLlavWiK7UCYXl7dt3aNqM2fT99/uob++e9OmnrWI5e/WzxITA3bv3uGP8XNq1+zvq1bOb6BStzmhi2qGkN5fEzEteB29NejtsviJlYCbx3b5z9y65uLjzNQOVlIH5Bu01rirw9PYl/3F+VI+dA/H5HD58lHo49aN5c6ZbNDBxH2LE5Kl04MAhCgudSO+/nys+pyXG3s/f6t3Hxerc4n0i8fiB14Gr2XIcSXdv8z2w9pIL7iHeum0HNWxQjy5dvkK72QBo3aoFZc36rvj3OrVr0h9//MHXlCQnv1HDEsRYv3jxMvV3diPn/n3eSAPz/PkL1M95IPXs0VVcvYXn0aPHtHbdBprC1/Ckz5BeXL2TOnUqunDhEv3O+OK/27f7lB4+fERfLVpKq9iwl+895PtIjx3/icfrQs2aNqEUKZLbu82J4v3LTF/ABXetNmnSiPxG+4t5JRRdaUFIKN53/sJFGjjImz7v2J66dumUKPbB1kkkFEa2zic27yVmXoJAzMhRYxOUt8YGwzfxN8rAfBN3zY4537v3J7kMcKdKFSsoA9MKbn/8cZvWfLNWCKDUqVPbgbLjX4VAnDNnPjk5daMihQs5/gOaEW01MHFH3zffrqeLFy9R3z5OlDFjBofPS78Hts7N4ROxY0AYwffv36fGjRrY8av/fzW2uCKiVbBQASpdqmSsvosf6fF2JN3ZYmA+efKE5i9YRJ0+70CZM2eO9TrMfpiYzrSlxYVHRPI9l1WFgwf7OtJvXJRTBWcAESesJb4NAS1ev/56I8oQiW0E83Xij8icf0Ag1a1Ti8YHjKb06dML/KRMzP3hh9GMqp9OnKShw/yodOmSNHzoYHr+/IWQnfK9NGlS08KvllDk1Jk0Y1oElS1b2uH0mhADJgYDU/KuUiU/ineZAkxv/fY7TZ02k5qyA6Fq1Y8TAuY4fyM+MIpvfqtdtKN5SZwBNRnAFjkVX99O6uMqAzOJ77AyMG3fYCgkx479+Fo8ubbP0vFvJiYjTr8HiWluRshDYA8dPppq16yeoFGe33//g9wGepGX58A4pTXHJ83bIrj3cgrm9OmzaXJECL3zThaHE3d8rs+Rk93z3fdUrGgRypEjewwDE3v9408naRtHMuPbwNTidfPmzTgbmK8Lf9AejPanz57Rrl17aPrUCCpevKhFAxOOHhiQQcGTKCR4vHDKag3MtGnTkORHY/yGJ+h5dyStvW4D01G8y5GYJLax4guj+Oa3WhwdzUvia49skVPx9e2kPq4yMG3cYW3tQts2rQl55YcOHeFUmofk7NyXHj9+TJu3bKPz5y+SU8+unEbTTaTQvHjxgpYtX0Xr1m2k8uXL0lGuJ2vRoil91qEtnTh5SqTqZM6ShWrWqMqpUDvpBCsSZcuVIT+uWcqePVuM2UEIIo1tzrwFVLBAfjpz5hxVqVKZejl1J3hYX716Rdt37KJly1axQC1CJ0+epp9OnBIpQlBgwsKnEPLOu3XtLATkxo2bacbMuWIMV+d+dPjIEVq/YTPlZEXnl6vXyNtzEEcWMok6vTNnzlKbNp/Q8hWrhFI7xNuDVq/5lvbtP0g5eK4nT52mAP/RVLhQQbpx46b4Vrp06egq19JVqFA+ao76RV35+RcKC5tMOXPmoLPnztPHlStRkSKFaMLEEHrvvZzkO8RL1B4huricsWzAaWTA8X//I2rEUaPde/aKdVatWplatWxOmzdvox/27afs2bLxfPxYcX0nqu4EOACzo8eOU9o0acjTw40qVaog0qYWfrVUTK1unZq8H9WpZMkSpnv3G3tEgcmPP52gLl98LsY8cvSYGBMpZRc4yod9uMk4+AzxFHv+8uUrrndZYYiXFhOkkwQGhzF9HaZZMyIpX768IjUVa+zK+wYlB9/6+6+/RArtnTt3Le6rc7/etJOVLCMaTJUqVZTSFBo8gXbu3iNq52pzSp5z/96cipeWQkIjmK4vUC3G5DB/N126tBQ5OYwuX7lilX5BB6G8t0gzA2Z/8ZzTcHS4GnuRO3X6jPeQN5Ef/Pu3a9fH2APQM9J33Qb0J0TXjhw5FrWvBQsWEL+1h9YszacORzrCGef/8f+8fPmSkDrj6+tNH37wPiHVHDikZrxu3vqNsmXNyvTcTdTGrVi5WtBQmdKlKFu2d+lbjvICt+LFi4k0u5EjfISyChzAL2BEICVvENdEV2CegH3BeZa4oh52Hv93yVIfUX7e++3bd9Jppq9mTRuRt9cg+o0NDkS3v/l2nUijLFq0MLXhs3z//gPDM5ciRYoYdDeaFWScZy3N58+Xn9Zt2BhFd/9L9j+r+/vnn/eZf8whRLuysIF45crPgi/g7FgT3FjXl/O/ol+ZRpo3a8z8rIA4/4jWgcdCGUrG9BEcNJ6+/2GfMLyKFitKhxifTp068NpbCh6r3dPr13+lTJky0iA3F+ZlR2PQE3hwYn/0EUzMV2L56NEjKlGiGOOxny5duiJkTeNGDWnGrDni3CLNHZE1yKLJLFtAk8OH+TCtrLXId4zOH+RLBI/RlNMo7927xzzzR3rOBht4TuXKFVmOvKQNGzfFkBfYe6PxalSvRs/49/O+/Iry5PmQzpw9R71ZboGGICMLFMhHGTJkYD6/jmqxw+bU6TOCDmyVtdp9hRH1NdMLzrSLq7vI3un4WTuLBib+iChm7z6u1KH9p9Sje1dydfOIimDCwNzDsmagu7fgy7JeXcrk2XO+ZLlVWOAMOQRZA3oMDg0XNInnwYOH9HGlSrRk2XJTOdyxQztauGhJNNlZiGXqMpYdWr7i7u5KP7G+oOVJvj6eIlJrSU+4ceP/I9NGKbI7du6mhQsXR/vWMI7oEv0TY6+L8XkEDRidTawXf0PWC2QY9KXWrZrT5cs/C14P3gUZdprpIAPLB8iU9OnTGcrc+vXq0HSuCTaTgeC/m7dsF/pIntwfCv3Aw30AVa9elWCshU2aTFu27mBdwjOq7tSM3iTfGTLY4z++/P86jBPXrULf0H6nyxcdec8PCX7aufNndPDgEdE3oGDB/GIOH5UobiqjwJttxQjyoV7dOjSfeWZ2liFI1QZ9z5+/iJYuXUGtW7dkPSkPbdu+K5r+hvOIR89vkfmCM7zgq8VU8qMSIjMJ7/bt00vsBx4tLVSvVoU2MV/Be/hWP85iwqPn/57ubpzmfzka77XGS8z0ZOgJM2fNs1vPMuNLRrJigEt/sQYj3ir1+MQuMxLr/JSBacfOSM8fBAtSaMAcxvlPFIpQxKRg+uij4rR4yXJhzEiPKbw4+O8pk0OpBCucp5kJuQ7woD7cOAECD7U3K1lBDZw4jqrxAYbQxd+1dSPaKYJZwqvaqWMHYSAiPQ+1BbNmThGpclAsgtkDGx4eLL53i5VhZ5dBVJMFNoSsnM/0qeFCGF5nxXAyN1IZ6uslxkL6TyTP9cMPPxBGzb59BymCx7rKxua/ir6z8ASnSpmSUrNBO4yjN5NCAwUznTV7HpUvV5YKFy5I3kOGU8UK5ah3rx5C6ZS1MFLIyzVBEfEPCOJ0y/TMjN2EQIYXedBAV1bOl7Ag2kDTIidRbhYaEO5QQDHmpPBIgVtIyASqwvWlx7k2pm9/N/qkdQthNMIhMGCgp5iPt5c7z/+qmEOZMqVoNNcw4RnFtScwDDF+NjZG9bUo1vZOerP79XUSTPnx40fk4eXLSsQDgUnOnDmFcoH3IqeECgMLKVh6vIwa6+gjd/K/QTd9+/QU6VvDR4wWigTSv9aykfIv3cXc143c5MkSDWq/lSdPbhEZq8B75z5ogFDgsa8ffvABNWUDB/R66PARoQwg4mSJftuyMwKYosZp+LAhwmADPnB0yLG1tG1kkMi5wZhzYQfI7du3o+0rMLeV1uT4RvMBXcMhco/pBrVIT54+EbXL9evXEfQGDGBkjxk9QjiNQhkHGDFQvGU9k0wjBCZwWMBJ9CenzkLBmMzOiH/YWB43dpQQ3uATc+bOj9ovLa5p2EkB3KBgh3IkBedUKrbhYUFUq1aNKKeArJtFiq4ZDjBIjOjuI1Yq9DSvpztr/GkJKzZw6AQHBQjlELUs6dNnoGFDvYXyYq2+S09PksdWq1qFWrZsKozm9/gcoR4ZjYJw1mHUL2AFeCqfWyj9g5nXlC1TmvqzI0XSR4f2balF86ZWv28H+0+wVy0ZmMeO/8i8JIwKsXNFK2vg4NTWUWvPUrt2n9DoMeOt8h39+ZMRTMkz4SDT8hzIPTN5ASeKfrzzFy6Qh6cPhbDDAEYw1jk5crqY16LFy9jpcpGGslyFAZQnd24a7MMyxA5Zq90gjI2nfoO65MU8Jx0bXQHjRgmjzSxFFu9L+itXtgwN5PPtNdg3ysB88uQxTQgMFYaXDxsfGAsPzswQ3xHC8AZ94qyO49TcsaNHCsMGDmMvj4HiXciD42yo169fl5YsXR6DX7u69KGx/oGGsvPmzVvR+AqcVLdu3YrBk8CXLekJGRgLazWYeh72+PETnu+KGLrBoIHONHrsBMOzeZSdkdM4OwH6RP78+QS9rlu/UTQXGuQxJCoFXMsDoL+YySrQPGjcSAa6uvYjL++hrMd4iz3YuHGLcGZInmwUtTWiN8l3YIhA96jE9KfVYf51ym+J8R3oJ5iblFN32SEJngUHrt9IX9M9hdFoD0bhYcHslFsoHK3Qy3DO4BRZs2atkNkIFhjpb3gPjxZryBd3j8HiPEKmQFeEzlS5UsVo8hm/gS4EWQSDHY2/IMfh3IJDaAsb9nr+D8Ma6el4IE+t8RKpvxjpyXLfbdWzoAsa8SU/v2EiO0EvKz5p3YodNSe4vtqYt8rMhwQTAEnoQ8rAtGMztUxKq0xqFW6tggbC9B06SnxB1oBAEdD+G7wz2t9bS2mFQQFmDyUUkcgVK7+mwKAwwaylwghFXn5PP55cA+oM4WGVRtsXnT9nJSSAI6AvhcCCEIUi5x8wkebMmiYio/pGMNLb26J5E8GEEemE0f3jjyeod18XmsZpSWD2stFQATZCR43wjVbfKA1MRBwhHKpyJBXrgvCGAIAgRBS1YcP6Qlg3btxAGNJmiikaF2BvzJQl+XfsCdbuwsY80qEQsdQqw8DB2t7BODVT6mTDBCg66MYIw+8R7z2843q8UrKxrn/MDExtIx4tBtLQ0e8rattgXFiiQe06IKTgWPhuLyuPbBRDGZnIShX2F0LUyMA0o9/u3b6IVv8r9yQ5G616OsD8LBmYct36d05x1NxWWtOfBf18Xr36R+AEAxTCBvuP6A0cMzAwv+TIC5wXoEE8OCM/c/TdyMDUYgJ8+3GzFGAom43o/83IwJTCGUaUnvcY0YcZDohuurh6xKA7IwPQyMC0xJ9wfmFw47wCi2Hs9JA1a2L+VhqIWDvHGAO8B2cHtAjeF8m1VDs4OwBn6neuS0QTKChVUJK0j7UIqh2sP0FftWRgamlCu1f4d0sGpusAzqLQ8Wk937GFZ8r9Cg4cL1JQzeQFIsXa8eAcmDV7rnBYRkaGUdZ3341q4AVHzEGOblmid/xNTytm6fNIWx87bgLX0nemYsWKCH6GKJp0vtliYMKwdXPtz4q0Dz158lRktZw6fZY+4MZmLpyxlC1bVjFfyOPQsAgRwQK/zJkjRxStSPmipU35byOGDabZcxeIen+tHIZh26efq6HsfJczcZB5I517ZjwpWbJkYl5mesK7775jk4Epz710eBntNSK5RTiDQn82J3ETOHSwhyNUW/8KcMx4TOCEcUKXMZNVaL7kzNFoIxk4bOgQ5tcjmfd8wA6FQfR+rveYNv+JaoZlLS3YiL8a8dOcuXLSZc4cQJRU+x3IIb1+hOwVZBHA2JowMTjGnubJm5tesq7z119/24wR9v7SpctC5klnI76TgZ16+/YfsHgetWcIhursOfNEpFXSLeRBEGdOaf/N6NxJHRYG/PjxY0RGkp7/DxnsyXpDSNSZNkq3l+fZ3n034utSz4KzCjX9RrSKAAboSy8rbNE7ElQAJKGPKQPTjs2018BECp++hkMS87Xr14WgQIqYvQYmUk1Wff2NSCOFoBs+Yoxgukbf0yvVUAYRdYW3aiIzdBxGpN5lz55dzFUKUxiKeJInTyHSO2+x91TPQGWKFCKgKKJvxEbgUI5c7Nm9VzSpQApMLmbI8kGaDNK59N334C0MCpkkamUyZ84ivMNQ4qG8Yq4PuKPfQDdnThFaKVIlwcysKaa2KEvaehp9qhCYp7W9A6O3x8DMkyePSIfR4wVlS//Ya2AiemRpX7UNLfQ0qF+HjAaPtn9D/AAAIABJREFUHTNCGAvoYom0X+ybPQbmAFbQoNzBWAua6C9S4dw9h3CkqZdIIdM/tjB6/TubNm2xmdZkNz6z+YAO4WV/9uw5e2qriNpApI7DwMTcp3MazYoVX4tpgx47ff5ZVGRc67gwU4S1dVuSl0gDNq4GpjRKjM5c/Xr1OD1sawy6S5c2nU0RTEv86d/0xpV07dqvVK9ebeFJh+ENB4swGBxgYGLftnE6LWoQkaZ1+84dkZYMgwHOLG1DHC1NKQPz3+6gSJHduWuXVb5jC8+UdOo/1o+dCX6m8gJp5drxpMIJWkI6NIwW+VTlaDV4u6CX/zrk2itrtVkgyDQYPyGYynH2SvLkyURK+VpOycQckEFjycBEaqVT7/6C37Vr+2k0GYCxBI9lWRfEGUdoSqXnpdo6YiNHgeTrI4f7iBIZvRw+deqMKT87e/YCK/+cDfNf9ogZTwKfhoFppifYa2BiX8x0A8jNs5x1pT+bE8ePFTJd30gJY5kZmJKmzGRVb6ce5DbIy9DAnBIRKlJUUcaA8hQ4OEBLKDHAY6+BacZP8+bNQ5kyZuIMqinRvnOHS6b0+pEco2f3LjSXjW09b0bWFNLBYazqO/hacvQl49IFRBCBE+QQmhe1b9eG/Mb4WzyPwEHvIJJ6qKRb/H0jy1Tw1gKcIq/9jaQ7Lc0HjBvNWXNbY/B/ewxMe/fdkoEp6c5Ij0XWHbKU9N3yLekdEZOCaBanvp/gMjM8zZo2fut6dMRQ1Oz4B2Vg2gGWvUIvPiKYsvU6Ug5xfYWWEcGTiHQgPMEclcuUMWOUMNV2kd2ydTuNGDmWfH28hDdsAKeXPHv+XPwWgl/vcTQSCvg3CEfco4Uax527dpOfnz917/4FgQl78lhGUQU93DAif+Yazfz58nFa610hlM6duyDS36CkyLki9RWplWaRY/3e2KIsSW/yrJmRolYpviOYMIyN8EJkS//Ya2BCQBjtK/C1NxL7gOsEQQuof82VK5eIKsuOifYYmDDMkNYVHBIuUq6h2NSsUU2kS8naS+26Y2Ngfrf3e5tpDd8ymw+i/mjWg9pK1MyiVlJ2X4YQR90Q1gA8Z3K92/IVq0VaujbdzIw2EyKCib03O3Nm5xRZC7akyJoZmHAgIKsA5xc8I2WKlNHGA96OMDCRionUW5QhoEZImxWAlHqZhQAHFx4YpC9f/i0iGNa+bwf7T7BXHR3BROowHFB6Pq3nO7bwTHn+J7ABMY6jhGbyAmBpx0MNH2qQUaevj/QZnXt7Za3WwEREBw5SWY6B9HEo5BlZHiJNVt8dFhkCeGCUISqIdECk6uV6770YTkaMjXdkCYyM+qDuUsosjPWc5ekPPxwQBpFRBBP/Bpmrl8OoPzY7x1rei2whM56EDB9LeoK9BiYyTsx0A7OziXRKZGfBUSt1kX9p4qlQ1p16O8dIkbU3koXxJCYwdOAA+IB1BjhI4XSqyH0fkKqPSL29BqYZP4VRD9mg/04Tdoj37usazXgBraBesgtHqZGaqdeHtJFAWzHSRq8Rle/Tu4foLt2Oo7venCJs6Txq8XJEBBO4IsCBMis9/7fHwLR33y0ZmEjVncJRYyMctBlrWlmB2ks4pIS8+s/BldibCyaYMIrjh5SBaQeAsRF61ur49Aq7tRRZmZaKtCLUxKEeALUq8MogvXEOp91AAMp8eVnz2bJFs6hrSmSHMhgSSEutwXn1UriiYBzCtRzXjeDOsBkzZ3NDoC9E+pveQ4dDiOYbqI37668XQglEMx9EGfpz3ScYPArl0XwIgug2M0J9u3swC9SlQBlAcyDUgU5iL5qsL5BzRYqcrMXUMkrJcG01MJGOhKY8qCfCd5GGi/pXGc3Bd8AsYZxb2zs9E7LE+OARRF2oEV76ulSsLzYGptG+Yix71yF/A9pEDSLqjWW9kT0GpqtLX1FfizpJT05zRjMKeF+h6CGNS/9I/LR7YA1j1NzZSmsyHdtoPvimNKrhvEG9LMZFcwkYykh1Ks9nAjUoaMLkw+lYUFahyCJFVtIVDGc9RrLTrL01mFqBZ5YiG84eVjiarl27booDUpuN6A4edRhglvC2xJ/k/sILDn6DB4o8jHR7IpjfcQdVKOdwaBjxWOk4wdUQqAcEf0P6Ps4UlJwBXDNcmK9rGTVymDCkEBV48eI5R8mjrw+pXKh7RQQKNXHxcc2OHeLE9NXYGJipOK0b6fdDvN0Fj0UDoEFcX4X6X2QLoHmblk+jOQsaxMBpIuuh9ecP/Nos/RsRo5WrVosGI0byAoqnfrzvOe1+6PBRfG5G8/2LDYWzBhk81apW5br7xdEUvNjIWgwAY9KPSz0GuPSLisBo+RloCA5QfXYK3kHjNB+fEaJpHxyaMCaMusgiPRFrgPzFg7pBH67B9PXx5qjnJ8KoCmFjugHzjvCIqYY1mJBveFDvrpXDls4xHDlaZ48ZT0LNtiU9wV4DM0uWzOLMGe113rx5hfGkP5uQ1Tt3fSd+B6UfOgaaNQGP2pzKjtRjybvsrcE0SpFFGQ3q3tFVGxkUSFuGg0nStr0Gptk+nOG6RcE/dN9BU6penKov14R7VFGvDFmHhorI3NHrQ39wZP0uXyNnL0ZwJksHAhoZItOoMF9lZrZH0N9kSjewlvz2IgcXbK3B1PJo6JQDmW77cxPAn346RUb8XxqYUrZY4iXQ4WypvTUrk4GDSDodQXdormhEqw3q1xN9N/SyAgYmmkdp5a0yMB0hyYiUgWkjjlDe0SUONY9IvXFlIYRULXjp0CkU3cNq1azBXcfmc7rITu50Wlc0xEHNBjrkbefOXqVKlRAdxmQXWXgrtb9HSg6E9qJFyygX/w7eKelpkdOE0J42fZaYRwlWHlCzsWnzVtH0AcYiDAH8HQoYOvWBqX239wfh0ZHjwZhE6iK6y0IxlPfPSYNy7bpNnDKbld7h7rZYAzqA4n25rhbNmogmBb/9zqlCQZMoGXsO0//X8ACNEeBdRR5/EOe73+eGN2CIiFyhIxeMTe0DDzBSMpAiVa5cae4UeokbGLUX9VRQ1qXhi0gFFH8UzUPh1OLWlNMWlnBqo9wbNAFA59rZrEziQVMBKKZQRJE60ZD3Bv/3H/4fNGp5n7HGs37DJgpggyhvvjzkxJdzozGS2d6h86UWE6RIwnOq/WYeVmTQsOAY180ghaU1Ky3z5i2MgRcEuPZBV13t2G24k+LXnBKtpSsYxloMIMSw90b7Kju0GdGgfh3Yb6QVSYHszs2WpCKlxx3K6YKFS6Lo34h+odSP5Mj2HT4r8oHBg461qI/SP9o9QJMWKFRy3UYYf/JJS0HHttAavgUvptl8ICgDud4UXZ0REcG5RrrVSK4bBh0iFQkK+zWmxXp1a4kuplCSgznqvm79JkHj5cuX4e6Va8Vvcc47Mi0DT/APRHAQWUNjBG0XWaQgy73s2LEdZeHUu4Xs/Za0C6MWqexa3gMaHcW4guYaNaxHrqxQX+ZmWkY43H9w3/Ccgu4s4V2hfDlhrEn+ZrS/6Pw8enQAvWAcYIAnS5ZcZDOgSRc6jiI1TK4Dho++7k8q9VAKYQhBeVv19WrBY/HfSKcEX0JHaXROLcN3FKI7L857y5bN2BjoI4xrKK7oboj5NGDe1LlTR8FrtOv7gv/tAHdmhvPAn50DRqnpNoqDeHkNEQ10PkXHZ6Q3QobUrlVT7C86DWt5CzIKUNstz0af3k78zgbR4RvGI5wOp1kZxvUm6Ih6+vQ5SpEyRRSfxvtI8wMNoAmaLFuQeEH+5GAZgMicmbxDEy80YtPLC9m1Us9Tu7Jj7w82MlCbBxqHXOnOfAuGB7oo44FhV6d2LdEx3F5Zi9+D/yFtus2nrXndbUQTFPBT2XUZmSqIPu1lmYgHZxQdXi+w0yglR+p6MN8vzvghKoQI1CqWo5gn5gX6F/XjfO6gkHpwF1fQqCwVwRlG1+Ns3FEd8gNN+2Dow5EJukT0Dl1k4dwoxA4RIzmMfzOSnSivgDGu5SvITDDiSdhLMz0Bzdog29Fspww3xirJ/GzLf9ffQE7ijIL+JD+SPAyGDJzN+r0GlmZnsyePh9RkNHDCfkNe9OWGeHAkSd6FLC/s/+98JqFDfc78ErxUL6s+5l4O0GvMZGC7dq3ZkflUZKhAvkA38WSckQWl1d30azaiN+wpyoaM5ApoAPSLpofa78gSIuBRhzuwo9wC/z/ui7akD4EGFy1eahdGkPXgs9oGetCLzPQ37XnU8lv0Z8iQISPrOCv47tdSgl/ou8hifjBKFyxcxH/7iBvklBK0Dzpp1rQJ1yWfNuT/Xmzwo+vwhAkhQpe1xkts3Xdb9KzPuQHm16vXGPIlNDbSygrckZs+XXqaz+uTckrPW6VOFC9MP4kPqgzMJL7BSWF5EPSoU9A38bBnbUYecXt+r961HwFE7tB1EUoMrrdBCpNsBFO1ysciNTshn8Q2n4Rcu/qWQkCLAKJmSJ3vwY24jLpYK7QUAgoB2xFIyhEvfRaL7aioN992BJSB+bZTQCJdPzy5iNIhzWXxkmUiQiNbbcdmysrAjA1qcfsNajNwRQ68jjIKCsV2ONc6NueOlo35DtOEfBLbfBJy7epbCgEtAojkw5vfu1fPGE3XFFIKAYWAfQgoA9M+vNTbbwcCysB8O/b5jVslok3Ilz906ChN4FbYuO4kto8+vbkzp4YgxVc98YsAnAQ/cFoj7vlCuhD+F+3Km3GKNep0jeow43NGiW0+8blWNbZCwBICaEKDdOWEPoNqVxQCSQ0BfUlLF26ehi62SeHRlsW05fpi9BqIi6M/KWCi1mA7AsrAtB0r9aZCQCGgEFAIKAQUAgoBhYBCQCGgEFAIWEBAGZiKPBQCCgGFgEJAIaAQUAgoBBQCCgGFgELAIQgoA9MhMKpBFAIKAYWAQkAhoBBQCCgEFAIKAYWAQkAZmIoGFAIKAYWAQkAhoBBQCCgEFAIKAYWAQsAhCCgD0yEwqkEUAgoBhYBCQCGgEFAIKAQUAgoBhYBCQBmYigYUAgoBhYBCQCGgEFAIKAQUAgoBhYBCwCEIKAPTITA6dpC7d+/RzFlzadfu76hv75706aetYvWBY8d+pOkz59Bvv/1OocHjqUCB/LEax+hHf//9N61du4GWLltJ+fPno1Ejh1LatGkcNr7ZQPjuylVraPXqbxP0u/G+sDh8wBGY3L59h6bNmE3ff78vTjQXh2XE6qdPnz6leV8upE2btlLdurXJfZBrrMZJbD9KiPNlL93EJz9JbPir+bx+BH755SpFTJ5GR44ep+BAf6pYsbzNk7KHVuPyHZsn9Ja+uGPnblq4cDH9/fIlRUwKpnfeySKQiCt/u3r1GoWGTabjP56wSBtv097aQ/OJmRy3bttBCxYsIvrf/6LRzOuac1LVMRICT2Vg2ojy48ePacnSlbR8xSp6/OgxhYRMiLqb8SgLwCVLlwuDsGnTxtSjexfKny+vjSMbv3b58hXq5zxQXFIfWwMTI8MYg7E6fWq4Qw1MjP306TPy47sq8fiNGpYgBua/331KI0eN5Tvckifod+O0ofH8Y0dgcvHiZerv7EbO/fvEiebieakxhr9z9y65uLjTx3xXqqMNzL//ZsVo8lQ6cOAQhYVOpPffz5Vgy4vN+bJ3vtboRt5H+/zZc/If50ebt2yzyE9w76mnt694tx4b/NaeFy9e0A/7DtDy5asoF2ObOVMm2n/gIF26dIV8BnsIOsQ727bvpDVr1lLBggUI95mev3CR2vG9bA34Pttbt36jufMW0qqv11DdOrXIy3Mg79P7Yhz/gECqVvVj6ta1M+XJk9vadBLl3+3FNFEuwmRS1ta2n89d7z4uNG/OdLsMTHtlX1y+E1u87T2rsf3O6/5d2KQpdOjwEYqcHBZlYBrpD8eOHbeLdxw+fJR6OPWzShuvY29fF+bxqe/p12Tt7MYFAzOaicuYcfltfOoYcZlXYv+tMjDt2CGp8G3YuJkqVihHgRP9KXv2bGIEEOCECcHk4+NFWd99145RjV91lIGJSB8iU0nLwHw9hm2cNzUeB4iNMYLpQPjev3+fGjdqQHGlOdBawUIFqHSpkvG40phD37v3J7kMcKdKFSs43MCEMfPNt+vp4sVL1LePE2XMmCFe16bdj9jsqb3ztfYNGHdfLVoq1oxLttev32SRn8DwmzNnPjk5daMihQvRH3/cpjXfrKWuXTpR6tSpo2EH43VCYCidPHGKQtl4z5c3j/g7/n0cG4aVKpSn5s2bUHBIOEGZ1L4DZ8ggj8HCeIRB+fz5Cxo+YjTduHmTJoeH0Hvv5RTG8LlzF4TDJEWK5PG6b/E5uB7T+PxWQo9tbW22GhFG87Yk+0Bj8zlK0unzDpQ5c2ZBX7YYK47Ex96z6shvJ+RYthqY165fj8Y7rM3R1j2z9T2z770uuWZt/fbSfGzGs/Qba2dX/1v9mbM0dmIzMONTx3D0viSm8ZSBacduQBkLDg2nHGxUTmejrZdTd1Y6ewnlBQQ4YWII+QzxjOals2P4aK/GVdmXgykDM7Y78Gb9zpqhYLQaMPyhw0dT7ZrVRaQoLjT3++9/kNtAL6Hs25PK5giUkwrz1+9HbPbUXjzt/Ya9/AQp9EjdMspwgAHo4zuCAsaN5syPRtGmLg3t9OnT0wA3Dxoy2JM6ftYu2jswfEOYH0+OCKUa1avSjz+dIGfnQdSxY3tq3+5T5tFzyMW5T5QT0F5s1PuvH4G4GAeWaHUvlwJMnz6baSdEyOu4fOf1o5S4Z2CrgWlviY2te2bre0Yovk65FptdtZc/x+Ybsf2N/swpAzO2SL45v1MGph17JQ3Mz9q3oY2btnBa19dRqbJaAzNLlsyE9IF5X37FaVkf0pmz56g3G6P/8LeQsgXv+hi/EVSIoz0XODLy4vlzKlq0KN24cYPTz+axsXqPlaR2NHbcROrRrYuIjs7gWsoO/F0X57706NGjqPe8vd2jPP9YChgi3n3EabwZMqSnnbv2sAGcIiqCeePGTQoLn0Lp0qWjq1zjUoGjBHlyf0hTps4QdRFIJYOxsZGjtDNmzqUqVSqLOXy9+htCbSi+nY0NbPeBriIioU2RTZ48GS3jVLd16zZS+fJlCanDLVo0pbZtWtPmzdtEvWaRIoVEqtqWrdvp5s3fqHu3L0RkJE2a1Lz+mHODEZ86dSqhpM6e86X47bXrvwqFoE7tmoaKK8ZBfUZ6Xv91fjdTpozk7TmIsmXLanV+efLmphLFi9GePXvp7Lnz1ObT1lSubBlav3ETHTxwmMqWK0N+XG964uQpUVuSNm1aql6tCm1iZRlRrtatW1I/jnSBBrAXmMfDhw8pR47sdOHCJRrENYJIn1741RL2oH9FI4f7CrxR+zh5ynRKxhgGBwYIrIAR1n+Bo0KHDh0RtbRwYABTPJYwefL0CSvfEZQ6VSq6ySmE2bJmJV8fT4LCLulkAc9/xcrVVKlSBSpTuhSVLVOKhnEUqGmTRoIGjzLmz589E+mOlStXpD//vC9o69dfb1AWVsquXPmZhnh7CJwRtfrm23XUulULpuXCjFsr8S1trY3R3jfjlPIFCxeJ9HLQCYRQMq69QDrqqVNnop0h4FqrVg2RIrl9xy5atmwVFS9ehE6ePE0/cRQMdIQUWTPcy5QuKWgT2Nq6z/v3H6Q58xbweUlr0768fPmKNjCtQNAXLVaUDh08TJ06daBGDRvQrNnzTPcU+IImtPvRqGF9mjptJr169Q/Vr1+bAoPCBO/wHeIl6o8RGURqqYeHGxtY1YSjC3XR9sz3Gae+4gzjXJcoUYy+Z76F9FSnnl056thZpP4vXryMz3M5cdY2Md/DnGDEgT6wRwUL5icP9wFMa6kpMDiMafUwTYsMp1+Zny386t/oZ906NalmjeqCL+D566+/mBcG0YGDh2gap+/L6KWeHeNMwJCcNXPK/7F3JvBaTd0fX4oMaTAmlEpCSImokFIoJfMU0jzP8zzP863bnERKKqFQyBSipESpKHOFUJEh4r++O/v+9z33nGe4Pfd279s5Pu/n5T5n2Hvttdf4W2unyYwjXxo0aib169WVVi2bKq8dkEmTp8mTT843cgZZmdnBjiB1gkwam5QsR+k/B7QeDWhyt26ddE9/JxN0jvny51f6lJeXX3lNPlr/cYqc2bNnbwpNp01JVnldRjOzy2XRM88ZuQ0NkBE413YPUU+NvEDuNFcaUN6BM79ly2dmXaFXUEbXrf9nP33yyWZd53Vy/HHHSQflswuUp+Fj734dPmygLFUZ75X9wNYJvDKe23V/N2pYT75XOTZm7HiVJ3uN7Ni8ebMwN9YKvYU82LRpi4Gjo0c//+LLFBiklUFeXWTlbSTdZ9dmucKtH501W/lzh9xc40aVe6VMFpMMZutWzQz8es2atXLaqafK4EF9DSwb3mJfP//CMimgsvxLrQFEp3z/ww8peuBC1Rvwau9eXVUnlDey0m+cdhzuXgU+midPHpVN82WlyhyC2B9v2Kjf7yfnFT83ha3sOLzypfYttdKsKbSiB8OPu3aZGsi9e38x+/Qk5TU/Xjz7rDMNrceozipQ4HSj/0AIoA8nqTOObmKcyF90h9Vft95ay6wTcudc7fMAz2A3wJfo9VgczAcfuF+SJkw0sgNeOCrHURH3Bcgx13FEdiFP2FvokTJlSqfQw95n1xZ9Yfm5gupuK7O9a+vqtVo1a5j3rXjrHSlY8Iyo9ht2Wa5jjklja1l7xmsfottKlrxQbYBJRp89pHYY417zwVr5G1n5nw72ypcge2+CBk6Qzei6YsWKqC14ojynuqGFojlA4EVbS2wtq78Kqc1F8LN1y2Zy8cUlzRBAkFhZz3rt+vEnmanrf/ElFxn7hj22UfmghgYOO3VsKyu1DMLdc9gb2E6x8MyP+m7QKddcU0EOrsPRvnSF1+wFjwbx5IaNG6Py1j///BPRxgiS8+HfU1MgdDDj4AjrYNZRWA0bllqjo3PmNFBZmN5mML/6+mtp36GrjBoxREqXLmWMzfHJk2WCRtoxwtn4SeNGGsepW/c+8oU6ehOTx8pZqlCp98KhOfvss1JqMKtUqSTtO3Yzv/fs0cXUHqKgq1WtYt5vL6COnbr0NLWWHdu3ERw+jFaUHhDZU0452fwOvBdFj4NAnWf9eg+ZV9hazRIlzpNv1IkYrw0WOnZobZQLjgLfxgAgU3WpOiNNmzSSgYOGmmcxPpkb75gwfrRRShs/2SQtW7WXxtqoCMcDQ3btug8lecIYKa5KG7r00b8NHzpQKlS4MnBsF154vvnmgH69jIOxVw0n6HaiOjDezAjOeGedI0ZDs6aNZJcq11ZtOqhzfodRPtHGt2HjJzJ29HDj/L/44kvSuWtP6azKos799xiFy3ygF8YXihMBTgOlippBwUlknTDiuL9Hr/7yrwqqgQN0rGpIzZn7lMx4ZJZZC/jFW2PrKmIcPH4vqwZ5j+5dVFEfZ7LnKJ3kCaNN3Vkkmsx+Yq4alJ9Kf6UZMMfROta2rVukyq57M5b2v1nbfrqeKF4EO8J6yOB+RkERKBg5YrA6jyeYOtjcuU/U8XWSD7XZQhDEzGbJgtYeh5S5Vih/ldSqVV0hu3uNg96pc480ewjaYQSNHDlWxukegs+gRfMWbVUBVVREQX2TlQ2ie6FChQwfxrvOtoYo2rrsUaOuTbvOpunVVWpcUxODMcb+JpAUaU2p7XZ5ws0u8j7WlDWYpO8qpM6FDYKwl49Sp9xe8fBR3jx50+xL+PSgLEiSImosuEEkHMz+A4eoEd1dbq1d00BgkYMYCyPUySCIYvngootKBtZoI6tatu5g9qS3NsvOw+UbP4i/5VfkpZUD8AL7/fTTTzc8m1eN9sN9MccRCvP9WQN0jJPgDzXD119/nZHDrNcCDfTgpGHwEpB05YxrSJ+hxi283l2dU/gLGfWHBoGMPNY9hJPWs3tnI18GDhpmAjY0V7nooguN/LHrikwNurxygPuQ0zgO8B7BAe9+he4YpX6y/zINynE/eoAsNM8PGz5Gair8Gb1i+aWUBoDQoRiUyEzg6DSJadO2k3Ew7e9+ugiZ3K1Hn0Dd521w53V6LI0bKrS7RfOmKXrjMnVUOnVsp8bma5I8cary6mijm9HTK1euMnr8CQ3ALF7yggk87la+pkSAPe83znZtW6VyBN1xABHt3qOv0T8EbXDk+b4bJEGmB8kXHER37xDMhtbwnBmLynLGjrO5WxFXXl4k2IuTlidPbnVEW5vgLPYDYwax5dZRuroD3UeJwv333m2CpaAPWDMbFIrFwWQsG9ShdnVIrPti2tRkDbauU8f/dMHZzZEjRyrWtmvbtEkDgzjbv/9Pw8/IqvG6ftgpQWtLMyE7ptIqZ0ZoAC0W+439GGRrsff87ENkHEEAvsdeQZdZ6L/VwTZAzASj2XsFCxY08pcAdXeVCSQwrr3matMUL2gtrRwhgQCqZN269dKiZTsZprIJlIh7uXLJynr0KvYQNiT6qU27TjJuzAhjt7l8AF/GwjPsKZIujRvVM++0c/azYV2EC453tPdHkrkE5IJsjET3eTjc+ikjvx86mHFQ13UwUVjWobj/vru0luMeUyvURRtTPD57jlE+ycljTD2mLTIfPLCvHKtRll69Bxjhi4NErdEXajCTmSITRsarsQoWr7GJI4OjiILPpY7p+PGTpXPndqkMKDZ8oyYtUjY0U3MhE0RT+X2SGo4YJ7ZwuZgqs4ceuE9aq1KgVgrnyRqv11e5TpqpQYPAo6mGbQqyU6PQI9SxRmhwEaXqP2CI+XcMOwQhkXMcQa7evbqpcB5r/t0ag999/70Kr/ZysRqiN91YVb/TJs3Yimr07TTNPL4DPdWxQolEgvVZWmMIINTs5Y4l1vF5oTVeKKZXcdpvYPA1Unp1VMMbAxJ6cmGgNdUmOvyNyHAsDqbb5MmuJTyw5PkXNZq6MpAmOCOPagadrMONSlt5DSIOAAAgAElEQVQunABX+QY5mO433TniJOOskv2GZ8l2Fjr7bLOeXuPA3VZ+6+Wu/X2arW+lAQT7XZSpNeC8ewiFs0qzIfChXUd3XW66sVoKjf3ofsftt6ZxeuJZZ+tg+q0LBgIO2a/K9+ztfft+k2TN9r2q2VZ+4/Kuubs/vb976fa1Bq54nsxJNc1uEmRibb01r34OZtB4rRHi7ks/w8H+joPprelGLpFpRKbt11rIWBxMu2a8N5EO5tdffyPtNLj35ZdfSq+eXeWWWje7rHjY/p215DJoDA2yIRdBCmCseOWIV874OZiF1FHoqDL3THU4yXDv0NrTSPIkHhioH1QefdBCg2uj1HgkOOh+K1bZavcs+yMpaZIG7tqmCkicfPJJ5r1WB0Evd+72dz9d1EAdzHYdugTqvlgdTNtMyN17wLOHDR+ldD5gAnbIUQJHgwYPkxnTJskbShs/g91vnGSWyJbay+tgNmrc0jje6Ih8+fKaQMExmgmzF5mVIPniztE2bKv7H0LIK4/9eLFliybGwXxn5bsmgFFes5A4psj7seOSA50SnDpkHUFQ7p+/4GmDtrC0PBQH06Vr0L4ADg+dOiuaxi8z7weRtfxMhvgtzUoGrS30dp1eUEWx2G9ff/WNr61l7ZlVq7TpkY99SHbUG6gNol80e89PtrPu3ve5+53Apft9+1urFk01+FsjlfyMpCeAO3vliPtdAsjReGbFircNYu2WW25OaRhn5+xnw/ZRG9PW+WNDRHt/EG811caaOOZBNkboYMauRkMHM3ZaGceGLBIZTIQ5cJUpU6drtHKuiRoTLW6jWaJxCoWCeYHfIHTtxTEKebVLIhHoeir47fWGbqT8qnSIwOA4tGndXDCUXCXOf+PoYTQThfz222/lnrtT1yRhrPbuOzBVVzXXgCXLxO9kEwsWLJDyfYziytdV0ujxSJMNGqYZRRogAG+wEbVKCke98IISKc8AN61WtapRvFzMu2PnbikOBwLGKmkisyOHDzF0cQ1ZqzBwUojUDlSF7R0bQhKY4jc6X2uIRnIw/WjAN91vWQc32vjicTww4Nz3NWpQTx32jgql6ZnSkdUKXAzL2io00+tgEuFmfaBrEE3+1GwZ8Kj585/+b32amyCIq4DjdTDJks17aoHy5rdCVp2unhhb6XEw3fUAlk3DFusEWTr67SEg3Tif1rGFz1zD45qrKxgFGUR3qzxcPoxnnaM5mIULFzYdT1/RVusEjHb9+KOBvSbCwQSRQFZq7y+/GhkxT4NOwL4wAN0rsx1Md88xjlgcTLvG6z/6OGEQWZOp1wAdsExgYDZDgdFkx2jplJ6upHGoijS3ApElgwgkuWLFq0z9HzDCeB1MILJAv4C/U14B5Jj9R8Y+Ix1Mu0fYVzbLYfdrNNmKjEKG9+0/2AQhyJ5t37HT6Dt371necfeu3+9+ukj+PcroD3ddI9WjBWUw/RxMq9t+++13A/XGmeHKmfNoU66AjHWNVTtmv3HeUqtmqm7r7jiAyALDBTlEABeIfHdFh7hNA7E5guSL62C66+XtQh+JF/ltxKix8rqW1uTLl990ciaIFc3BBAK98OlnDTQd26Cnoncyy8FE/gGZtcgj7+bzczDt3yjxeGHpMoWA+q/tTuVT1+EC2RWL/QZU3M/WsvbM+2s+8LUPf1NHPVYHM5q9lx4H82rVn+3adzFZc3Tlc4ufN9l4Mr1FixZJRdpDdTCj8QxQefYawVTsa9bZztnPhr3xhmop9g0OZrT3BzmYZPLJfgbZGKGDGbsmDB3M2GmVxsHkUSBinbv0MPUS55coIaP1+JKJk6aZ/7YZN/cTrnNEhBKsPRE0jA8cUjYxisVr/Nuapa3btpl6JY5C8UZlia51UIgmUWbeweUq2c+2bjO/e7N7dnw2OtdNO+Fu1XupawIWSlSVf7cZIXu/O5dDyWCWv+oKxfZfpBm/7mnGZudNHRAwQ2BAkRxMN9JuaYBS3rt3j0alBpuhZ3QGkywFzhxOU0ZkMBH2HJkTRBOyxTtUMRKIgH5Tp83Q43UWpalji8fBHDdmpNZQPG7g3NDvmKOPSZUJTG8Gk7W/VetWCZ5Yg9Wuud8eAh7dUXmYa6TyORDIrJTBxHAGOgwskXqVSBlK7/7kv4MgsjYoYvco8NQLzi/he5xMZjuYZDBnaU0bUeXdu3fH5GAyV1AZwPiAyHub/ADNot6pjMIrg5r88DwBLtvkB1gTz3XQ8oAtn35qYKY3aHdkygUOZxdZ27yJOmiQKtRGul2P48lgFtd6PJ4/S+Ugc8WIvVyDLl4UAPSN5kQFqb5IGUzgiNQHxpPBRF78rNBxDPOqCgv+66+/TT8BHH/XSAWZg64Bporc5PL73U8XRdN9h5LBpMa5l6I1CBZb3eHSzktngiZBOtNLc/dZgoI5teTmpJNO0t4Jb0jfvoPk4YcfSKEFzxLEDpIv7hwtWgadbWlJNo4A2YBBw01NvpcXyWAi34sWKaK1oz8ZR5MuzOhdrxPt8gjwa/iBEhqOJvI6dBmdwUTfAVM+77xzTWmHN+AWKYM5duwImac120Fr6302VvvN8qPX1oqk27z8bqHRQfSLxvPpcTDJRsNjwEcJFrBHqZ2355e6/HsoDuYPWrscC8/crD0aSOr06tHV6DrOyIxkw9rxASWP5f02QO/aEHRAj2RjhA5mkOZI+/fQwYydViZlTu0IQpsaPXsBy+ygsKxzihQ2GSWitd179jHdEW+6qZox8ilwrlL5OvMcBtkwbc8PXI/6NVsL6Tbj8VPybHyMLQqdEea5tIGLe5HlBGpoBW0ubbrB5rQQPaA2GPIYJEB5KYrmnbvUSWbz2o5pGPFAZMDcg3mnrjCn1jVQawq0gQYMb7y5QulwXwosNtYaTOA9tjYKZ7CXGuPUqtJUIGhsJ2i9H90mrZCh2Q11VsWKFk1Tg5lCA6Vzn949TK3gM88uMXUXGtSKWoMJPa0xH0tmCxgHCpjmK9RytFH6t9KsEufzRaoFPEEhlBhc12smkJofFD+Bij81CwMPRcuUkb2IRBPqoah9oj4GuFTX7r2VH/uYOgZ7WR6Dnx9UiLTlQz+ILNFhAidkTamx4IIvMFTcDOY4Vdje8w+tUg5aewt9c79LbZnfHiLTDiSN+iRb+2prfdkXsdZgxrvO3hrMIMgpQRwgVFMmJZlMD+METhdPBtOuh23A447V7lFoaWsxIxmt0fgoPRBZjhZhftR//6LZVGq7yL700CizG2iwdTnuurtjJTgHzJoGQ8OGDDDGDJc9poRmEWS3/Y4pwRBu/1+knc7FyAQMb2CxFl0C7ZG7lk/iEPUJvdUGRZARyG3Giqyj/CDeDCZ7Bf3BnEEPjB6TZCCyRPRbqm4Igrd7IbLQqJ9mFAlCeesCvXKBWmz0CLVc1IlSZ+zNluLsB9W3k6kkyAekm0YqoDdaacMQnH5XxqK3qFtDz6ITyEoReKUuk2wYvwfpIqDx1CYG6T4/B9OV3ZEcCVv/PGvWE6bGlKAHvQhAL9V96AFTp+hmQyLpTJw9t0zBdR4I6r79zkqjD/76a7/hZxAbbm2ZDTD5yRd3jrZWDVpSygLvYaegtz/T2kOgmF5eJGPFOvM9Ggtx/1gtgaHOlP4KIDFs/wR0av8Bg02TOo6mwqGmfIFAke1dkFkZTL5DXSk2GI2kaO7lNnyxa2sDWfCi5edhQwfI05p5DVpbSkHIKLp6LRb7zSLO/GwtnNkg+9AN0EVzMKPZe0EOJnIxaC2v0GZz2CV1/mtMhyDMleuYlOaAh+pg2j1Hc6xYeIb6Tc6enzPnKRkwoLeB5zfXmtAgG9aOzwZ5YuVJ18Fs26aF9sp4LNDGCB3M2NVj6GDGSCsMu0e0OJpIHjAlOsler04El4XK0oER5wCnhm6qFFMDfaUbWcP6dU1NIDBDL/PbCDcdPzHWiVDjIFDLQDe0liowgUJZxXWnOqbeiD/jABawRrsKDtaswE8KQ6JBDN0vgd3edeft2nymrunAOkLrI/bs3WuiUkAK6SqIQLa1b3TkxCiztSK2YxhdUnEEL9ROgjTQeU0bMEzXpjVczI8z655WmO7y5a/LJZeUFOoMgBDdczcNdv4xGa9XX3vdKE2ysHTro3aGxhZcjN1vbDm0oxwGzBQ9duA07eAH/RkLWTq+i3Ps1qlQaD4uaaK5h/Hi7NW5/15V7EA8F6YZHx1POd/PnQvGM7Vmr2hXx6pVK+s468qbK96SJ56YZw6Ep+icYn9gHGRf6cBK9zfGUqP6TcZ4st1MDxz42zSFsl1kWRfoQcdADIyiRYsYY5Oo8QsYYJqdwjCgS6hdf+hDp1+aGbCW1CnRACOIJowRg+8i7UzHmlepfK0adqk7DRrIt0apl+jcr1BIDE7C0mUvpXwTeCcF9jsUNlWnzj2GB4drgGW/BkxwXmk2RaS9o9YEXnnl5WpwDDVZlRuqVTEGpI16WgfTb+3JyND4yPI6NXNk8uHFoD1EbQXdQnHc6NKMsiHbheJmXWjwBFTSS/dS2uEOWG8863ylKtz3tBMsNIhlXe684zYzH2QBXWvpLDlXjWQauuTQ7MSzEdYUHoWfWA/gtZwj+bR2C7X7C94iCIWBQAMOvyATBqhds2jjpUMyNXzz/oNRs5dcvgcGDSoDPrRjyKnfh9Z7NFNZSjsBEpQgm8YZoT/r34Av2z3TulVz2ah7cbDWdRF8Y69bmWnFLny+WOFkNEkh+JFPSwg2aZObXNqhmrWkiRPQV2CBrB0dPeENZAc14extOpriSAJze/CBe03dJVA229kYY5omX2T53CYZMYr+hNxG5H24OuZ0i8VwhJ8IEtVQXn/99RUpewz+WbBwUYqcYQ0/0E6SlqY0s0FG0HwEh5xaZpycF15YmkpfePcuzT1mzJyV8p7GjRpojbbqJ5ppaRMbP+g89Kymso///1f/oUkY/OfqJu9+9ZP9NhCKoU/zF5wU+IxmXV5+OaDG/xAt1dik9epkxlhvDHpkMPzE73SvdHURfwcNFEn30b2TTt72ojtn164H6ykJAsNPjJ3v4KQjx1w5AUzvEaXf4iVL1fE9xXRi5bucu2r3G7qO7soERvx0JvdDb3u5exX5ik5PTp5qOnzm/g/2DjzXfcZ2q/fKF+rjmuuRPG5TK9uVffXqD+QM1YPoTRxcnGE/XuzerbMJbAK9L1OmlNJkqzbuucvYLTgzBINxTsuprL+y3BVmXaBpw/oPqzO6yvAfnVBpurV02cvGGSDAiRy3OoSAEXuQoDvoDktjEBnuGpTVrtU4sfa5aPuCDqdkWwl+0QCGYJfVP/Adttjv2hsBmQoNLT/TqdgGC7xrCwKFPhV9NJPs6jWCrK5z5LXfKNuwtliQPeOn2+jWShdZV34S1HF1sKVfNHvPK9uhLzRkvZAdQWvZRHtH0NkbemHX2otu7+gbew60u3f99ATrThmPa8NCc7vnkMfAwBc+vSgqz2DvMB4g2GTZ0ROjtUTAz4b9f73yh7ERYuFJL2+hd2g4GMnGsOi4hCiH/+GXhA5mNlpcminYJkA0u8lOV7zn7WWHuQVBV7LD2DNzjP+La5+Z9PN+C8OOIyrcJlaHczzht7MfBWwnbnoBeI9y8UPPZL8ZhiMOKRBSIF4KkEWnzp9jVkgkEAing3L//kPMmbH2mKl43xvef2RSIHQws8G6A5XbvGWL/KpwNDpoWnhRNhh6yhD/F52M0MGMjQP/F9c+tpkn7i4i4kSzgUPOmTtPI7lNU2VkEvel8E1HAgUoTwDp0ahh/TT1qaGDeSRwQDjHkAJpKUBWPUmbTLnlFyCzgKlT2mTLGELahRSIhQKhgxkLlQ7zPUBHaFhBt9dBej4YtSnZ6fLCYQ43XC0RtHPhTXcoVI+6OReClYhv/C+8439x7Q/HugDD4uw24G5Dh/Q3xwyFV0iB9FKAhjKUFXjPDATW70Jg6ZjuhTWn95vhcyEFQgpkbQqQzHhizpMGhl9Oy0NoOgWEmMZb1GuHV0iBeCgQOpjxUCu8N6RASIGQAiEFQgqEFAgpEFIgpEBIgZACIQUCKRA6mCFzhBQIKRBSIKRASIGQAiEFQgqEFAgpEFIgpEBCKBA6mAkhY/iSkAIhBUIKhBQIKRBSIKRASIGQAiEFQgqEFAgdzJAHQgqEFAgpEFIgpEBIgZACIQVCCoQUCCkQUiAhFAgdzISQMXxJSIGQAiEFQgqEFAgpEFIgpEBIgZACIQVCCoQOZgbxAN245j75lPz4409Sr96DcsrJJ2fQl7LPazmseULyFHNw/cjhg9Kcv+bOhAPYOVx36dKXpXLlStKubctMn+jatR/K5Kkz5Ds9EHj0yCFSrFjRhI/h77//lsWLX5An9XDrokWLSJ/e3fXw7+MS/p2MeCGdTVmfb779Vh56sE6qA8Ez4nuR3pmd6ZjZtEr0915+5VVz6Po///wjSWNHphxw7vedrLCvEz3/8H0hBUIKZA8KcNwTR/QsemaxbPxkkx7TU0/uuvO2LDn4eORqIieALl2w8BlZtOi5LGWTZIY9lkg6hu8SCR3MOLiAds2PPf6EbNq0RfKflF927tgp3bp1kqJ6fIh7IcRmPPKY7PrxR+nYvk2ac8bi+OQh3WqPNvhTnd1BA/tKnjwnHtL7EvHw++9/IPUaNJWZMyZLyZIXmKMXgsb3408/SYsW7eRKPZLhcDiYzBdBO3XaIzJ54rgMcTD5RiLOifz77wN6ftVEee+91TJm9DA588yCiViumN6Bwl720nLp0b2TnHDCCTE9kxE3JYKO3nFlxB7av3+/vLPyPXnqqYVSUNcpX9688u57q2Tr1s+la+f2cttttwj3vLL8NXlGDaFzzy0myBSOK7pTj8Spen1l0zp+9hNzTRDmwgsvkG5dOsoll1wkH320QYYMGymnnXqqNGnSQErqb+4Vqwx75513pUOnbkZuVNEAT6SLsY0ekyRrPlgnyePH+DqY7vsuvfSSiPuaebZp20nuu/cuDVzcnxGskiXemRG8lSUmdgQMAj3WpFlruaVWDT3K4WhZvOQFKXHeuXLVVeXkw/Uf6/78NXAvZBXyxLPHs8qYD3UcHMPTuk1H6dihjWzavEXy5csnNW++SY466qiUV9t7kFOdOrZLsd+++upreWTm47Lw6WfkiivKStnLSquc/kvWfbhejjvuOKmrsor1J4g298kF8tT8hbJP5XTNmtXN+5H5tW+5Wercf6/ef2zUqcQiV6O+JJ03MIfefQboMUY5pW+fHlkm6O3aY2ecUSCi/Rg09SOR79PJBof8WOhgxkhCDPgxY8cboUQ2K1euY6WvOkd79u6VEcMGpXLeyNR16tzDZKMuvPD8GL+Q+NswUskscHFOY65cuRL/kTjf6DqYpUpdHHF8P/+8W1q0aidXXF72sDmYRPEmTZme5R1MlNGzzz0vn322VZo0bpCpwYQ9e/YYfn/ooTpydcXycXJE4m5PlIP5rjrpzOnGG6oaRy+RewinYujw0fKxOoKjNRBQ5JzChgD8feDg4XJF2cvkZjV4Ro4aJ+wV957PPtsmbdt3lgrlrzQGEsp/5Ohx8tJLr8iE8aONM/nh+o9k/vxF0r1bxzTOfjwyDCdvxoxZ0kDPPytxXvGoizRm7ARZ/f6aQKPafR/Ob6R9vVMRAxMnTZXqN1aT8jpXLvbhucWLSalLLo46luxyQ6J5K7vM+1DGmVX4gL359jsrpXWr5vL5519I0+ZtpPpNNxg99dNPP8uIkWOkc6f2EbP5h0KHRDwb7x6P9k1Xbka793D9vv6jj6VR45Yqp0YHIqjeenultGrdXgN750ryhNFS4PTTU4Zr7Zf+fXuaQCAXcnXBwkUySmVx926d5dbaNQUEG/bh1998kyITX33tDRM4Gz50oFSvfkNMJIgmV2N6STpuSpQuTcenIz7i2mOcyxmLbka3znrsCblfz/QloJBovk/0HP+X3hc6mDGu5i+//CqduvQwUStgFVxs/heXvpTG+Xjp5eWyYMEiGamOaN48eWL8wpFxm+tgXn75ZREnHTqY2YMnULAYVCeccLwxuNxocGbOIBFKEWXUvWc/qXRNxRQDIpFzWKbOYNduvWTwwH5pjAxroOXOndsYOF06d5B777kz1edRqBgy45NGG2eeYFYrjcifX+I86dy5nUyePF3uuftOKa7OmPeKR4bFO+d4DKF497WbdYgmM+Idd3h/9qFAVuKDz7/4Un5WR/IytQe2bfs8lYP5119/GRgm2Sz28pFwZbTcTBQNo9kfBGoJbv322++KVptjHNFrr706ooPJj3t/+UW6de9j5PHE5LGmJMrrYHr5JJY5xSNXY3lfrPckQpfG+q147ktPwJ+AAXpxfNKoLB3wiYcO2eXe0MFM50pZo3rlu6uMQDn7rDNT3jR+wmTZsXOn9OnVTY499v+hEN98861MnT5TcubIYeoQiYK5BhPCjSjXo7NmS3GFxX3yyWY5RzMcP+zaJf0UplCo0NmpRrt02Ssyc+ZjcrFC44DpLldI3UZ9poZGx4ikLnz6WZkzZ54qwTLG8H989hx5/Y0VcsfttWXXrh9l9eo18osKxubNm8i+ffsU5viKbNnymTSo/5DUr1fXQEO2b98hY8ZNMNmQr778SspqhqVhg4dl32/71NBNkmM1K7pj53dy6imnSN2H7peZOnZqCoHAli5dyrwTelxa6hIDtdiwYaOByE6fOsGM1Y6P3449Npcsf/V1mTdvoWZ+S8jHH2+U9ZrpIfvKfKD5Cy8uledfWKZRxdPkS4WsdOrQVi6+uGQKXew9CKLzLzhfViud77//boWm1DKQwyB6derY1swRI2aK1l0CJTzxxNzy2utvKh2OThVEIEINbDZeWu7evce8m+eBUJ162qnSrk1LwyMoIy7okDNnDpmn8MklS140BswHCj0EZlP5umvN80uef1Gu039voGs0SyHbGzZ8ImXLlJb1H29Qg+aElIgpazd6zHjJrfOA9/LmzWMg21+ocTRD+eZcrSmFxzCEWNN3Vr4rj6tS5bpBs3dvqJHEGpQvX06hYDfLMuU37iEDNXhQXwPdtNc05WsybF44DfRkDPDZ6bpmn366VdrqWsKvPGNpiBLIoTCisWOGmygjF0bcGH22QIHTDXKAzJ3hvX2/xUTHY445JpBfWAvqa3/UvfX3gQOyd+8v8nDdBwzEeL4Gh4BAXXxRScFYfO65JcrLlxpI9/Tpj8ppOo/6WlfNGsya9YQ8+eR8uV33FPCnKcoX3r1i4VC8a9DgEbr3V8skhVzb7KVXBLFfcCSn6R7xZuzghQaNmpn92aplU/MovN5/4BApfWkp4xSzVrFcQTKMdRyuAYPVq9+XaVOS5agcR8kEHVO+/PnlmqvLy8uvvCYfKQywdJlLpa+iNE5TPsYQWrHibcOnbyu8Fr5BDrGvtm/fmep98A0ZzMKFChmeWKV79Jtvtxv631Dtepk0eaq89PKr0rN7Z/MNMqnP6hrUvqWmnH/+eQbStuT5pWn2B3INHqWeuVixIrp/T5TnVBYB2920ebMgq0/XsX6sMmjwoH5yXvFzYyFTQu7x8vJVV16u+/44lXULjHxm3/z5558pPMlHyeSyF84sWFAN3n2yceMmgxLASF7zwVr5G34a2FfKlbtcKCfwyuNuXTukcnDImPrJlSC6TZmUZGQ4F7zy5Lz5qWj4QJ37DEx7z5690lt1HcHXN954S5ImTDIyZdvWbSbYFIssAV1Dff4nWhdXp849yhNrDOT63HOLSvt2rcye8vIBmaK33lopj6leY6+C3kAXNGncUFYp78Yry2KhoR8zeB0HaPXmirdk4KBhAoyvf99eJuDzqY5vv67x+eefr3tiu+qQmfLzzz9LB0UjbNayG795oIPshW0Q75zQAWOTdA/rPwdUzgF9pKyHOjtkK+Nkj2OHsO9BRKAnuJCJ6Av0sl2b22+/1UA/ub+HvgfdhYzHGbNyE1vgw/XrjZz28gWyaavyxWaV537rfFHJCwP1/EUXXWhKMRY985zKjrONXoQ3KnpQM0HzyKn2jMtDzOHmGjcKesJe6OYJyZPlTq3L7Nqtt8q7Cmp7tEqByfplMF0dmDR+ksrt5IP2jieDia5t2ry1tG3dwsjpIP3mjieSXD3++OMFuKdXl0ObCROnmDWuq/KCb7344jLVmY+YfVmv7oPy9KJn09gh+fMf1Ltc1sHETkHvEfxkf9WuXUuaKkKKe4NsQ/Sd32917r/HlHSQgEGPf6ooGWxQelx07dIhBUrs7rEge2yCOovoGdd+/O3339LIwPJXXWH0wbe6D1jrAqcXkDffejtFt+3SHinRbMKEKIAj9CWhg5nOhd+pTlWrNh2k3BWXpxJA1ojMly9vKlgnQm/Q4GFap9ZFzjqroMG3Fy5cOMVIZBg4X42btJKePbqY7AZ4cwS314H1CoENGz8xsN0SmsUgctqmXScZN2aEGsmXp3JcduzYYSKtCFaMNxwnlCDGPc05EOBz5j71X81hktbxnaFZW3WCy5YxWVsLBapf7yHjMGzZ8qn079fLwAhHq4GJ4ER52BpLvuONhFkHEwf0IjUKXMcKZTdy5FgZN26kgftB4+Yt2so1mk3CwcRZTZ441UQVgUdQc7hy5SpJ0vsxVLkYU5t2nQ08+Sqt3XRpaKOKQfQyNRc6X5r5oFhx9B6fPdcY+94aTGtUxEpLDKWhw0YZoc/64sBSC8I3mzZppOsw1IwfQxNjGgfWwh5pRtCyVXtp3Ki+MbIHKZTyW22sg/J+VKEfD6qhhwHjRjv/+fcf6axzwelo1rSRBhR2GX696cYbZOmyl+T+e+82igfFAWzHOjO8g+z7qFFDDf3WrVtvao0w5jq0b22UEu+5TB1atz4FJ2e+woTcGjwb1f5Xm78MHNDHOOzw14xHZhl6wn/wY4XyV0mtWtWNoXrtNVcbZW73UZ48udWIaG0cZNaihQZDxqnBFAsd4Sc/fgtc6swAACAASURBVBmmECWcW74Bvc27evXT/VjIOInNW7aTZk0aGvq4/NuzR1eZPGWarFmzNoXngFxRJ9msaUPp0au/716xWUhgty1bdzCGXlCtov3e2nXaYMqn7tfyXRl1eK0zT2aS8dvoOUZtLFeQDONZb6Tf8sXwYQOlQoWr5JNNmw1PIgsIAPE7ihw5hMHnyiEyAO77rINJcGq4lheceuopxkkeoHtg6JABxvGDL+waeMfCdyLtD2QKxkt3lXEY8qeowTtk6EgZO3q4cVhYe/g3s7KhQbzMvh82fJRZKuTVtOmPmIAaNMR4RDbv1bUdPLCPcS6Rq8iAJo3rqzO636w5Qckhg/uZfeUnj0/SXgH2ipdu7EVrdMLn3Xv0TUPDH37YJX37DxbrjGJEY7wSWGDvxSNL1inPM8eGCstu0bypypqfTB0wzic0ITjl6hb0VjuFjI8aMcRkmbz8PF4d3Xi+P/PRx6LS0G9f+WWmbPCG4B/6CSeNDNcXGqRFn5+ltdfoL/Zxjpw5I84DeWiveOQzcpPgMJlWZAUGOD0Nrr/+OqPP3X2F7EMfEdBB93HhbK7TRneMn/pDaE+gmrKfXOqUEYSzaBVLA7tnX3zxpUC+WK/BqUjrjE7yk9tdu3Y0dlN3dWzRTXzjjz/+SIU0sVnuaPPA/vDb/9CEIGpTlf+Dh4zUfhubU9kXkRxMZFjvvgNN4uAmhUu7DiZOF5nRzRrAH6S6kH1FsNGr33Bm3SZ/keTqBRpAJ1Dnp8uRF7Z3BHYhAbzx6vx27NBaA3jTffWn60hbPYSthNzEvnhb91v7jt0M79x5R23p3LWXr76rflO1QLuxnPIMsp1gFLYwtavwGXT1wpFN6U0Ee6ygBt5c+5Fgl58MJGHjlm+4fG9t0CCb0M1ex6JTw3tSUyB0MNPBEbZeikc7axG4X+QHI882psEBw1jAKSJyQ9Zm4qRpMnRw/1RQNm/6H8fmqflPR3UwrWOCYHIFvRVy9nfrYFolwN+9EAx38/F7oyYtNNuSZAS6bbpTTI20QuDfZz9pnI4bb6xqqIhRRFQxPQ4mcECMLSKsGExAi1woHQIfYfLPPweMU8u3cB5x2mdMm2QyfVx0svxVs7En6vNEUJNVqL+qWVGMda9A8tKLDDHzxTm3giUIkuFVqNFoefLJJxnBioFIoxZbRE+Wghpe1oELw6z/gCHm3y0dyC5jnNi/HXTyOpqM34PaWADnD0XvruVmdbQbNW6RBuKDQQpdEOw4VvMXPC3DR4wxGWcUrpcfvPMMgs74OZg2YotCwgnhcv9GRtJ1JNytaI1ylD0GRXmNvDJejMhmGnSIRkfLT3780q9PL82qT5S6mjGz47LfjjZfAiQuj7BHCVyQxQvaKxbJYPmZbyXSwUQRY/xDq8aNGhgDwDVK/URcJBnG/X4OpqukvTDXaHzj52C6tdXfff+9tGjZ3mSi7rv3TsPffg4mxq27F5AT7v4g6DJCg1SuTLR1V2Q+oQ3BP4IbbqbAj0aJ+lsQLx91VA7pp84Zl+VXd9zQ9IO164Rovde58sobasAefXR2GnmcQ9EyXF4ZEgvd3PkH0RA+wDGpUqWSoe0Tipgh2EcmOhpPRAo+WuOf/UVGnwDYfnWqrW4BUQAs3zSW+q9Ozjp19m9z5jyVyrCMtrcxUCPRMIgfgqCPZGp69R5gxo4+osYa9AjZmooapAHZUb9+XXlMg4SR5uHWAMZLUztmHFyCVuwdWyvq7knkQQsNGLmQUIJE9m9kkF297qWFl7bW0fPjCz+Yql1nYIwLVa/7ye0hgwcYJw3bo6PqyTMLnqH3/ZvKIXPHbHV4rPOwNepXKiKAZy0yxJYjuHLRrcG0tLAO5uCBfaVq1SrGXkFmkjlDb/32+x9qL7Y1qLQgmQCd3RKTSOt96621AnW5tTdokoaOgwaggK6vcl2g/kTOWPSQn563MgSnvo6+s60mMvxsw5o1bjKOr99vDz1wn7TWgLZrgwbZWPBJJHvMz8H027/jkiZGdTBduetn2yVKFxxp7wkdzDhXHEGcpArvJI1A1X3ogTTdwOzGdB1My7AXasTplFNONrCjytdVStOIxWbfyC4S5afmE8cOyI+fwegnBBLpYJIRISJH1qxgwf/PihRReOOV5crJ9Ece1YYiTxsKtmndXIuo79GM18EotHVYYs1gttHsZ8fO3VR5nJ2SmXGNWOBzCC1qIypfd40xELno4Acsz0KUURJAYV/RoxNQ4nTyBboTi4PJ+5ivG91MlIPJu6FLpUrXyIUXlEjhOrI31apWTclk+NHB0tBtGAAMuXffAamcYVcZva7QXu9c+CgOJrAU4NMlShQ32aOemnnLCAfTL9rrGmNkC4McTMYKzGbEqLHCXPLly286rLJ/6jdsFjMd/fjlHI3Wd+7a00SabaMGuyDRjND9+/80UVz4FJ7H4MGwJrobtFduvKGa2b92HTHWEwWRZT2BHeE0keV96ikNSE0cayBa1uCxc7NrHE2GuYZUEF8k2sG074OuwLpoZuTnYNrspysn3P0xcvgQk+F2DQYLmyeCT0AH56e7djzOzKOj/HgZI9Y6mGSY6ETKWo4ZNcwELZH/ZPfhL69cZX7ufscoBfLtlcdWb7j0tZnvaHRzVWMQDU8+6SSTEX711TdkyJD+BvJLVhsnM15nyEW3WAfT8jB8aGWoi35xZaKlie2LQNMzNygSbW9biHIQDYNMhSAHk6wRCJx6qrvs9YbCyPMr7BlUA6UOBMpApESah3s8Vrw0BYJLdpumMxUrXmVq0YBJEvx2HT2r613d58pvgq/xOJjIpSC+8HMw7TonjR0h02Y86qvnaX5GmQ5QcODGBJXhZbeLv8svlodinQdOcc/e/eWC80uYjDMQYcpUcORsdi9SBtMtbTivePFUGUz2M/R4QbOu4zUjDD39ZALB+ngczCBdTgNFkho4tiB2aHJDyQJzCrJDbqlVM8VZ97MtXXlR46YbZdiI0b624e+//SH9Bgz2/Q26tNT+ArE4mH5r6dpjXgczaP+CZIiWwXT1hSsnKIPB7qQ7O1eN6jdmqa66QTIpq/w9dDDjWAmULDCas886SyEQ1YwgIJv0m2bdrIPjhUNxj59AZTPgHLmOIwJn0uRpWoh8knE+OZ6DiL6NQnuHmtEO5k/Uh6gx7S10J0u4bdsXJiPLfKdOm6GZ1kVposzxQGTbaya0l0K+uGxzJNeIpZtlRx0LmTeb2fNbOmBTwGiA/FKPE0kgeTOY1Coy31EKx8II5UqUg5lLFRbd66ib82bN3HWMJYNJJm/I0FFau/CdydaOHzfK1Pq4xsdH6sQQfXbnAv9u2rTJRBCB6XL8RLRMVTSjzMJ5/GowDzWDCZysaJEiBiqHo7l586fSunUz6dGjX1Q6Wn7y4xc7LtbBNuyCp9mTO/ToIdfp9dtjzBXjtXGjegJEEIOaM8v89oqXR4EpYlD6dRIEjrzirXekjMLUgpr88DyZfhtVp2ss0f/ePbuZLBXwZWr2gCT7HUsUiww7HA6mzWBSM3Or1vmQpU5UBhMjK6fCEJGrr73+hvTtO0gefviBlLWPQwWk61ZkpB8vj1ZHcppC4a1xQ9ZmmKIJTlB0BoEUV/776RC739n/yEo/eWxreA81gxmJhinZTQ30meNxFMLrRVQA1Y0mS/wcTHh7lkLcyIbs3r07wzKYZL7Z+5FoGK+D6coOAkDUz76l+xuHj6xW0aJFVAZfFzUTm94MZudO7RR2Psz0RyBrSlmL2705IzOY0CqIL4IymKzzCIU7T9T6QT+5Td08czhL+10gKwnoXa49ITgey6IRDiWDybP0xrDOpEWe0ZfCluEEOZigSAg8mky1yl4C4N4aTHdsdMf2kwnecqhIAQVKmtBVQbrcZtC7KbSY0iVsD7KYQXaIy9+RMpg43wTKyYZ7bUPewXeDdKFfdjDIxrLvCbLHXAcz0v5dvvz1dDuY3gB0uhTAEfxQ6GDGsfjUAAJxuevO240Cpc7tiSfmaZ3bJak6jRHJIptgI8Xe4m4imxQWc5wEZyoRVafuAaw4UWyimnSIPFWVNQ4oNVbg1M/QZicNFFJjjxvJaAeT5ioYegjxLpo9oo4AB26XGtXM4TI1hKm3or60a/feplboDzXSEWBdVLmxOTnbj2wExftukx9vDSY1SChejHdbx2VrD2vVrCFt27Qwv9FUhdpEjHDqGKdMnW4yyWTirHADlkRNEPWNPAOUNpYMJg4x0Lzz9DwzmipxFA10txBbN5IcL0SWd6KAaPBE3RkRTc5TfePNFepw3pcCi41Wg3nnHbeZWi3GQpYKh4LGS/CPG6mjON/MRWsn+vTuYZr/PPPsEtn2+ecmy0VzFup8qWMhm3coGUwLTcuV6xhTL2kjsLHWYLrRTLsd4W1oT6SfmjzqcsYqZHDggN56zuOoqHSEn4C8+fHLbbfeYo4KAaYMPBnnnPe/q01giFASYcX5fFDhPLbdvHUCcKhBGqDYMaYH9O9lap/JAATtFVdJ4ZD20EAK6zNM6w1t4y4LWSUaTwbP75gSDJL27bsYKDPHlDB+Ot4yTpAOXM8tfl76qOHVS+tF+a63o2+sMixa4CERGUwamWEcIc8wvnppYIh6Ogvv8jqY4zS7QVAkllpCd72YC0dKUNf311/7TQCKPePt0BuHKojr1iBeJrNABtyOFX59UzNcZNbza0OlHNpcKXfuE40OiORgArfGEfOTx/CmveKlmzvJSDS0+3ylnvPnNgaKN9tmHUy7zra2OI92Yu+hqB7v77HUYMaTwZyumTMvDWlk84zWxHt1r0ubSN1BWZdhKmvu0OY4OEK2j4HbOC7aPLw1mLHOyQbZkG/sM5qpIKOASXozmLHWYAbVLloaWLmJ3AniC8vLfutMOUSQ3L6u0rXa4G+pkX2UyHD2LhBZt3YwvTWYOJODhoyQWjdXT1WbaY8ssV2//RxM9B/noz+tNZi2XtEPdWRpRIkMOn+Ujt+r39x+EvBYpD3EsU3YWkG63NKCDrfQFZvSOsJ+dgjBVpvMsOMHAYY9BnQWe6yN2hStWjUztcNB+g79FPSb6Tnh1NczxyAH03ZID7LHvBlMv/2LTUpTSBrQ4byzF/xqMF19EUJk41JvEW8OHcwYackmJYNGJ0L3Kqh1AN5mHEReHnnkMUlOHmNgWGxWOpPh6NBkggYT1GLSgW2oZiMQ/H16d9MOlu8bI5fMIY1EUKzAAi+/QpvyKIwRh6+r1ipi5BIVZ2NO14YpXA3V8cTZAwpBXd2l2tzlYnXqXtLMCtfd6hTv1IwXDm0Z/X5LbZaC8KCT3Q7NnNLRjaYOM2bOUnjpa1pDUFkjXs0OnumlUXXO+yQKTVc1OlhSz4FxhOP4tTrTVSpfazq1Mi7mSqc5itAxCDdqoTiHT1MryBlERJSozTi/RAl1ehanjL+aZg0REtCpcOGzjWNLRodoJtki4GI4lIuXLNWat1MUppzfNB1wu8hi+NJMhw5jlypMhEPo56rjWkMjxqZuVGuE/OgFTVo0ayz/6o+DNcP0k76HQnSO3gDKRFCBNQP6heBmnNA5VloyzgOqiOjOSTc21hLINA14XtPugO46AgVCWUGnSy4paToq2i6yNH16XjtoNtYswfkK5UlWWtMVk2zHzp3fyw86NtYSJwWHhPoD+72q11eW22+71WThGXtJXTsUxdJlL5uuxfAPXSYtP1RXZwva2XkS+ACi5I7VNMLRmgz2Bp33bObX7hHbRfbAgb9NV0/bRZa1oNmPfTfdBd2OfihtoG5A7sqUKaV8s1WbGdxlAjkELWKhI/z0iPKzH7/YLnerV39gjMey/zWyYk+O1GwpXUqBWHMG5NPatdDyDPNlbESnieRaBwlIGHVUfnvFe6g2juFihV6Zw9nVAciXN69pJpFLvw2f0+AKgweoNw2EgIXyfvYOxgnrSJdWIJGs7X1KF874orbWdnM8WjN2dxhD5t6UBlixyjC6G9KAxMqBstrllOCE5QuCHNT8EVwrqM1KqFki8h/EN7ffVlu7QwNbPyhXCAjRDZNgFBF/5Apza6CZ4OIaTHD5Ajl1TpHC6jQPMlmLG6pVMYE5ZKx3f9yua8PesPyJvGGs/+o/I0aM1WYqOSS31jhxAUV3a+djVAPpus2Pl+/WvUInbzpAWt66QOtLe/cZaLIN9qJBEQ2k3n1vVQr9kCU0MXJlN3LuEX2XVx67zontIhsr3WzjNMZChjkSDQlULVDdYo1R1scdXyyyBCenUZOWJkN1nWZI2KP8O+vNWtEDwOUDGn7RgXjO3HlSSoNt6BnbRZZ65Hi/Dy/TGMWl4dVXVzQBG1f3ukywXPcosNfFGtjh3ET4kwy8pZ3N4lknwDpdNLiyAWjQE3Q/9puH20U2PTTNox1hRyuklA7QGP7sUeClZHyQES7s1XZfZa7IKNtFlu6rrjygxu56lUHuZYIo/8lNbITW6oSwnl6+4Blr4Aetsw0ce+U2NgENamg4RGAOnuyggVW3gz/vj3UeNMcDZmv1ObIDPkV/Euhzu+PyvaraHIneBsgxdO+12nyQhm0fafd2bDpqx9mvoAXmPrnA2ED7NAiO7r5XZfQZBQqk0Ahbgrp9mlB59ZsNCkZb74b1HzZywU+X41DyftbNNg6z9ZW2S7hrhyBTvL1EWM8f1f77R+dYtGgRWa9oGfRfjeo3mQaIQfoOvej3W82ba5jggWs3sV50vF2rteaujcXfrU71s8fQKdTgzvuvRAv712//YpPS0birNiQiKAHyMJIN6trQ1raz/T3SJfyP8IdCBzMDGOBbze6RtcOIieXgeVtcTmdAoCwH67V+18jnGNm6bZtp8mCFQwYMN3xlSIFDogD1hwQ2OPrBZpIP6YXhwyEFjjAKoANAWwDTpqEZQQkM3MHa/ZYgl/fIq6xGHjLQX2kW3wv/j2ecflnaeJ4P742PAt4O4vE9HdvdfnwRrnNstAvvCimQ3SkQOpgZsIJEXoj4k4Ho369n1GYS1sH8/ocfDDSTTmJcwGtI1+N0WlhsBgw3fGVIgXRRAL4lqsnZj61aNE2VSU7XC8OHQgocoRSw2WWyTEDVyGKwv0BjAOvibGIv3DkrkIpsEl0laaR2l2ZlXUhuvOMLHY94KZb++90mPF5YZvrf+v9PRuKLcJ0TQeHwHSEFsj4FQgczg9YI2Msq7dYJ/JFW0cBBIl0UsONQAvMBWkqNFk4lUIrMgnJlECnC1/6PUgDIHc0/gIln1pEP/6OkDKcVUkA4i436fRoSlVS47PbtOxX6frmeXVstSwYYcYCB4HE0CSUe1Mqn1wn2wrItfDFki8RTADgriBMawTVv3thAghN5ReKLcJ0TSenwXSEFsjYFQgcza69POLqQAiEFQgqEFAgpEFIgpEBIgZACIQVCCmQbCoQOZrZZqnCgIQVCCoQUCCkQUiCkQEiBkAIhBUIKhBTI2hQIHcysvT7h6EIKhBQIKRBSIKRASIGQAiEFQgqEFAgpkG0oEDqY2WapwoGGFAgpEFIgpEBIgZACIQVCCoQUCCkQUiBrUyB0MLP2+oSjCykQUiCkQEiBkAIhBUIKhBQIKRBSIKRAtqFA6GDGuVR0SHvhxaXmIFkOd+UA3qxyvaodaznA/G89GDdp7EhzgPnhuNau/dAcAv/dd9+bg7eLFSuaocP4448/Zeajj+vh8xuELnXjxo6Q8/TA9sy8vvzyK+2oOMnwxcjhg8yh1u7FAdtLl74s33z7rXYVrhN2Bj6ExeGA+klTpgvnbzZpVN8c/hx0/f3337Jg4TOyaNFz5rDoPr2764HLxx3C1zPv0UTz9ccfb5QZM2fJp1s+066/ueTn3bt9eTXzZhh+KREUiCZ74vkG5y8jS5FVlStXknZtW8bz+BF3b0bIl6xiY/z111+y4q135O133pUG9R6SM88seMSt75E64UTy9cuvvGpOSOBkhcNpl7prmUiZeaTySCzzDh3MWKjk3LPspVfkRVW+A/r1kjx5Tozz6Yy/fczYCbL6/TWSPH5MpjqYOFB9+g2SP9XZGzSwr0CnqXo+4uSJ4zLcwXxLHY3Jk6fLwIF9jIN9/313y7nnFstwYnvnzDEDjRq3kJkzJqdxMO1gOHh62UvLpUf3TinnnWb4QLPBB7y0jLa3PvtsmzRr3lqaN2vs62Bu+fQzadO2k9x3713mfL7efQZIjhw5pa+eM+t1MG1b/ffeWy1jRg/LMoZUJL6Ol17c371nP6l0TUXJmy+vrHjzbVm46NmIvJoN2OZ/foix8ua7yrvRZE+sxPrxp5+kRYt2ekTKFdnOwbRnSr+36n1JnjBaCpx+eqzTTvd9OOV+8mXfvn0y98kF8tT8hbLv131Ss2Z1c4zLG6oDbqlVQ+o+VMdXB7g2Bu/GOF+oQbLTTj9NKl93jRx99NHyhQZSP97wiQkQPapHjli9G01u+k2SbxCEW7nyPdn4yeY0QaeNn2ySiZOmSZ9e3eS0004NpBO2B85EtapVZKue3/3GGyuk9i015ZRTTk75e2YGLJ6ct0AmTZ6mNkiSXKjH/mTFK9b9fTjGHsTXdiyx6iDOXB09JskE3zPbLo1Et0TKzMOxPtnhm6GDGccq7dmzR9p37CZ19VzLa6+9Oo4nM+/Ww+VgciYiipDrgTr3yvPPLzVZpsxwMKdNnymvvf5mpgsv75zXr/9Y6jVoGtFoh4c6de4hD6lxcXXF8pnHGAFf+uGHXfLMs4vNWa3HHnvsYRuPl5acARvp2qYGTNPmbaRZk4a+DuZOzZ5PnDRVqusZgqVLXyp9NfjB5edgogCffe55+eyzrdKkcQMTOEL5sFY33lD1sNEkEl/HS69vvt0uzVu0lXp1HzD0yi6HnWPEcGYfQaN8+fIdtrU4XB/2402/sSRyPX/+ebe0aNVOrri8bFQHM6vID0uT77//QVq36WjOFE0ePzpT9DTnSgbJF/vb1998k6KfCDK2addJunTuIPfec2eq5fSzMex6FDr77BT5xb4YOmyU2RfvqGNo9W40uZkegxtZM3DQMCmp52V6x+u+b1xSslSsUN4EV0GM9O47MEUXwp9vv7NS2rRukSlbyQbUli9/Tenc3tgkWeVyZVrevHnT6J6sMs5IfM0Y49FBh8sudWnp1SWJlJlZZc2y2jhCBzOOFVmvBxMPGDhUsxzD5eyzzozjycy7NStsZGaLgsksBzOrzDkWgUXEcsTIMRq5Pl5at2qe7oPJE8VRRHmBNPs5Xon6Rka8J5qD6X4zmqL0js/N9kWC32bEvNx3JpKvvfSKhVczen6xvN9mcccnjcpUREYsY8tK9yRyPeNxMLOa/IAOzy1+3mTiyl5WWjp1bKcZv5wZulTxOph2L1a/6YY0DryfjeHnYDKhN1e8LRecX0JO18xmIq5IPETw+KOPNkTUE+54vA4mjv+mzVvkWkVQZMYFjR+Z+bjs3Pmd0bVDBveT3LlzZ8ano34ju8i0ePVmpIknUpdFJXDADV66J1JmpndM/+vPhQ5mHCu8ePEL8tSCp2WCGjtuNB0owRNznpJvtb5u48ZNcv3110n9enVTKbYP139kavTO0jqGbdu+kIJnniE7tu+UTp3ayqWlLvEdxe7de0wt44+7dpm6yr17f5H27VrJ+SVKmDrQ519YphCg0+TLr76WTh3aysUXlxR3I+fPn0/e0fqJmY/OlsKFz5ZPNm2WppqhsdlXfps+41EpUeI8WfnuKoXt3Gwifd98862MHD1O8ubNY8bFdzu2b2MyPEkTJgnQn476vRw5jlLow3gpfeklcqY63EtffEkuu6yMUUJLl75kMkj3KkTxA3VgNiic59xzi5rxX6SRUL8L3D80xmgpVqyInHjiiWosvCCTkseaes7HZs+Riy8qacbBXJs0bijvvbdKHp01W77dvkNurnGjQogqyRlnFJAx4yYY+NFXWhtZtuxl0rDBw5qhy2Xo4TfnvXv3mrn88ssvRmF/+ulWaav1R2QQxowdr//9mYFjljivuIwYNU5OO/UUOeecwgYGZOe8YcNGk8Fs3aqZANGk5u34446TDu1bS4UKV6U4k2SmgHh6nTpbe4NyPv+C82W1wrzuv/9unVd1efHFZWnoQnYYZ8hvfYFi2Ys5AMtd9MxzUlhrhj9QqApj3PXjj/L47INZ50rXVpSj9B/4IFbab96yRSZMmCz58ueXa64urzCo1+QjzeKWLqMZQ611BE61XdcFuuY+MbdZQ+p6jtNMaYXyV+rc7jE0Yd0fnz1X5syZZ2jZskVTmTb9EUM/Mr0ogjUfrJW/9Vng1+XKXa576GAGEyPt559/Njz25x9/mN+LFDnHrNlLL78qPbt3lpv0HjIMv/76q0bhLzDZSXiodu1aZj+sUENtxszHjCHSt3cPY6DOX7BIrriirNmbtW+52ewBvz0BT01IniKfKIzs9ttvNXA4Ivh1dG7J+vcCBU43hhXzhQePOeaYlHWhJmXZsldi5uvL1GDmipde0OMxhY7bOV2p9CuivNu8ZTuTYSDDizyJxHeFzykkJS+8QMi+MJ/bb6stZfS55/W5Ve+9n7LmH2kdNDB1rhs0+wsckHUsX76ckS/M952V7+r+OVUGD+proOzwyFjNfsB/B1TOIU+7deskm1VeuXu79KWl5JJLLvbdp5eWuliWLHkx1R559tnndQzXa4Zgidx91+3SonkTwwNTp800PNOpUztDh8y4gvbBGcofG1Rn5MiZw2S42Kus1azHZkvvnt0MHNLyJr/nyZNH5zjf7NPTdX99rDJn8KB+skd1hSt71qxZm4rGvDdIF/Db8ldfl3nzFiqUsIRZr/XqTKALgDSuUjmEzGzfrrVccEEJQy72MfvEyo+KFa6U3bv3mr95af3dd98ZeCdyh3d+os7fB2vXpZKNvDNofF+oDB+jMiTSXuJ55oHOufLKcoYXNin/JI0b6euABfEcsilp/MSIsofvEJSDJoULF5KvVDv/DQAAIABJREFUVV8io66rdE0amR6UweylkP1RI4akKaXwszH8HMyffvpZ9qquek37Lli5iT6Br6PJ2yB+j2Rwv/TycrMXY4U4eh3MXxUizPNT1J5JNH+4us7Oje+jc6i1m/vkfIOkws4JuoJsjymTkgz/+NkTf6i+YT7fKjokv/a7+PzzL6RLp/bGNrH7zWtrYP/NmTsvxV75a/9f8q7uL3SPpS22gZ+uOeusggr5na56bbnRJdgkq1evMXq1a5cOBoL9k67/qNFJcqwigHaoc33qKadIt64dUpxr9uCQYSMVnbNXBg3oY3Qc6Jbv9R2Mm3UCMbJq9fvSumVzg26yepNa3K1bP5cG9R8yfSTmPvlUKt477rhjA+0roMroWcbIe5AxNarfoAGgtmlg4kF781/Vl366toXaZfAWe4KxnqpysV2blqn6XJDJ9uoSbPhIMtPaY352dmbojP+Fb4QOZhyr6OcYYOAPGjzCKIpba9eUhU8/awwa1wlFAAHbufHGqtKoYT2hPoT6sGlTJ0gpNZj8LhTToMHDjSJHcSAAe/bqZxQaRjKCBgjQ2WefZRTiypWrjDJ9Qo10W4P51ddfS/sOXY0iK126lDEgxydPNsIWg7lLt17GIL9Ka20wHAfq9wb0622Mc5wEnEouhN06Vai8/yt1Zjt06iZtdQPTRAjDulHD+gfH6cAQcTD7DxwivXt1N3QBSsVzxx9/vIwYNjAQ7mYVMsKzuzoH27dvl1y5jpVevfuZeeAcE5Vs1aaDlLvicjWAWsl4dXrtnHF6O3XpKZeXLWNojdDHEamvTQqKqzHrN2feixGHABuoQvdEVUxz5j4lMx6ZZWiFU9BK16/6TdXkGo3AAqfsoI7yUUflSDVn62A2bdLAOL/79/9p6lJxVscr7WxDKNZh/sJFaZT1li2fKnSqs2lEw5pQF4OxOVEd7FNOPtl8y6XLyfq3PgpD8ltfV5laeGR3Ndp574saCEA5WseLNYbHzP97vhEL7ReoMzZc1xQnmiBGy1btDb3vUIeL9+GE9ezRxTgOQMyJurNubmbBGy21tGysTXyaNK4vf/653/A/iptoNEqVdb1Ugxv9dOwHDvzj+zsQWjtPYHNjFX1QvHgx0yCIscAjKMyx45JTeAgjzYXfWthdpD1xUFE1N7U+OdRpxrnNkye3McoJ2OBAM2e3/pOIarv2nWPia2/DrvTSy0KKXWOSQFI0vnNpB/907tpTOquDhiONw2nXHAeCIBc8MWrUUMNv69atlybNWhs5QLAFQ4D9e1mZ0oY+GG8/69/gwd9+/83U/xGkY23cgBl8RB1p0D4tVKhQGv7FKe03YIgJ7MGD1OEi36gTQyZmxmXXKmgfuPKLdfZmm10aALXs3qOv4WMCdugk6MgFDzZsUFcd6aayS4OSlsZk8TZs3BioC2iMNnLkWBmnMoogAvIVODWyDgfzqflPG6N1jK4ne9xeXh5E3rGn/GgNj7n7lXcgG3E2CSBiGPvpKuTm/AXPRN1LvA++Qleht95f84F0UR4dnzQ6TSkCQQyChEE8Z/dGkOz5bOs2o8/pw4A+wtHr1l31hmbIvEFDSyP0EwFQDHiCAsBjybB6nSM/G8PrYGLIo59OUF3qynDeOWz4qJjkrR/fR3Iw+a17z74xl7x4HUy+Z+G/ieQPP8cRmsMHdRQ+/KsGwxs1bmn4OBK8l/H52R7ID+wiP3vCBG41YDZyxGB14E4wdbi5c59o+it8+OFHvrbGxAljZfGSF1L1yXD3N3YUvBWka3Cg2EfwTo/uXeQ4DWAzV9aHmuPn1DbBjuivvAmEdbTK4rYKS3b1B9lo7ApoV7hwYYOoeubZJSn2KGu3T+1aq7/XrvtQ3z3G2E/w3cHeGkkmkOvafOhsP/vKzpnEAU0fK2ppkIWJjxszIhWMPda9aXUtYXSCY8Y+VvnO/oJ+2AVeG8ObRbX8HiQzl7/6miRPnOprZycKNZAZ+udwfiN0MOOgPgyK8nWVCMbWgqefMRvnF2XuHiqEb9XMCMaUVR5ewc3mwgmK5GDaJiZ1tWbKrR+wQvCffw4YIYLDhiMyaPAwmTFtkskYoMwmqGJ9XDN+OJ7JyWOMg2KLmolcffrZZxoFX52mEQJja6EOglu/4v4No2PGI4+Zd5Pd6dWzq8lUeY0NHEwvRBbBNl4zXtEca1do4dwhAE2B+H9NGyzM1P5tjmaPrYO5VZV/oyYtZJIKQIxb27CiqGZET9KM7qrVBwWx2/wBI6epNozBoLW09v6NxguDh4wwGcA+muXCSQky8t0mP5Z2o5Q/bqh2veG2IAeTjBYKEUNl377fJFmj8a+q8EQRFCxYMJUwx8iwgQXv+g7WoEEtbSJhL+tgFtJgREeNGJ5Z8Azt6PZvikPpdTDtf8dLe5SYC697WHnXreWy9MqpkDUaRrg1n7HQ0lUQXieQMQf97nWkcfLIwmMU4miP1LWZMWNWoIMZbU+QKXdrbzESCDqRqcOpL39VOaMAuc/KBC8Pw4+R+DpWB9PlvUj0cmUSmdFY+Q7aeeWZF1LpVeReh8m71pZPccAwZlgXCx9034XsjbRPrUFk+dc68xg2yB4cmVz6jfHjJ0vnzu0kr2YDM+Py0se7D2ig4jZmi+ZgYjDXvPkmI6/yacMmspwYtC4PujQmYAUiwE8XgDRYpVkQgj8WRhgrRNYPQhdE610aYPTWTNt9hYFOttFvfP379pQPFRURaS/ZNSRgw/9wML/66ivzPQIJXkPTOhP8vx/P+Tlalg+tXl3x1soUPRIPRBZ9vVDtBdBMOCK1atZI5WT62Rh2PX777XfT5IfAJnBUHChXtlHf2LFzt5Ta2Ujy9nA4mHwz0fzh1XV8AwcLG6V3r64mMInDQVZrsDYBRAYHXX7rCC/42RPFNLjTvWtHs3a8k6ZLPTQASp0s+23S5Km+9pVXTyHXXRn3kZZhRbK/SCh495FbjoSz9agi1gjkkdDggudy5MiRMm1g2MiQAf17qeN8mSYChsoGRZ7cffcdUu/hh4xdgfz1OpBe2X+RosmsrRbvnCOVuLAOse5N+x6CQXfecauRYzj69GDwIg2DHEyrM931t8GaIDvbookyQ39k52+EDmYcq+cV/pYh6ZgGRIuoxs01bpKzFC7qRiZtBgRoSNVqVWSARtSPUQgD8L0ggWeVHArWrQPzKhuMC66cOY828IP5Gm3GWBk5fIhQdG8jp0S67FW+/FUKh1qg0J7/bzxgf/OLPHrHwhjate9ijBsyfjRFicXB9Hu3l/x+xidCzDtW1uJFdWJxvsgoWgPtdW32Q3MButcVLFgg5fU4aO8qrIxjQrwwHz9ae+tk/vzzT+k/YKhCXz/VbOQoA8ONxSnye3eQg4mD8YpCOV7RTnwVNVMAhBVYo5+DaYxopYvf+nK8AJkIe1m4DlmITxUainAkSHJGgQKpnFb7TvP/TkYzVtp7HcxWLZsZZYXTMGLYIIXQ7ZF2HbpIs6YNDVzSvWKhZSIdTC90DfiM5SGv8xptT5CZ9jZ3AuYzYtRYgR/z5csvXbXRBArfygU/6Jw1Pvz4OiMdTCCysfJdRjiY0JvIOMeyVKx4lekIfZU65WQd3DUneASdXZno7tOmmq32a7by9dffSDPNyBE8wkCjlOGeu1M3V4lDDcR9q+0UGbQPojnk7u9AZIEzj1cHBSOKoFV3dVQ+17KLIAfTGkt+soLyAfao20DmUBzMIFr7GZRWNvbUTAyQ2SBZll+hbJH2EgsCjcdqJpxsImUjIBpwwo7OmdMXJsv+DOK5SA6m1auuTIzHwWQf2+DW9h070wQ7IzmY7hrZJmTXXnN1Cs/37NHVBBJikbd+TJzRGUy+mRH84eo6voET+96q1SbjxkUgGgcwGkzWbx2t7PfaEzhfV5Yrp8GCRTqnb6VKlUryzDOLjTNn95uffWVlvBtQcve3tV/cQKFrQ5CZi+RggmqirAo7kKtN6+baCOqeVGgh9khHRRpcdNGFGvy80vALiDaLjnpMIbKUBx1z9DFp5KnLI66DGe+cIzmY8exNO55KCk+/8D/4PvM+VUuYbqlVMxViKB4H0wZrbFDHa2dn1R4scSunDH4gdDDjIDDwFQs/QJD4KWIU3YEDf6fKzmBYA7cEsnDSSSeZ9D0Qh0gd32wGDaOISDUXGa4fFPrUq1d/A43wK1y3mwgIFZFx4DjejJ3NlFDHA/zSbhacqHfeeU9at+0YmMEEEkQ271mFVACNa6BngdLJDuPQC5H1y2DOUkOe7CIZQL/LK+TjzaIhuDuo8PR2EIw05y1btkrL1u0iZjCpoQWWDNzx6qsrmCi5FxZsYZ1+GcxpU5NNRpUrqAaT6DvRN86Koh7CjUx6M5jAS8mS+a2vl67wH7WlBD6AK+KAE7mkHhYYNpfrUNr/jpf2XgcTB2GHGlEjFY6GYX/yySdprWYFcx6lFxqW2Q6mNfLIYIAEmDxlRkIzmNSNFS1SRGF7PxnjePPmT1PttayUwfxD932sfJdoBxOY7QDtUEmtEHVE8Kmb9U5EBtNmlLdu22ZqLus9/GCGH53k3YOR9kE8DiYyOqc6TeiR115/Q/r2HSQPP/yAqYcNcjB7aCCTujw/WWGNTcZLJp+s7qE4mEG09jMobQZzkgYJX9H6bb/x8b5oe4mxf/f99zJk6CiTVbLwNdBF3Xv2SQOTtU28gngukoNp9SoOsdWd8TqY9n4ySczdrQP22hjMLajJD795v72bs21jkLd+ujcjazDt9xLNH955INcJBFP2YMtELEQ/GkzWbx2pdwyyJ4Daw5vYYa4zhqM/IXmSqZP22lckAryQ+ERlMCcqjFW0jh1dC52nTpuh8PZFaRBjBJwJKlFnTbkKgU9TMqWoukaNDtqaoI+CMrpWzrgOZrxzDnIw492bNhvbqmXTqJ2C43Ew22sGuJdmpIPs7DjchiP61tDBjGP5KcCfqw0WbAbMGqk4mxjoGM0oCI6fwFAClkWNEZEhWopjCNykxyaQ/cJ4/+WXXw1+nkYPOGquw2mOs9ANT8qf7A/PELXkrCqMvMcfnysTtAazjNZKgjufMnW6nqv1gKn1stExMnYo2MED+ymUppoROmRqqlS+Ts+p2iZdtQazW9dOBloAVHCUGiFVq1ynmc+JgTUACCIK1ykcX6JHkeA4Mw6Maa+DOXT4aKFInlon5koNHRH4mjdXl779BxnMvPeoDj+hFk+tGjUKZCtwoGhPDpSU54FonaB1En5zvkUzvzNnPRFY24Uxh5PQSpvPUNNJLSl1j1doDai3BgHhO3zoQKmuBew4Eawv60+NIjBl61jkynWM4Q3X0UKZ9eo9wNCMIAS8BPzZL4MJD1gDym99XQceYQ4vduzQxkRYOZMKiGzTJo20/fxQA4/0KkkLA4+H9l4Hs2WLJsYJ3rfvV+mgTaFoPECNLDzgQnb8DCU/Z/1QM5hkhIGyU9zP2W5tFDrVSpsdkU31ezfBnQcfuM/UD0eqi6Eu2Wvcs+7U/JxX/Fyzb8dqxt3bcCRe2rqi6lAdcteYpP4tHr5LJETWKnLkG/KA2lr27/Uqh2wGk+YQGGrU8cVSg2kDJN5611at2xtIIt85lOMc4lAZ5lZrVAftA/Y5SAVb50Q9VP8Bg02TH9Ar3iwuxz1QZ/nXX/tNYIAsJNmaIAeTvUxmxE8X0BSNsgrGYOuj2BvU1EIr1gBH0Ooy2+TH3bNWfljIMXztpbU1KO2eIsPoykYaRfmNr0L58rLo2eei7iVkIegStzO3RQ6VKFE81ZpbpzqI5yI5mOh+GqCgR3qpI8H6wLPUuxYrWjSmJj/UvLZqTQ+Bsiao4vKi18aIx8G0gQQ/PgOij64m601w1O+8zGhdZD/8cL0Jxn355ddGh7CWQce1RUIrJZI/sGVcXYczic6EFnb/W6cFm8zKf7897Gd72Iyr157YqYFTmnORpeSdXNQfE7Rgv7254i1fW+MeRbHRNMbKNNOQ0Dm7PNYaTPd4LjcQzbsvU5uQOkfKrLp2722gwd4GRza4Q/kGgaU/FJaKjqNx37QpyaanSDwOZixzjlQGYNcj3r1p63pzKgR4uNrJNLbctGmLyrQVJmHg2hnQ2aW7l9+9ZQWzn5grs9Qu9LOzyZCGV3QKhA5mdBql3EG0xDZYsEINp2DwkJGGsYFNNGr4sOmSuli72CUpRJUmOjhvS15YKvu1HoCuX2QMgC7cqM4mTVrojtdVC/S9B8ADFaABxmqtG8QJLftf4xrS9TiUi5cs1frHU7S2ML9RrNt37DAdEnfoc3Xq3GMOmccJnPno4wLMiK5qDdWRRSmg4IFacT9NSahRaKCNWWjiQKcwlD/jwsG1XWS3ff65uf94ddqARHD2JIbH2WefKZdcfFHKeVx8I6eOccVb72h3w91SSms1cczIoHHOIFkdYB5AhF0FhXBFWE5XRchFHeudd9xm4A4U09N9jXdt1GYttosstTl2zneoo0zTEbr6jRgxRvZoZ1icHrJmB7v6Hh04Z5wIovxkn+lea7vIUkROLSQNJDqpgwbEdsrUR0wW4TLNGqxVpcvFnGnAhIP/u6433WaJPP+r/1Bkf6Y2GeGyAvTOO29Lqcm0DMb9BCLosgbk+kKFuc5V6GANbQ5B/eRsbeDk0gWem/fUQt/1dR1XOuSSfcURAs5JtL+DGhlkrp9XvhysTmAh7TJcUjvXvqXfTg/t4TfWaoE2L3riiXnaJbmgNNZoKF0Ze2uW5Ud17uzFGEaPHJqqI6V33enCu3z561K1amXD2zjpdp1rK1/Al3S4K6MNTlpqd1Ccx6DfG9Z/WBsBvKb1uD/LP9rgo2jRIrJeM9IYhzWq3ySvvvZ6qn1z9113mAO62TvwDh1392u3P789QT0p0WAyMIy1pkLkK1W61sC3gaGXKVNKDd+tcr/uRXjdXRfbRTYWvsaYs5kZv30SD72qXl/ZBKHsmAlMwWfR+A4eJ1gEMsE+20D3FcaUXXM61NLEzMqg6tVvNO+er923WStqZejsbPc478yjjuNohW/TjRjDhmeBcvfWOt1jjjlaunY9WGsODa6+uqKht3eflrrkIgNR88oOSzNriNypjacI/mT2hUEXtA/oIElX0c+UT8pdeblC764wcpWx08gM+PL/0/MGramfarrO5v6vnuzWW2/RwOHjKWuC8Ymh7dL4Zq3ZfFplq58uoN4bfscwp9s4xjSym+g9e5g6NnTZkMH903Q9tfLjnCKFjf64XnnLj9bWwQRyVk33Cf/vykbQPX6yrIKeq7h02cuBe8ndCxjRt6lsYAxul9sf9IgM5FPdh+qkdNN8WcsQhmsA1MtzjZQ/31Tj1PK3V/ZYvYp+n6KoB7rjopfpSk2WGn5GrhBAJgA998kFprP0Dz/8oHXxN5s1+1jr3aoptPku1QHwtXt5bQycZHhhoa4N+psANe8vqraGVw7wbXRl/4HD0shbgpA46jjDg9ThINhpL2j/vMq6N996O2Xe1+o+g2dwfm2AhC6mGO0Y5t3UcWmteq2WBmfdiznDZ9gG2DrIxErXXmMaHNkO2onkD1emYotZ++QO1UX2m7aDKBnyu+683XRg9TZpCbI96C8BxNbPnsAZ69dvsOxXuwWnjgZioArosA90fdlLL/vaV2S/rUyjXOVj7bBv9zc8umPHd766hgAbwX0rS9F7XBMmTtGuxuvM3Eg4AP3GBsUOqlL5Wi0XqpXmqB7bl8HWcmMPkpGllptAKAEIVyd7ZT+QYE4zQAdb+wf+fvmVg2vg2pQEoKZNfzRQJzAPt6Yx1r2JrmWv40gP1z4d7EFs1gvVjmHfYh+5F53oLd1JuLg6009mskcfmTkrjZ2N7RlesVEgdDBjo5O5iyxcpy49TDvyaB3J7GupB0BZkyEiwoswf0yzjxT6e+ExcQwlW9+KEgW+61V02XpSMQ6e7qW0Aedogf/1KJg5DFyNuItV2XGER041im0zBGo/gLWEV0iBzKAAhi8BpMbakdht8JUZ3z7S9oEfrSPVXGXGGmSXb6THxrBzyyg+M8EeDYDQHLBYsaKHTMqQPw6ZhOELQgpkCwqEDmacywTcjeY5RHNjOUMNB5MoL5BKGzUzkCPNRkU6riPOYWWb223DCzKltiYx2wz+EAbKvMmaTdEW30Btj4QomI2SEh20WSMyuD31qAmi4zfecLDLXXiFFMgoClAbTqbhVw0O0i2VxlPu8TgZ9V33vUfKPohE69DBjJ3T4rUx7JsTzWcgLEAeUTJz++21NROZGoER+4wO3hnyR7wUC+8PKZC9KRA6mHGuHwXSnPX3nNZjAg8BihDpQqgCaQD7DeSRWghqAeh4aGGTcQ4hW98O/cjiukdUZOsJxTh45swxCwX1iBALFYrx0Wx7m+1eCzwXeDT/26Ew7hoKbaFLrrcOM9tONBx4lqUAMCjqCSlfIAMD5C2zryNlHwTRGpinC+3jeA2gbeHlT4F4bQz7lkTzGUFRzqE+7bTT0pTvpGftQv5ID9XCZ0IKZF8KhA5m9l27cOQhBUIKhBQIKRBSIKRASIGQAiEFQgqEFMhSFAgdzCy1HOFgQgqEFAgpEFIgpEBIgZACIQVCCoQUCCmQfSkQOpjZd+3CkYcUCCkQUiCkQEiBkAIhBUIKhBQIKRBSIEtRIHQws9RyhIMJKRBSIKRASIGQAiEFQgqEFAgpEFIgpED2pUDoYGbftQtHHlIgpEBIgZACIQVCCoQUCCkQUiCkQEiBLEWB0MHMUssRDiakQEiBkAIhBUIKhBQIKRBSIKRASIGQAtmXAqGDmX3XLkNHznEqCxY+I4sWPSdFixaRPr27x9WqfO3aD2Xy1Bny3Xffy+iRQxJyQHOiJvzqa2/I44/Pkb8PHJCksSPlpJPyp+vV0GixHlfDWafx0Che2qb3O9EmtXv3HkmeOEXPOvvS3PrgA/fJM88tli+/+EqqVLlOmuih9Bl1pMrLr7wqs594Ujhr7VDWINocD/X333//XWY++rgsXfqyVK5cSdq1bXmor8wSz3vXfuDAPnJGgdOzxNjCQYQUOBIpkBmy5ssvv5Kk8ZNkzQfrZOTwQXL55ZelIvVPP/0sU/Ws5tffWCFNGtWX22675UhcinDO2YwC8dpU2Wx62Xa4oYOZbZfu0AfOOVdJ4yfKe++tljGjh6U5lxOF17vPAD2vMKf07dMjLgeT0eGgoqwmTxyXpRxMxjZm7ARZ/f4aSR4/Jt0OJu/5/fc/pG+/QWYxoNHateukQ6duMmhgX6miDknQFS9tvd85/vjjDpkBcIwJBDRqWE9mPTZbdv34s9xQtbLkzZdXtm37Quo9/GCGHUrPmW2jxyQZQ+dQ1+CQCRHlBT/+9JO0aNFOrrzyioQ6mL/99pv0Ud75U8/KhV/y5Dkxo6eS8n537efMnSfNmjY6LGdEpnfCnKnXpm0nue/eu+ShB+9P72vC50IKZCkKeGXNO++8G5M+iWcS76q+b9S4hcycMTmNg8l7tm37XJo2byPN9KzuWB3McD/GswLR741mm0V/w5F3R7w21ZFHocyfcehgZj7NY/oimcNzixeTUpdcHNP96bkJI//Z556Xzz7bqtmqBmkM3EN1apjDpCnT0+1gYoDPeuwJuV8P5s6XL196phj4TEY5mF9/843MmDFLGjSoKyXOKx7BwUztmPo5jD/8sEueeXaxMaD/+effVI7soTqYf/31lwwaPEId5N+NY4xh07xFW6lX94GYjQq/ybljPvbYY1Pd4l3PRK1BQhnD52U//7xbWrRqJ1dcXvaQHUyXPkcddZTJ4nI9UOdeyZUrV0ZPxbzfu/aHykvRBp2ofYxhvGfPHrnxhqqyU5EREydNleo3VpPy5a+MNoQj5vdI+++IIUI2nqhX1uC4xaJPmLK7PyKR4P33P5B6DZom1MEM92NimS6abZbYr8X/toyUM7HysXfUh2qvxk+F8IloFAgdzGgUOgy/f//9D9K6TUfp2KGNb4Qxs4Z0qBv2UB3Mt95eKZMnT5fxSaMOKcvoR69EOTfppVEsz9ksEw4gl5spPVSnwPv9HTt2xB219qOrO2bvGL3rmag1yOj9kEgHMxJ9Mnoe9v2x8F4ix5KIfYyT2r1nP6l0TcVDCoAkcl5Z8V1Zgb+yIl2yy5jSK2vi2R8Z4WBmF/qG40wMBTJKzsTDx6GDmZi1zMi3hA5mjNR1axPINnzyyWb5QOGQxx93nHRo31ouuOB8mTZ9pqlduOP22oJRlUMzFMOHDZSly16RJUtelMsuKy0fKCSwZs3qcs/ddxjo6ZPz5svKd1fJ6aedKh9v2CjNmzeR5a+8ppnFJVL7lppy/vnnGaglmY5vv90u+bVe8PPPv5AundrLGWcUMBDXjz/eKA89VEdQHGs+WCt/k50a2FfKlbvc1Lgt0+8/NnuOXHxRSZOtvPjikpqxbCivaS3ijJmPyQknHG9givnz5zOQyekzHpXChQvJ1998a955XaVrTJbrt99/k1Gjk+RYzbTs2PmdnHrKKdKtawfJnTu3LxVxMMky3Kswtg/0vRs2fCLnnltU2rdrJbs1KzR+wmTJkTOH+TYRu8e0LhKoZu+e3SRv3jzy6KzZ8u32HXJzjRul9KWl5PrrK6d8J9K8Nm/ZIhP03fny55drri4vLys9P1r/sZQuc6n01VrS05TW1rmhzmSC1iHu2bNXevfqJmV1jd544y1JmjBJHtZs3q21a6Zklj7/4ksZM2a8FNBatU2bt0gFzZzUuf9ezQQON+N68IH79bmJsnr1+zJtSrKULVtGgDhBz/OVP1avel8KKV0Roo0b1pf5C56WX3/9VUqWvEDe1vu2bv1cGtR/yLznhReXyuOzD2a3Kl93jWbPLjc8QSbz+usryfARY8z6d+vS0dR/kul86qmF0l558eqKFQy0FZryfdb43GJFDc9edVU5qau88tLLr6S8v9wVl8nvCtN86aXlcsUVZeVK5Zvbbq0lH374kdYfzlYfybh5AAAgAElEQVReOFs+2bRZmmqW+9prr5YDB/4x4yP7XaTIOTrfNUqrOgKsZ87cp1LGfM3VFQ3Pcy1f/lqa9Vz/0QZZseJtsx+YP3xco/oN0qljW+XJE8z7+M7zLyyTAqefJl9+9bV06tDW8K+9bD3t8ccfLxUrXCVLX3rF8Hjt2rXMeNmj1Nvy+4UXXmD2Ue9eXeX8EiVk5Ohxhs+49u79RTq2byPFFTUAby1/9XWZN2+hPlPCjIuxsu/vvut2SVaepvYWiFnp0qVkmX4TXr601CVmn1C3Go0+la6tKPv2/aa8tkJpVMY8d+yxuQL3aiw87W7C/fv3yzzlB6/cuV1rqpYuezkVb92icqaorqNb61uiRHEjA156ebns2PGd2Qv33nOnvKz/jXFRrFgROfHEE+U5pcOk5LGm1tpPxrz33qo0616p0rWB60ptKLXbP+7aZWqkWRe+DYx//oJFhj/h5a+UF95U3unaub38qXOdNGmanKY8Ur/eg3LdddfKrFlPyJNPzpfbVRbXvuVmmaJQfXjqK61BK1v2MmnY4GE57rjUGfYYVUHct3399TcyIXmKfLj+I1PnzD5ETqM7mjdrLJ8qv8JvO1TWde3SwewH9m6Q3D7xxNzilUXs2dN1/nPmzvfdf/xxu75/tMqv3Pr8Nyrb4X3206mnnuLLK+gxxsB6Fz6nkJTU/fPmm28Z2Xf7bbWlTOlL5Xndn6veez9Ftv7xxx8JnSvvi6bjghaE+Y5NSpaj9J8DykugNbp16yT/6v5mPT75ZJPyx63y1PyFJpCLTl3+6muB8ia9+4MSEWS+nyxlnYNkTa2aNWT4yDEp+oQxxrI/kEM317hJ3l+zxvRQsLrn/vvv1r1QS9at+9BkMFu3aiZkSJFv1o6poDIU+8KFyPLNKbonsYHQV6eq/mzXpqWxF7gIiI8ZO15lxavSs3vnNAEgq4f85g+Kw3ulZ7+gvxmjayN1aNdGfvr5Jxk4aFhUXRnJnmC/+dEdO4Y9YXV8iRLnGVvullo3GxnFeILsG9bSjwd7KH+C/EG/WNts5PDBZg8ii5Fbn+qaoXORuVZeuHS06+W1F7G9JmnAPug9Z55ZUIYOHxXRFuI7zy1+PpX+OOGE3EqDlWl0LPJhzLgJaeQue9q7Vuw95Bc2oJXz8DGym33n9x70ZSR71Qa4LT+x3+vUuUdWrVpjSnOsLXpRyQuNbPSTFWefdWbc8j584P8pEDqYcXCDrU249NJLpN9/WSVqqDAYMLKAniGYK5S/SmrVqm426k51xHAwJowfbYTRRmXylq3aS2N1bHAsuvfoK2NHDzfMjoN6WZmDBrkLYZmrhhKKfuSIwerMnWDqInPnPlF6dO9knADu5X00Zfnzz/3Ss1c/Y6AMGdxP1q5bL+3ad5ZRI4YY54DxtGrTQcpdcbnC/VqpYTwppRbxq6+/NpnTAf16mXv3/vKLdOveR05UBxIDePYTc2XLlk+lv/6OATta6xjbtm4RmF1EufUfOEQN+u7GUQNWQX0ixv4Idbwfmfl4qjpIb+1HpAwXDny0eS1QgxQHH6WJgwTd69d7yDgK7rvfVaXQt/9gmTIpyTgMrOfTi541jo6FLVpYYZ48udVBbm0MtMdnz5WmTRrJMBXKXNBogwYJ7NqdfPJJhh9QxtXVcVqna9GiZTsZpmMqi1OhvLNWlX3yhDFS/Nxixjk7WLOaZBw3N2Np3v9frScNl1gLa9wXKnR2iuFHPaVVNih+oJ3333u3UfpAT6hbmzZ1gpxXvHiq93szmBjD7Tt0NXwDTVjL8cmTDdwZAxNFlaw8XbRoETPuJc+/KMOHDlKlOTmFFt4Mpnc9+W8UJ02gKlYsb+bQpl0nGTdmhOE/HLfkiVPNd84++yxjaK5cuUqSxo00yshe3ve8rbzRvmM346xDj7HjkmXxkhdMcGG3QiyLnHOODB4ywhjFOJVcOJvrNAjCu1mTkSPHyjj9d/Ysewb48DWaPaPJjzcD4M0IvvzK8pjo464pvIPTcSg87Yoy6Aov+ckdAldB2XA7F5cvWXvk3PChA43zxrMYOd3VmNy+fbvukWOlV+9+MckYGmoFreswfT8ykL0GPTAskGU4uhgazXXv2LowV1bUUoMOA3fNmrUpvLH+o4/lmWcWa21pQ+nRq79crsEeeMEaz8gBHObMuizPNG3SwAT39u371fDo3r17jfwvUKCA4UHuS54wWum7NZAXWrZoqjJntJY0/B975wHvU/3/8XdIQ0apUMhMKSIlI9krNGjSQvYel+vae9zLtfcWpTTN+oWGIipKQ0OK0BZFUer/fn70uf9zj3O+4w7znP/j//j/u873nM95f977/Xq/P6F1kVP+gMD36NnHJOrot/1JA3jswH33NjLBVzhe+fiTT806ScCsXPmK9IjtIz1iumiC7X6jD5y6NS2/FRtlAyI/G+eV4OSb4kePk30aFNnkKH3U1atXMXxg19ixQ1tNIhWTzJoU+mXfPk2Izgipb1IiH5dccon0HzDEU5eSKIhU11ynCWKSmZHIB3a6U5ceZjhfOe0dZx4Czvtk9VO+2/udsVGWF48cOWzkG56boDrP+jHIWr16dWTEyNHHZLF3Tw0wDxofAR+IvSGRyRWqbzOULSEo87qi5aE1a1739JHienU3Ca5wtjKUP2FtvBfdK91aQXr17m8S+tAZGzZE92jyxLHG5jjnPLhp5MWDJNCs/Xbay33Km/gSJMB7x/XU5Nj5yfRFrsv/f0BbKH+RYCvUc95/b0tYX8gLAcNanTaW9iD8Qy+9a5NnXv6sXZ/V87RExKje8noOchvKX3XqP0vrx7V1qV3b1pos+cX4ovh3+KLTZ8711RUnykacie8JAswodtVLiaJQ2mngMlqdZIIEZ+bv4MGDJkDjItjDEDr/RjalY6cYqa9KHKOXXYerZMqUKSlotE34KDYCOjLwX6tB6q1OV768eY8LaOxEOKuYxiUmaHA759ggFXVaUEJUheI1K2r/tmjR00YJThw/RgOmRfLmuvVJ97oVCUHNXK1oUbGtXbuG+S6CxQwZMnhS0QsiSwWJag9BzurVr6UowHR/Q6jvsgNk3NAjp/KGviiqatUqm31YuGixCWBq1aye9F02wHx7/QaJ0yxjea0EYnTPOSeDDNTg1AQLrgCTvzkTBZZ/OqiDWKNGteOcfGfggjPhF2Dynl2aDIDXqEDU1HXiYLMnzp5dFDlVMowRa6ViSuUTvnI/3xlg3qXVSxvMTZqUKDnVQbKDIQjSNmhVikSG5WlLpHDQS68A088A16lTy3z/P/8cNQkN+AwnaeiwkTJrxpSkyijvdj/XyhiZ0gSVS3qYnO+xMkvgSiDLZf82JmGEvKrVVqod9vvcvBMqwOypFbXhI+Ijoo8zwOzTO1aD82PTHcPJqh9P230Ip3eo1MdrAG151mmIvfbw+x9+0MRIV4OAIGtvK/a2WuvUJ+FkEV7029eB/fuqbpgsj2rFkiSQ83LrXi9nrUWrdknJCfQMfAtagb9P0aQNDqAdolJIE3r9lQ7uPuEozEFUt4ZLSrAHVl+ii5997gVfXhibOFJmzpwn4XSRc1+t/Dp5ng9ICa+4vyUa+bDD4iL9VmRh185vj+sZjAReDy9zmUqHJo2wxXVVr4RKEoXTN9HKB1XyULp0o1aiItU1ORSR06Ztx4jkg4rc7+p/kBzGBoC6WKNVchKEVCLdPZh+fgyBJHaG4P6eRneZtZLgpudyorau2NkIfgEmNsjv+4cNGaCJ+Ns95SgaeeGbSLL6+UjhbGU4fyJGW5VIdLn1kh1Ut37DpiSd7fwYN4/6BZh+w5a8Akzn4CW/FqRQ/qJXK4zzOaBSwvlCfgGm08ayf356Ny62uwmivfxZ9/r8nlNQETSXKfLibU04W3sZyv/wgoU7fVES7n66IipFH9ycjAJBgBkFQ3gpUcu4gwb0MVk9Z4BpDa8NBjH4VggYBkMAuH7DBpmgY8NR2AQ0cVqV3MEET0cTPpCHxU8v0aBitwmCyMzjcLsDGneAmTBquIxTiBDvck7qRHGtXPWKMTbAHFEMXve6Bfbw4cMGvvbMM88ZqnXq2FYH8NzvO2nUSwHyt36azUWpvrnu7RQFmE4ahvuuSAJMoD5UTsiCDh8+SKGRS0yl01kl43uBUcSPHiuvvfaGGtYcBp5HgOIXYF51VX6tQvQ08KvWmg0GWkIWmSxx7ty5UxVgZlRoMdCfA7/9bvaBNQN5QmnbCwMIlObZ514UII9A4fpoNSdcgGmDO/gCeDJBgb2AF+IwOHna/ltaBphUyqi+Hjr0h4EIk3jhypgxk4EQOqErbkPu5g8y2E7j5+RBKzNWjoHqrFj1crLvi8aB7qQV/e49ekVEHxPg/VeV7tmjm6mERyKr4QLMcHrHyrp5v2s6tNceOp9n12l/a78h0nVzv9++XqWVSipj6FL39MpwASaZbiqC8CXyADSfZBHVbPQNVds8eXIl8TEIgdq1aqbblGS3WYnGYaZSyHCzUDRFJsPpImeA6cXzrDElvJKWAWYk3+oVEEUSYKKvQVf8qfD/ihXLmX5+WgS8AkxLh3D6JqXyEakuDaVr2C/8gkjkg6CJRNmrehwUrQM//fyzgR76BZh+fgyBG++srG0y115zdRJbY0vuaFA/abK8X4Bp6eX1/Rz7BELE64pGXvgmqsR+PlI4WxnOn2ivbUsk9d109/ud/Z6TFWCG8hfDBZgFCxYI6wtFEmBafeOld28pW1Z9kuc9/Vn3+vyekydPHgF59u3u3Um+bbQBplMnAg/20hW0Z2CvtmqLDNftdWun6EQFTyY/C/4YBJhRbHKoCuaM6ZNMH2U0FczOndopzCmrQkwvlrWvvS4DBgyVxx57yPS22ACzFDh2rU59rb1DVFTOzXRussDECclMTQUTQw88iJ41YDQ48E6BpeqxV6E1QBXJkE2fMUt7V543lUi/Sbd+Fcx56vBTUQgHIfFzIsJlHMlo2cpsJAEmsD0gdS1atjfBy2WXXmrgxs6+Br6ZPShYoICBV+DcffbZFzJm9EiZoVBE63A794MeTKA3QHUJ8DDW9CXyPi9lGE0FE+eRXoq+/QYb+PE1xa4+zikHJgU/Am2ijzfU852KHRowYZaeYJsdtGLirg5mU/7lIrNNf+igwcOTaBEJRNavglldj0vprgEDjrS7UuoWWb8KJpULqp9Tp82KuIIJpBq+5aL6yfdFE2ACq4YGtnoaij42OOP/ng4VzPLlblZ4ZctkCRX6TaOpYGZUSJ3fvgJNb60VGqqXBIdcVGJIbKF7nLrVSxeTJCJh1rJFUwPHJ0nEeavdlI/clbso1H6a3BqNwxxJBRP9EU4XOeXPWaGyyAz06IED+9WeHENgeKFsvKrdaRlghvvWlFYw7bAQ5gTQp/abtns4J0G7v4F2kEj0TagKppd8ACH106X2nZHqGhBQkcoHdodKI2cM07PutMWhKphuP4ZJ9tjFDu1bH4cqcAqGX4BpkT9etiSUYEUrL8wn8PORwtnKcP4EflrvPgOO00tUhmkJoe/S+kx8E/qKRKiz/QibfyIqmHxLKH8xXIBZSHtHw/lCkQSY+CZeejfa9fk9x/KVn7/qTpz6VTDxRfHh6Hf10xVpYgDO0ocEAWYUG28VBA4QwxoYdkLfDP1IOKb7tdLoPj8qVC8UkNq3tDkaTPhffx0xBoEKEX8nwBw3Nl4DkgrGQJHNpleNi0w9whCugklwRe9MuL4u6+Rv1OE0sb36Sl+F61FBoImcPp1CBQuad9FLeqP2rdEv9+WXX0lsXD8djNDFDE4h8HT2ZLBOjNoI7RWyvY2/abUNqAlBdW/t3wJyS1bV9iC+8OIydc6HmSE/vJ/AgSEwKG8G2jivSHowncFLKIgsyt86JOvXv5O0Xuf7UKrsNX1bRYsUNpDRsbo++saolphgwQWRzZ0nt+nda6LDFWrVPAYpzpz5XAOVjjTABObklVjAaNppw9xDDzABrPOyhgJYKz2gtncqXAUT2nNvXJ/+MmzIQKlTp6ZJKlAJrFqlsryusHCceXooblVe+Omnn7VSPtkEBdDCrtkGV3ZN7v0MleEFpss7GNZCH2Fp5Tv6f6ZNn6lDih4y1Vi/59Ln3Ekhzx20osvABfd7LN28ejCRuaU6kIt3295Q2zfN0A2qH5au8D60YjhTZ+1zZlgAPU9kQiOhjztZFEkPZiiedu59answnXtIcNJXdRP9uG5oNXwYiSxaOWZAlt++3n3XHUZfkKyIHznUyDxyRqaazHH7jl2Nk4fudQ8i4dttQoUE0eBBfTWpU1Sz5N9KG5XBm1SvAl8Gssh6f9IANNIz/qIwEb63RuMwU5HZowG1n96mJ2zs+Im+ushL/qBDB5WJohow9O/X2/Tyo2/pv1OgQ9geTKvf2O+0DDDDfauzB9MJJXT30NMfPlbPcrY9fTZ4g4dIsGHL4IPq1ap4VjBBe0Sib6zejkY+ItGlfrrGSeuiRQubfrRI5IPECslHbC/IKr6NFgNnBZOeauwCTr+fHwNiCn8jo7bBjFKZBO2zbdvnagPeNPretse4gyd0Bn4B8wqQVS9bUq1qFdPDbe+7xlEhjUZeQAQ9+ZQivHx8pEhsZSgdRqKKPksvusNvvdVO9oqNMRBiEoujdZDW/ToMDjsZyr/xCnqcCiQlEFkbePnRIpIAMxJfCOSNUwbcNtZP79L/+/En23z3yq7P6nlmXfjp7wtVh4XyV716MLHvJNudvih+Ql/1S/10RVro/7P1GUGAGcXOWyUKjKamVlj4v//q/zDoBggfARh9bqV1UA+OLfBCDBfTHOk3LFGiuJlgZafI7vv1V4mPH2smjWX5D9oIxO6o9p3112omQ2Fq1awmQEmYXnpEnXwCPKbPUvF8RB3trVu3mmfX0PUwsIBgd/qMOWYiIT2eOGPrtK+Sw9RL6lSuTzTgtFNk6eFx3suh5TjX07Tiw0RGKnBM5KR68HizRyWPwggYBoEjzYTZalVv0/XVVKjmCGN4Yrp3SQY5w4Fhqu5+/U7ejaG5UiujnLnJ/UyCxHH9UocLlL3lJp1eerMxNkBTgaVA29jYY/13KBwm/tmhAnbqWyTfdU+ju9W4Pi8LFy4238DExXd0oqulEVNVCfpwBJZo7xPG3n3uJkYYWDFQ1NKlS+r0ve1y3z13m+CK7BcXlUSm8tn9ABb7sk7snDN3gTHi9qqjZ/eVuP46eWLRsSmx0JZBOpwZ+qpOvLV7yV4N0+RCPp3iWlyn0K7TSav2fpxjeA7HASWME+U+RxFnaMrUGYYni+ueURlngmihggV04un1svg/qDPOOxBDJtHCu0303FEG2sC3rD2HnkHK5EnWCSSY/suFunZ6Vfk3kgutdHgJfLF8xSqz5qsK5Jfmapidk38JoOx+Ml32I50qbPegrq7hSQ3MrPyw/xhvAsqly1ZpL11OuVh7kOBx5xRZ6IFxm79gof79Oh1iUsJMRYQ+t9etI2vWvpbE48gdE42ZmEqCBKeKgAfHwTlFlkAWuuGQMUGX4AQ4N9VUqmNUoclcM32S6dEYLPbqA51UDI34Fv4tFH289vRO5R9g2inhadbl7Bm2U2TdeocpssuXr5KZs+cZXmLIy4MP3JM0Cdo60NCNZFcBhXnD0+wlAyiA59vfwu/IFsE+Q8i81s0ERue+I8e1FJo6a/Ycz30F1sjEwE2b3pfcujfoIBxZeiUTFDWwTNd+s0LOSVKtevkVw6/wCvxk107l2soD+pe+1njtPd6vA3VIJpG0a9b00RM2RZZBLsDKrWzTR4Vut3SEZ/IrndGtmxVBcu89DU31lQmJXjSFD926qLHyNbK5YuXLvvJHspFEEDodvq+hU7mZgp0hwzmeNsrNK156qrnS8Y031yXpVnj4fZXztPrWH3UYkZN2XjYOXdqn3yAzHI3BH/YiyBqlCQumiYPuQdcwsbeF9hO+oQGSXWN9nbiKnrIJrFD6JiXyga3z06VUwfx0jZuWfDsT3MPJB/yNTcOWMp0bXc8EbfQrPY+cG8vE8T80GGIYC8lXPz8G2cqWLZuZZmv55lrVeazFOUXW6fvwG6a/j9f2nOHDBqntV1vjY0uQZ3ufRWClRF4qVLhFnzPlOB+pu84oYDI5gXAoWxnKn0CH+eklehaZGI4fxakBTNhFVzJYkCDLz79hCjMTi908aHmXyp31zeADbJS1z9CXi+n3Vl8wXda29DBUaaCiEtz+YgudXP/NN98YX8jqTb/nhPKF+I3TzjN4iD5U5MvaWOyGn95lIrrX+tirqtoaQwUWvoCPqZz/qD6Wl/5Gb5FI9fNX8QFA2HDZYB7/k1MR2E+nL+qnK0Bw0LsfXCmjQBBgRkG3UJPSonjMGXWrnTTbVLHq1kCcrh9I1nWnGgX3gJGUfs/27V+ZPskYrXRhlKl4Y1QGDRpuzva0R3ik9Pn8Diciv1Yu7bCa1DzrdP1tJP1Yp+u3neh1h+ujPdHrCd4XUCAcBXDG33jjLYOKSe35wOHeFchHOAqduv8e2MrI9yatfaHI35w+d4arFqfPW4OnBgFmFDwQBJjHEwtFRGac7JitLkZB0lPiViqpQFuAs9yrVUm/0enRLhbHZ7wOcHLCV6muMfYd2Ksb0hrp86nKUKmm55EKB8cWuAcSRfqsM+G+IMBMu10MHOi0o2XwpPSnAFA3kAgPN3nQHKGS3lcgH+lN4bR9fmAro6NnevlC0a0i7e8OAsy0p2kkTwwCzEiopPfQt+WEgQAjdML/InzMGXcbDe3AEPyOKjnVPxjoKhAs4Iz9+/US+uy8Dn9OyXcwvRAo6YoVL0tZheVmzJjRwLA4iwlYaUoveiQ4twwY4Qidens2QzicUKJG2gND9flsDrZTylP8jv4d+qb94LOpeXbw24AC6UEBoI3w7Yk4biaQj/TYwfR9ZmArI6dvevpCka8i7e90Q65JRqUFeiztV3rmPTEIMM+8PQ2+KKBAQIGAAgEFAgoEFAgoEFAgoEBAgYACJ4UCQYB5UsgevDSgQECBgAIBBQIKBBQIKBBQIKBAQIGAAmceBYIA88zb0+CLAgoEFAgoEFAgoEBAgYACAQUCCgQUCChwUigQBJgnhezBSwMKBBQIKBBQIKBAQIGAAgEFAgoEFAgocOZRIAgwz7w9Db4ooEBAgYACAQUCCgQUCCgQUCCgQECBgAInhQJBgHlSyH7qv/Tvv/82B80zVbJgwQI6YTUu3c8YO9Wp8s03O82xIxwgnDBq6Gl/7uepTu/TcX3IzdKlK8wB0GeD3HBANefLMc1z/NgEufjiHL7bxmHhc+YukFWr/idVq1aWLp3bn45bfFqv+ddf98skPaB9x45vzHcMGdJfcue6/LT+prRaPEc0jEmcIFs+2Jqm+v0nPSh+yrSZ8tZb66VVi2bCAfApvaKRt5S+w/7uTLZ3a9a+LgsWLJK/jx6Vgf37yNPPPCuvvf5mqvcntTQ/3X+fGh1/JvPb6b6vKV1/EGCmlHJnwO/sWOp33tkkiWNGyhVX5En2VSiLfv0H6xEkGWVA/95nfYAJcTYorVq0bCdzZk0NGWCuXr1WFj75tB4l8p7UqFHVnNPGaOz3NThdsPBJefXVtXLzzWXkTDruZvfuPZqUeF4+++wLueaaYrJv3z5ZsfIVPVe0SFLw8e23u2XW7HmyTx3donpuHfdecskl5uiW3Llzy7vvvS/jxk8Szgvt1LGdPHD/PYYnCdgIZFq3ai7169WViy7KkoxXP/hwq7ykgd1mpS/nmJ7MhEhanJVnx+sf1qNuhg4ZIFmzXnRKahzOmRuTON4kXSZNSAwZYPIBP//yi7Rr10VuueXmszrAfPvtDdItppfZ22oabKfH5aXfkaPNmz/Qc4ubmjN027RuIZdddml6vD7sMz/Xs3w7dY6RBx+4Vx55uHHY+0/EDel1Xt6XX34lbdp2lLZtWnoGmJHKe7TyllqaRWrvUvuek/F75/nJ2KrWbTtJm1aPpyoBcDK+41R7Z2p0/JnMb6faPp2I9QQB5omgcgreQeWwsDrgJUtcn4JfR/YTjNWLLy2XL7/cLq1aNj/OiU0LRzmylZzYuzDm8+YvlMZ6lmn27Nmjenk0Dgh72G/AkOOCUfuMQQP6nDHGDMMQ26ufOooP6v82kUyZMhq68vdpmr0fM3qk7Pr2W+nYKSbZPTjB06bPlGeWvCDjx8Ubfv/k023SvkNXqVWrhnTv2kmrY0clYfQ4qXzbrVKxYnnf/TpVEiJechOtPB85csQE1Fyc7Zk5c+ao+PRE3ux01EJVMFnTvn2/SrsOXeTmm8qkKMCEn/bv3y+1lTcsfzn/+0R+d7TvcvIAwdWsWfOkuSZWri5aJNpHJbvfT5+59fv5558nQ4fFC3JyshKGThp89/0PMnnKdKlbu6aUL39LutCAh0aj76PR79Es+KuvdoQMYKKR92jkLZo1etEqvegR7brS4/4gwEwPqqZOx5/J/JY+1D61nxoEmKfg/vzww4/qiHeX7t06nVQY5pkaYK5TqNLUqTNlwvjRYSsubvaIRgGeLQEmDn5Mzz5yVOFGYxKGJwvarXN31531ZWT8WPlu73caSCbI5ZdflkTa73/4Qdq17yp5814pwxSyd8EFF2iVc77MmDlHxo2Nl6MKO/3o40+kebPHkgJXL7E9VfjVvY7ffvvtlJDn9FJ10Ti8qQkw4aW4PgOlcqWKJjHj/u/0+r60eG566vRI9dnJlo+TRYNI6cM+R6Pfo+GLcAFmNM+KRt6ieS73ummVXvSIdl3pcX8QYKYHVYMAM32oeno+NQgwI9y3X37ZJ9NnzDY4fSoKn376mby/eYtccP750q1rRwMJxCHm3xs1vNMo6gznnCOjRg6RVS+/KsuWrUyCSNavX1fuv6+RgZ4+tfgZWb9ho1yuMCWc6LZtW8lqhU+++NIyufOO+lKsWFEDoaKaAQQxh/Y47djxtfSM6aqQwlzaE6ABJJoAACAASURBVDjZwAkfeaSJMY7vvb9Z/v7rLwO9Klv2JtMb9bK+f/4Ti+T664qbauX11xfXiuXjslb7EGbNmS8XXniBgbflyJHdwKdmzpor+fPn04rTbvPMKpUrmYz3oT8Oyegx4+U8rabs/e57uTRnTukV202yZPl/uCJZc+BfPKOY0mTTxnclnz4LZ7Bj+zYKh7xYEsdN1HdeKDu1p7FMmRulSeP7TW/WK/9brVDJx+QLze4DLf1eM9yxPbsJ9OLiuXPmPqFryyufbvtMWmvVtWDBAtpTNF33Y5s0bHiX6aW46aYbpemjD5m+l3P0fwh8yNr36hUjn+nv5s57Qnbv2Sv1bq8tpW4oadYwbfosYY9///13uVT3okun9oYev/9+UOYvWCjbtn1uIMSsYcfX34SFyLLeSANMsteLn372OB6pXq2KZvhnGF7oppW8xg/eK0eO/GW+tXDhQgYmumbN6zJ+4hR5TL+XfYKOzu9oePedBnIKPRsqXwKN+0Hpmjh2gvyh8Mvu3TrLDz98L8tXvCy5NOj7RvuQYvjbjz+aHhWCvWuvvcbwX7++sUqzOsdJzIdbP1LYcHsjFx3at/aUqK91r9soBOmWsjdL77gYOffcc5PuO3z4sAwcPNzw3pTJ46TAVfmFvqXuMXH6Lb8YGYiN7S45FUob6grnQDv7IwsVKqD0u8jAaqfqO+FPN2/dphVT1p2ofVm5tE9t22efS7lbbpJ8+fKZfbmhZAkjF6xxklZi6L0EOn2dytmAgUPNUh977GFZqLRzynOVKpVkiiY4/OSIdS544klZtGix6ozS0rNHV8OzoeTjHNU19nLqKnQRtGT/CXTRLwcPHpSXX3lVPv/8Sw3aH5G77rzDwCXnzX9C+vXpZYI3+sUmTJwqGTJmSNINVq6BIKOz7mhQz+z5lKkz5M033zJy+pbKB/ro9rq1JKZ7ZyPnzssGmPmVhiQZNqp++Fb1GvzLs6iy7VHZdOsI3oVsP7PkeQMtL1yooH7P78q3q8x/sxd33lFPoJ37t8gAMuzWzWMTR0WNYIjQXCS7DX1BtdLyAJDwjz/5ROHym2XGtElGX9Eb6aWDqNjOUR19fYnrpGCBqwTo/Sdqeyx9169/5zh9Vr16VfN++NHq97FjRsmb695SvjpWFa+qPHiH2heeyWXf77Yx2AovvvKygRUqlJO9mkAaq/rGrXf/UpvkpAG6dMeOHbJm7RvSJ66H4Tk/Gmz/6iuZqLyYPUcOqXRrefmf2setH34kpUrfIAN0NsCHCo9363RLA+jl/jf0mdca8155RbIAs3jxa0zFF/uBHBUsWFATX3OPsxPZs2dTeVotz7/wkuTPl9e0QXTt0iEZ2sIGmHXr1DKtA++rrjv855/GTtM64ZR3dAr30A+aRXU8dhD6nX/eeVJBK70//PhTSHkDFbJi5aqodboXrUD4NG3eWjp2aCNU3d97b7NcdumlMmzoAGODkFUvWrLWcL6J5St4zqk/S5UqafQT+sfq2O++/z6ZHoYOxXUf0aNWR+F7zFebZfXYXXc1MPYaGUBf4LOVK1fW+BjoGa8As+mjDxsYP7J4370NpZ3qS3yC6TPmmD2Jieli7JNbx1p/j1ajjz/+1NOWHD36j9kXUGMFVO7QybSG3F63jnytOiJhzDjJli2rIcuBA78Z9A7+kvU7I9HloIdWrnzZtJTkvyqfodEbb6wztgs9WLrUDbJc17DxnXeT5AeIvB/PHD5yOKTs8Vt8zNVrXpPFi59VX+Fqo/8/3Pqx0ef02fs9G90SjX9FggqZwI5hO774Yrt01uejw7x8b6d+d/qlTvsFX7DXfjyUmn7plNiKM+03QYAZxY5aI3HDDSW0Mby3+WV/dSRRXFMmjTVGABx/hfLlpEGDugrlOiDfaSBGsDVxwhgj7Bb+11Kb/TFgcb0HCMa/cOGCRkhuLF3KPBelbvv8nnzqGRMkJsQP02DuQtMXmSXLRcZR/0AHEnAvz2vVspkcPnxE+vQdKAjU8GEDZfOWD6VL1x4yOn644DCzng6duknZm29S4e+gSnyKbHr3PeNE7ty1y1RaBg/sa+49oILcK66/XKQBJEbvCe0d/PzzL2SQ/jtB0ZixE6Wz9sk5YXGWRgRoddXJ3KLvb9e+i4zUQLuEKhQqXTeVKW0CHQJl6NWs6SO6njLm/y+jxrZ3XE81AOcbhUuAO2niGLPurt1izXdggAjeJkyaaoIDlPExI9hWFVwxyZghg7yuDu8+DRhtYEzfV/XqVcx7nYYFeo4YOdo4pn169zQKDxqwxxiXhNFj5eeff5Ehg/sbCDHDAegbCteDyR7aAJNEQZ48uZI4be/e742zaSGyGAOMiBePYGBba+8OdEbZYSzaKXwUg8+3QG+qfd27dTQG2es7CArbd+xqeISeRvh05KhE7WWsI1QPCdAnKX9SQcQpWL9+o6kyLtQAZ+myFcaJ+1WrlDdpIO7u07WObFyfAUnf4yVSNhPOXnsNd2FPZqsj4KQr39qpS4zh04cfelCcQZTXO8IFmPzG3kMSI04d2z179pge0P4KZXbz1gSlAdDdrFmzqMPYUegfxRFs3aqF0m+0WYKFGjoz/c4Ak3//WBNHTnlGzsPJkftb9u7dG1I+cl2efFCLlUOCFxz4TJkyyZChI03ii2E81113rQaVTxu+mzpZk0bnZT4OwueUk+3bv5Kevfoah7ic9k+yN0OGjZLJE8caHoGHqV4DYbb7Ni4x3ugR52UDTILrUSOHyqWX5jRyMnjoCBkxfLB5djgdYfuk3FUhW0kPpV+cuvm2SreGrIhHYRrC3uquBDn/u2TJ6311ELw2RGnz8SefGvriHLnpG6qi5fw3dKpNfLghsqFsjDMZFMoGTlREyFOaKPPTu24aOPevnuoiPz1s7dQSTS6QsCWQJcEIjB59giMbKQ1w4OMVbh9ujTOmT9KE1xZNul0uBCroVb/13XtvI7UZ3SROE5jw70rtO/9Tg0enc+qmG8GG006bOQf/JaV69uhm9AsyiU0iOdq1ey+5ptjVSTY7lLwRnKVUp7vpaPeMQKhd29aarPrJ+A/4KehEkjnhaOnnmzgT027ecOq/3qq/CCzcehi+mKpJZOu/4Ic4eQpdBBy/8QP3mb0gWYPtnjF9omnF8KtgVqtW2dD7Sk2CQH/2hoRszRrVjO9hL/sup04hKR3To7enn0KQR0CMrS1YsIDRv8uWr5T+fePM3pMwIajkwvfZokkI7DABLr5RpLqc4JXnoTPwLYtoqxU82SO2j/TQAJmEPmtxyk84ngkle/w2IWGsjNO14uPiq7Vt11kqKdIEW+/3bPxZbH4k/pVFq/yrwSy+GMl16Mc8B3xA7Jvb93bqd/grlP3y46EgwAxr2kLeEASYUdDPC+ZiHf7RavyLaEbP2ShOpYAAjYtgD4Xq/FuTJvebnjQcfYIFMqEIig0arbNNQEBARzWATFdvDSDz5c1rnFu388q7rOIcl5igwe2cYwM4NEjDWJJNik9ITPrbokU6iEYDzInjx6jzvEiz3OuT7nU7uQSYc7WCSMW2du1jPVBUuDJoQGcvPyeiQ7vWGmTllhat2mmVarwxxLYZvJAG149oANFRlb+zyR7HkyokwTuKmMBn0qREU8myzeDD1OHluU4H3gYS/F+M9OYtH5h9IHuMwvMyLBjBexrdZYw5ATz9Qd31O3F2GUCBE8MVDWQokgpmrVrVQ/JIr17dpX//IRrYXaEOTHdVyAvkf1rpzZnzElXqw40R2rnrW5PZhve8viNeHXm+mW+DD39Xvhw/foqpNvJ3ehxJGrCXTA4eOmykzJoxRV7XIMKpeP1ExX5nqJ7SlASYGKZBg4bLxZrFJdjDKIe6ogkweQ7yQybbBtVu3uJ7PtBKydvrNxjnsbxmv3E0zzkngwwcNMwsJaUBZjg58gswveQDA1tIM7HOy0tX+TmP6Bky5e4hF/Z+dMOcufO1arkpSTc43+V+big4oBdE1kKkQVjUUb3Spl2niHSE+z3wWDT6JQrVn+pbQwWYlvahZNfJa+7vjjS4ChVghrIxF1xwftL3h7OBlW6taO710ruhAkwSen76i8AVvefURW4+ipQGBCHIVrg13nvP3cYW91CkEP3k9ru99gjd0DO2r9rkK6W7Vu2vUHv0zz//JhuKF04enXvDcLPuPXol9SlbXZBR19G/by+DnvBziOuojSO4SKlOD6UjCHDceskyRiT7zb1++xRJgOnWw/hDY8cpOue/BLk7wCQxcPDgIZOsRm8/s+Q5GRWfmJTEDAWRtUPl8D0yqw8xYcJU6dGji2TLeqzCyOXeU5L6fraEJO2GdzaaAoD1Be1zrA9J4GkTcs6/kfj10812sFqoBCfy66avU35a62CjaHjG67fWt8DHjfTZFDLGa1I8Ev+KIg6Jdvxk64s5/2b9H68hTewLg+jSwn6l2hCcZQ8IAswoNtzLSDgHtlgjaZncCpoNBhF0q6AZeEIAuH7DBlVeU0xAU6tmda2qxMiOr75OFjABHVr89BLZtWu3kF174YWlJhgIF2AmjBpu4JG8yznhEcW6ctUrJvMDXAMF7XWv25gAZZyqcIJnnnnOUK1Tx7YK27w/WRXgR4XvdOna02TbUFwvLV1uYCsECFQzGXrjruiRcStapIipsnk50GThGMrDOoG1YjDsxXEHh9SIuANMoDtkuP5UGGjFiuVMzyXwGHeASWWG31ZWeOm111yd9FwqK3mvzGuUmjNwSusAs0qV20yW1Y9H2Dcms77++jqz30AZgU0OHx4vkyePlXXr3jaZwiNquPy+444G9eW1196QARoUkb39VQet7FEoG4NSePehQ38YyBwOFVfGjJkM3JF9jiTAtI59s6aPphlEdpcGzWThgT2CErhVs9HApXEYWPNWheBw3V63dlKQl5IAk2dgXP14K4dCxOK1ig39smfPIbEKV8UJSE2AiTyHk6NTKcD00yNWWFIbYDr1JJWRIZrgiERHuPWxH2LAT79EofpTfWuoAJOH+8luzRo1jquWp0eAGcrGhAswnTaQ6cB+ejdUgJlPoaWh9Je7UpWaADOUbbBrJHgB/mcrQPbvXnaiQf16ptpJ+8gX2oIC5BVdbeHHXsEIf/OrLvfpHatoptkmMUpykL3p0q2nTvx93MDSQ8mbtScp1enRBpjARiPdb/c3O5FPoQJMCxl262GS3OECTGCozz73oplkjk3v03dQRAEm9qeNVuEIZgjwdu/erW1Nxyaa28sth1Zne9kS2nAIPp123j7HKxEdyq/0omNqAkzaE6LxA5yyZ3/r/C6vf/fix6u0dYqqaiT+lZMetqrohJ3jJ/hNAXb63F6TziORJy9/I9VG4Sx4QBBgRrHJobK3QGroo4ymgtm5UzuFfWRViOnFsva112XAgKHas/WQwcnbgKmU/v/AM+gFI/N1bqZzk8Gc0qqCiSElM0pf6WTN2tGP4nRy+2nmlP4alC3Z7ukzZmlP1PNJcBNLRrJFwPCAVKDUcRzIamNM6CHrptATZ6bOT1nzd1vBJDh98qklpkfVVmKd2+Y2ThZOQY8oQQmYfefkSqdCIfimf5Bqns2M2Wfb3kLgQWTOuNI6wAxXwWTPydQB7aGf79xzM5mgChgvkBqutm1amMq233dwD31uwFZqKEz4r7/+Nv0l2RXO0133g4DdnVUN5Qy4RcYO76BfyD3kh8o79KZKP0P70LyG/Njf59bMP0N+CHRHjhpjpsYSPOPAAFX2glw615KSAJPqBH1WXrwFnyN3BQsUMH2WODgcq8JE3BkKLeWKtoKJ8/mVJpDCydGpFGBaJAR9l1Y38O0knEhGOGH27iqCG2IUqoJZvtzN2h9+nem9jURHuPVxtPolCtWf6ltDBZhUSPxk14un0zrABNUSysaECzBttYWhaS+8uMz05nvp3VABJhPTQ+kvtxOY0gCTShuDosKtEXtHi0DRooVNO8yXmoj0Wx8BIDbmSrWZNolKO4Gz1zyaCiY65ddffzWTs9ETVLgr3VrBIDhoEwjlEFfXI7FSo9OjCTCBWw5W2H04WjrbHlJawQTl4NbD6CJ3EtRJZ9oA8MeAuTLHws1/oSqY6H7sAv2/9Fw2VdsbDiVif+NlSyxyDeg0yCNbCaXyxzFxHdSen6wKJpOso+EZp+zZ36Ig7Xd5/buXjxGNf5WaCqZF7aWF/Uq1ITjLHhAEmFFsuFVeBCL0hNFHAVaefi56Q/aroXFnUUL11wGpfevt9aa34a+/jhhoJpku/k6AyQRNDAuKjkAI552L/gCUergKJtkacPiR9mBu3PSuHjXRV/pqBhXHkOEC9FsU0uEGvIte0hs1qKG3gXO9YuP6mYCAviB72UCmSeP7tCJ7DEabOfO5Bh5ss4IYXwaXAE8kGP1Jq57u6i+/swEmlVYc+7g+/fV9A6VOnZomyGV4Q7WqVYwxdlYw6R1FYTIECePCd5CNZGiOrWAylAQDhfMEPenbpCeMHgoG+rz+xpsmCOupR29gBOjPI6NNsEMvDkazmPbEsP8cVN682aPHHSURCUQWOofiEXomLYQQ+lGBLH7ttcYhpDJM8Evv6YEDB3y/g+AYyBa/YZgP2b4OOnApow5woR9w3ryFpv+ztO4tPagcG/LoIw+ZfkNbwSRxQNUOh4feF3sMCfvEv9GHN1DhrAy3INPrPKaEITmjR48wQZrXMSUMYJm/4MmkY0qAxq7V4R/2LEug1D0Uqkywyj44J9CmNsBk/+lP8eKtCuXLy/MvvmT6VosWKWxg2WM1WAYOP2PmXON8sB56OKHZ1Gmzjhvy45RR5BlHh17ZcHJ0ogNMgnsSENUVIYE+ojLRo2dvOaw0R49Y3dArNsZAyXGURuu+3q8yAk9F2sNinQ90HLLJ8SsEKH1V90FLhikhq6F0hNW/tofb/jc9suF+e7LOubPOreUBp7NLEOOngx7S83MH6QAsZzLDK8C0+gyd57wi6cG0jrGfjfEKML1sYF8dAjZs6ChfveumgfM7bN+blx5Gf40bPzksRDYUDey/Xag996Fsg3Nf/tbhPt2075/haHwvfeZe68OuYBeY+g6yCDge+tapJ6MJMG3P4cGDv+v7O5thYBkynGOS0bSjhAowgYVGqtO9jhTi2U46hqosdtUWkr7aruNnZ72SsX4Bpg02emrQik3cvn2HdNbZEdcVv1Z9hW46BGjacXqY/kRmGTD4a9LEROM3keAYNHiYGVZmkxbAU5kHYfsQbcAbKsBEhvBNOiiqqkH925N0lVO2vPbUz5ZUrVLZtJywN/Qegshh+Bp8zXFpyHi4Hkyn7gqVCHDPAAgHkaXQEQ3POANIfmsnvtsefDtnBLqFevbdd90hIzSR7OdfgYKzV6Q9mH76HZ8C39bLfrEvfjwU9GBGESB53BoEmFHQzyoUyv01NVPI//1X/4cBLFRdCMDA+ZdWmBdQFuCcON9MCF29+jUpUaK4Tk18z8APmSK7TwOjeD26gQlWWf6btkj/xVHtieuv1UyyobVqVhNgoDjpRzSowjGl6ZyK5yMaBGzdutU8u4auh0CDYJeJZ3sVIkqPJ4HwOu2rBFpZUgfGfKIBp50iS0+D814OvF6q026nqaN8mU7pKqPDeJg6S+XycQ2g8mjTO0NBUPpMmK1W9TYNVhokCzYIAoAzMc2UzJG9qLphOJlEF699EPs1IMLAEUDXr3e7GSBkaddeh+twTZw8zUCP7r2nocHpr1WYIs8Ftki1jDUxoZYKyqs6WRAa1NeBNkwQ/N+ra2SUKi8mD6KooAfwJTLTVAFjtWcGZwDHoWTJkjqwaLz5Vhzca3X6LbQk2CSQHj4yQbZpFZGMKJPzmKjKux7WNU2fPtv8JlaNoNMRW63TCxeq0wFEx9yrjiLVKyYMLtBvZb1Mv2yixoUqnR+P4IC7HUAm+2H8SBxMmTQu6Sgb1jpK+2u9vgN6YvCphGKM7bACG1AuXbZKA+iccrHSi2/fo0NlLG/Ar3epMZgL7Rli0L3LccNR4HOy/EyKJNhlqjJ7zDCbqgoDflAHLUAfggAa8/dpMqaoVi1IHBCgESjDDwTNi59+zvBoM80aQzNoSTJhiw60sjSzUyItf7G3TM9btnyV+RMV07rKcwSG9oKOBP0z9f1cHJ1yT6O7zTdBfzdvVahQXidA/0+n4y1RmS6pvLtdB0bcayCyOET09RJoMeSB4VLjFepeTqtwxa6+Wh2dpeYd8OhtlW/VQS2jkuS5XLlbTL+znxy513mf8j9TFJ997gWjW7zkg8mINvCmIuzURdz/088/J5N1BiDMmjMvSW7atmmlmfSNxnktWLCAScaQEFihwSN6pEnjB0zSBZ5gOjaTlpvrgBX6eQm2rb6B5k8q3ztlmT20F84Jw4b+1Oonw8PYc3QCz2J4Cxc9424dAfwaHqOSzR6jN+iHo3XA/jcohB/VaQunX6xudg6vicIMpOhWkiRWp8Mj8A2wd6u3j6qudMtum9YtzKRvy6/wEsk92gWc9MUGOfUZ07RJ8FDRtTL8wAP3GL254L+zVe/TwTQP6t/soJUPdBLrwIHDjrMxTJlmYm3GjMfOtQ1lAxkAFkrvEkhbGuBgU02khcLydLZs2Tz1F8kNp51CZmkbWLhwsbFJLVs0NT3pXjQ4xk+bk/1bNqXDaOUjt21oofz0hvK4tSVMPUc/4QQzOIpAAGi7W78S/DG8ZadO4AaxQ0KQqd+ggLjCyaN7b9hn4JyDhozUASg/J/Ebz6Y3lIROKHkj4UvCK5xOf0B1mRPG66YViVxk0/oXOO/4JE5+zKpDk8YoNDgsLT18k0cfaZLEfyTUJurQPiZFYztIxOGr0APPZNcLdNI9qCi3HibpSnLqS9XNZXXCN1PKsc/owsf1WCv6HpGV4uqzgAxDnxOIIkfofOh4p9oBghx0tuVFdBZDw0j83KPyRIDqvNx76vb33LYEm0H/5cJFT5nKOLJIsrZVq+bGDmC7SVbjS7AWO0WWoVTR6HISNW77g61nloXl6+aqS994c10y+cGGheMZ7ICX7PFbJokzv4EJ/yQH39TWHaqWyKbfs7Hxofwr/BAnf9opskeP/m0mwNspsvQ+41O4fW+nfreTbN32C5sTioewnU77lSLlfxb/KAgwo9h8r4xVFD8/K26lpxEHknHeBGpUeVevWWuGtQChCoT19GQDO1GY41+cmcXT82uCVQcUCCiQEgoENjAlVIvuN1RrCGqv18CDZAFIEzvcr7wmp/yOgoruLcHd4SgArJXptS11Or97Sne43wb/HlAgoIBIEGBGwQWBcQ1PLLLmVHKYvkbGlYtzkYCV0udn/xb+ScEdpxIFgDECt27xeLMTdrTDqfT9wVoCCgQUOH5yZkCTtKeAbTOhYmgrZyT4+mjvKMe5MJwtuNKPAgwG/Ozzz+V3PWd3oyKQaCdxtoSk35uDJwcUOLMoEASYEe6nGxIBtNEN04vwUWf0bShnYCBA68qWvclAq4BhAoEEEhJcpycFGOgC5MR5JM3p+SXBqgMKBBRICQUCG5gSqkX/G6Dgb7+9wcBuGRzE/3IO7u3a/lFRIX2BDo6eptH8AlgwZ0QyfXqonrnI7IXgCigQUCB6CgQBZvQ0C34RUCCgQECBgAIBBQIKBBQIKBBQIKBAQIGAAh4UCALMgC0CCgQUCCgQUCCgQECBgAIBBQIKBBQIKBBQIE0oEASYaULG4CEBBQIKBBQIKBBQIKBAQIGAAgEFAgoEFAgoEASYAQ8EFAgoEFAgoEBAgYACAQUCCgQUCCgQUCCgQJpQIAgw04SMwUMCCgQUCCgQUCCgQECBgAIBBQIKBBQIKBBQIAgwAx5IosCvv+6XSZOnyY4d35i/DRnSX3Lrwb+n+sUxKBwa/83XO6VatSrSSs+tYuLpGj2kfMGCRfL30aMyfmyCOdT9TL+Y9po5c2Y555xzTtlP5TD2+XpYvC7yuH0JtWccZM65ZFs+2CoJo4aetPM49+371Rzq/JZOeix1Q0np3KldRPT+5pud5gif997fclLXf6owBgeKcyD5qlX/k6p6sHqXzu1DLu2nn342B4a/9dZ6adWimdx99x2nyqec0HX88ss+mT5jtrz2+punJB02b/5Apk6fJd9//4OMSRguhQoVPKH0ifRlTDyH/z766GPZ8fU3Mm5svBQtUjjSn3veFy1Pp+plwY/ThQLYpycWPiX//PPPWeM3pAshg4ee9RQIAsxTmAX+/lsDowmT5Z13NknimJFyxRV50nW1Ty1eIjgHLR5vKoueXCxtWrc45Ud0cyh1nJ4PVrlSRcmWPZusXfuGrF6zVoYOGSDV1GlNHDtRNr37nkyakJiiAJPDlp98aok8/cyzclCPW2nU6C55qMkDcvnll0W1FzjHS559QTZs2Ci/7t+fzPHifMlp02ZJLg3mv/xyu1SsWMG84+Chg9KuXRdz/qTzKlbsapk0cYy8/dYG6TdgSLJ/69ihjdm/UNeRI0fk+RdekvXrNxrnb+PGd82axquDdaKcwVD74vy3H3/6STp1jpEHH7hXHnm4sbz77vvStHlrmTNr6kkLMKHt559/Ie3ad5GYmC5Sq2b1iHlhg8pyi5btTvr6I15wOt/48y+/GB6/5ZabwwaYLOXLL7+SNm07Sts2Lc/aABM6pPRM5hNlU9B1BMFTJ487YTolWlZdp4mKqXoUCIlUEpGN9eixwoULRfuY4+6PlqdT/cL/HsAxMgRGzyrtL1P7VLVKJT2/MZN8rcHzRx9/qjZwTKr24n1NjC1Y+KS8+upaadDgdukT10MuvPBCwUbiOzz73Ivmvxurrq5du4YsW74yrI3hd1OmzlA+GS/XXlvMfImXza1a5TZ58aXl+o4X5Oaby0iZG0vJkSN/abLxQzn//PPlUbUN5cqVTZMjXDgmZkzieJMITKnfkFZ7GjwnoMDpTIEgwDyJu/fjjz/JCy8uNY7zeeedd9xKUHQoVYKOabzuCgAAIABJREFUVi2bS9asF6Xbav/66y8ZOixeyMAO6N9bLrjg/JDvev75l6RwkUJSssT16bamSB5sD6Vu+uhDxuHkDKtZs+ZJcz138+qiRVIdYLKGP/74UwYMHCq7vv021QbH7Xh999330qFTN7nrzgbGwfn2293Spl1naacOdFFd/6zZc6Vjh7bGiHJ9od+3fsM70q5tazXqz8hFF10klW+7NYlUF12UxVRvQ10YdbK0VBeyZ88urKFf/8ES27NbqhyQSPbL3hNpgHlYg+HJU6ZL3do1pXz5W9IswLTVes5qrVmjWjRLN/cS6PaI7WP4wTpGkTzkVAmQI1lrNPekVB9QDW7XoYvcfFMZ3wDT+eyUBlb2W1K6zmhocSLujYYOJOHmKWIA/ZItW7YTYlOgM9XmUznAnDFzjqx97Y1U63T3fkfC0+nFI/bd+fLmTbLj7P+IkaPlMbWRqU0gWv2VKVNG6dc3Tu1W/ST0BraN6x5NwkZiY2xyePXqtdKzR1eTVLWXl8217x40oE9ScomEyZJnn5fRY8ZJXK8eydYTDY3dvlhqE9PRvDut7j1TdFtq6RHOr07t84PfR06BIMCMnFZpfqetGEYS0KX5y10PtAqdP4dbD5nSjp26S/dunU5qFYm1hnO00sJQpGWA6Xa83nhjnTrYXZMqWkBcBw4ebnanQ7vWclRhOnn1oG0ujOnESVMVTnib3FCyhAmeK91aIao9sN/yzz9HZdDAvppIuEBIZGC8r7vuWpOBPhFXpAGmG9acVgHaK/9bLQmjx6XYAaZS8PIrr8rE8aNNkB7plVbrj/R9J+K+1OiDcM64+9nh5D3U96ZmnSeCjtG8Ixo62ErdBOXVE9UmcDoEmGlhG7z2LBxPR7PP0d7rFWDyjDfefEuuUeRLtMgb9/vRXy8tXS779x+Q7V/tkLFjRkkRTTRzsedcderUMgnZcDYGHp49Z4FJcF544QUyfNhAyZIli3lGpAEm9x747TfpFddfdu36ViZPGptkL6OhndsXSy/eiGZN0dx7Jum2aL7b695Tya9O7bec7r8PAswodpCqB70lPytsj+s77THBuSyisBoyeZMV6nGO/s9R7fmjEtirV4xcqbDWl19ZbSCJ+fPlFWAmwBh/+vlnWfDEU+Y5lW+raH63XuGThQoVMFWpl5aukIebPCivKtwT5UulJEeO7PK29n3NnDVXrr66qLn/jgb1TObv/POTV0DpKUnUfjVgl9s++1wqaPXnsUcf1sqVrkUNQbFriskmhUY2bnyf3F63jqxYuSppPUBrGuhz9+7Zqz0qT0j+/Hnl022fSWutoubLn09mz56vWfBlcucd9SWLBiTvvv++/Pbb75rR7GWgK6+/vk7GT5xiMqbQhZ5ALgzAxEnT5NNPt0mTJvcrNPM9A0MpXLigdO3SwfTsAFUi6Ln22msM3Kdf31hT3aD37jc1JBjIL77YLp21Xytf3it1zU9qP9zzBjZTqGBBhZN+ojTeLDOmTTKBl9NQWPq5v+k2rQCG6ll0G7t3lG5z5syX60tcJwULXCVkYD/59DOlYy2J6d45ZJDmdrz4b2CuM6ZPknIKE+Rize9v3nJc8PLBh1v1Xa+ZimbGjBlk2vTZCs+sFlVWmiA1cewEeeGFpSZBUK9enaT9cX5nuVvKyp9//inLV6zSdZWV/v3iFD695TjeK66wpg6abLhDIVOXXppTtmo/LDBr+pluKnOj4avlK16WXLpv32gPZUy3znL99cWT7cvPP/8iffoOlEqVKkiD+rcbqBWw5gH9eiv/zZdX/rfGwLGoUDsDtOLFrzFVd+StUcM7pXTpUgoJy5hMopHDhYuelt27d8snn2wzwfmVV15pIOB8L7xesUL544J0gu6PFVYGfCtbtqxyrvLwUnWsxiXGGzgnSYCsKqcx3bsc907nAn5XWPX8BQtl27bPDcQd+UU2LcQXx8CLt5EjeHKPyiD/nkUr01S3WUvVyrfp+p+WDMoD6AXWOl/lZt78J6Rfn16SXfUEcsRVq1YNeV2TGPQply9f1uiLl19+Vd5ev0Euu/RSGTZ0gIEF8gzW5paN4sWvlQkqy/z+kUeaGPq/p/L1N4iHIQMMFA/EgNUHxYoVlbvvaiAfaJ+sl5zxntVrXpPFi59VGb/aPPfDrR8bHebuwYRO7meXLlVSunbvJXXVid23b5/KyQdyWPmUtVCNRkdPUx29e/ceyaE91zt2fC09Y7oa+rmf1VD5yTq0UZiBqG+1eg/5ffihB1X/fWZoeIGiEoD6fqEIFWiCvgVFUKFCOaPX7H7C9/SdTpg4NWnP+fbWbTtJm1aPy11Kb/Zuluqkwgp55/nABR9v/pj+7m2ZO+8J2a3Prnd7bflLYYUbVH9hU3ooXWjB2LTpPWmo8gO0/gfVweiHP7Q/sbvK6g8/fO8pv24iwMfQHX4HRUFlEHimrWACbU7QKhP8y3XgwG/SvWsnE5wAKR09ZrycpzK2V4ONS3PmlF6x3RTVc76n/iAR5rap2I+KFcsnWxatAIufflaWLVspN6o8YXvr168r99/XSN7UgMtJl6pVKpt77OXHR+gu90Wvnh9PU82zNq9hw7tMqwWIB1Amy5evMnqglPI0ySr2l8QhCV4SjX6+Rts2LZJ0tnstXgEmPbuHVA9ekSe3kf35TyyS668rbpBRfE+rlo8bWXKvE/vZW30YJ7oK+X9z3duGjrQIcI+FytoAE9/Bz8Y418v9yCW96U8+9YzhFfwarmgCTO6nGk1/O3a0aNHCnvzkJesgtwiYrS+GPah0a0WjM+ERvpNee/SU075jR/1sm/3Gv//+W23GClPNzX9VPimuPg0JZfyxhnervSp1gyxX+7jxnXelVOkb1N7FmZakUDbh6NF/DHIJ3+9yvfejjz+Rtm1byWqFLTt1sFu32fWCiCugPgsy/7iivPD9gFB7yeZ552U2PBGp3qpTp6aRtbT8XuQ8Ul/LvZe3qD3YufNbWac6sFPHdvLA/ffIzl27ZKz6VyA52B+SHF6+6HVq9/xsYjh/MWoDcQb/IAgwI9xcmA1jjDMEtJAgaMjQkZo9+10GD1So3JQZsk8VOcbh0B+HTF9R9epVpG7d2tJWIY9xqqgJIFaufMU47jbLx+v5jfm/mvUDAhmnzvSePXvktkq3miEEtodw+/avpGevvsaZ4lkoqyHDRsnkiWOTsog8x8Jds2bNooFbR+OY4rDUr1fX/J5ggd8DacExJeuX85JLzPvtej7/4gvp2i1WRscPNwYQYzBBq2cYAZwDZx8c3zRg0DCZNmW8uRcH57nnXzTBlg0uLZltgIByA+b5izoX3WJ6mfugKxnNpctWGGVLXyCCPkGV3L9qxIcM7m+cF5zrWbPnmbXgxFhHyx2AuANMlIvfN1nD5sUObmMHXBVa0RvJmvkte9GpS4wJQFBAfpc7wKSXj/UD0+zWtaNx0Lr3iDM84uz/AE5ExQ1HHJgTa6JPBEeS/eW/bypTWul/Q8iAh3XhuMf17m+MJkMtHlaIdh3tmdGpO8YxwAnOq8H7LE0k4BBNmpgo+9Vx9+I9oLzf//CDcU5ZB8EmRpq9pRd20uTppveH5yE/9H2OH5egQd/i/4LIOO3VmiMtWzRNci6cSQGnI+3cXxwJAt5cl19uHOwMGTIcR3JoRgAKH5DoIHDFCI8cPkghY2NMYoNg3Z1cQNbhwTGJE2WE3ousUPHE2CIr556bSZ2rrtJEIYehBs3g4AJNI4CGd4G4M8SInlIcSwJk+of9eDunBuw9evYxg4Toh/5JE1vAqe+7t5GhtbO32F3RgoZLNPEyevQIs/4tWz6UVm06GjrAZzidPOtGDcoJkknMhJP3ljpYhwFahw8fMQkB6ETVAXl36gMcEr9nwXsJCWNlnPIADhfVC/RjJe2h9hry46742u+84YYSMlD1Jg6Xcy0k5nCiE+KHafB4oYF+Z8lykfSOizFB78nq37Xf0bpVc+PQHzz4uwmUDxw4YKpAuXLlMk4e99FfTb+3U6/B3H5yQWAFzLjxA8f4kT5feGzG9ImmhcFdjUnW4/zjj+Y97C0OGLZj5KhEtRV1jFz7ya+zErZf9XSM8il6iaCR5Bf2hgQhOpqEKYgXnGj+nYtv3aLJAXQBMokeBFGBzIxR3u2sDuHGTe96vj82trvZV7dNdcsiji59oBNV/8Brn2his72iRey3hqpSEfD48ZG7BYHgMBRP271H1xBcZtbgEp3T7PE2SYkmJ4II+zxj5mxPX2OY9ouGQpm4A0wSz9jLC9VfIRnUpWsPY9OxUbY9o+zNN6nsdVAd8YGRD+c6Sdw69aMNMBlshi0bPHREElSWpCUX++BnY/CbuPheeAAd+rv2cLZo2d7IPzxo/93dluIFkbVK3yZqgc+SvPfiJ7/qvRd6C96Af7DvyJfbvrPnkciGfTa+gq324i/RXtFD+/ebNL7fBJzwZbOmj2jgeUdIm/CnJh7ieg8wz8J+EVijw7lC6TaC6Cnab4wtLliwgOEJemT7K8wZOvvJJoP1eG6keitb1mxJvlFafG++fPmi8rXce4nNpOWIBDg+Cj7ByFFjzP9PQYNv8/NFv9bER0r8RV/n7yz8hyDAjHDT/ZSQrTRlznysgkjWZ7MqaiAbZNnvvbehcaCotnXXgIss4j///GvudQZ07v+2PZDWCE4cP8ZUc9Zv2GQcEBxrv8sGmFQpMMLlNQghW0NgdFAF7CKFoRw8eEiD4umyRjPnOAF58uRJWo81cAQDkyYlmuDTDicZNmSA3ps7mTKz8Ixq1SobwSV4wAHxGn7iBRHEESF7i0NEhc7pOOO8ttahHjzX9mg4/0ZlNpIAE/ot0Myt3zcxtMDv8gswzZ79168aKWTNHWDipJOlA/pKJe56zc6zNwTXzgATg7ZZgwQcNKp0ZLgJOHHMK2rFg+FBBCNN1Ug1b/ZI2KmmOHJvr3/HJDDI7JdSh33E8MGmSo4TYI1e82aPmgE7BJ5evAevkR3F6cJheO+992XCuGOwUTdMioTG0GEjZdaMKUkZ4vxaEb/jjnpmIJO9Igkw773nbpNcoArjrlra52DIl+hQCJyE39Rh791ngOl1JQmCTOLQePEoVS8CZb6bvjW+kWQSgRX7TQW+Q8duMmXKuJA9yJYn6LG2vOvkfzLqoXi7iAb/DATCKXAnLdzOsVeAGSoA9XJoI5V36Ot8P4kv69yU0SSHTSS4dQdJo42aOaeqbOFw4eCEfgEmlTsbUDjXQgIK3sYJJzPfWwNh24/2sWb7T3aAaSvXXvbEqRugcaQBJgkWdAb6HT3PhONR8YlJwUuoANMmy+ye4OyPHz9FOrRvbfbYCXN0yq+z2scetWjVLllyzfktJENoA3DysW0N4G+faXA5V5EyJD4YDnPsOkcGKUrA6/3Dhw02fdlum+qcG8CgGGwwl+U1999IbPkNgEPm/fjI+R67j6F42svmuf/m5IeePbqpEzz6mI/wn33xQ7W4bZaVp0OH/jCJvnPOyWDgsQ/cd49Wyr88NrjmP/8BvR2fkJj0t11a7QknHzbARHfirPfX4ITEDUnIjzT5zmXl0svGjBwxxCA5CABJYIJQQq+SgLhUK3I2gI62gmkDTPyT777//jh+wqZ5JSFZr59v56c/vSDAfrLh9Wz33jt1YB2dNRDKJpQseb0JxkkA4RNl18GG2MFQyTN4k4QMdHbCkPl2pxxaG+P8G3rUyRPh9JbTj7S8m5rvbaRVf6efjOyF8rXc68MvwXfBn8EP2LPnO5PQQtd40cz6otOnTZDXFIWREn/R15E8C/8hCDCj2PSnn3nOOOSJo0caRzymZ2+FnpY7Bi3SbC9ZIUafV6xYzkyno7pEpg/4EhAgoFAYZgQvt2asowkwE0YNl3HjJ0U8aAZoXfzosUZIsmfPIbHaRF+9elUD5XlVB7wQlJDpA17qDjCtgUPBAquyA2YgFccJHFJnxql0CJLIpK1Z87oM14rPYs38kY3z6vfwMrbWOOB8Ab9xKnavrKVVMATwd2pwEkmAaenn901kuP2u9Aww3e+0E+zILtseSTsMoaE6kn7VUes87fv116j6AoF3kXkmEw1cD14G7kxV6A+tosaPHKLV5fPCDjnCKFGJplJXW2GZbkcHI8iVMWMmAzt6RmUJ6Ch/r6lTWC3MinsiCTAxfMCJnD1ATlraPaNP6AY1yvBivdvrKDz2CgN9GjxkhEzRyYW2f8j5W3iZoN86YrYihNNNoIgRAgpkAyg/vvHiXSf/8zvkyDm0wsnbBa7Kb+DTXhNz0zLAjFbe3XvkDDCvU+gdes1LzsooZJrg0zmAJK0DTKoti59eonD83XpkUWXD2ziX6NwzOcAE8kaF/uqrixioep++gyIKMKnqWAQKCb5fdejSnr3fGRmmKmoDFbf82r5weMGpv0EL2L/ZIT84cm4+dsoGNgU4KDqBq1PHtpqcra2IkO6e7wfWv1OrC26bSruCvbygom49DkTWL8AEIuvHR84A0+s9bp6ONsCEV0FQ+Pkafgk1vt1rPegvksDArN2D6tAjK1e9YnwAUA3RBJi8D+hzZ62KUpmlWk7y2l1J9rIxVAff2bjJtBdxEfiSELIw2WgDTBLU6GV4OL9Wvdz81PjB+30TkdEGmFV0om2kshFtgMlMhVA2oUP7NgaaO0HhwLRokSCNU3TGjq++9t07v75cP9l1ymY+betKzwAz3Pe21kRiagJMZBX0DnDukerL0CpDi8ytWpUO5YvCh6BhUuIv+jqSZ+E/BAFmFJuOEz9SM8PATXLmvMT0YtHLAJwRqBu9I/TQ0CtoJyM2fexh8984tjA6hpbeNHpGhiq8lcsJkbX/7a5gjktM0P63OQZ772xkp5KF0+40OmRfKe8XLFDAQFAJND/77AsT9OHgcSYkvRfOLLMz89RbIbr0fYHv96qWegnmh1s/OpZZ0+CB3i6gdF59jX4VzHlq7HH4MazpUcEkEJmsMGa/bwrFBukZYBJQwj8E8dDLBopO+CYVW5IZ8SOHJk0sJfsMFBuDTmbWrhFIaYJm6rJlPdbr5L4YiEAPQnsdIHTJJRebf7Zj9YECtW/XyiRKJiu0dfLksaYnCEg0BhyHwIv3LHSzxPXXGf7PkCGjJi9+kn79BpvvcmdNeacNkOophJzKZ9/escYxgQaRBJj0+1Ipp98GqKQbNuYVuECzo0f/NpDcrcqvVGyBUTp7jCz9L9GqPbBKHM0eSnvG4U9VCHgxhUOPUohn5nMzmywowYufw2dlAgiOPTommgomPdtUfkbrftpKq/0GeDkcRDbSCmZK5N2vggl0FViyl5zBe90VFspleTQtA0x05Nx5C4zug+fOzXRuMufkTA0w6Ukkydand0+DBHDr2FAVTAJMO4m7hrZ0/PXX3wrBbmj6eNkrP/l16hXg4930XiefRlrBnKAQ2bw68RQIPXZr+oxZCst/XucHjJS52i7h9X5k0sumIq8WvpqaCqbtU/fjI2eAGQlPpyTApHLr5Wv4VeFCBdb8m7taCQIqtRVMnov9euHFZVptHmYSkSaRXaNqSBvTrOnDev8Ig7SxrSkWwm9hstEEmEC0gZtjC0nKMkXUzU8WLu5lE6MNMPm+SGUj2gAzXAWzhhYJMmbMqMO6LtY+59dlwICh8thjD5l+Tr/kgJUF/Aynb0BlkyPwQOv4oQtO9womsmpllDkKJN86KVQd3yeULzpeUVj0b6fEX4wipDjjbw0CzCi2mMoGcBMqDjly5FBH+hzT34Ojj8LJnTuXMfJgu8F9V69WxVTYyKwxUAVnlL45ILKtW7VQ2N0I03/g5Qy5A0zgkvSkxGoPZa/YGDMKHIUxWgPB+9UhcPYQ2v4G+hnosSODSVDBGY7AKumVxBHke4B2uCuYBLxUPuP69FfIykDtF61pjD8Z32pVq6jT/atRZgxysdBGW2Vbr7BL24vpRVor1Pa3tlqWVQMiHN2pOtre6Rjb56ZFDyYwUq9vIovGoeVkBIGguo+DSc8AE6e3i/a6xo8aaoI5+oSAug7VXhv+m8tr4imTIXvqfTYItL1st2uVjr4OsvsEm4MH9U0WfNlvoQHeBnS8EwcRaDRDOOgHufeehiYowtHBQQUWDdTEzXuNdFjBS5oUWKeVZ5zFggULmEQKckL/z7x5C00PVGntv6K/dNr0mfLoIw+ZHi32mZ5V+jwX6SCewYP7KazrNhk7blISD/j1YFLV+1shxd2UdgwoaaeDDpyDrqxRtdUrAlf4neE5ZM8vVwfrOu2BzKNwLTtcCVrbgIf7WmhfGoE2SRyGFz34wD0G3vnCi8uNbCN/DCXibLjcOkwLOLGz59j2pvEb+p6ouBK805cZSQ8ma8f4F9VBKP114BHBMM7ckSOHTdAP+gBoGlUA6+Qx5Id9DVfhdDs+kci7s5LqFWBamaYi5iVnDFJheAb7YHubbF8cdAzVg2mf7QWPsmuxSSSqNDyfC8eTxJ+zgunUW1Go/1TdGgoSaaFkzqAssx5bBYy7ulZh6WdGDkh0cGwPtsApFxwXRXIPCHJdHTRme7zsfkEfqvYkh7BRbt6wARXDuLBXVEnoo2Sf/OQXR81eDDEyfPpfsodAg6SRbb8I14OJI3ej6gcSXFTEYuP6yVDVBfCK1/ur6JArho+5bSp9hM5kT0p7MG2LiR8fOQNMAiygnqF4OlRCtqf24SGv27fvMJVAZg7AD0+oTvHyNfg+0CL4FMxXuOaaq5PxZahqFTYjkh7MUGcM40swOIp32wQyNppZEAy0wTeyEFI/G3O+8jZ+B/be0tLaeRIHyK4XasYLEQLvgoR5TvtBLZqFZKibn6AzNCPwdPOJ1YXWFyM5G0p/AkmPVDaiDTBJzIfqy0fvv/X2eqMT/vrriIG+ggzBBrh9MssYTh6lN53qHedyjxs/2bSAAEUP14MZKbQ/WohsuO+1PZh8SyTtSF57yW/RBRR0QCHh18C74XzRUDbRC/mUKgNxhv44CDCj2FicIRqsgYTZK6c6LwP7x8kRDcBGafNwdg08gQkxERBILFUOGJlmaeAGDE7opkEMECOM5DDN9ufTKa3FdarrOoXScjGI455Gd5uqCdUWnsWkqyaNH1Cj+6b5WwYVEHoWmmtVkqmDzmohShfYC1DV0qVL6tmQ283hxyUUwkKDM1PRgA0yqfVJdXhvVxgs/SxPaEWIiyEijRreoU3gOuVOIcE5tJ+OaW+PqwMNRPMXdXb6a+aMQIIppjgkFmple978jm6wQk1Ft0rlSmZKJv8/53wSQNvvpRL6gK4Z2JOdqkb1CWfFOUWWYT/0HDFBlOweQQsHQdfQLGOZG0sbx9vSj546r2+6WYccjIwfYxIDBHb0nNrLfegzxuUSzfov/g/OBU1wjDhnzq6jvQY7zh4lnsUwDwzwah3ywnAaJu1xfuUtZcuaqXA04RPofqm8xV45J5UxpTZRgy4CNWCTXECxFy56Sl5RKGfZsmW0L/BzMyUUHiHQwkDSS+iuHmJsmII7c+ZcuSTnxZInd24zWAonh2EPGCycCBz+iy/ObmBLe/d+L4laAV6/YcNxvEfPF44RlXwg4Rx+zRmbLZo/ZqCvBJRLl63S4CqnXKyywQCJPXv3JuNrgln4DIhfTeUnJq6yZ3eqHBwL6Jaa/WXyHoOD7P52VL6jMj9CeZoBRzgszkEOBObDhicYODuT81o8/piBT1ENZnIhAQ3DlZyyg3NJcA6fVLq1vOFt+l+nTptlpnICs+3araeB9lKtzXNFbu3tHGimNcdq75T7/Fgc5uEjE2SbVqGpNDGxFUcH/oQWTGEGLeDmbTtFluEQOAJMfOQd8Dh7DCS/r+7VlyrbZW+5SfnoZvNcoMDs46vKM5bvGTSGnFv+ZMgJEMOZKjtc8DCwQ5w0t7wzNZopskk01zXDL069RP8yg2GsPkCWob2X7qBXkMm8OJhMpwbNASyeShWDntw9sVTXra7BMaLHHVmBH5AzYP7OtSB3o3Qt6GOcTKrpZPqZiHqL0onKiVtvRWECUnQrA09Ajlga0j/KGpz0z69yzUAadAPywMTvNWtfM3JcsGABk9AAjbKCINAlF483e0xldqPZX6b+Us1Y9fL/jNNJDz6BUmzssSOJoM9HOh3Z8sajjzQxk3TRywwGImFBjzKXTQi55dc9SRWdAsRxmDpwvyjEFt5lSi1DRPgW5AbHmKATHkamnVNkDSpHeyoJrnZpv2Y1nfR85x0NTALHS3/ANwws8bKpzg2yU2Tp6y9RoriZWm6nyJJQtHxD4hXou7Olg0FVAwcO8+QjpolSRbIXdPLjafaKqeZ27+ur/qBVBUeYvnuSa9eo7SdR+4nK+gcffmTk8RqFnPbrP8TT12Cw4Hhtlxk+bFCy6dfYSXTAsypb2GuqYeh1Cx0GqsrgIiZolySZqe+zU2R/1GEoTh6163TSE5kmyUwfG4kIEpmWZhYqiz+CjfSzMcwZmKlTpy9QG9VIfRxacKg6Y+N4NhUj/J/s2S82UFCGXbE/JFuXrVhp6FhMj1u5TWcP8KytH31shtyQ/MMX4/Lip1o1a5qEvmlt8pj8bX2xqwrkN/zLvAE//YneIaHvxZtO2cCWkDRyyjmyBXTc8kPzpo9qImGdLFy42CQ70YEMdfOzCT/oUK74+LFmmjS2g4sJqUc1Eezlk9n9s/4CqB/8OQLtVjpwDJmzE57dsplRkxnR6C3sMzNGnL5Rar63pE7pp8XBSb9IfC3nXsKPyBtJsM5dekjfPrFJ+i2ULwqfWP3hZcdCnTqQIiNxhv4oCDAj3FiCNrJWVDPAhePEo9CHjUgwxrS/QvacULsIH3tG3UZmdacKsvPAZPcHemVzzyginAIfg2EbrnyJcudYiuAKKBBQIKBAQIHTgwKBr5H2+2TPymyqR6fZPuG0f0vwxFOVAhR2puuxbrSm2eNqAl80/XcrCDAjpLHFcaOcbIkdQwDcDdhRJJM7I3zVaXfwjy4ZAAAgAElEQVQbmWSyzUD2mO4Z6siPQKjTf3uptFMN7KbKNNRI+/RfSfCGgAIBBQIKBBSIhgKBrxENtSK7l+Q3aJAWjzcLe4xXZE8M7jodKIAs7fxml0ETUhyyx+Cw9sAXTf8dDALMKGiMggLfDzyGA+aBigC7AoriPu8xisee1rcSZAOjAHrRv18vA630gw+4oWIPN3nwOCjpaU2MU2TxwFYZ8x9q2uApstRgGQEFAgoEFAgo4KJA4GukLUsQXADFDTckKW3fGjztZFOAExzoD6cFhAFUNuEe+KInZmeCAPPE0Dl4S0CBgAIBBQIKBBQIKBBQIKBAQIGAAgEFzngKBAHmGb/FwQcGFAgoEFAgoEBAgYACAQUCCgQUCCgQUODEUCAIME8MnYO3BBQIKBBQIKBAQIGAAgEFAgoEFAgoEFDgjKdAEGCe8VscfGBAgYACAQUCCgQUCCgQUCCgQECBgAIBBU4MBYIA88TQOXhLQIGAAgEFAgoEFAgoEFAgoEBAgYACAQXOeAoEAeYZv8XBBwYUCCgQUCCgQECBgAIBBQIKBBQIKBBQ4MRQIAgwTwydg7ecBhT45pudeuTKFHnv/S2SMGpocCDzabBn6b3Ek8ETfu/k+Jklz74gzz//khQsWECPBYqTCy44P71JEDz/NKFAevLqRx99IrPmzJNvvt4pVatWNsd0LV22Ujhzl3OhOf84uAIKuCnwyy/7ZPqM2fLa629KqxbN5O677wiIdAIpENiM0MT+36tr5ImFT8k///wj48cmyMUX5ziBu3PmvyoIMM/8PU7xF37+xZfSqXOMPPjAvfLIw41T/JzT6Ycb3tkkLVq2kzmzpgYBpmPj3tege8HCJ+XVV9dKgwa3S5+4HuZMqYMHD8pTi5fIs8+9aP67sfJK7do1ZNnylbJ+/UYpVKigbNz4rvy6f78q8Hjz3/bid1OmzpCpk8fLteqwcv3ww49G4T+rgVSWi7LIffc2ktKlS8rs2fPljTffkho1qkqRwoXk998PypYPPpS8V14hTZs+ItdeU8z3/FXOwuoW00uGDhkg1dQ5jvY6GTzh984//vhD+vUfrOe5ZZQB/Xuf8QGmPWf3HZXLxDEj5Yor8iTbvkOHDkn/gUPl8J+Hzf5mzXpRtNt7Qu/nexLHTpB3VCYmTRwjuS6/PKr3h9PJ6cGr0Diuz0CpXKmiZMueTT788CPZsGGTxHTvJNs++1yyZ88u9fWcOb/zj6P6wOBmQ4HU6qzUkjEt5eqrr3ZI67adpE2rx4MAM7Ubk4Lfn202IxoS/fvvvzImcbwpKkyakBgEmNEQL4J7gwAzAiKdrbd89/0PMnnKdKlbu6aUL39L1GT48cef5IUXl5rg9Lzzzov69yfjB++++740bd46zQNMqk6FixSSkiWuPxmflSbvtLTJlCmj9OsbJ3fdWT/JqaSyxnVPo7tMwElmcEzCcON8fvfd9yYoiu3ZLSnAtE7r6tVrpacegPxQkweS1rhv36/SrkMXyZc3b1IQBf36DRiSbF/+1KBi0uRp8pwGt6NHj5Byt9zs+Z045bNmzZPmzR+Vq4sWiZoW6cUToRbi984//vhTBmhAxXU2BJg4AC++tFy+/HK7tGrZ3ASQBFH7NWFRu1YNOXLkiElIcMFDmTNnjnp/T+QPSKB01IO/P/7kU3Voxshtt90a1evD6eT04NVvd++Rtu06S9NHHzIBwodbP9IkXHuz/ptuujGq9Ttvdu5jih9yiv4wtd8Wrc5Cn86bv1AaP3if0bkpudJLrk6HAPNMsM9+e34q2YzUykVK+DrcbxLHTpRN774XBJjhCJWCfw8CzBQQLfhJZBQg0Ni8+YPTyhFODwfNOpXdu3VKlUMWGdXT7y5o89LS5ercH5DtmpUeO2aUFNGgmQsDzVWnTi0TAP3zz1EZNLCvVtguEIIEfnvdddeaKicXTsfsOQtM8HnhhRfI8GEDJUuWLObfIg0wuZff4/xeemlOSdCANlvWrGlOgPTgiXCLDAJMbwo5q2mnI9zOytAnn34mZW4spVXALkLCJq2u9OBVd4CQFu843fcx1H6djG9b99Z6mTp1pkwYPzpFVZj0XPOpHmCeKfb5VA8w05PHUqM/gwAzNdQL/dsgwIyCtj//8ouMHjNeztMs+V51bC/NmVN6xXaTc889VxY//aws056UG9VpAE5Yv35dadTwTnn55VdNRSf/Vfm0b+UaeeONdQZW1PDuO6V0qRtk+cpVsvGdd6VU6RtkgPZUXXbZpfLrr/tl2vRZQv/C77//Lpfq37p0ai85chzLTDr7GngHxiXDOedIQvxweevt9bJ8xcsKvbpMvtm5S2K6dTaO/cuvrJbnX3hJ8ufLa9bXqWNb+fnnX8zarr66iOTPn09e+d9q2bv3e3lMM9W1alZX+OJ0/dsaA4ckUz1x0jT5VHtuGja8S55+5lkpU6a0VFfI4fwnnpTCCn38VJ2mcuXKyqOPNNHfvSoLnjhWWahapZJUurWi5M17pcIRJshvv/0ml+v6vvhiu3Tu3F4KFrhKZsycY/o07Pcc/etvuULhjytXvaJrbScP3H+P7Ny1S8ZqtumKK66Q9u1amaCC4AU40aw585Ot4fHmj2mV4BOZOHGqZM+RQ99fXqtqa2WrwructAZqOX/BQtm27XMDv+NZO77+xrOCuWfPXrN+oJvffrtbsmXLKg83eVCWPPeCLF26wvymVKmSSutXZYK+94aSJeSxxx6WhVphefGlZXLnHfWlWLGiUl5pNF2/9xz9n6NHjwoQll69YuR8rfKOnzBZ6Hd6RGmII/fe+5vl77/+MvC/smVvEiB2K5Rn3Ht8/fXFTTXHjw/XvvZG0pqofP2ivDxJq9N23QULFfDkbRv0sY+s5811bxvebte+i+EJC5W1AWaDBvUMBPCFF5YKAXU9hc55VZW4HzrSN/bkU88oTHac8mHRqAPMv6DNsHh56623ZYpCbW3Aa8X6yy+/klEJibJp07syY9ok+Ul5fo7yyvUlrjN8RwUVZ//2urXU2e9sAmA/npg5faL5vd1bLzpCEy8+QQ4vVzik395Fyoc2G41eKF78GpX3DbJ9+w5p3uwRuaNBfZXRqYbX3DLzrxLkj0N/GJ6tWKGcrFIepSp4550NpLVWBtEtXnqnQ7vW8qZCk9EThZRHLrroIk0yrDDZ3m2ffSbrN2yUy1U/ffTxJzJs6EADX0aG5sx9QnVKXvl022fm+cWLX6t0mxKSt730a6kbSsgTixabJMSAfr1NguOZJc/LzTeXkeuvKy7s/0v6vaVUl0KPmTPnymWqW5o1fViqVLlN5s1bKE8pfzVUPdm6VfOkJEYUaj/NbkVXgQi55ZayxlZsU9qMH5dgdKH7Qs6fWvxMMvp269pJXlREiNXJBNjh+CacLbHvtXrUvW/XKPR8gep3S3Pk6zu1EctXrDL6DH6Hn2arTHnZK94/VW3Zzz/9JH+rrjtw4DdjX4A822eiJ+vdXkfWrH3tOH4qWqRwEmlC6fq312+QBQsWmYTWtWpnqWr36xtrbGziuIlGrneqrilT5kbBNpx/fnJEjVNmv1fkDnyFPkZXF1A9MXvuguPsy3nnZT7OrsJ3n6otcfLoBeefr3L/cjL5mTJprPCe+U8sMnyMLKLDW7V83CTNotFZ69e/I3PnPSG71T7Vu722lLqhpPlOLx8iu0Kc3b6A15qtXN14Y2mDMOH5+AfQ7gtFhGza9J5ZP6gU7AFJR963W6vdObSPbceOr6VnTFfzTaECTDeff7j1Y1Mlnz17nuTOnUt69exu+s1BQi1WHVRBeW3z5g/lqgKR+VN//vlnkt/SpMn92q7xnoFDFi5cULp26WD4AnSL0z4D9162fNVx/tz99zUyvhZ8xlVLERSvqz+HvS5fvqzq33rG34MXL7v0UtWHA/Q9hYw/kah+Q65clxvfr4KiwaAjfqPX5SX76HN4yM/PwBbB0+jembPmGluKbmZNjdRfGzEywfiSbpvRrOmjxyW4rI+BjS6m8r9J4fyNG9+n8t5A9h/YH9ZPQE7D8Rgyf+cd9Yw+SBgzztglLv67u+o5ZAt/84MPt8rDDz1ofEt8IWSpbZuW8oXKy+o1r8le5XnLg0eP/mPsq9e6M2bM4EkbUC+06WDj4GPsKfvp9AfSzACchQ8KAswoNp0g6PPPvzCVGZz5MRrsdFbBJ6CgkX2iQoYIIhl80L5DV2mpTe0YYSo6QKJsxWflylekR2wf6RHTRZo0vt8oHe5vpr1k993bUJXBaA0k/pY+vXsaBwJI1Q3qaHXp3CFJGVilXaF8Oe2JO6bggQxOnTbTQJcI5ghW6IOLje1uIIpxGsQAI+T9KF5bbdq85QPtB0o0ziHCSU/TqBFDTDDk7J2wmeuOHdqanrmDuraZs+dq3919xigAf6Bnc4Y64kWLFEkG5fv3339MH8+/2kw9ZHB/dVSzyKInn5ZZakgILjJlymTe5fyeggUKSIdO3VRJ3m4GSZABGzlqjPn/82mgzEX2ETil1xqAo5KdWqIO6aiRQ4xxwuF105pAmzUBv1uz9nXzDe4eTJzfHj37GOPdpnUL+UkdJtZGjyCBihNW64akfKzOt/330ppIiB89TvZp8gCjcOiPQ9KuXRepXr2K+S5LY3inVctmcvjwEenTV+mmSpsqHwZu0uTpx+0xjiprD8eH0MxCK52VCHjAi7edTe82wOzcqZ3hk8FDRyRBZQkoueADDGpc7/5GUeMgPqwQ6Tral4nzxwV9MCpNFM71u/ZwArfrookGkghc0VQwuZ89xsH165t1fud16sxZeQTCiyEm6dOpS4yMS4w3CRLkz48n7O/96Eig7scnGFGvvUuIH2bWHwkfWt5yyixyxL7Ty4pctdGKrpfMAGMmUOS7K1Ysr0H5eunavZcJTkkKIVteeqd1qxYyRPcaxzJOk0179uyRnJpcGz4iweg0nDV0442lS8m5mc+Vrt1iZbQmu0i2wCcTNOhFxnEekAM/3uY7vHgQ59ZCmPbt25dMJzllrU/vWNV/M+S99zYnBW7AOeFNnJCTDZ8lAIPvcaDefe996ak2YML4MXKr7oX7Yt1xvQccR99LLrk46ftJ3oTi1ZIlr4/IlvBuHDm/fbO62fbQOeUp1Dvgm5GjRptgDZ1jeEt1GclMnMu2mqSyz/T7XicENxJdv3TZCpOopecbODw2+iZNhKJbCXqwMdhZq2usPkIn4NRic0n4IRfXFLta7fMDqhu6e9qXSy65xKAn3HYVW+20m5ZHnfKTOfN50rffQCMnwKQJKrEnZW++ydj5LaqPrc0Ip7P4vbMKkyXLhb77fq/aq476nkjXbPXc3r17zTdRde8d11ODmfMNL8ML9BKvWfO6Ca7QZbwffyNLlov03hjZtetb3x5Mr30nKYB+I5FFII6tt4n5hzShO3DQsIj9KQIIy6+Pa4tEu7atTXKVnnz0AbqQRLfTfqMj/ewofGN9CtuWsWXLh9KqTUfTMtKta0eTaGEv0YedtTCAXs2aNYsGtB1NYpqEDXvsN6DNTxbYi3B+Rs9efU0yGj8Pmg0ZNkq/caS+c5GhqfXznDbDzj+wOggd3KlLDzNEjudgN+ZrUD1Z92KlBrnh/AQLqQ/HY7ZyTMIfncgFT21R1Bv+zE4tkPC9JAZJvBw8+LuRywMHDhi9mCtXrmQ8uF+TWX7r/m7vd+JFm8kTx+qwshXJ7KLTH4i2hSGKcOKsuDUIMKPYZpyouZqZR4kwyISL6VO9NXDisjA/Bp/0iutv/tavby+JTxhr/n8vxx4Dah3qm28qYwwvihwnjH4226BN781Ehb/Y/gp3VtAaMSc0EcUwdNhIXddgkznPp0Fnd63SXJEnt66bmoauydXP9f0PP2h1SjOP6og/+MA9qii7JzkBbmgUQc/Bg4eMscF5eGbJczIqPtE4+m5H/GsNOlq37WgMve23Iytl/0ZWzz0IwA7EIADHEOzZ853JNEJ/m/0LtQZo64Y/eNGaHlG7Jj/4lx2e4dU35f5NqACTNfHvXDg0KH14pa5CSwmyvN5vvyFh1HAZN35SMvip3eOJ6qhSvUwpH7ION28TEGbIkCFJQmyAyTrtEIgPPthqjNZHmnnmsrBFEjBva2Z9jmb+qZhTiRqpSQuqxBioWTq0hwoDATQJFKr0w4b0NxnllASYVKFnzZhiEATuyyvAdMqjU5asc+jHE+ECTKo0DIly80ko+RysCavxWvGOhA+9+mmc30cljwqyl8yQEXb2mlg9RbKpffvW0j0mzlPvxI8cauTISTPbh0e2H5mmMpIxY0aTDSapNWlSouRUB9zKzbAhAySP6h13f7NTPpc8+7wnD44bPzmiABP9SjKnRat2JlmAc0Ali3XU1Qr1yb5IDvG/OFM7d+40+q5mjWrJEod2jV70JdBzOuvheNUGo+FsCTrUJiO99g0EjFeiET0f6h1d1Ynu0bO3PKoVS2ePNd/otl9+3+us8kSr65ELeAFkA44ySUKSeYU0IdJf7bKdC+C0Ceg2K2MZ6TXvE2tQI142LrfyMwGm267aYMwGz26Z5ZviFVVhBov8N+iJdzj/tmvnt8cFmH46C53rlCObhPHad5z+nrF9o16z+5tYC8mjKZrQJnlEEIjOR39j63trIsH20Hv9Nhyf22QAyI+aiqZCp+FzuRPXBGlum+neTy+bil4AiUIy/IjaIKuXCLas7+blz/G36TPmJNOjfr4Y39hbE3KgnqhqQnsq4vhK0MlvKJafLGBr/QJMgkEQZ+t1+JZ7eFg4m+Huo8anJfF7kbas4N+BdFqj1UL2maphOD/BBpjh5IJArp0WVpy20vk3aBQqoGbvnTwI0sBr3SQpqIB70YY9cvuIpzqk+2TbsWjeHwSYUVDLwn2eeeY58ytgpnXr1DYZTudAEivQu779Vo+7OBYUOI1DKIVY6dYKRqgqV66kkzGvTlodcFAgcDbr5RYCq1QPKQwOSCrOCFfGjJkMTBF4EPBeoAU44ThjuTUD5A4wnc49VY3OXXuEDDCByjBBFJgta+zTd5BngGmreIMG9EkKQuw3EFzZwNo9aY7sIHDMkVqB3L17t1x55ZXJMv44HX5rCBdgWlo71+QXYHoNmbGbE22ACRyLDCIV54oVy5neGSpn4QLMoYMHqOEeoMHd8XtcSSc8kkxIKR8W0UojUDYnbzd+8P5k8BlngMm3Az+FPzDKVIsxSO6+OIwVFSSqnUBbCEbIEL+zcZOpmHPhaOGUWJhsNAHm4cOHZeDg4aZaSoaV9VMN5CKg4ZlklN3VAD9nDUeJe/14IlyASQDgHkbEu0LJ51Va0QHREAkfRuIs+MmM25A69VSL5k2lY+funnqnZo0aphLlpJmFUU3QY31IfgGp76KQM/6bIBaoHk65vTja4pA6K6ECTBwuLx4EWhtJBROdduTIYZPlRg7QzyTW4DmqteyLvU70lGjoNVahmge0PYD2BeBcTEXOpEG5F0zWi75xWg0iS2+DvXC8yrdGYkssH/jtG1BRvwAz1DvyXpnXJBCdfG3p77Zfft9LcsBe0ep6q7NBEeXJkyvpOTiitWvVTNJtdlIxSTaSKdj5Lt16KlLlcWlQ/3Zf+0KLCJBEt10FpeNVwbTyY/6vJnbxD5yTK5FPWkKi1VnuAHP79q98971B/XoKMd0S9ZrDBZhUcxc/vUQTIP/H3nnAfTm9f/zSMtKyEkmDIimJNKQllDJSRgilvffT3nvvJalUIjJCRmZ+2SulIStKFKFQxP96n5zv/zx39/0dz/N9nob79vq9fnyfe5xznetc83Nd51upUaOqkfkEKNmT0RzMoHXPpVD8IUNH6n7ZbfYx8Nj27VqpU5blIJslLQ6mq88tDyMTgLR6G8y5cpL1chEVIHyiOZjMH4d/9NgJ8oqWqeTJk1dSFHKMsxzkYAbR5IvPvwx0uHp072JktJenmFs8OiOyOfRf+P6LWjryojbqA/6+Y+dOA/mGL1nnWHaChbLH2hd+NpVdS2SGlW9WVvvNw3UwCxUq5Dtusp00wPKjDfOO5mBSZgE/rPk3gF6n9tVHVE8Rd10Pxb+HDmacVMdQ/lw3ONBTID+zZs/ROsRlahyM1hq7JeYtychgGqikQgbbaUbBG/V1h+oVahguXdWwwqhzG6bwDAqTuscztaYR4xND6xKt0aAGYahCKFzD0WYwK1a4VCEf9Qzczg8ahfNGJgpFCqyI4x+iZYrSksFkXHZe2RXOggPbQeG5RM3tFW0MsRxMS2ugMxihXEEOpo2sjdVMKsY0F4J4//6/jPCJBV2xf6cGAqgw9bvA9lgXBBjZ61gO5ojhg2XIkBG+a+xmzRPlwzmzpxnF4eVtortu11uvg4kiefyJ5TJo8DCFGx1rFGdNPUaEOtm2Wrtn18lmDoBlUu8zaPAIA8u0NZcWYmRhsok4mDh08OjlGpghM+TXMCWRDCadftl/QTwRy8Eks0tU1ssnP+36SXor5NFvf9qIdTx8GI+xELRnvIrU8gyZ9Ju1vqhtuy6+csfvm0D6yFjmy5dPXn7lVRkwYKhCoW9TqN/3ph7T7wiOaNn5yRPHGifcjwdXrnwlbgeTABxIEzrPNm92j9DJGkjkoT5CA7k6fMRY6aXlCrbmklKFXn36+8Jk/eh79913SM0a1SLOSyxezaHrGo8usXXMQesWrclPtG9YhAp6zMpX9ChBoW0KWXOdsKD52ueQt4nKemoGu6hOjKdbL+MZo6UL8B9yi+BjkSKFDSw8SMcRlPPTq17kT2ZnMDGkg9Y9yBaINeZoDiboGZBFX2oQG92TPVv2VE5gNAcz2rqzfn37DTbQU+DKONLxyL94M5jzFHpPdnvXrl0ZmsFk71PuAzQXR3PDhk0mGMoRW35XEE2ADgfZGZQHTJk63dRduu9mr+3b95cpcXDtvCA7h3tAWQBx5lxIamitEzdNkUqifSNi2Qnx8liyM5hbdQ/7jRv+fFT7ZPjRhgSMG8D0CxjE6SKEt/lQIHQwE2ALIBUXK14cQ5nsTUqvfgbW975ixtNa++aFyGKAE4HPqtDEURpNpfkGDWhefe11o6QtZNGr9DH2MaxoakEtKLV+1G/OnHWfVKt6hWnKQNMVooqc+wNE1tZWAStAMdCBk03fV4ULtSFuvQ/C3SuUrGFMzQsQNFtb6kJk7buJ1MdTg+l3VhYZLxxhnG5o4BqL0cYQy8GE1t20rhIYMvOlwRKZReqavBkOHBngwueqA9Jfm41QZ4JzRcaEphIo9B5aUwudaLpCZu8CbWxiYXsohol6DiRjIhBAAwMccxol4CBhOMZyMBGUwAj91viuxneY6F0QH9I8iWY4mz///N+1PcnwxoyZc8xcEb5+vG2dQLYJcEea6VBLYtcAh4o6D5oPEHW0db2XaUMiaMF91CRj6AHjIRsCrBfokM3G2+5yGGtAoeHNeI8pIWpL8IK9wvr5XYk4mETfo/EEsMRodKSRgx+f7N37h6lB9Fu7G2+4TkZonU48fBiPgQUN/PYMDibNDDBA4D/WpYPydDvNDFRVOGmQ3KHuaZBmib0GCg3FqGn68899RrHTWCRP7tzGaRo2ZKDyQi0TjCPiX6N6tVSGnIVluU4vsDU/HqShlTeDidNC8wdQAF4UhnVEaLQxeFDfSCAjAVGf9FuRjRs3bdIsTOvI3rE1SKA/kAVujSg860ff8trcyDpmsXj13HOLxaVLmKx1dv3WLUuWYwIzmNG+QT+BHj37Gb4mMwjPIUPeVFlDJqBt+wPHE7GO1M36zdetlUxU1tvgE8FUGtXQBAXjeYcGHVykhXWwqfHqopBMmvgx51yqD3G6ke1+Og79CM969SoZU3dufjzKODqpjkikBtPdf1797+5t5GrQXkbPoOMSHXM0B3Oy1sstfkizl+rYIr+5+D5B1FgZzCA+Z93t/sCGsLWY8ci/IAcT/Usg/FfNilILzPqihyy6yv49nhpMt9QgWgaTzOLU6TNNzS/9COB/ArADVVeCrsBZc3trQLsgmhCcjmZnvPb6KknRGsyeKd1MeRWlD2MVnnu9NvpZqI3S4nUwrWM/c/ok0/sDuxKdTQYTWRzLToAe8ewLgn+Ux8SqwYw3g/mZZu4JSPiNG+SeH21uURnl6pfQwUyu6gsdzAToaSIgKhRwHLZosXaN6leYzlrUPVL/RqT9wgtLmk5ldKSqrwb209qN7D5tZMN1b5O7TOML6hY4sJ5D45tqFy8EA1nQAlqfRtS9aJEiposcneUwWDlEHsPEdpFF8NIpjJrHslpITqcwIGnUs+E0PLV8hRrbJ0s+7Z7Kc3RznK4wTIqmgR0QUaMjIfAjjDO692EcFj67kBpBn+mYGms3zmKmAY/9Bl1vV74EbOLAuOtq179KlSqamivuoUskEbYVz71goI/UGyCEh6lTc3bhQuadFyqMknoEsn50o7RdZMHqu9+y87H1NxgKHbXovK/Ww0A/90LhBI2BQADrQqcxOsg1uOlG46B5aT1cO6yt13pQao2AyCAcmSO0o4GPvWjURD2YXZcra1Y3TSBw7uneSWddui6ixNbpvR9px1rW/Iqql2sEcZTJHl9Vq4ahwzQ9v5HuthjajA8B2Ezrbl/TQIKlMd8ngk7Nh50DHeEeXLj4oDV2u8h6+ZDudxivNPKgvgTFQzMloK2TFNJYqdJlckWVy+WxZU8cxNs2I4jSwVGgDhY4M82pbCbGQmVZ4xtuqGcOkaeb50kn55MCp59u5oBBR8fc+7Rj3/Fq6N2kawHPssYr1THm3RhzdJMky4fBS5dZmigVOP00eVTrfYBC0z2URhMETzZoBr2aQskbNrgx0kDIu51pOER9GTTFIC9RvLipx7D7ER4BPmP5vG3rFtrRLrdE4wmaDATRkTXDYfbjE2pv/PYnawcNY/EhhjDR5GjyxPKs357BCKVWtVSpC0xNLLBi1qVO7WtM5td23HXlDg2tXtbmUfabZBPYR7AnxfkAACAASURBVP/oP6NHT5As2p0v579Hz9DpkG6v7Dlqb/PqeXysIXvgLIUBEymOxtsEaoA3u/L1hBNyGtlg+R9+YL/T5RH4Fo1cHtPu2HY9mQ/IArdpy6Fs7uOuGcGaG5V+NVVumC6d2hGXTts/qDxHPlGSYLs2I6O99AWyDp8mwqv7lRbRdIndL7YDtXfdkGeubEbmIdftOtJFm/0S9A3KAeji+s4772tJxmmm8zhBQuofx2g2h3UkW0iXykWLHj6In6zOY5zxynp07623NjT6DPj9aO0L8LPuWYxHvkXnTG8XWQKr/TQLv1PhgPZCV+Jwox/9dBwBTwxvP71q5+blUbt/QOPQFGfR4iVSWjtqoi9sF9kftIFcojKL/ZiitZUEkHHaS5curQ2OJh1kQ+A4B9kCQWO+uUF9hcFvN1kg7A1kJNcU1WHAbRvq39EhkyZNl33K1zggWbJkNciGZvc20U7hXxm9a5916+T9+Bw5wrrboDmNcQjAEKyMJf/87KmTFGVBgBcEF/oCnuTfOVeX74Cw6a9rb/Uzv6Pv/PQone5dfVxbAyWL1WG3e5K6V8qRrLy856475XiViTQaLFu2tNpXm7VhVEPVY5eYZkV833tUURBN2DPR7Aw6uL/w4kozPk4VoK/BXdpfgowoXfaDbFCvnYODTpCdjqpltFEYcpk51tNmi5eo/iXz67WBXeQQ+jEWj7EPgTzv2/enadSDnUsgynaRpf7Z7gFsMRIPrI+r+wrp/iagbnkQvYSs8ht3c13TVaveSEUb7BWCF7PVVrH6xbue8LpfX4cE3Ib/9K2hg/kfXv7D6QDeaMuAwJ01634D6XWPzfgPL1049ZACUSngt2fC875CpgkpcDAFCAiBICilQVKO4OJIA9uopmKFywxyJrwODQUI9nK0Wnq6eUaDgx6aWR0o/SFIeY82wPI22TlUYwq/G1Ig2RQIHcxkU/QIet/h7mAihL/+aovJ7lFL4MKljiAyh0MNKZBpFIi2Z0IHM9OWIfzQEUQB2/WSLIntNsw+6qO18jTIu1rPOwyvzKMAmUtQL5RKkOGlnt/vrNh4R3Q4OphkzEFEkeH16xsQ79zC+0IKHM4UCB3Mw3l1MnBsXrgd0DMK/Q+nDCEd+qhnQ8nTQIa21eEVUiCkQDAFgvYMkC8L7bpJ63OA0aXHaAvXIKTA0UIB2/USWB/QSf5HzWEdhesDcXWPajpa5nw4z8MegQWsesTwQeaImbRebokEUEsg3YcD5JGAOeUhIW+ldWXD544ECoQO5pGwSuEYQwqEFAgpEFIgpEBIgZACIQVCCoQUCClwBFAgdDCPgEUKhxhSIKRASIGQAiEFQgqEFAgpEFIgpEBIgSOBAqGDeSSsUjjGkAIhBUIKhBQIKRBSIKRASIGQAiEFQgocARQIHcwjYJHCIYYUCCkQUiCkQEiBkAIhBUIKhBQIKRBS4EigQOhgHgmrFI4xpEBIgZACIQVCCoQUCCkQUiCkQEiBkAJHAAVCB/MIWKRwiIlTgEPtn3rqGXloyVIpUqSw9O/XSw+hPi7xF8V44is9VHnS5OnmQO8xo4Zm2JlWO3bslOkz75M33lgtLfQwZw6Uz4grs76TEWMPeuePP/5kDmTmkOyMpF08c9qy5Rs9LHumvPX2uxnKL/GMJbPu+eOPvTL3gQXyySdrha6OEyeMlnPPKXbQ5zNrL2XWvNPzncN1Hx5Na0Qn9ddX/c8czM6h62ecUSA9Sxb4LLpo6aOPy7JlT2aoLsqQwR9FL6VbMMeDLHv8KVn36Xo9IuQeadjgxqNohuFUQgocXhQIHcwE1mOjns3UoWM3Pc6joTS+s1ECTx7aW//6a786QdPkrbfekfHjRmaYIj20szz465l1zuebStdmzdvI3DkzMszBZHafffa5tGrdXlq3ap5hDmZmficz+eXzz7+Qlq07CGfdpcc5T4YMyOhz2eIdoz0OYK86gEOHDJBcuU7MkCVZpUGRGXoExJAh/WXBgkXS6LabpVixor7fyqy9lCETTfJLM2u/Jzrso22NcDamTZ8t/fv2lFNPPSUmOX7//Xd5ZOkyWaXO6fnnnye7d++WLd98K3c3vl0qVCjve/QEz/TrP1j/llUG9O+dIcHOmAP/j9/w/fc/SHs99qxrlw6yfsNGyZMnj9TVI9COOeaYo4YymSXTYxHscBlHrHGGf89YCoQOZgL0/W7796qIZkntq2tJxYqXCZto3vyFxmBCWB1Olzu23LlzyxNPPq0OymZp0bxphhmSh9P8GUsiDmZ61jKWw0Dkutg5RaX0haUSJpH7bLKcpFiDyKzvxBpHMv+erDl5ZUBaxhiLX9LyToz+n3/+2RwKH+8Y9+3bJw8ufMh8jnMxc+TIYbIsaeXVoHHPvm+uvPzKazJ18njJly9vqtu8+y4jaJMWeh4OzySLZ5M9l6NtjdgHQ4aOlJIlz5dbb2kQlVzssV59Bso/f/8tgwf3k5NPOsncz/7rkdJH7r7rDvM/nBZ3Tyaii5K9Xpn1Pne+mfXNRL7z8ZpPNBDcVuXQOBMITo/OT+S7mXmvn0zPrO//8MMOefyJp0zyBf736pb0jONw5630zO1ofjZ0MNOxujYyP3nS2IMMp3S8NimPHs5jS8oE43hJIko9PfSKZnC5UVOUWiKX99nMMjgz6zuJ0CK99x5Oc0q2gY6hhNFbtUrldGVn08Or0dZn/IQp8s677/k6mN59l2zapJdvDuXzhxPPunQ4GtcIY3jNmrUxs4uUXIwcNVYmTxonl1euGCELKKHRY8bLCy++JDOmTZSCBc9MtScT0UWHkufS+u1kyaC0fj+e57x8mx6dH8/3/mv3sDc++OCjmHsoUbocCbyV6Jz+K/eHDmacK43xNX7CZHn+hZekT6/ukjt3Lnlg3oPy7dZtco1mNLNnzy5PLX9GTj89v/Ts0dXUWhDNefjhR6Vz5/aqjCpJtmxZ5aWXXzUwseOPP97Aa1Bs/fqmSNmLysj4iVPkhBNOkK+1rq9cuYvl3qZ3yx9//CEzZ82Rb7/dKnk1+v/FF19Kj26dpVSpkkJNwf+0fuS+OQ9I8eLnyuo335br6l0rZ2otyaLFS8zYrq1ztfy57095U2u+Tjjh+IiRB/xqzLiJZh5cv/zyq3Tt3EHy5s1j4LSffLJOGivkB6H83vsfyF9arwKMrnz5S0wd1fjxkyV//tMM1KSSZnMZKzSw11b99oRJU+UY/Wf//v2aTfxdevbsZiK/1KB9qrCk+vVvkIcfedREE9so7BN6Ui8H5OgUhSp16tDWjMdetn4t3mePPfZYGTBwqHkcWNJPP/3kO6YN6zdE1hJ6XVSmtKE/dPcbz+7de2T+goWyfv1GAzdmDaCJFyLLb3PmzNPs8XK5/rq6UqLEuQaSs/zpFbJ8+bNy8cUXyftau1m3bm255eabTAbJXn7Plr2otHTu2lNqX3OVmcv7Ksz3Kn/YdbH8MPeBB6VQoYLyqc6rpWasr7ji8ggMyK1HJGv16acb9D0fyvHHHSddlE8rVapgeAw4adB3du362Zcn8+TJfdDalip1geRRHqPW6ab61wu1Ze+88578+uuv0rp1C9mzZ4889/yLsnHjZ9K0SWNpcs9dhgTPPLvCZNNKnFdC3lHebdToZqVhPcmaNYsvzzOXX375RcYpX/Lu0047VTZt2iwdO7aVckpnOycLkWU/B927f//f5vtk/YvqPmaNzip0lu7FvXJsjuyCYYIMAGoLLWYon+zcsUP+Uj5nH3Xu1E7y5c3ry2sFzzzD7Kl7mrb0hVQH7Rue8/sW2RKg70D2Lr20nBQrWkS+/nqLvPb6G5LSvbPs1ezMdIX/nar0aHLPnVKt2hUyb95CWbz4YcOP7Cl4/e6775SFKossr+ZUOfTu++8rLXerfOppaPjqq6tk0pTpJkNzw/V1I/z6t+7p5557UeY/uEhKXVDSICWQTy2a36tjezvV3qperarhe66VK18+aN+BBIE27du1EqC+7733gZx6yikybOgAA6vFkGdtnn7mOcmvc/pK59qtS0e54ILzlY9Wan3Vk1LorIJmzViHyuoEQFM/2XrcccfGKf3Tf1ui68rY2ZPR9iGjimdulmZ+++lFXYO5c+dLqQsvkCKFzzZrsk5lQp3aV0m3rh2NPopX3jEe+y32TmF9H3v9nrvvkP1//a08+pgULVpYTjzxRHlS6+PJaG/dtvWgfX5tndry7LPPmfr5QmefJSVVT1I7h66pf+P1Rlc+rTzw9lvvykVly8gAra9fo/W9Vq9WVhm2QmUKfHj99fWMDEQ2BfEH437+hZWGF/2y7Hb19+7dKwMHDze6cdrUCcKedC9q/nv1GWD083fbt0f2ZJnSF8pVtWoa9BO6rWTJ80zd5+bNX0RkHraB31oyX3QN9ePIT2RPFs0OTRg/KoKaQu5753ZdvTqy/JkVimr45aD9i42wefPnhmZ33nGb0QHoePiN8otNSreVL70i23TfpPToYnQCKATG4KczztF66gUPLk4133qq03A2/GQCugsb4KOP18T1ffTjj/rM2HGTVP7mkG3fbZdTTj5ZeqZ0kZw5c6ZagyC7JqvS19XF2ELr1n2q/PedsZHQ+VWrXuErW/bu2ytTpsyQPCrTq1xeUYMIL8uajz+J8J4XVs0eeGjJI8YeO03tmE/WrlP5NVD3V2Hf9yMrg+RaIt+m1pd1WLRoicrYstK2TUtdt/uj2nKWeG7PiuLFz1H74SyzJ7Zt227kPeueLVs2X71cp/Y15vcFDx5Aw1S9orLq9d9UX7xuxoHthazFTvLaJqAGJqtOCbI3kSHz1V62+o29VKVKJfNbEC+4c3HlDYEfnFU/+2ib8gH2QM4Tc8p2RSpSn32c2o/Yto0a3XJUwajTr83if0PoYMZPK/FGlN3IPI4QQhjFOV2Vz1lq5FilSDG5i/PnOZxRFOMuhdwUP/ccGae/XVKurCk8t8ZwE208YJSHGm9jRg9TYXqCqePImfNE6d2rm3z00Rrp0bOvcTAqXHap+d6QYaNk2pQJ5v1u1sAdK5uHWgSUM04lF87mh6oQJk0cYwxUjLzm2kymRfMmsnfvPunTV2FBOpZBA/vIhInTFGabUw249vKN1p4g1Dp1VIPo3yY6OJSjx06Un9RZRLj89vtv0qZNJ6lZs5qZnzWw27drrU52CXVB1dhUhYZg6NO7hzFoGF+ZMhea96J87ZXIsy1bNFPo0wjzaN8+KTJl2szAMbn0gc4jRo71HU8bdYrGjJ0gO3f+KEMG9zdwY4IG1Ob61WB6nQmMJhrOTFGYDoYT9T9t23U2tPbCs7zPWv6DLgOVrjhCdl2GDxson6nR0LlLiowdPVwuUmcUg3Ly1Bkmok4Awl7e9/B7f3XEMTTgXfgDwzboO/B4NJ484CAcWNscGnQ4+eSTpFWbjiaQgGOGogKShrE0acIY4xwsUocHusyYNsk4kR06dTeNmeBrGmSgUDDqvlNF4MfzzHmOGsoEMFiXE1VR8M45988z8+ebtgbz6quvjMDc/O7FSWQ9p04Zb+j47LPPKz9POOg916ijP1T3G/SCzw3/6j4he4GzueunXVH538sv0fbNHbff5vstDIHrr7tWWrftFKkvdeVUPTUmCYzhqLG3cbyBij2ujS46tG8jw4aPNmzB+NeqIeQ6vsx7wKBhMnP6JEMH+OOxZU8Yx8MNhrCOnTp3N3xHMOM7NQDbdegi5S+9xOxfDIigDKY3u2l5/t6md0mb1i01ILHDvOvishfpdzupnHhZpk6bZWBu0Jlg2OrVb0tKSlcjG3tpEAueYewE52rUqCrdevTxla2x4JAJqIaot6Z3XYP2IfwWz9w2btwUuJ+AeBKEW6vG9rgxw42cQI906NRNJo4fbWoKkYXxyrsnn3papmu9LetTpEhhsweXP/2sjBoxVJ2KGRr0+Ux6qQzYunWrCYT26TfYd5+745owbpScoyUGrGl3haF279ZJblejD4cT2YmexACGl5CvzIPAAg3RCMgRuKpd+2ppo3vEyx+2Hhu+wzlEVhTVII3f9ZPu5zbtOpk/+TmilncZD3vSrfm2GcwPPvzIyJVzNFjiyrwzzjg9cC3La+CId1WqWEHq1attnMYrqlwe0YvfaPC5tcpX79yOU4cxaP9+rA4Se71li6YmELRnz25DK4J00Dt//vzGJmBOU6eMkz2qk12dEKQzbAAvlkz4UOmQyPef1IAFfDxoYF8BBoq91FHllwu5twiMWHaNlbte2UOg00+2IDcXqtO2VIN4o0YOMQ43wVuX91x+Qb726j3A0LFYsSLGLkR+7fzxx8D3G77wkWuJftubKbcy3c+Ww2ZwHXQ/HsWGwDYYNWKImUuQXrb71eoS8/9OcH/jpk2Btgn6NsjeZIw4fO5egp6xeMHOxZU3J6ms6z9gyEH2EevE+h57bA5jf5IMYS+cV6L4QfZnsnTCf+U9oYOZwEpHczARdDA9G4GIei2NWGLYYcx6a+/8jKpmLdrIdDWuMY4QRDhkRXVD91LDCeeUSPKXmhHrrQbsWQULGqU8fcYsjZK9YxRA/tNOSzUT7zfc/16jArCNKmaMAAxCLowK+xvf8mZY7PNsRhoi/G/1m0ahVVQDBEOHZ1wnmg3OxaZFePbs1d9kxDppRinIcUIINrjpBrPBMRapJZui8GO3vjWRZ0ePHGqMDlfoBY3JpQ8RVtbRbzxdNcuHUUedAUYNV7SMlPs3HC7owGWFOxk87292IYPm6jaqseOeopCtBZpBwtieOnW8qQ2yzTiGDRmghkmdCH/4Qe/s+o9V4wzjx9sQx6UPzhtK3suTfk4KH/X7XpBjgfInw7Vb6XKiRqeJhE7VyP9LGoDA+QUV4MfzOD8ttQESAQy7Lu5vRCLtnM7TrGi0e8ne0bHXGpusA/tzzuzpJqNu33Oh1tTSdOmufyO87gZMhP/jea5e3TqB3/LS1/vfdvw4DOx3UBPwB9lM1wjwOpjWYMNJg64oYRxUsjH2stBAuihbOeT9bdGihxN2MK0R6BpMPbp3MfDEv//ebwxNUCAEH4YOG6n7abDJEJ2lTmdXdYDPKHC63vePcZqDZCtNXUA5ZMYVxA+JrCvjdPcNWah45kaG2W8/wd8FChRIxQMECV3+wbmF3+ORd1ZuE5AMMl6tLOY7iY7LKw+tw3fpJeWMXvHKFCtbCTR0UrndQ+W2lz9sUDSzHEx3/u58+D1oLRtrlrG9BryCGpRZB9M7N5AcBGr99q+Xln4QXpwLKwcZn1cnBOkMglrAhaPJhC1ff5PKxoj1fQLQDygyB5QNNhUX+z9LliyR7evaMPHYNS6/GGdcHSI/2YLcf1XtIzdI5uU9V4bYWk/QSshNsud//vmXCRD6vX/q5AkGOZKMbwc5mG4wM6hkwW8Ntn//vQZmFDGnyBQyxiBivHrZT44YPv/XwcRWJZMaZJsUUFkdZG8SyLH2mOV/HMxYvOCdCxlUG4z02ke91Y59UhMyVo7YZ8l6Z6aOyAw9lNnfCB3MBCgey8G0zQJ+UVhZh/atZYlGU4F6YYi7l3eDI8j7aWQFGGWBAvkjtwIPuKx8eXn0sWUKZfvWKAoyDwhWa2xt+eYb32hqNAfzFW24wfdcoWMVzqABqoQ1+xptw2NIkNHhPXny5DVQPIS+62AC9yFCC6ywcuUKposk0XA/B9N+u2rVKnL+ecUj8z/llJMV8ls3Vcc9r2KM9mytK680BqlV6giqoDF5DTfm7zeegmcWNM4JdHKj30GQR3e8QPyIgBMgsJ0ErTDzW8dEHMwxo4bLRIUkowSB/KAw7VW9elWTLbWXn8Pnrr81Kv0cWQQ+67zk4aUH8WSyHMyLFAIHdO9FrWcC7rZj504DkSG4QVOtaLRy18XOk8CGm1Gw/B1077VqGBCdBvYNnGyGOpvAyYhe/6yQWGto+b3H0jgR/ndlQ9BzVS6vZPakO+ag9fSuL41JiMjCd8glHDEMn1y5ckV1MEEsoMxfeulVGT58kJFnZGdwMu0VxL/sp2dXPG+cdOCSiWYw/RxMMq5du/dUmNPvUr1aFZOV5sqaNZuwZpQWAKMD4keQAn4ElREkW6++qlYqdEQCqiDhW5OxrnzUlVNWjvvpDXduOPx++ykeB9OPx4MCatboduWbl0+sLMaxS3RciTqYLm8SgKO0wssfwIK54nEw44XIEtADleGXwXTn784HqHoQn557zjnStn3nQAfTlkZ451b47EKB+zcZDmaQzgDZgXPhldOuTKBUw9WZsRxMsk+UIjzyyGNmvZBjjW67JdX+tXZUvHaNu5d4J7rZT7YA0eW78TqYFu46WY8vI0hOQK516+bSt98g3/dX0dp5gmTJ+HayHUx3T/fpnaLQ7tUH6eVYDqa1VYNsk980iJyIg2lLRaLxgpcOZt8pT/qNoYqiAbA1SISQlOD9nbr0kFYt71VIdGXDF9Rnc9VRJETYBTp+9Rc6mPHTKipE1kI1wK33VdgPNUqk2P2ORPA6fzzTRQ1AN6PIsBBUZEG/VMOJiHD2bNkjBiGbfcrU6Qbn79aDoAQxuLywtGRmMH9WGA31BD9qphVHc8OGTanGYIuyqZOghoNIKpvURoi8ys1G/Nq1bRnJPgUtSyLPukIGWNVghWUGjcmlD4qRbnN+47FjBcKHkW6Nk3gczIzMYNrMMvUefhltl57RMpizZ001dSNBGcyJ48dordICX55MloP5h/IwGWzgs9Sn2Eg6RuKjjz3uy/MbN25WI6xTUjKYdIUmkLP6zbdMHRn7GFgUgR2XdjYTSsbU8gJZGQIZg4eOCuS1IAM92r6hzpvAhvdb7HfqR9z18ltfHEUcvebN7hG6/eEoEvyJlsGEZyLReDWyqIUEMu8GkjIzg0kte19FcBA88WbIMAqQM2dqXdyHH35sjPVLtLa0fPly2t2z70GyNQGxn+5bk7WuXgcTY8lPb3gHDFzRbz/F42DSURhZGI+8czOGYxQJkVsDGFwEJMkmD9L6RdfBSnRciTqYdjygaCjnAGnj5Q9KTegdEE8NJmOP1uQHXW2DKi4kHxvAz4Fy50ONYdBaxmr2FMT7zA0oJ+uHk+Tu32Q4mDZj6NUZyc5gTlNIsWghDZB4yhFmzZ6jvRuWyexZU1Khw9KTwSRb1VVtMD/Z4t132HrRMpiUCGTNmlXhu/m0e/arMmDAULn1toambtPv/b+o3ErWt5PtYNoMZsUKl6osvdRATL16OZaD2Vsh8dQ3BtkmfvrQD1FGwPt6tas///zLmLzgpQNlVkOHjQ4cAzp0jJZ1wWMnnZRPHctKBuJ/NB1hk25FloYXhA5mAkTzy2C+rs00cPBo7sNlYWVAkmwtpvcTXgeT6KWpUVODqIdmA0nno3ypN1u7br2JBFJXwkUmAicJY/6111dJitZg9kzpZqClQIHG6ka+pWF90wTDHVtaajD9YBVkyubMnWfqBTksHRjmBM1W2PouxmgFJjQB0w6GnvnVrFHNN4NpMyxZFe4ySiNIwBBpoPPqa68bw92FwXiFUbRnqVuzRo01ToPGBH0svYiuQ2e/8dystO3Rs58xmqg5o8CfrCh1StFqMDlcvoZmEtNSg2mfjQU1fVODDb369JdhQwbKNdfUMsqYxhU1qlczNUz2su/BWaHJA7Wc1NtQr+DN0tkAiRciHcSTXpgl34w1bhS219giSEPtH9lUnCOgkCgyslN+PH+dGlBztXlNMmowcXDbd+imMPSepvkDF4aBFz5o6/tMRl/5Ft5iP8C3n2mDIaA/8fC/XZdo+4YGPUCzvd9izYmqkuGw6+ltaMT7LXwfI3PwoL6m1i7IGLH8xnPWOVq9+q1ILaZXnsWqt4pVg+nKqWiGL1CrBxcuNk2KqGEuqzXk1GvPnHWfVNMGHU9rUxPOuCMQMG78JOPUNLjpRlPD6ZWtO9TJTs95qAmojajyMJ51DUIS0DDGT29452aDnn77KRZE1uXxWPKOTNqc++eb/UrPALqs0tRr4qRpRo6TOeeyGYBExxWPg+nyEvXtHRQi2k5RRED8gIZ7+cPW+PO3jz762ECvv/pqi+Ef9pOFWtr1DjqmhCY5KRrIoCEITVHsHrR70hvMQZa486FhXtBa+iFKXP5DvgbNbZ82qKHDtHf/ptXBjKUz7N9pYhStLtvWYPohFSx/uBBd7JmLdb9TW0sjn5Re/VTP9U/VWyAtNZiWX6A/fOsnW+5qfIfpMxFvBhPakumjhvzPP/eZ4A7NbgiA+b2/8Z23m+Zkyfh2MhxMbFcCeASIcNr76vjZ+wRBgvSylSP2WTcZwnqCtgiyTXbt2hVXBtPyFg2iYvGCX0CHGm6/MZClXKLNOKlD7qLlbTQPypLlGIPwcW3PRGR+eO8BCoQOZpycgPCiWyud8MpqwXZbbfbyj/6DUsGggfnpikqDEgQVzW8wLt1mGHwKpTpr9lzToY2o4q23NhSgLNQrjB49XsgOYnATQaGj5oaNG2XgwGGyT50FNhUHNRMV66obAejFc8+/YN5HZzk6rzbVzATZFjqD2rEBF/tk7afmm7fffovcpd1h6Q6GU4FgxWi1XWSJ5IFVf1E7pV15ZXXTrAXHw46Z8WI4k+EpW7a0dnrcLI30N7dTKfOkXfuoUeNM5zWau/BtnINmWmf5mhrg9v1161yjzX+qG6UxSus26PzHmM7XOjm+7XaRpbOqO7Zoz7Zq2Uxe1uY792mTF657m9wlubSb6TiF0HnHRJfM7NmzpVrL0qVLayOBSb7jYazDR46R9Vr3BxQK6CsK3tLLwq74LvW0/TWCSVblqlo1zDmk8MDKla/IhReWlLfffs+3i6z3WYw1IvE00bD8B3TUrgvrepuuAx1q5z6wQPJqN046ojFv79pYhw9ITi1dY/4fXqZpApF3L597vwM/jRo1/iCebKyKeM2aNWZu0IL1oU4x1vtoWEHQwvIECp0upxgpZUqXMt2W+W/qSJsr/VateSubIgAAIABJREFUesOX58nMESndv/8v06nSdpGlNolmP+7eJVLpdy/dUjEERur8oLW9iIA2bHCjcVrIoto1wKmkQ+k777wvpyvflvu3URfGSDz8D4+7/BK0b+BRuqP6fYs6QhpPsfaX6l5DMa547vnIGFkvq3BtIwMisxhw7v64ourl2nxpVIRX27VtZWQRinmpzpkgl995v7aLLJ2rS2uXP7oz2i6y1GpbHr1Jg2DISRdiaw1zZChBETrHWv7BsWLfuGOktv1+5ZWnlq/Q4M7JplsvNKRrMs1laFAGrJPIexdtYEYjmSDZmpldZBNd1xu0+yn86vKsdx9SF7le0SN+esOdG9kWAmDe/VRHofTsjQe1ttbKSAx4YOjudzlHOV55hyO1cNFDpl4XGcQ+a9q0sWxYvymyjqB7cPzJHMY7LppMUQ9oZURT1Y0EWBcuXCIFdI3JzK9VHUfHVTpXX6SBKTpTEkSgy+Vvv2nA14c/6ARLII7sxplnFog0oeupDkx7lYd0Q/Ve6Esg+6u0MzayCUd/i+r7u1WvUgaCUcp+s3sSmD+N/B5TJ8LS2Tsf9hqwUe9a1r22jgmq2PUAsk8JhNuxncY8QXPje97969WjfvuskNokNF37QO2Ihg3qq56oYfo/+OkMOqm788V2adumhWkK5icTftDGXa4ej+f7BJMI5F6gXUehdY3qV5iu4m4DQOZqu8jGsmvu1OCz1367SiHzc+6fe5Bs2bptWyo9C+8ufXRZKt5z69KRPaNHT5AsagtSz88FvB/dSjDMK7uQlTZQ5v1bIt+Gj12Zzj5z5anXlrO2oG30Y3XESy+/YjqLY5fyvLUpyZT77Vf0MhBgnPVhuo/OUllcUu23Vaq/Lb9TwvCY6huvbUJ3dgKQQfYmY7y54U3K37ONfoO36CJLwDmIF/zowJphS+JI+tlHjL2f2mk71aayF3pk3JgRcp5TthWnuxDe9i8FQgczA1gBZwNj0Bv9zIBPha8MKZAwBWJBrhJ+4VH2AFlIMr8EiDBAMZox8DBwpmsWFcX7X7qIYn+tKAvbPOm/NPdwrkcOBYKal8SaAYFPskxDtft0UAfZWO84nP+ejP0b6ozDeYWTMza/rF9y3nx4vwWUzghNhpTS4IVNEtmGmhUrXGZKpcIrbRQIHcy00e2gp4AHkekjw0HUjjOI3Eh9kj4TviakQLopEBoL0UkIAgEn083YcRQN8ObR2ujHL4uX7kU5DF9ANhDYPdkasrfuUTeH4XDDIf3HKZCog0nmHSgrEN76esZkVee84KOBlMncv6HOOBo4Ivoc/qsOpu3CTCa9tp7/y0W5Sh+FlpN5vfqqA12LwytxCoQOZuI0832CKAjnBQGVG6EdFzluJLxCChxuFPBCvW/XhjZAlMPr/ykAFGimdiz8UGuyOMuRRjpA3e9q3EjP9Dz5P0EqmvcAYwPqSC0qx2mEDQ/+E0t/RE7SLT3xg2L7TQoe5zzOU089NVWn8iOSAJ5BJ3P/hjrjaOCI6HPwwkqBpd52a4NU52QerVSwXZiBmdMEjP9tU1h0HS3xAd4e1mGmfeVDBzPttAufDCkQUiCkQEiBkAIhBUIKhBQIKRBSIKRASAGHAqGDGbJDSIGQAiEFQgqEFAgpEFIgpEBIgZACIQVCCiSFAqGDmRQyhi8JKRBSIKRASIGQAiEFQgqEFAgpEFIgpEBIgdDBDHkgpEBIgZACIQVCCoQUCCkQUiCkQEiBkAIhBZJCgdDBTAoZw5eEFAgpEFIgpEBIgZACIQVCCoQUCCkQUiCkQOhgppEH/vrrL3PYKwfbFilSWDst9jrqOtGlkTSRx3bs2GkOx37jjdXSolkTc+h1ZlyJrs0HH3wkM7Rr6Pbt35ujKY60s9A4UHyOHj7/1ZdfS40a1aRF8yapDuLODJqn9xscMs7B3q+8+nrSeeWrr77WjqjT5b33P5Qxo4bKJZdcnN7hZtjzh2rPZNiE0vniI2nt0jpVjsBZsGCR/LVfO/dOGCP58uWN+1UZuW/iHkQSbvz999/NAegrVrwg1atXlU4d2ybhrf//ikR1QlI/nkkvW7vuU5k/f5Fw8H2lipfF7H6ZLFnzX6BtJi3hUfkZOtS+vup/8sb/3pSm9zSWM84okCHzTI8cDXk4Q5ZEQgczHXRFKXJAc5YsWWVA/96HxMHcqGdvdujYTVtKN5TGdzZKx2wy5tHPPvtcWrVuL61bNU+Xg2nbrr+l5xOOHzcyppCKtTb2WJm9f+yVoUMGyHPPv2gcnBnTJvo6mP9T4dilW09zbw01gNwr0bElk9LMo5ee11S1SmXJnSe3fP75l3LP3XdKtmxZk/mZTHlXRp61xrmWzZq3kblzZshFF5UxR3DEy0uZMnnnI8naM/aVh5I/46FdLBl2JK1dPPP1uyfRMxzdd2TkvknrfNLy3M4ff5Q2bTrJZXrEV1oczFh8HksnpGXM8T7j1Te5cp140KPRdEys72zZ8o3qgQHSM6WrlDz/vFi3R/4eS9bEM25elght0zPPuCd2hN4YL73t9DhC5sGFD8mjmuzId1I+mTBulJxzTlHz55UrX5YljzwmazUAbY/u2bNnj0ybPssct8XxW88/v1Juvrm+dGjfJkKxjRs3ScvWHaSJOoN33H6r+Z3nFj+0VB5+5FHZs3uPeV/1alfIE08+LY8+9rhcemk5KXfxRbJv35/meK/jjjtO7lJ7tEKF8pFAx7pP1+u3Z0v/vj31aKBTIt9LdM7RljY9cjQRHj5C2SvThx06mOkg+eFwMO13mnVDYNS+upZU1KhlMi42/Lz5C6WRnpGYlkPlyeoWUyFX+sJS6vB8YYQVh9imJ4PJWUUIs88+26wZuqbip6Dducdam3379hnBzIUQffrpFSbbGuRgYgTPmTNPmja9S4qfe4788MMOefyJp4xTzxmJiYwtGWtk32EPCb7nrjvSRd/0jsmlx7HHHpum1yWLV/w+/u6778s9TVsaB7NcubKHbL2CCIMT9fPPP5tDnZNNh0T3TpoWLx0PxZJhh/vapWPqkUfTYxilhV/SK+OjzdmV/4nQ5qefdkmbdp3k0kvKpcnB9ONzd1/F0gmJjDXRe736Bp3hvbw6Jt5vMO/Z982VnTt/lG5dOyUUXIzFO/GMm3EmQtu0zjNeeiTrvkR1Wlr53h1vvPR2n7H7Zs2atSZ73adXdznhhBPMLQQQsHN6dO8kv/66W9p36KrnOd8utWtfJfDNosUPC06qG9B5aMlSGTpslHEghw8bGDkL067xlm++kamTxxukhZXNgwb0idgfBHqWPrpMxo6bKL16dpcbrq9rzlBmbkOGjpSSJc+XW29pEJlCWuYctMbpkaOJ8HCyeOxof0/oYKZjhY9WhlylkNYZeujs5EljE4JrQUqEFUKsa5cOBooYS4Glg/xRH010bVAO0RxM78cQwkBrD1Xm2o7nUNE3I+iRkXNxnZTDDSLrZqEJwmQkHTJqv2Xkew/ntUvWvNNjGKWFX9Ij46PN2Sv/E6FPeh1M77e8+ypRnZDI2A/lvb/8+qt07dpTGjS4Ua6qVTOhoaSFd/w+cDTSNhEdnx6+T2jBfG5m3wwbMVrOPOMMTQw8KP369oo4dazvQnUiu3buIGvXrjNB1tmzpkoFRQlwEdzbpc+fd15x89+s48RJU+X3P/6QV155TQPuk+T880tE/jZg4FCJ5WByMzzZs1d/IbM+beoEKXjmGeYdOLs4whllN6VHjh6NPJxe3krv86GDmQAFifjgVNw35wEpVOgs3WjfmghOtapVpH271rLgwUWmhuym+tcLCny/1mleqFm8h5Y8Iv369DQRHuoRJ0+ZIVmyZjFRICI71P/t3LEjsuHJGp5TrKjUqXO1TNF78+c/TdZv2GjqKu5tenekvg6hNn7CZHn+hZdM1MqbIWS8wFHmPvCgjregfLp+g7TU7N8VV1xuvut3Aat4YN6D8u3WbXKtfv+iMqXNHMaNn6wRsF/ltNNOlU2bNktHrZEBEuG+54svvzJZvieeXC7XX1dXSpQ4V8peVFo6q/Krfc1V8tNPP8n7Sr+9KryAmpYvf4mJosUzxqeeekbrDOdrZO54raMbpjRdqvNeaeixSbOL77zznqmhTOnRRerWrS1/KPQVYbh7926NmJ1n8P+bN38hTZs01qzj7Qr3eFgWLVoiF19c1gi7FSueN5ngWxVqzBjXrv1UihUrIp07tZNjcxwro8aM12+8K9OnTlTabNW1PpD9rF6timQ5Jous1Doqxsaa5lGo6nPPvSjzlR9KXVDSZF1LlSqpmdd7ZcPGjWZN8+TNK1UurygvvPiyrPn4E7mobBkZoHW8LnTErg/r7Ef/swqeqeNYLI8sXWYgKpcpPesrj+XMmdM8amsSjj/+eKlcqYKsUBgwY7n++npyb5O75PXX3zB0LFq0sJx44onypNJ4uioD6Og39hNPzCms8XjlBcuTfBOeWLT4kQg9KlaooIrrO1OfXOK8EvLO2+9Ko0Y3K0/UM/c88+wKk0EsWqSwvK91kWfpXuK6uWF9s2Zku2+4oZ7hC9a8WNEi8umnGwzchvVmj83V30tdeIEUKXy2gQKt07/X0ahst64dTfR2t8J45i9YKOvXbzRwat7F2Mlgbtv2XUK85N0rXhqUUx7KkiWLySIwhzatWxi+mzV7ruzQfZ3/9PwGjuvHq+wBdw3LlL5Q99yF0rvvwDTtmS+13tRdH2RGgdNPlwcUkWD58+9//tbo8iTl6xyy7bvtcorCpXqmdInwTbJ5p/6NN8jsOXOFPVxVZWXrVs20nOB4M4Z169bLWQXPkE90v1kZlsy127//70B+IwhmDZ8E1EDCt3777VaZqrKF+R+AaJc2kHz0AOuN/Jmh6Il33n0vohNmqk7gubyaJfjiiy+lR7fOho9tnbLVMVlUjnfs0Ea69egj99x1pwAz5VkvHyJ7u3XrJIXPLmT2iyvjKfH4+OM1Zk3OV3glRmC/vikqu8vI+IlTzH76WvmqXLmLDQ//ofLbb3w5VT545f+Nuo8/+miNrw5C9q986RVZsuRR/W5xoZb8YzU+QZTYjAp1ghMmTjU6pYsayY1ua2hgeJ8q3K6Y6khk0ksvvSqTpkyXi8teJGs+Wat8fILK0t4qz56OyEbojPOFjPfTCU3uuStV5m+r6r8Jamgfo//s19pY4HM9e3Yz/OLd/xUuu0Tyn5bffKt48XOMbYBu2rZtu9ytyBKyNY8sfSyib6AhNgRzqF//BgM7BBWzW2GI7733vsyeqd/NckzceoI937ZdZyGLdLHqZGTq8JFjFBHxiwwd3N/oBpAu36tcRw+xv0Aova367I5Gt8hErU/308+8C9nk6sns2bNH9lNhlb3o3XsV1VO9WjXNTo2ISVsyalaXMk/KFbCPVr/5tpymsMlP1AkaNnSgnHtOMbPPrH3gpweOO+4AUsatQ4Z30BXvf/ChHK8wzS6d28tZZxWUqdNmpaI3QcZuuv8ff2K5LF/+bIRu2A7o0BXPvZBKx1e5XEtQcueWMZqVy507l/nuL7+oY688mVXLUVy+z6n75d333zcZw34KB8VOevXVVUrnaVJW7anPNn9ubKNYfIJcCKJ3ndrXRPgVB3PEyLFqg7YyPMv8LVTWdTC3bNli0GTnq04GSl1Q7Qfvxf2Pqd6uptnLNm07mX1os43xZjDtO9GH9D5wHVr2BbLHZkCpfXR5rEf3zubv0Ww73o8+Zw8VL36u4Z3r6l1r5Mb0GbONHB0yqL/Z/8bhDrC98+bNE2jPu7R/+pnndH+fKl99vUV5pqPZQ+EVHwVCBzM+Opm7PlIlTHZu8MC+xkmzUZoT1aCHIbdt22Y2cKWKFRSqUNsI+IJnnilt23dOBRG1UZYpk8YZpxSlSnMZFDwQgl9UMA3s30udx6kKBc2pTk57+UadWTZip47tUtV6RotAMt7OXVJk7OjhxqjB4J88dYaBgbIxgy43CnTssTlMjd8/f/8tQ1RZodCBVcy5f57ve7zZBju+Mmo0D1QaYfD1UeMZxQH8AmEb7xjdcWEwQWuEd+9ePQzmH+HP96dOGSe5c+U2zsoHH36k/z3eOOyM+0Cd5SRBOfJ3LutgDhoyPBL9Ax5DzSVrMnrkEONUW4jlBeo0us8ef/xxulZTIgYizRY6de5u6A6ffKdGfLsOXaT8pZeY9ZusxtBSNUZG6XsrqeOH44+B4NY82LWxUfgg+mfLli0qBJlx4UTCX5UrVzQBDhx+HO07br9NBg4aZhz0Xhqg2KqOcw51pvv2G+g79rZtWsrIUeMO4smWLZrp72MjtESRdejU3TS+IlJKM6z52sSESOZ36txRM8yawJPPPvu8jB47wfCSOxfGClyu0a03m8AJUDeemz1rihof5xj6Q2fmBS+/9toq/WY3mTh+tHFEUbhAxuBZ4NQ42zyPgY9xkQgv5T/ttMhWoWHB0GGjD6IBa4dTeKY6AX169zB12QR/al1Zwxgk0XiVmhYXRp7WPTN54hg1ZB/3lRmuAwN8iTqbQSrHgCeNUx7pqDU43uYyyeSd2xvdqvu8h4EnsweoEcYAQT5ibNn5X3vtNUlduy1ffxPIb9FkYAJqIa5bvXLRGy131wfjlgDVmNHDjLNEnX/OnCeqnOtmMgLRdEyNGlXN/vbjQ/abvbyRfv77qeXPmCDXLoVq4/DAF5foejW79x7j5Nq6LGR30PhwJq2cZJ9F00E4amPGTJCJyrfUDSInW7fpKFW0ntyF7GEwt9Q6fngUWcBeb6PyEoOasbFf5tw/X+F4XU1QxzrqVkfY8gxL8yCdYDM1OJSjx06Un7TxGLrht99/M7WhNWtWMw6j3/63MtB9N/q2v8qpUSOGGIPd1Rk2m0Rgmu/mUMeNQFaTe1ulklHx6ImP13wifVRHTxg/KtI/gCABMhe5WqhQIRmtAVKcKeQnpSuMbY+WwhCAYl2D9LPpL+HoyRdeXKlG/H3qIIwzzQ3RqcufflbnOFSmqG0Ri7bwn7sXcmBf9B5gHCICusgEAgUWZUJwNUgPMA97eWUmv0N7eMcGTeFLl96blW/43hSdC/xHjSB6uLk2JCRA7s6b4Dq2H4FgnEou7I0PNRg9Sfn3a3U+XL5Hrw1Q3Tpz+iSj5xjHY8ueEHTosOGjU9EpGp8E0XvyxLFyyiknm3FYB5Pg+o6dO41jCP0I2LGnbAYTZ/XBhYtNhpJ1RdbeecdtxjayQVTGwlXzyuomK36C2rbDhvQ3QaZEHUze1W/AEBP4sMkP1p5aYbcUySsLrR0dZNsh03v07GuSFNgXyIMhCumdNmWCkWFB+595uXLva7VTotnzr72+ygQm4HWccfo2rF79tllvgurhFZsCoYMZm0bmDpQqDPb6qtXGgcHoDNoYbr2hnwNomXzMqOFms3NZyAB/I/o2fuwIFdiz5H+r31TF2U0qqtFMtIeN7mZUghxMO142xNSp4+Xkk04yRjqNTobpxgSrH3S5mxABhXJHkduCb6vw3d/su4IcTJcmXgc73jH6OQXue12Ya4ECBQ5yAt2xeZ1EMpheiCxKmiwDSnnf3n1xOZgTx4/RyNpc07HU8gk1CSh4+9uiRQ9HhCBGfTRomB+t3d+sgRBU4+o1JCnWB7pCFmKwOl/jNItk+Q8F5I4THnfHPmH8SLnvvnkH8eQxmsHFUbXvIShBNJ7Ay549v5nszUuaqUCpYIC6dGZNmrVoI3NmTxciitbRIIPJswQO4HsyAKNGjzfGl5+D7+4DjCXeQ32s5VkvXybCS25XYetg+u3LJQ8/arI/GDQYTpMnz5DuWvuyQ4MV3jpkl1ehm5+DmeieQZF/pNlwv7GRBbKKFwfzAUU1EN2/+uorzboRSCEL617J5J0pk8dqpmppRH7CGwQrkCHQ1M4/2WsXjd/I0GTWlYiDSRAPxx9Z/6U6YQQuzipYMFUQM5qOIaDkx4e5cx3IvHD5OZiWP2xtFftyugbjMOJsA56i6gT00uwHOshvfNZxsrXO1ijz6iAc2bc1+0Vm0NZ5BclBCwE9QyGAOJH3z10gL2gm5OSTT1IHdbgx8r9Wx5u9Hm1f+0HgguDX3MuFLMNpQmaS5WvbpoVxML17zCsDCTpu//57NfY7GxQLSBjq2qyMdOlknaloMiqanvAz2nE6mzVvK4MH9dUgwcUyaMgIbfayVhu63KRN4BobW4b5MD+vbHJpiPy1jhbZpeEKxdyrutCtzWNOidDW62Ayzrrq7CALQP8QaEQXcWHHBOkBt9TBzw6ygYixyiMn5cuXygG0epBv2Lm4v5F5HK3BD7teoJcIauBsEDTmsu/nN/aC62BayCwBH+a1UNFSOCVkQr3B6SA+iUZvV265DiY61DqsBPSRp4seesQ4xfAkF8iIh7X5D8ELgifdFR1BlpK9OFj5BIQXkFl4BKSRTUik1cF07c1EHEw/2w7dSu+L1W++E7GvgnSWN8Dkyj2b3Amy53t072KC5n//vd8EYtGPBMqHDhtpbJXM1B2ZpaMy4juhgxknVf02V3odTGACL7z4kmnPPn7sSGNgd+vR22RAEUrfq4IiuwMWPk+evJKiAh6DMB4H044NowGoK4rCXrSBj9ZpzlUwmzXDiOB0o1BWmKOgvN3+EnEwrYMd7xgTcQqS4WDaCBzGElc8GUw7J7dOwQq2Z9WJRVgjtF1jLpqD6VdE79L/+uuujZnBdL/l8rE3wGGUqafGwjt2+MjLkyhc18HEOHhRYXgvKm8DzSWqCnyMuXMUA1FiYGLAWsjcAGsjm/vzrp9TOZjArx597AkDOyNa26fvoLgcTCBRXp5NloMJPYDP+e1LUAatNAODoUvE89tvv5Vbbm7gW1OZVgcz1p7Jq/B6v7G5DqaF5T+iRgZXh/atFXp4y0HNQbxOSHp5B0hZi1btjdGLw4Tso7v0119/HVn3ZK9dNH4j6JZZVyIOJuuz5OGlmq38Vo8dqiqPP/6UMXBclEw0B5Mspx8fBhliOC/etbayj0xOgQL5I4+C/LisfHndl8t8x+c6TjYQ5CffgdtiwFrHGeM3mhwk0wTMEBosWnygtGG4ZoKmTZsgq/QIBLKeZLSS5WCyx8nOUWpRuXIF05MAZAT6zm//e2WgOx/maA1W67BktINpnfILLjhfg9OXGSeZ/WfRKvMVIkuZi1/wK8jBpNNo1+49U62ZZYy0OphAZCmZmKxQSuoBgTH30ky93Zs4mEF6IJaD6epOK1csgsXymst/0eQbAWiycfZ55h3t/YwbngW+PXz4IBNcA+WSS4M8XgfTHYvLJ9HoHeRgspdBPZHRY3zA5wlsuw6mfZbkQc9e/TR49JNBF/2mQeHhI8ZIWc0gZ9USru2aPX5KYaaM6YAD+sdB9oGffWLfT3CeQJfNmluaxZvB9HMwyXQD7/baV/absWxEb3LHfY/Lw5b2v/32uymDIujBlTVrNlOClRmlFZmlmzLyO6GDGSd1beaC7KItWk6Gg5kjR3YZqZmZE9SAICJLi3YinsB0qK0oUriw1hj8aIzGDRs2pSqYZuhBGUw7XmoabCYtzqmmUtIZmcFEWNC2Ot4xxhIeGZHBnKf1AETxd+3aFZeDeaRkMIlc90zpZrJI1uiJJ4MJz3t5cpwGR2Yr9Ni+5733PzCwPs70o17BXRcMVAzm1W++ZWDK55UobmDCGNAuL2MYEVkHbsqxMNGyzxhz7rN0MCYqTm0QgRrXGIgGkQ3KhnszmEH7kjoNshubP//c1LpxXAzP+u3RtDqY0fYMez5obDiTGPpAqzBocIC5f9bsORrNXpbKCPBT1hguNsKfFt5BBrHGwK5O15pUAkCgMoCPZeTaReO3eOVhMu6L18FEfjwwb4FZRzIr2bNlT2WQWvhYNAfTyn4vHybiYFID1UXXys3Y8DyIBqDfQeNzHSeyJ+wHP/luHSDeSRaS7GqsQBsQ97t1T2XPnk3rra+OQBZ5B3W9vCMZDqYtS6A2Gdgh8Ejb3ZYMpt8e88pAN4NZscKl0qpl81RBuGQ6mGQrLczUHlFhEUyU3yBjCUzjYPbQWt1mzQ7IROC+0RBWBMDdDCb17YMGDzfoF7tmvIfM199//2P+ZnUA8w/KDru/I4eyZs2q8Px88vIrr8qAAUN1je+IyG17ZIafHojlYNoMIzWA2fQbboYxozOY0MFmkXFITj3lFHM+te0N4dLJZjC9fBKN3nRqt4gTN4Npyxyode2oZTrbt2+XmjWqm3KV11e9YY4YcXt1kJWj3Gm6Bn8J1OBI2ZpLupoDt8cpBiZLlj7eJj/2WZAqtkyFOXtrMA/wzwHH1dLET8ZZfUnmkWNRqLt0mwdx5ArOH+VH8UBkrR4Nsuc7K7qnryJH4H9vtj4Z+uC/8o7QwUxgpWnMkKLY7769U8wmpRkKtXVFixQJjC7bYyRqaiS6TeuWptFNd81S7lUIFAIcuNpr2myFDGFebfySRYv7qbfBSADjz2an4B146wSFz3rx314FgVAlakTdJnUzvfr0V+EwUK65ppZ5JwXUVS6vZBqlEDEksuU98gMlTQMYNjD1Y2mpwZw4YbRxDGIpsDdVUPiNsUb1apHznPwMXj/4Q3odzBHqbNmaCQr0qRVFuPbWWga/yDwwUISP17CJpwYz3gxmMmow7Vpi2FNn0kFrSdpp/VKtK2seFE2lOVVQ/Sh1RhMmTTmIJ0dqjZFpnvEvPVjTvv0GG1piZBLJRZGRweSe9h26qcLraRpIcSHEg5xEoHS0VKempXtKn7gymGR9aHqC4UMdLI2TyEZQl5leBxNlGG1fQr92WnNdr662i1fnmOMI4nUwyXxSE2Pr3fwgssiMoD1TqWJFWfbEk74yA4iW5Tnkw8VaS0SdK4ZIikaxMSC8NYmuHEgv79i6S+CbvJd6NttO36VPstcuGr8lIPrTfas1Nntoox10Bw3HMAAv0Jb9bpMfa/gQWae+mAsjD2cn3gwmz/jxoTsJ79p6M5g2Cwq8Eqgy9XhDAAAgAElEQVQeDVV4JzXUa7UxU9D4rJy08p996yffq1erKq+qrkI22PpwWwPH3vEiY6wRzrjIiJQ8/3zj6FJnSCCJ2joyv34Opt1Xfsa9nxNknV94nj2MnicjXLNGNWmpDcj89r9XBqIT0MV9NdCGDPLC+pPpYOLwttJgHL0hXKfLOlgEcnAI/1DZRc0ZjeZosBPU5T0og4mTghxlzagPvlzlB02YJk6aZhxCdECiDib3v/G/1cY2+vPPfSYwSXbbOjl23/jpAT8H0641vR5YJzK2oGO+4Hzof4+pss8hi+jJEK0G0+o0S7tYNZiW75mX1d2rV78VsSusM+XaDkF8Eo3e1B/bOkDg6yM085ii0HU380vN7aDBwzQrfKWRHfAcjYbgR54lWASNqDVmv40cPU7aaY2oG1C18hpdXkIDFfE4mLyXBns0C3LP5YQm6J6P9JxMCztN1MHEhtikjQqxwwmQN9DzOAl4jNXGg7dogz0a8lg9R40xNd1BtjdNroLseWhPveq8eQsNf5RVfUlzrJmz7tNjXu6I1L+mWzEc5S8IHcwEFpi6GDbczJlz5FTdoDSsoCsnXSlvblBfHbbtJroCxAD4H9BUoj50SUNoFylS2CgpMpLP6Ea4/fZbTMZy8JCRanB8HhkJh+D269NDi/B/N9CKsmVLy0ZtMtNIO5y6HWDB+dNJi/o0vtlWu1fS/XWS1nUOHzZISpcupVCrRw0EF+gcXf7oHnqpNptBmKA4h6ph6YWKkYFKSTmAO0dgX651A8CZ9u//y3QbDeoiywQQdv01Cvnhhx8bBUS2g25ednzAJWnEsE3Hyfxv0zkt1zMovWP0drol8mWfu17PVcJ5AItv38u3p0ybqV3BPtQucNfLGQVON4cMczFnMiXU/r2oXVsxYksUL26et3/PqpG71zWC97NmKktrx0GM/DO1YyBnbv6kvzF/nr1Si98xZtZpg5lhGp0/u3Ah02iImgA7J5yEVVqrC5SLd3Gv7SJL7Y47/wY33WiCDAsXLpEC2iCmuUaXva3mbRdZL/3pIkv00a7/7Xpuac2a1VNxNHyHsC9V6gLTnZROjRi4OJfAX+7T57k4q4qxAEWlgYff2HEEgfn68eQzzz4XocctDW/SGqW3TOfeMsqDdKZcrIYJdb933KGd3qbfZ3jCXjR8aagt9omC2/1zb5O7Najytpkb52bR0ZLmJ3Se5Z3u2uIoAZtx9wEd/+ikuF6bK5ANpeMkyo31o+srypf1isVLDXVfA+e1yhzlGUQDDFwbuW2g3SFxjP32qMurvJ8GOKwR++BSbc5AUGPFc88nvGcqVapoaORdnz80ujv7vgci/Ml63K9deHFu6IRdo/oVpsMv6+BeyeQd6gq5rDPZqUPbQPokc+1u0Zozava8/Eb2plXLZiYAkBkXhiVNUOgYep52cST4hlygZpY66jW6L3HekInU94waNV72aUCQQAANOcjuNLu3iXz11VdGXlgdA794eZ/nvXzonaMr47mfLr7sB7ItdNImAw+0brSia37+5RfTAIrAJN1WcVAGDhx20Pi6aofFy7Sj6qDBI4z8v6pWDSM/kd1+8p3aOro+EnyiyznOLDIYOeOVgzYrax1bOq3bYBidvXEaXB0BHW9WOcT72VdA9Wlc9NjjB5qYeHWClet0peYCvj1KA450++bd0AbDlnP9CG569xg6lTKBl15+xThI0I/zHpsqLJIurqA2XFnL31aufMXIo7p1rpGiKp9cHePKKOYSTU9Yh/iqq640Bre9bHDb1jfidOGUU5dMoJradq/94OrnW29tYOyGBf+eFw3NamvmGB4mYMXfyEA2bdpYNqzfFJlfNNrS2MmdZyPtYrvkoaWmqz7dV7mAJ1IuxMW+YQ29eoDGNPSmsHLZyhUgjbWUpvz/P/oPjaEI5rvfhN7oSew57CPW4cILS8rbb79n+B+ZgVx4+pkVEZ3GOp599tnGIaODOvaH7SJL1ti1e+D7dm1bmT1DgGWp2oQEUeBZ62DGwydB9G7RoqmR3VzQc5raPSQMOM3gNm2KZ+sDLVR2v+osHEyyfOhAAs7AvX/QDucnHH+CST4sXITjt8bYTnSghq7uqQDIoaJFi5pgAFnQm5TP6My8/JlnjV2E83mFwtRB3lHyQqOm25R/sGXtZffwmWcWiGSo+Y3EgN0bXjsam9arL+/WbtnvvveesaPoon2KBpBZH5x2V8+hV2n6E2R7Y3s+pR2E/ex5aF9L4dr3z52n96zQIPXJkk9lAbZf2EU2fo0ZOpjx0yrpd2KsEg1k4xMZJUqMQTpMo1EcKdBfC83Temh90gcbvvCIpIA3M3GoJ0Emniw6mQHqGMgqmBb+6oAC08EwO5IvoFccKdNc4VBu99kjcU6HG++khYZHO78F0eRo4sO0rHtmP3Ooz9DDgSdYYTt+Zvb8D/X3onXTP5RjIztpG1BZh9lbg3kox5eZ3yZAQ4aao3PcLGlmjiH8VuZSIHQwM5feqb5mI49ESIGYkAHB6QTKBzyHoySCzqs8hMMOP30EUeBwcxIIqGD024gupOQIEZABHAdDlPdIvHCUyezsVmg13TGJYHszgkfavA433kkL/Y5WfguixdHIh2lZ98x+5lA7mByrBdS9oaJQvI0AM5sWh+J7h5uDybElQDdpbgc6x5YfHGo+ORRr87cecQciDCh1fT0jvmqUc9gPxfjCb2YcBUIHM+NoG9ebqdej2xaF7iX1PKytW78zMKNrrq6VafCtuAYa3nTEUcCFjAFpAe58qM9v2qWdYjmk/UOtw+BcULL3wJHuatwoFZzmSCM2kDe649JUhggtdZ9H8nU48k5a6Hm08lsQLY42PkzLmmf2MwfB/BSaCzwwpzY4ycxrp5afPLbsKa3XPUmu0+7i2BT/hctbhuBXKpKZdCBJACQXGDG9BqgpJlFwuPBJZtKCb0EPztg+9dRTU53hntnjCL+X+RQIHczMp3n4xZACIQVCCoQUCCkQUiCkQEiBkAIhBUIKHJUUCB3Mo3JZw0mFFAgpEFIgpEBIgZACIQVCCoQUCCkQUiDzKRA6mJlP8/CLIQVCCoQUCCkQUiCkQEiBkAIhBUIKhBQ4KikQOphH5bKGkwopEFIgpEBIgZACIQVCCoQUCCkQUiCkQOZTIHQwM5/m4RdDCoQUCCkQUiCkQEiBkAIhBUIKhBQIKXBUUiB0MI/KZQ0nFVIgpEBIgZACIQVCCoQUCCkQUiCkQEiBzKdA6GCmkeY7duyU6TPvkzfeWC0tmjWRG2+8Lo1vSv5jnCu4YMEi+Wu/tsueMEby5cub/I9k4hv/+ecf4cDiZY8/Jes+XW/ODOVsqfAKKRBSIO0U+Ouvv+Spp54xZ5AWKVJYW+r3StVG/lDJOMa19NHHZdmyJ33HFe+Mf/zxJ5k1+3555dXXjYzOkzfPIZGLH3zwkczQo3m2b//enP/qPWQ8I+T1V199rUclTJf33v9QxowaKpy1fLhfR+KYD3eaHq3jy4g949IqWTKId27Z8o1MmTpT3nr73aTtxd9//13mPrBAVqx4QapXryqdOrbNlKVOJl0yZcDhRw4pBUIHMx3k/+yzz6VV6/bSulXzw8rBZEqH4pB0zmDr0LGbngHWUBrf2SgdlE39KOdcte/QVbp26SDrN2yUPHnySN1rrzFnS4VXYhT43//elC7desrQIQOkhiqmoCve+xL7+uF79549e2TxQ0vl4UcelT2798jYsSOkwmWXmgG/r0b64oceNo5K7dpXyz133ymiQY9p02eZszs5y/P551fKzTfXlw7t20Qmafm2TJkLpVvXTpIt24Fz6VaufFkWLn5Y3nnnPbnyyupy0403yJZv1AjR83BznpjTnIF77LE5ZNOmzfL9Dz+Y/yagcvzxx6eZgEFjiXXw96GScRhQ/foPlixZssqA/r3TfH6a9wD2QyEXWTQcZpzdGdMmHuRgZpS8fvOtd6RZ8zYyd84MueiiMuZsvrf0t/HjRsoZZxRIMy9l5IPumGM5xb/99pv0HzhU9v6x18izXLlOTNfQkv2+WINx5UDLFk2lRfN7jYxgr3KG4hNPPq28Ulg41/HCC0uZ84M5tP7YY481MqRcuYtTBYWC9jjya8HCxfLiiy/LpZeWk/o3XCe/7t6dofIm1tyT8feM3svJkkHM9d1335d7mrY0ezEWX8dLm50//iht2nTSc9MvNQ5mZunsZNIl3rmG9x2ZFAgdzATXDQX4888/y9VXXSle4yXBV2Xo7RktfO3gyTIUO6eolFYF+J1G6DG6a6tBXLHiZUmb38drPlFDqa1MnTwuacI5aYM7zF+E0TRv/kJppEYKjjlBgDlz5knTpndJ8XPPCRy99z7vew7zaadpeNbZeubZ5+SScmVl1Mihejj0KeZdKPMRI8ZISkpX2a8HRxPwuKvx7epwXqW+5j+ySB1GDDw3krxK0Q3t2neWYsWKydQp4yT/aadFxsW+6TdgSMTg+OmnXdKmXSc5q2DBVA4VvN+r9wApXbqU9OnVXU444YQ0zS1oLH4OprunD5WMi+X4xkuEw8XBhKYgXjLTwXSN2nLKzzgsn322WR2Zpul2xuKlf6L3xTLEf/hhhzz+xFMmgEmA8cGFD5lP3HH7rZIjR45EP5fq/n379h30PncvpOvlAQ9bOZA7V65UQS1kyrjxk6Ry5UqqWy+QXn0GSsnzSxj0DvMG0fPMs8+ncjCjyRtL10ED+phgeEbLm4yglfedGWHjuPZdsmQQ447F12mhl13DSy8pZ/ROvLo9Ld9yn0kmXdI7lvD5w5sCoYOZwPpgZCPoq1apbIT0oTK+4hlyRghf73fdzGKyonJ+c8sI4RwPDY+GezA6Zsy4TyZPGpsuqHSy3nM40xTFOWbcRDlNncoZ6gzc2/TuSFYBZT5i5FhJ6dFFNm/+3ESjZ8+aGslyElzZpfecd15xM0UMRIItv/32u8xXuDrBkSuuuDwy/XgdTN6z4MHFMnrMBBmr8MqratVMmITRxuI1Fn799dcIWoA9fahkXLKMmNDBTG7WJGHmS/CBWLIeODeQ4/RkteMdUmboN+TA11u2CPL1xJw5UwW10OFVLq8kJ52UT1q27iDNFebd4KYbzPB//XW3OhSb5OKyFxmHM5a8idfBTIa8iZe+6b0v2TaO175LlgzKLAczvfSM9/lk0iXeb4b3HZkUCB3MONcNZYOh+MjSZQZmUqb0hXKRQt969x0ota+5SiOCP8n7qvj2/vGHgeuUL3+JefPWrdtk/MQpJvPwtdbFAGvBcD3uuGMjX96162cDf6FmaLdCV05RA/eORrfq9xbK8qeflWrVrpCm99wl8/S/1679VK6/rq6JRG9QuOjtt98ib7/9nqm1KVasiHTu1E4uKHl+KogsCoj3f/vtVsmr9ZhffPGl9OhGZqWITFfn4/kXVpoxbdLsFrA9aoUwpOvWra3Z2l98nwXKRybsiSeXm/EAufriiy/kpZdfM5kWHHBoNm78ZFWGv8ppp51qIH8dNdJGJHbGzDlRv2vhr198+VWq72D01lJY4WOqmJcvf1YuvvgiA2FkrDfVv16ee+5FU1MGtOjEE0+UJ7XGbOb0SQoRK23o/Zdmn555doWJ5hcufLaZ7z1336FZqb91bR9L9dz0qRMMLeY/uEhKXVDS0LxUqZLG6ciZ8wR5TmGRyx5/UgqdVdCMAdpfdll5/f4jsvrNt42j8snadTJs6EA595xiqTjN1mV8qjWl9evfYKCZzK2Nwq0fmPdgKl7o1KGtmQvjxiApcV4JeUfrORo1ullpX0+yZs1i4DH3zXlAihc/13z7unrXypm6JosWL5FvlQevrXO1ZtDyy2ur3tA5vyuDBvY1Na3Mv77Sjcj49zrX8RMmy65dvxio5oYNG2T2zKkmY8+YeE+tK2sItXnwzM0N60ub1i0Mz86aPdfsgW7dOknhswtFeH/CpKlyjP6zX+uBgdb07NlNNm7cZGrhuK5SJMCrGo3/5JN1mvUub8bNGv5v9Zty6imnKO0GKJ8WNdAwfvdbiw0bNxq4V568edUgqygvKBRszcefyEVly8gArSs85ZSTI/SxtDur0Fnq/P0m7du2MmvKZR3MW3Rez654Xh5++LFIVsF1MH9Q2CoG3/m6Dj01o1mw4JkHSRH28pSpM6SBQltTevYzhmKnju0iMNl4HUxebDP4Nze8Udq3ayNLHl4ak7/cAUUbi2ss3K3Q34WaEbJ7ukSJc6Ws7pvOXXsGyrho6/LRRx/LZF2XLMqfUyePN0YwMnTe/AelX5+ecsMN9QLXpfm9Tcx+hLdKljxP3lD+3rz5C2napLE0UVlo4cbM08pPr3xjXQ8nB5OAw61aPoCeQI4Hyeu8WivKfp77wINSqFBB+XT9BmmpWUcCFPv3/23kwNPPPKf7+VT56ust0q1LR8PDuxXajc5Yv36jkce8A/kJLG/btu9kztz5qoeO1zqwYUZGxpL71I3u3LHDsBIBFBAQ5+hebN2qWSRbyJryHd5drGgR+fTTDVKhQnmjT9auWxd1X4IOiDZmN2j5559/qix/WoMtBzKWVa+oLHv2/CavKmz94ovLSo/unY2MCppTzZrVouqca66pZbKXixSayvu8eyF//tMMjP1ZzRoegByXVvn/ouFvbAEc3u+2b5fxqu+4l1KOSorigQ7Zs2c/SD7YH5ADXOhH9lnjO2+LBLWsg1lIZRWIiWOyHCO9e3aXCy44/6DykFjyJl4HMy3yJhoPIMeR9cD7zz//PEPjfn1TVK6UiWkXMRbsJz8dUvDMM1LZOLk0A+ynd89W2i15+NGDbIVbbr4pVcbbz74jmMeejSaD4rHvmIc3cBL03B9qP/rZauxvZO3Kl16RJUseVVoWNzrz4zVrTfa+Xt06MmrMeKPb0dk7dv4oc3VPltLsdxG1c4BUr9O9WUcRN926djTrYW2GaDqRsbO+BHWwL+DFLd98a+ZTrWoVw9/87toxpUpdYGTTgwrLRs5jC9KrxNUF2ALYhtgZ2Fjs7+MU+l1RZcfJqvdBKbh2VeXKFVPtIctzXpvn1lsaqg368kF2UpXLLze2kNU9fmP6+5+/Zey4SXKsIiG2fbddTtHyl54pXdTWyxm4f8M/RKdA6GAmwCFeY8X+NzVWA1XBoPz7qMMJ8w8fNlCdmb+kW48+Bm6HAY9jh2Ha5J7GcustDcyXgeWQGeHePr17GIWLMuGdLVs0k5Gjxqpj+K0K5Z7ygEId77z9NjlHIalWYN2rUMc2rVuqQ/Kjqa0DJkQjifvnLpB33n3PGHYrnnvBGOdjRg8zjhG1TTlznii9e3UzBeiMqZw6ar179VDH9ziTxeH9wPpeeunVwGc/+mhNqroClz5XX32lyfb+o0JxyOD+6iDlNDDCOffPMzCxbNmyRf2uCyf0CmeMI+qZpmhWqKQqLRr/tG3X2UR4cXYHaF0OznIvdXS3bt0qV1S5XDDauDBScKrJKBUpUtiMCSd+1IihxiFwn8uR41jp22+gjB093Bh336nQadehi5S/9BJp2PAmXacu0ksdJmr1MDxQDsCFgTROGDfKGJCz75trosx+GV47r/btWqvCKKFumNbnqQLx44Vr61xj1pdGLHyPmi6M9WnqBH+nxmOPnn1NYIO/AZ8aMmyUTJsyQZ5a/kyED2j25NIyd+5ckcg4/IiQHzlqvKlvZQxuzYgbLc6ihg7GEA4sPEudHI4pzqd15HEoR4+dKD+po4Xx9dvvv5l6EQw99gLvW6rBGlvr+OGHH0uLVu3lhuvrSpfO7Y2DDa2hHfWLb771tnTq3N13LXDcJk+Zbt43auQQqVSpgjHK4Qn2GoYePI6jDqSVb7Vp20lG6r2XO4rLOpjUPOHQQ+9sWbOarAL8ajOYGDMoz4nqPDP3a5Ved96h+1KNbxsYgc4YVy1b3CvDho9Ro3+DTJo4xhiSXIk4mHZfYZQ1aHCDDBw0PC7+sqIt2li80ei1GhBx1z2WjPtAaRlrXawcgv9cGWFkXMC6lFMjn338wYcfqRwab2jLXj1QxzjJ7Bd7LX7okZjyrZWuA0ZFsrMe8aoP1nvQkOEqx3sZHgfqCX9h6I1WPnTlNRmtzl1SDK+zn3h2ssom5CYO49Rps4z8IrBBXeXq1W8b2X6/GpQ71bBE3lKPSCMUauJt3Zc7d4JBQXJ/yuSxasQuNcYruoQxDhk6Un7RrNmwIf1TwbQxzIF2N7r1ZkNfIIZ8c/asKaZswu5zv31JgIo9FW3MLn29vMrf4BHz/ypjtm3bFlWnUFsdTdflzpU71fu8e8Grh9zx9FZdg8GcK1dODTS2l2/UCAd5gGw6/vjjAtnEOpj1NLA2ddqMVEEt62ACb6aZC2uAHEWfNW7cyDhpWbJkMe+OJW8ScTATlTfx8AB6iGDfLg1WUpoxTuV/NLuIOcWjQ6xswfn307ufKdokyFawNphdHK99Z9c3SAadccbpMe07VwZbuXruucUCn8N2DLLV2M9jFMkyUfUIdg/2SOs2HaWKIuqAyLr8eYEGxNkba9d9avYwgWfsgg6dusnE8aON7IhHJzL+jz5eY2zSwRqUxg76RRMGPXupTaeOF/vO7hNrx+TQgMrJJ58krXRsVu7yHit/xowabnQnfQawH3A2sSfOK1E80K7yNtFkrn42T3e1FcYqtNzPTtqnvRKYs9+YsJOXPrrMBL8JvmOXw6MdtafCkd4kM14dlRH3hQ5mAlQNcjCDGBYoXbMWbWS6GkQY/rYou6g6Hv3VYaRY377Twl9sATUR4ykKa/zll1/V0O4qWTQLeafWnWCcYMT6QYmIDhIlQrmvXPlKxLHAuWPDkEX9Ug0Usq621ssqZXcObr3QWZqdC3o2yBjlXedpdqelNkDCmSDCxkV02/5mjf6g77qdFt25Ylgi3Lhw4oku0aDF/oYjDpzQGh2ucre03bt3X+RZu/xe44Wo82iNCJIZtvVzZD/tb316d1dHfYjS8UzpqhHBMwqcrhHGf2TTZ5+ZelGcNOaeJ09u45z4RbG9axiNFyZNGC1Z9T0IdSL3UzWy+pI6o2RZifatfvOdg+r8XKGOAPU6mFYJQRdouVvpOGnSdOneraPJNgc5mLwHJx9+4/s5VFFMnjxDunfvJNQSuTTl31EkKGnWiGw/ytBr6Acpd57v0ztFnf8DHTH91oLfFi3Spjn/BlQYn1ufQvbQz2lq16al1KtXJ9V4Ca7gYMJ/RF1RfI1ua6j/u0XGqMNMZt8qHDJmDz/ymHFsMfy6KyoAo4VAEw73ZYpiQCFb52LypHERhzYtDiZBivpqxLdp2zku/mJi8Gy0scTrYPrJuInjx2j0em5C6+KuM7IlaF2u1GCF6zywj4PgkwRG4pVvh9LB9NZg+snrKcojCxQxgdM4dep4Ofmkk4zTRrMeDPS3FXHw99/7jRGE40egaeiwkcb4m6Syn9pEK2+99PJzMP3kL8Ex6rZdGcqz73/wodFJZDLthUGMPCIwSVCKrPOo0eN9nVrvvrz+umuNwRdtzK56jtfBDNIpvMtrYLq6rkCBAul2MAkqEXQkEwM90LnRmtFZB9Mifgg6cBFcoNEPsssGJ5FpyHqyrNgHNBtr26ZFJMAXTd6kxcGMV94kygOMJZZdlKgOwcH06l2ar6Gjg2wFaz/Yb0XTQRaS7e4pnot3HvE+10sRMfCL11br0b2LSTZYXY3d463B9HMw3T0cr+x1dSJrSxDr9VWrI7o3ls7gm36lFVb+DB08QG3QAWJrR+37smqDKzKiHTt1P8iucu04xkR9sp/NQ5YXO8ZrJxGc89v/rkzEwXxAUSMEuEmQcCFjbRDHlUXhv8dHgdDBjI9O5q5EHcxXXnnNNPIgq1agQP7Il4BmXn1VLQPzskKhqsINzv+3fosbgfVdV6+uiX5ylEC/AYNN5MnWcfkZW67R+vqq/0UMbgQWsLotW76VGjWqyuMKjWTjuFHfIKV8kho4Qc9GczCt8WibCrj0w8mwxkWiDiZwSW8zFCugUDI2OuYKVkv4oMYG/D3IeOGd1jnjPgQS8EkcKyKIQCo2KXQWqC70xHEHwjZZjwjACABm00szxfPnLzIZBq4C6owi8MjSuQZ2NF6oU7u2wgRXayfAl6SyZuh27Nxp4NrWGPSO087Za1B7+YbM64BBw0xQghrCrZoNxUmKZpxiKJL5JkKJMUs0lCz7LTcfyMrbCxgQWac/tMtj5coVTC0o8LlEHUyrXIPWAloCeQ5yMBljp849jKFGRpEsNtnfyRoJLlKkcGS8bgYTBxPnbOas+/TexQb2TZ2U62DaB+GDnr36aQDpJ5NRJoLbp98gE5HFuSZIBJwbSKiFySbiYAK/btqslelWfc/djX35C0fE7yK7EG0sOGeuIxdtT9sosjcSnci6uDL0cmDDAety+umnx+1gApGNV74dTg6mn7y28gteBtaO42Yvyisw9qjrrV6tiglccWXNmk2AAnZP6SOuvE2rg8l+eve9D8wxCOPHjjToj249eisSoIIJmrnwZIw9YPaPPvaEZknOMXqrT99BcTmYNvATbcwuTx/ODiayn6zw6LETBL2fJ09eSVHYLoZqvA4mcyWY0EWz13SkJhBKp28v+gWUE0EFylGQ26fnzx9T3iTiYCYqbxLlAcv30eyiRHUIqBKv3m3durkikAalapzm2gquXud7iTqY6MBY9p2dh7sXoz13WfnyupeWHWSr0Z28a/eeqeaSHgczmuz16kT0gyvj0+tgEpgkiEbQebSig5Dfnbr0kFYt7zVQX6C7XrsKmK+9oq0hOvtFhQN77aR4HEz2KWUBj2jQmKtD+9YaEL9as75dZY2iObjqaBf5zKj/9lXmR+CPoYOZwKIl6mBiJHTRDIi3wYf7SVtf1a5ty0jk2f079W/DR4xVnPp2E5mZPHGsnH56/sAM5jytQyFjaqGRbOYH5i2QL7X+k4hd9mzZfWFFfo4e0XTqsYKePY8NH60AACAASURBVNIymDbTCZR1jMJGbLaNqCDZx0GDhxvSI0BiZTCpDTxejb8ztRYEyCWK5hI1AKkRwyjMly+fvPzKqzJgwFCt57nDGGbey2sARuMFnBugzZxrSj2GjbyzRo8+9ripycO5oTaFi+gthifQUdfx8n7zG83CAbO5UqGrf/75l6mrJDgQy8HEMRk6bLRs/vxzU3NJNN3NOtuGCdQx4JRRh0tgwEYtMzOD2bFDG+MckmnECGZ+VS6vfBD0xetgQkegjN3VuKaWtkTx4qZZEvQEbufCdsgkAf+ersY5tdaceWadSbJrwNs2bvwsApON18HEeANmTcYYSPhJyldZFbYbD38xfmBR0caCYZZWBzO9GUwc7qB18Wsk4RdUsxnaeOXb4eRgksH0ymsCRtOmzzb85u08DDStq+oT5Is3+2JlByUTVtakx8GkjnCkZiJP0EAkcDeOQqAO3RvNB1JGVhCoG85QLLnhGsUGLq9oj2hjdmXm4exgApHd/v33Wu9W2JSr4Ghu2LAplUz2MzXcDCZ/t0EtassIIEyfOtEgRF5//Q0TYLLOKo4oR6TNmT3d1AjGkjfxOphpkTeJ8gB1srHsImiRiA45oO9Sy8VGjRrqGnxmyO6HdkpvBvNHDSjEMw++7+6LoOeiybLOmlXrq8gzLmu7pMfBjCZ7XT61eh70grUv0utg4tgbG0wRQQSnaWJFsKlIkcKm5we2gteuopzLosAskszP5nnzrXe1hGToQXZSLAcTuxp6Mh7mPGv2HEUnLYtA/RNwE8JbHQqEDmYC7GAdTDIi1FzZmsogiCyCnywPjgdNCGjsg0G1Q41Wa5ziQALDy6q1FNR6ES2mScOrr71ushVz7n/AGO40EqAmjSh2184d1Kn5yGS/Jip0EsVOVznqPzEYUXZ0wcQQtgYLESiw+Fx8D8M/VgaTDA9nAwY9ax1MO4a01GAmmsEkmhtPDSbz9EaaUJ5z7p9vDHZqlqi/o2HNxEnTjFFGQb/7HGsVVF9G9JWmApzNSTYYyAZO6hVaD0G9IHWxf/65zziFrJm33sOrdJhXNF44W524/uqs0rCI2jXmgFOD4CSDmqI1mD1TupkugwjvsVoPRLMamoFgnKAc/AITVqlxH1nldtr0xs2su/Vb7nsYv22LT9QRA9M9JsAaw3yTv1HIz16oWaNawhlM1vG99z9IqNbPVb4NlQ440bdrU6Srah2AvuTIkf2g4n0CDdSgsr+pc7aXzSqcXbiQyWYDfZ+omSRgbNRUQkOgtdSbAo8bp/DYetfWTpV5sLQaNkSbgmkdaLwOJvNOSekrrbWZEvD49zSzRCbb5a8yZUobpUzGHNlgzwPEsR06fHTUsdBAzM/B9NvT3gwmtKDGJ1oN5twH5ptMu62jfPyJ5RrIGWaaP1yqEOKgdYnXwbQGULzy7VA6mCNGjYs0HAuS19D0TQ0W9erTX+sdBwrNZ5gjDWyqV6tqglbz5i00wYay2sSKbBZZ9hv1bEPeDw/DlzTQAT1AjWO0Gswg+Ust+GsqN8gu5tXmWdRdU7fvZi/ZH9axBb4LX4OIIJPq900vRLbJPXeaWrRoY3bVs+UJAq2JBkuDDMx4ILJ2L9i59tBGZuwFmk511LpwmuqBspg6faaR8zR0Q2ZMULQLDd5ozne6OuxNm9x10FEqyHAu2x2Wf7dBLZNF1oZCGOCUtQCL5t3oMdb2hRdeMk3QZmpdcix5E6+DGY+88eqzRHnAol+i2UXQIREdgkz2ykXGyZVoDaa170DeRIPpE4SJZd9Z/nUdzKDn6KWwdt16X3uLmkLWHL2PHUfTG9t7Av0bVIPp2jOufRZN9npNYppZYV/01VIV+B5dji1atEiRVDWY7hmfNnBdUxFz6Cqy+wRq96pOsjbpnj27NVvf0TTVQb5gu1LCReDNa1e5DfIYnx2T1+ahZIkeG352Ug4tSUPf+I0Juct3L1aZCm05/zlFUUnUnFO/Gl5po0DoYCZAN5Ph0Mjk8qdXaCbmYrMhVjz3vCr6i6StGoDAFummuU2hgXR3pbZkvUYxR2sk+OdffjEZEyI1dEF0u8jCzHQAo0spwofulLdp0wTqWZ7WbzVv3kRKKNxuqjZ6ILLdsEF9kwnq3DXFRHro5gUckX/njLO3tZOYOw7gm6PUcN6nhgobiMYkGCrNtFPjV199ZYqb7Rwgx5RpM7Vr2IfmO5UqXWbq8rzPdlXBcNlll6ixOMJk8HDWgAMCP7TvIhpE44P9+/8yTVNsF1mEANke5hf0XbD4GO80tQAWxiHRHEpPkyMyeHSGo870wgtLmi66dJGlPg163afv5sIgb3DTjZHGKvyG0li46CFT35JXa4kYY9OmjWXD+k0HPQfci4J7uo+VVgd/nRrTtossdVAIsq+1iyMZMaLXXdS4z549m673BNM5M+e/ZxYCb7FNhiy7eedVV5v41KxZ3Qg2Ly9QPI9RgbFIN80yeiYiHfkWq8KhXqK5rvkq7Q7LmlOrSxfipjS3USgtkUccFJxgjFXOyoJu0JL3Aj1B+dGYAyeApiLesXEfUXn7HhQwnW9REAQrGui/Y1x6r/9j70zgvJy+P36ULVHZRaVN0Ua0CimkUihlKaLSOu017bv2fd+TpEgREllahF8IIWslhAqRbNnK/7xv7vyfeeZ5vsvMNM2M+/xev9fv13yf5d5zzz3r55z7gsJ5x6jRS3dXHGj2Bc5wXYX+rV//ctI+qaOwE+Zi+YF6ZLKAdh3vVcPsJl1LGk4FrQV1T15+Z83h6cWLl0p+bUREl2AMECB/OIP2Au6C84tDBpT0fv0deAxNNXDOWQ8um1WA9igie/4eDjeQ3++00+ZJuU4y/EeNFDzInJAB0NfboRBeqVqlojEkgBayDqz9u9r19rF/jU14mQZM25QXjlMYfXNdS2QC34XP/PzVulVLhfbMM4p/uCpE4LJ8kyxIpLEUKHCulNWOf//b+LqZJ3S+qvoVmm0dE7qn/TKOQNsrWp8TtC7UfrM/BmiQZbvW9FZSeVG5UkWjyNnbbXSdX39jU4p1qa3n6DKuh3Sf2nHBl9QwWjlgeZffaUIxZMiIqPKN5lzAp6x85hzTjOoQiGO9Xjue7v/xRyNLCE6Gyes7tNMsOgZ+RUbRadGsjdbzUu+IQ7ny6dXqRJ4up+reghbIJWTHyNHaUEpr3ek0SjkBtIbHaJrEGJg7ewmnDl4Nk798iwwD+8Zep2tQcsigvkI5h73QiTNnzTV7t5Q6WjSeoakcTZkw1JDTlt7+fdm6VXNjpIaN2bvG9nurnlktIxQ5UVC765bSPfGK7kmuW1VX0cUVNEfQnGiSxv6hoVvQ7w0b3GTq6Jf+C4/z74Va19XUTGtzozvo+E2PAQK76AT2bvO775Jc2qEXlET58uVUzn6qjY8aS2ldFyDD6PXe6oTaWjKCBqwHa8xFB3ScU8uPNqiFc0tXTujL+bwEmv/S2s6fNDBNSQLZwGjyBnTKJ5ppZu/QAf8GlU10H06tvPHrs1h5ALlGF2UQL9TTR7OLoEvsOqSW2kdzUuhduiYH2Qr+LrJ8y2vfUYZCM6LHtUt8mAwiGEuZS7R5+PVppOfoiB4ky7C3CF7jLBOUoLs0DjqlUCAa2NNvazCSNaYMCrQN+9uOnb1IXbXVsWGy16sT7Z4jUElQf7Z2/j9T5Tb6EVuVztTYWF6bwtox6EwC8AT0ihQpbALL2BDPaCAbvYh8GKHIvO/VZrYXupGAFsEtv11lkVn2XnsagN/mwS4arTZHmJ30jMqPsDHxLGVMBIzolFuzxlWmS78/qJY0YPd/olLAOZhRSZQ5bwhreJE5R+tGlR0pAOSYAAIBEG/X38w2V4xkIKocoYKjRhOeNWvXyVDtxgrklQCMuzKeAm5dMp7msXwR441MCbBDapYJhhKwGDFqnDnmxDaoi+Vd7h5HAUeBzEeBoyl7gT6DtiijjhyBao5Zs80nq1aprCiqtpmPYG5EqaKAczBTRbaj/5BzMI/+GvxXR0AWmEjrLwrLpqulhdVmVnoQ5Z+iTZdozESUlIszxMgIA7Wzf8us48+u43LrkjlX1kITQR1QOkDmD6eT/QLknTrzSI1rMues3KgcBRwFLAWOpuy18Fng+Rb5hMzpr8faceTX9Xo2truyBwWcg5kF1zEINuqyMFlwIbPokIHEcMYk3ZCH65l71Htl5svCooHnVNK6P5pBULtGcxEg0u46OhRw63J06B7LV6mt5cgr9kopPRpq1649piQC+LK31jqWd7l7HAUcBTIXBY6m7KXch06xlBhRJsB/OS6vrsLYgSa7Y0EyF6+kZTTOwUwL9dyzjgKOAo4CjgKOAo4CjgKOAo4CjgKOAo4CSRRwDqZjBkcBRwFHAUcBRwFHAUcBRwFHAUcBRwFHgXShgHMw04WM7iWOAo4CjgKOAo4CjgKOAo4CjgKOAo4CjgLOwXQ84CjgKOAo4CjgKOAo4CjgKOAo4CjgKOAokC4UcA5mupDRvcRRwFHAUcBRwFHAUcBRwFHAUcBRwFHAUcA5mI4HDAX27v3eHGT+6qsbzQHoDfTQ+KNx/a2HSHOQ8IoVT5kDegcN7Jt0OPXRGE9W/Sad2jZseEVWPLFSPvzoY3PcQONGDTLNdOhi9/Ajj+pByz9I8+Z3yemnnZZpxhZpIByszWHX6196Od33yRdf7DTHqXAI+bgxw4VjItJ6caA7h3Fz8HTL5s3k3HPzp+mV8e7PzZvflVlz5ss333wrE8aNlKJFi6Tp++7h2ChwJHgpti9n3rvg3ZUrnzGHxofpltTIzVjem3mpEjyyL7/8SqZNny2vv/FmusmieGjAMVLzFyyULz7fKTVrXi1t9Kzl4447Lp5XuHv/YxSIZ+9mFns3uy+RczBjXGEOlX/4keXy6LLH5Fc94mD8+FFSpXJF8/TbahBiLGN01qlzvTS/5y4RNfBnzJwjp59+ujmw+vnn18ittzaUzp0Skr64des2adu+s7RQw+/Oprcn/X3NmnWy+OFHZZOeMXjttTXklgY3y5dfqcDXtvG5T85tWsWfcMLxsm3bp/Ltd9+Zf+M85MqVK8bZBN+2ffsOade+k7Rv1/qoOZiM7MCBAzJw0H3arjqnDB7UzzmYqVhVDkbv1LmH9OjeWT7+ZKvkzZtX6ukZU97z677+epc68yvkk0+2yYUXlpR9+/bJM88+LyVKFJcpk8bJqafmk6+++lrm379Q9v24Xy4oXtTce5o6gxzxcdZZZ8radRtkwsQpsn//T9K3Tw+pU7uWOQJk+ozZsvG1N6RL5wS5uvqVyY42QBHMv/9B2fv999KjW2c59ticqZjh0Xtkx47PzL7lHK/0DsS89vomadU6QRbMnyWXXHKxOpwz5HX928QJo9PkHBJkmDFzrgwa0CfFsTKccRjPd6LtTw7SHjRkuPyhQYThwwbLc8+/aJzyWTMmBzqYtKzvntjH3FuzRvVkC+t/1ymnnHz0Fj4NX440xzS8NuKjXl5Kj2BFtHFmhbU6cOB3Gay8yRWkW2KRmzzr3zOnnnpqxPdGo11m/D3SWdvxyox45gcf9dUzEatfWU3y5M0jO3Z8bmyqrKYn4plzZro3LWt7NOScpV2se9fen1ns3cy09uk9FudgxkFRq5yeefY5qXBZeRkzeniSsfb9Dz/IqFHjpHfvHnJQDTaM+7ubNTUHyWJQL1GHkQ3QtUuHpC8SSR0+YozUuPoqc+B77ty5k34jgzdw8DBjaGIc7Nv3oyR07CoFCxRIphjf2/K+9O03WMqVKyP9+/aUk046KY4ZJb/1SBrO0Qb13Xd75YknV0qzu5rIoUP/ZDtlHWn+rHUxdd7KlS0TjUwx/w5ftGrdQaZPnRCYCcP47N1noNL7Dv1v0yTlzd9nayZ7wvjRJqjRqXNisntQPrPnzJNly5+QKZPHmjGTKe3cNVGd2S7S5I5b5aeffpJhw0dL69Yt1SktlmLMRMcTe/Yz2emL9Iy9jLy8fHbCCSek6tNHcp94jbrLVMY8+dQq2b79U43gt5S0OFd//vmnWZNSpS6S229rlGzeyKd4vhPNSOdbDy1+xHyDwNmqVasNOiLMweRc1fnzF0pLDVqUuKC4eNeIgIj3XVn1DEb/HFPFeHE+FMlBiPNVMd3uX/fMuFbReDea3LSE8O+ZY489NtvpLD//ePclaxuPzIiJgf696SsNfLZP6CLN774z3QN48Ywju94bTQfGow8IBix8cLHR+wSxj4acs+sUy9712lpHUo9nV96Jd17OwYyDYiincRMmy1l6sPwsNZjubXmPGn73GuMcB3DU6PHSu1d3+fTTHdK8ZVuZO2d6UpZzj0LEftR7LrywhPki75o8Zboc+P13Wb9+gxpfU5IZ27E6mAiDRQ89LGPHTZLxCkGrdd01ccwo8ziYONvA6Ygqc0WKMqd6gpnwQW/ULT2zDJGMy/3790tir/5y8OBBA1tEMdjLKoybb6ono8dOkj2796gjOc5kK+31zbffSkKHblKgwHkyYtgg5f9jDe+/ovDqmdMnyXvvvS+aKhXe4c2Y2ueff2GNLF++Qsbpt/OcckqGroqXz3LlOjFV3z6SiulIOgU4alu2fJBmVEA0I91PVGRZJAfTf396rFGqFjabPXQkeSmrkioa76aWZtHemxXp5adFRu3LIylfs+I6pPeY03Md0fmzZs2TqVPGG8TT0byi7V2/reX47MivlnMw46CxdTBva9xQnl39vDz66ONJUFmvg/mdwlaB0F2ksMM+mtHEEPdfMPfjanhdrdnLhA5dTWbTm1mI1cHkvTZyc2vjBtKpY4IsfXS5gSfiCL//wYcyYviQZJkknNLnFLK74omnpFDBAgbi261rR8mf/xwzbmCOwCXfVofvD3WAga5VqlRBflSY5GytpwJamU+FyWeffS69ErsZ6J6tS7ul4U3G0cihDsa4sSO19mujrHrmOTlbHZQvdn4piZrlKlOmVBI5qBF7auUqdZIPZzxqXH2lVKxQQaOjTyvU8hfNuFxo6sc+/fQzadmimcKJ7zYO/a5du2Xi5GkmY7tTa9cuu+xS4/CfeOL/Z6VsHclHCg9s2vQ2eeONt0x9W7FiRcx8cW6oM+H3hg1vNvBnnLxW+p7pM+bIzz//bBwroMhddH2KFD5f5s5bYKDQZGY++ugTpdE7kuvEE6V7t05y+eVVzByAiSx44CEpVKiAfPTxJ9JWs09FihQ27/R+q0TJEpJLs2hPr3pWbrqxnuTWubz59tv63V9koEIZL7v0EnnppVdkyrSZco9Gc3HYvFkBIB4EPPLkOeyk/fTTzwZymlPpQ0YIGvJe5nRD3euTalgsvzCHjh3aBu6Az5Wm7ZQXKleqKP36JiarfwHyPeS+kSYgMFNhj4XPL6QwpsOw0bwKabq4XDlDjzAHbqpCvXfv2WPgmmQR1657SRYtWmIg3tWUhqsVUknW7qab6hvaQWP7+0UXXWgyWgMH9JaSJUoEzr+4ZoM/+/wLmThxqpx99lkGIlxZ+Ze1XPLwsiQ+u6La5fK78vf8BQ9KMa0NZD2rVKlk+Ain+ZlnV5sofVFdO/ZIwUIFzbO36v4nAAJE9uab65v1DnrHBx9+aGDtefPlkyuvqCovvLhOtqjzfUn5i2WwZm/P1P0JnPjBRYvl44+3mn3Euxg7yIXd6tzz3pNOyqWZ6ImmHmqB/rtM2dKGF4HSf6hjrqsoicQeXZQ3TtD6smWhex/H/oGFD5l3eY0B6tLsd8aNGWFq1LgXOmzT7CJQfWooCZ7Vq1dHafaHmX/Q/iQbTrnAkiVL5dJLyxtndrXKSsoFbr+9sZEpH3zwUdIePEHHPGbcRP3GmxqcmCxf79qVJAuqX1VNfv31N90DLye9i9KA5557UR58aImUKV3K8AnyhEDfJ1u3RqV3HOI+3W5ln9o5zp09XaHhP0RcR/YBfDBv/gNSUnXIJl13eI/gT6cO7ZLJTwaJLJygvE75BJB25AFylr8T6OzUsZ3JLLz11mY584wzVB8MNnIkHtmHLEJnhPEf+uuxx59Mtu7IYjuPEiUuMHx5Y/0bjOz0ymnv/vfu72qXVzX6hrpneO0M3S9dO3cQUBbR9gF7Fx1q6dekya0qC+sL+iYseMm+88vN8peUk+nKu8fofwjIAQ/v0ydRNqs88O7NE1UH2Pe21h4G1A+yrw5D3csZmDhy7+JyZc2+Ym39eidBS1PYn/755sv3/wFA1juMXuUVUh+kE3/9TUt6JkyRE3TNd+/5Rs7Qsp27mzWRBfqtsDGybz9Q28EEymdPS7Yv0dE5jskha1RuI5tikRkHDx4KlaeUcRQ471yz33ACHlRdsEwDkBUrXmb2OPYUNoDXthgzepisVjnw9NPPqmy4xMhnZBP3IB+QYYXOLyilVF+AsEEHNGxwk0CjVcobb7z+ZjI5bDc7/LH00cdkppYTnKn6ooX2B8BGW7hwsTzyyDKjk4oUKSTPqE3j5y3eESR/z9e9yzv9Y73t1lvMPsSuok79+7175W/lMfQ49gn2Y1pkXSw68KSTcuse3Wh0r917lNJgJ1m9g64IkjGXV6lsbLevVc5gX5x91tmy4ZVXjSxHzmF3sJ7IJr8tVUqRS7Nmz4+oZ4KC06m1efx7u2TJC5QXykm3Hn1C7V3s5CBb7qqrrggMnKebwshGL3IOZhyLaR3MpgoHOPnkk03d0LE5cxqorM3iYISdoo7LQ4sfNhlK6ghv0A171513SPFiRZMYE+XHdY3WWPZQJj9J4bFkgyzENR4H0xr3CM9GjW6WIUNHyqQJY4wRh0N0aflLksEkLQSlrypK6kif1bo7DO2LLy5rnAT+d4gqGJRC/wFDDMQXCO9TqjAReOPGjlA470mmTjJ37pONA4Izx7OXV60i9evXMTV5GKJkeoFp4mRT57Vx4xspMmL+6C90QVlvfuddmT5toqEbEOPDdVxT1BA/x2TggCnTvAZH19ay+uF/NqpFzWBC+7aqvH8w64ZgJ3uH83jYCGtvMsiHVMA/ro1x/jl0SIbdN0jXObf5NnWIQPxYZy+NGCv1ZjgnZO9+UMe8W/feMl6dawwL1nHq9FnmWRSH91vHa9MChGiLe9slQaFZi8FDR8jsmVPM87z38RVP/utAHJ/ErTYah7OCU8mFs/mOGvBkHHeqM8+3LMTay+YYFX37D5ahg/uHQpAs3agP9sK67XsmTpom96uzY99vYeBkMidPGpuils6rwIePGGscUe97eR9GAWtSrVpV02wK4U9QgTWeNHm6rHz6GeOY/agZ2MLnny8jRo41RoJ//mTy5857QPdhblXUnYzRTZa/bZtWMnrMeDMUDCiUHrDzJrffauiA4dq5S6IiD6bJn3/8af4//Mc6sC5jx09KxgM4mIw17B3Ah5kX2VoMIgIQBBw6dOxm6q5xVKEXjY7gNSCwGI9819KV5ze9+ZZxCq0R+8GHHxk6YbRbePLkiWNN0Ae4fNjeZ01Z9yCoqvc7BJfgcZyKfn17me/CWzw/fdoEDczkibg/C6vz6zXicTCHDhupQYG+JkgCRIs9iFEzVuli9yBzLq0GpfdZKwvsmr319mbp2q2n2V8o+j1qMHfs3F0qVayg/NRRjfiZofT21rnHIfbT5VZvdN3OMWwdkZXQH2eKEot33nnPBCFHK62uUH7zXpRm9FRZeMnF5aRd21barG2vocetjW8xQQhkgJV99jf0QWKPrvred+OSfQULFjRrEzbuiroG3rXDQenVZ4AJUKJn4NVhWhIyY9okIQjkveA/7/5m7+Bo0ECnf79eJhBD2YnRUbqPhw0fFTqOc845WyH7PQ0En+/SNI53zVD5TDOxSOgY7zqVV9kydvxk2acOLvLitwO/SUJCV7nmmquNTAram5ZPrXNm97Ffx9nfrd45Rh9cs3Z94Hzha3/9oZ9eQMsnKA2DdCJyjn4PQ4cMEGDM3NdFe0FYpFW0MQbtS4KH8ciML3d+FSpPkWPey59Zsv/22hbse5z0aWpb4ERSY45cxbknqGr5FFkIryG/e/buLz0Tu0rTJrcZh9PKYb9coAxk4qSpJiBj0TsEZZ9QuwAHtse/5R1+3sK2CJK/2xXRhu0SNlbKpEzgQ3nM8LvaXIXUKcXB7t7jsC0Rr6zDeUXPRtOBdh29e6+CButxiK3eOfTPoVAZg2619+GIevcPyQFqaaPZUmF65uyzzkrGF2mxeXiRP8Np+SrM3mXdwmw5P8+mi5LIhi9xDmYci+p1MOmGaI3gJnc0Vgz6bTJOlREOps0OkOl7dNnjxuBBOfXUbB8OEFHQ+4aNMrVvQGZxvMiUYPhZxk2Ng0nEqKEaysAXiUKhBDHkcYq8Hdisg1lQDZkemvk4VzOX1D3u3r07RfMSrxLB2UJB4QR/rtHefioIbU2o/1mrUA8dOmgUG8Ykin74iNEyf+5ME3W0V5iDaZU1QtArHPh7qzYJmj2bYgwIjCwUf1F1qG1WzL47CDZBBoxosnUkvI4YDl1bbXQE7azi8f7t8qqVU9AIwylBlRuO98fqQOBET58+0RgzttHGCDWyyBD7nT7/+KwQrVmzuhnDYs0EkXnzQ5/tN3HeUT5c3r+xRmEOpuWt9HYwFzywSGbOmqv1wGWNQxXUGdauNUag38H0KiqaavXpO8gEPoDSklnw/h5p/pMnjpENL/9P/rfxNW08lChVNSuJ4j5Go+5D1Hm3fEUWhQwZDhS/L1v+uIwZO9E4dwRMvLBO1gmeg3fJKNgmP2Qww97BfvTuH+SCraWuWOEyNYRuMO+h7tjymp8fIhmx7AuvMUYdL3W3YXs/XgfT28TIC3PNnz9/CiM9yIGydMbB9ENkw/ZgJAezf7/emnU73GUXRxcDBGNwrGZA7d+WLNHmaP865H56BwVK4hD/abo1En3861hQUSXevWvXuGNCWw3e1U02DitfvHIgTPaFOTnWwYgm+25RlIffOfPyX21Fvtjfce5mzpqjOHs1TQAAIABJREFUWctNSWsViYD+fWLfi8PQ6Jabkxq/UWoyVgO63O/VD95x3KRBjF9UfpysQVv2JhnIteq8oV+DeNc7Lv/+g2ZcZM4JeCKTQPjAS+nhYFraR5rvNIUfessYGI+fXlY+BelE9PxDihACVXL99dea+aCPyfp5+SwSf/j3ZZiDGSYz3n13S6g89doCjC3MwbTvtrqBe23vCu/fQP9QMhRmP3h7WiCHg+SCpSeBO/Qr8gp9Bv3CeIu/++UvaJ+Bg4aZsQSNFR3frXsvuVsRSl5H1y/X4pV1HRLaGAczmg70r6O1Xb389YkGJ2g8FyRjgvjQ8hQ9ReK1pSKVU6TF5oH+YQ6ml2ftfKZNmaBB6SWhtpxfDqdJOWTjh52DGcfi+h1M2/DkwUUPmwY7QEO9DqZ9NdG2Pn0HqiO0z0RRf1NBNFIbApXXSHLOnDnkG4URrFSoQa+e3ZNgsvE4mCiKlq3ame6vze9pZqAoU/W4A5QxjklfzTB6jX2b+gc2s00hZgh4omdEmvzdMb0ChGwb8Nsvv/xaW4dXNxE9FBXP+h1Ma0j/9tsBA3vFyeXKmfNYA2WxkBj+Fq+DifFPAyQilfnzn520gmROrq91XbJob5CD6aUtD3uVrL3f63xZhYdhYZ0Cr1Cyz/TXbA9wTgxcICM4Lvaqod0xf1NjJ5qDydqQdV679iUZOXKoLNWsHtkubw0k7/Tzh1eAMna/keplc6s8gRunF0T23fe2GH4A1kbgAcVJ9tEPc4nVwbT30WiI7B3QMa/jEG3+lTXwQMaR+ua8efNJ757djKHgdzCBfwLto3PuGWecrtHjocbBpHshEW7gbMD6yMRvef8D4zjvV0iT18EMe0c0B/PKKy43/ODltbQ4mPV1nJH2fmZyMMP2YCQHE/lIBtryhNcYomQBB4JAXVZ3MK9QvujarZdBnbTVLDkwNDJwUxWZUKRI4WQaK2gf2BuCnCV/hjEe2cdYYnUww9YqTN2GGarVtQP1Rf/2LeBZ9uh1116bDIngd9DZBy8qfPzFF9cayD3dqoFcpsbBBBoIggU0TrVqVUy9GTD69HYw7VoFzffG+vVSlBv46WX5IEgnVq5USebd/4As02A3V+dO7U1A3Gaw0zODGeZgAv0Mk6f+QGQ0BzOo4aFXX4wbM9Kgx7hsp2D/XvAG+oIcTPoUgKAhgA69gPij0+igHsZbhQopdNZne7Vv31oGDByarDmjd6ytWjaXTl16pEAT+fVfamQdvBtNB8biYKJDvQ0nvXs4koNpbat4bKlIDmY0nR/J5vHaR/6gTpCDaXkozJYja+6u6BRwDmZ0GiXd4Xcw+QG4V89e/UytIzVhFDvDlBxl4j3CgOwdMEtq1l7Rc+lwuCyc0wozoLUWJhurg2kdEuCFQDBO03bpORW2S9v0detfksGDh8s999xphKO9wPwDmzlP6x6AXyE8gEXccXsjhVf1SHb8ghUgkyeOUyN/kVCbRyTuuGOPS2Zs+B3Mn/T9QH9xsvwdcv0kj9fBBIbaXd8dFFHzvzssg7lQHRaivT/++GMypy9aFD9SBpO1fVHr7OAFm2HxO3bRHEzutzWSOOLUTHEGmN9RS0s0z2ZJqdnyN/khQ82akwWbq1nDoCY/9vlzNCMLvxp4j2YG4bESF1xg4JTPa82RhQR5acC9XuiOnZdfUdmINJkDMuDUa8STwaRmrUjhwgYSjZLleBU6485VqJI1PL788kvjKALB43gML68QdMFh3vja60Lg4kKtlwXiSkDFawCVLn1R6DuiOZgGaqcZRyCMdn+mxcGsqtn1SHs/rAYTegTB3Y50BjNoD7oM5uG6XoKVIF8IfGA4XXlFtcAmGlYOeBu8Efg8ePBv09Ap1gwVvBpN9sWTwbTZZuouCaragCIZHYKMQZBP7/62MpAAmB/CGNRQx7snqZ2jfIOjlqjPjZZ9D5PRFuJHzSKBYwupt1mv9MxgRppvkInil5fs7SCdeEiDxhzzAewa2Ttn7nxFVa0IRO8cyQwmMjRMnvrnF83BzIgMJmMi0EvAqnWr5sbOI9BLLWgYb4Ea8svfJk0aq+7ZbqYYlMGkt0JXzWDC41YHsGZk3qdpaU1q0RpkMLHVounAWBzMLQoPBqEVJGM4+ioMIpuVM5hAq5lbmC0Xh9vwn77VOZhxLD/Q1tFjJhph4K0hAabUXevuzi9cyGRbqG2YrLBXsPNknlD4GN3UchAtGz12ggB38h46joOI0rC1d7E6mNQk9e49QNq3b2Pqm6gboLEO9YZ//fWnEYY0wPHWJiLAgXxQXI/BzDmGQGSJfnbo1C3QwbQbjuwBTgkXET6Ub1AG0zq+FMfjaFDPQh0NR1zc3exOE4m2l1VsQEyCnFc/RJbGLe20jTlOcS/NTAF1xCDbq0rAfy6hNdhtXSANdKhxwJnvp1lnf62MPYMrWt0APEBdLXWqrC3NUMhu0Tygb/9B6ngNkdq1rzNKnexbzRpXp3Bmmb9/fPzNjmHjxteT+MHPpmmpR2BtqLmgVpdmArfd2ijZMSU0x+GcV5yzoGNKaEpD1p5jSsqWKW3OtGRvUAOG4UhNLIEKalqp5fUfnQM8mdoN7zl08P7LL79qjFHgs9TUdNZ3dNQGJWQQ/QZVpPmPHjXMNIGB5zkmhf05Sd/P34lEWz4D5o2DR10ntW62TocI5/Hq2DL3QQP7mPo2LoIlYbDUoHdEczBpIEEtMbRDVtD0h2wJdZmRajCtgxwErYy099nz7777XhJk3ctTR9rBHDVmQhIvR9qD1sEMkwWx1GBGymCyxtRET9JzRTOyjiYeiGxFbUjFMQ1NtTFNresOQxqPP/64ZMdY2bUDzcFe44zaQQP7mdr4J558WksZ/tDGVUXjcjCjyT5bgxnGf16ILHt7w8uv6FFIA7TRXaKBuQJ3H6+yhSZ5ftr797cNuubMkcP0OACWTiOslzbQYO0OGapNxsLGQeBswMD7DL9RX4WjQIA33gxmCW0EQpAUeUQQikZX6J1ral4dNYO5bft2I1t6ac0fOokmdV20dri0HhPkbaBj93mk+eJ45FA6hO1XslvwQZhOpCTmUtW/1IvTJKW3oqkIDP6uzn6sY/TvSxrkxSMz2M9h8tSv26I5mNyPvRSprtGfaY83g8k37DnlBHnvGzrA8CyOfBhv0ZwpSP7yrrCx1lEbweoAoN/wGvrqNQ3MgHDrkRi5BjNM1oE2wC6JpgP96xgEkaXBVpiM2bVrTzK9nZoazLBAptc+hoZpsXmCbK2gLrJenmYNwmw5fw25n4fdvw9TwDmYMXICzH2/1pgBM+F8OpTkNdfUME9bqCzRLRxMe3YbBjNwmu+08cJJuU4yDsfiJRh5W0xHM5p84IB6O1xR2F1V4X0bVcgAvbtWmwDVq1tb3tXuk4+pkuQis0WnwG2qLI5Tg765RtboOMZ3OUJirB4vkUOht3Ql5eqsBf3eTnScUzhToT40giE6zjM4fc88s9rUoSHYOqjDCrRoztwFsluhFnRhJaszRh3sP9VpQmHRwIgsaat7W8gXX3yhSnyFeRaHAIjoH9ooBYdy5dOr1Xg+XU7Vbpo0NfB2kbXkX6XfHqE1AwW182opncsrSkuue1vcbZqsUMNFdhB6dNROigjzsVovt1/nglAEbgjk09ud0CtUyNZerXArYCP8f84V3KfZS+pf7XuhM2tqO5+RBaCZk+0iSzG6bSgE9Pc6HQv/+4/+h6YJdAElA0iBPPWI+fT4D4wd5kBGjQYk/m9RPzpIs8xkkmtdV9PMjflgCC9//IkUGUYvu9qOajjcOCneLrLeed2lBpm/zgUnkyJ2ahvhhwuV5tASpcq5rHdo4xscGBxBMu/7NOuNEUsmEJgQWTcaJdk9AXyYcwzJVNiuwARaWC//91HS96tTautUmROCHce1jDqsl6hR+P77HxrDrG6d2tr4Zn0SH8L7dCOlgUnY/ImWA5kEXly+fDntoPmpNvJpbCCynGELnxEMurPJ7abZAzzP+ZA0yVr93AumqRSZk/sXLDJzsRfOc+NGDUww5jFdG3j93hb3qEHwRuA7MOjgBbt/Gt3SwOyRxYuXSn7lFSLjRYsUkZGjx8nHWvtLNrSYfhtHELpdpl1YcRZ4/nZFF8BPi/49XxKe4v2cQWb3LGeRrV79QuDet5nj887LnwzNwNxYD7vPqV+DlziT1soB7pk2Y7Z2DX7HyC1qtpf+C7fz70+g8yA5eN7u35yK1nhZURv7db9Rn8seCtuDyIcPtYlRmCxgfMDHlzy81LyLe20XWeqNvPIqiN4gPGgw5D8WKkY1kKrbkO92PwbRx7+ObbTu8PU3tFOqyhB0i73q1rneODr+81BpujN5ygzTURdZcK3KsGraIRnZa+UNRhwyZp7uZS6CkXSWXbNmfZKOiST7ymnnYjJQ9nk//12sQZgyuoeeV1iqXXegqi+8eJi36CpOF9iWqqtAAngRGV7+8+9vuu/aeaHjCGKt00ZYYeOAZ5vd2cTsf/TxxXo+NN0xH9bATV3VSaYeUeva7RiRMbY/gXedrNxCPo/R4AidoAkYsRcpK+Fd69e/HLo3cbbpgEtncmQrCAl4FT0eRnvbbdg7X/aDv4tsEL3o5E22K0gnUjtKYA3n9kuV5zVrXJXUUZcsWSxj9O5LZCe6kPpa6BFNZjRu1FCDmLcEylMyeKyp7Y6O7qV5j5VpNyjPUwNo/21tC/QXshX+LVu2lOkQD+/Qg4Jzd7384bcfWqqdQPDDK4eDjnezgW9QNOw7xmhPC/DzFjV5jbSL/6yZ81LIX7qxBo3VdpG1HfE3bXpbztH9i31JUAEbj6aKqZF1LVU/0Fcgmg70rqPdewTLvXKU89zJhvplTFPVn3RKJ8FBogL71itT4BlsULrI+m0p9iF2hdfe9OoZeIbyFH9pUFpsHq+tRbM01hX9Hmbv3qE2w9PKS35bznWRjV0NOgczdlq5O7MgBYIgsmmZRlDUKy3vC3sW6NtOjUofzc6XR2JevJPmV0TzCXzYrpj+DMaR+nas7yWKTOYZwwKnmRoslCEZRns0S6zvygz3YRSDZhiu3Wr9keHMML6MGgPG+YYNrxr0QmrPQT3SYyUwM2z4aEnU7BdOFSiJNWvXyVBFHFCC4Q8WHenxuPc7CqSVAtlNnqaVHu55R4H/AgWcg/lfWOX/8ByzmoNJVhkoGU0pyJZlJIwvo9iE6DOZOZolDB3S3zSgymwOJrA6jCJvjSpHiADN4mgNf1fHjKJdvN+hnoeMIdHnhtpiv/p/+AwvoLnAxsioZ2aIE07wFG3SxrFHIEy4yOgDnaaEwP4tXl5w9zsKHC0KZBd5erTo577rKJAVKeAczKy4am7MMVEgCPKUlui/H77DeagWJh3TgKLcBBwOKB1Hk1D7V79e3Wx7oC+OzxsKAQfuVqTI+QodfdLArW7RWi2ytn5oTHrQN5530AgLiNs7WrPIGYs0JwEixQHlp2vdcVa54Kldu3YpRP3MTJuxyyhawnNAhU844YSM+mSqvkO2nFIKDnOvpPWYNA6hfh1YOs1a3OUokNUokF3kaVajuxuvo8DRpIBzMI8m9d23HQUcBRwFHAUcBRwFHAUcBRwFHAUcBbIRBZyDmY0W003FUcBRwFHAUcBRwFHAUcBRwFHAUcBR4GhSwDmYR5P67tuOAo4CjgKOAo4CjgKOAo4CjgKOAo4C2YgCzsHMRovppuIo4CjgKOAo4CjgKOAo4CjgKOAo4ChwNCngHMyjSX33bUcBRwFHAUcBRwFHAUcBRwFHAUcBQwHOYn7s8SfluedflHFjR8ixepbyAw88JIX0PHHO7ebcds6ldlfmpoBzMFO5Phxiu/yxJ2TFiqe0C2Zh7frZN1t1afxCD9alVT6HN48bM9wcMn00r+xA76w4B47mWLRoifx9UDvcThonp56a72iyQab8Ngdlz5o9T88nLC836AHs9uD2WAcbjS/4feXKZ8wRKekpa3777TdZvfoF+errr6XZXU1THOge6/i574cf9unh3PfL+pdeljatWhh5MW36bHn9jTczhfyIZy4ZfS9dYznM+/33PxA6X983dKCuy/N6vMwXZijDhg0yB7C7KzkF/DzXoMGNGUqiaPvWO5jNm9+VWdqV+ptvvjVHH2X1s2hTM5+spEu+1DOo00t+cSwX51qveGKlfPjRx9Lq3ubmCLKjzb8ZullS8THOHB8xcpwMHz5I3n13i3zyyTbTYX74iDHSvl2rLL+HUkGSLPeIczDTsGREWTi8PEeOnDJ4UL9s5WBCFs4BbNU6QRbMn3XUHUzG46f35s3vSPfEPjJ82GCpWaN6GlYy4x7NSJ6xx568rus4ccJoOffc/KmaaGY7ozJVkzhCD+3fv1969RkoTW5vLFfpGZPQ6oUX18p119aUT1VBvqQO10031tOjTU5L+nvXLh1SjCYaXxw48LsMHjLcPBevrNm793sTDHvttTfkRx2v38DF+Hnu+TXSr2+inHTSSammFAZB2/adpV2bewVjP73PoGVgOMWDlA5/qFPGvj/llJNTPd7M8uArr26UWbPmGUeSYE6+fPnkq6++NobokoeXSru2rfSYmTMyy3CP+Di2btsunbskyh26p5rd1STi9/w8d8QH5/tAtH3rvZ09SBBm1ozJ2cI4Ts18spIuSS/5xfFmnTr3kB7dO8sHH36sQbdN8r3KZHQyZ157ZWZ68m9Wl5VeB/PRRx83we1bGt5s9OCN9etKtWpV05Nc7l1HgALOwYyTqDhdGJXX17pWHZ7UG31xfvao3J5eAja9Bu+n95dffSXz5y+Ulno+XIkLiqfXZ47oezKSZ4icPvnUKtm+/VNp07plqo3x1BoF3r1yJIgKeqBY8aJSrmyZI/H6mN757LPPy7OabRo5Yojkzp1bJk+ZLtUur2oCMoxv4OBhSQEa9tOr/9sonTslBDiYkWVJevBNmEGIPEvs2U+aNWsqV6RBaWeEg/nnn3/KQ4sfMfQjms3ZpFn94hD6des3yPSpE+Xkk3NrhH6sCabFG0hIKx2++26vPPHkSuPUpfWs0LTs/T2a5Zsxc47Uuf46qVq1ciZ3MGO3AZAHMxXpkF0czNTMJ7W6JK28nZrn08v+eW/L+xqo76D7e4Jcdln5ZDr5u+++S+Zg4hQufHCxNNEztvPmzRv3sL17+Jhjjsk0sjI1ujrMwRwydITUq1cnTboqbsK6B1JFAedgxkE2Nn/f/kOk+pXVTIQ+PYy+OD6f4beml4BNr4FnB3pnxTmkxijw75X04gH7Hm9U+GjBt//66y/jDJx3Xn6TbeLa8PKrcmHJEnLWWWemcDAZ88efbJWrVH74r2h8Ee33WOgbZhCS6R47bqJmL3NJp47tBcMkNVdGOJipGVdmf8a7v0488cRUZ6rTOk8g2EAf0+rYHum9753n0c9gOgczHoc5NbokrXyd2ufTy/6J9B4//1o0w9Qp41NVjpJeezi1NAt6LrW62g+R/eCDj0wyYejQkQ4im54LdATf5RzMGInLJnlQ4UvLlq+QihUvk4vLlZVa111jIq2//PKLlCp1oWYnXpNPP/1MWrZoJi2a322KkKnPmjh5moGe7dS6xssuu1Ruvqm+qdl68qmnTTbj9tsayc4vv5RJCq8799xzpUNCGznjjNPNyGwtwLvvbZG77rxDPvroE62L3Cy51BBp3661bNPs1Jq162W3fqd3r+4msnPw4CF55tnVxsAteWFJ2aR1UE2a3CqFChaUMWpI7t//kwwc0Ecuu/QShfC9IlOmzZR77r5Tx1UvWUbACsZOHdsJsKW33tosZ55xhowYPliKFStq5jZJMzbH6H8Oao0eUfc7Nfo9V2FAmza9JQ0b3mQM7281Ij1x0lQ5oLC2Xj27yZ9/UHNEwXYB+ejjT6StZteAF/oNWzJwGDzz5j9giru/VNgYY7q6+pVKiyY67hn6nTdlzKjhsu6lDaZOrbr+Bj4/V65cMn7CFNm6dZt0URrnzZsnxTfLlCktZA+oG7tFx4pwz6HG9cCBffTvD8gJmh3ZvecbOeP006VP7+4a1T/R0HXVM8/J2epAfLHzS0ns3kXKlCmVgosw2rmXDGLhwucbetyrwrHG1VfLsOGj4uaZhg1uUv5bnDRWYI+88+eff5b27dvIr7/+agrit27dnsR/zz77nMxf8KBxHMiOADFhzSZMnCq5NVMCDC9PnlOkR7fO8rnWfnFvsaJFDI9VqVJJx3uPnHjiCQb2uenNt5Le4Z0s83xk6TLZqPDLsxTG9/4HH0p3fd8rr/wvaa9cULyY1pv8YOrxLJ1xYW64obbMv/9Bs5cwarlnuu4n1tHCsoPGy35ZufJZs3+AnxYocJ6hA3DCgf37mODPq7qWU6fNkhw5c8iwoYPk0WWPpVjncWNHmoxi0HpSCzdR6XS21r7hFF6umRTo4a2vJPPXoVN3ubVRQ6mvkB3/5c9gws//UxkRRGd+A/pjZQkZIDLPN6msYH+QUfJCZBlHrLxoxxUp48A+2L59R1TnwvK1X7bcdGN92blzZ0SILO8fN2Gy4Tmun376WfdmB9m1e5fuidFyzjlny9DBA6S4ZqWRa8iJkiVLKs/uUmjhAvn+++/lAkUqwNfUu3ZIaKv79H6tXfzQZF+RDcjGv3H8hw2WSpUqyI8/7je1b9/v3Wu+SXaMzEBxlV/IiYzKgAbJyj59EuUTlX8PLHxIvtZ9Wfv6a1VnHGeCFFw1rr5S+eoGI9v98rJIkcIyfcYc3asfq5y92fA3gZYE1Qm8j/oueOkM3ZNdO3cw5Q4LdH+XKVtaiqg8WrNmndaDfSJ169SSLp0T5EX996KHDmeG+e6VV1RTGl9i/g0NZysNv/56l+RTGfLZZ59Lr8RuBnJv627tvob2pUpdJE/pHrZ6EjgbvBzLHEqXvsjI4BfXrJf+fXuavYzuRWaxxwncbNv2qXRRmDn6i7F4IYZ2rP7558v3/9mgsPnAf1OmzojIT5F0kt8xZ9zQ7ZdffjWZabLUNCuxDlmQbYCMOeGE442cQO+VKHGBka03Kh8g55aqrEW3XXTRhSY7NXBAbyl/ycUpbAzeA/wyaN3QV2Hy7ddffzPPBNEv2nysnPHKbGpOCcSdqPILGfqtZsmtLkEnP/fci/LgQ0ukTOlShkcYW5vW98obqteBi3PVUrTYSwrjZ59XrVrJ0ILn/rfxtWT2iJWvsfDZRReVNLJ81arVRtdcckk5oz/RGVYffaC6rHnLtv/+fnGgTXXlFVfI/QsWptAtkyaOMXIGOoOysroKm3DzO+8p2uUko0/37duXxL/IRSsLqOWn9Oo9tfu86z2gfy85VSH0fh1yt8q/5194MWkPV7+qmtoEv5kSDWQlvAlfhdH7k61bZZrOPa+++8orqmo5xzrZ8t77ckn5i2Ww9hexEH1vP4CiRQsrX59s9vq4MSPMevhlBHaGd/4lS15g1u+lDS9HtKMOHTok7yidRo+ZoDXpA+Q0LTGZp3QsqfJ/v+oNbABsE3dlbgo4BzOO9fFHm2xWYfM778r0aRON0bLk4Uf/rbOYogr4HEns1V8qKCwCR8sqwxbNmymMroq0S+hisOT8RtSXzcT/L1iwQLJRWUevbZuWRvj++usv0q1HH9NNa9KEMWoEn20MN+6bPm2C7FeDoHPXnqbxUJXKFU39Fc7xjOmTjNAYrBCD2TOnGKGKM/H4iiclsUeXFMaW/S6OUUL7trJXjbSOnbvLpeUvkW5dOxmltk8NGYTXbwd+k4SErnLNNVdLdXUWUfqttdkHggAFM3rMRKmnDsUxOY6Rbt17y3g17vk+hurU6bOM0kWZei+camoX7hsywDigP6mB0afvIDlZoYh806sAcEC5FwhK1y4djXOP0VzgvPPkXM0whX0Thc9YL69aRY25Osb53qbONMpuqH4XSN4EdbBwUlF6GHVAXVD2GCMbN74hUyaPM4aP93pq5SqZqXVV3IsxCF88vepZ4wxP0/mmhmcqaWCDsWJIYnwxdgxzHGMa8GCcefkPJep1Dg/9c0h6Kj9ecnE5U9dl17P29bVk9XPPax3hrcagwxilBmrunGkGfhrJwQT+07ffYMOHxYoVMTSHP0477dRkhp/dO146V6xQwTjbXNY480Z7i6gCCxrvrY1vMUayVf7QIyiT4R23VeTe79NchUCPfz3HaxMOAgynnJLb8DmO+KKHHjZ8lSvXiUnL/JUa3O11Dw/s3zuwRtnvYGKgJXTsGkjnC4oXNw7kBx9+ZGiJk4WTzD5HJgCZAhpkabXh5Vdi5kU74EgOJr8te2xFYBDBy9cEbMJkCw5hWA2m3Z8YLAQ0uJBZ72gAacL40QoLe0j380dmL2EIsc8/14AcMus8dWTYaxjSFStWSOZoWxmArGnTuoX88cef0n/AEMHYJBA2//6F8t6WD0zdKYYa++Wnn3+REVrvmJZ60zjUhgm+jR0/OVBWsraRMphbt20LlV046OwBss7sdYI2BBsxAvv362UcG2TixReXlbZtWpm9Bn9BC2QttbeduybK5IljU9DVy+cPP7LMGKZ0c8Qwpu9A7twnm5pdAqB++YnM7dCpW1ItLnI8TP7653C8Gv3UK6MbqeW9Xp1uUEP/qME57D6V/WqwIuNYV3SGld/cS8Bq1OjxgfO3OoF1izQfmolA0yB+Aga//dMdEXWSpZuBnauspZkP/J5TA13IEJxCxs0cw2wD7IhefQaYIAn6m3Uapo1NZkybJCuffsb8F6OfempKQ9BPQTYGeyBo3XomdpExYyelkG8JGqgE4h/EP9gsffoNCp2PbVpkbSL2MDxI0BkZBqqDNZiqwWzrYMKLXbv1NLYA+n2PBnOxLyrpHrf3LteA/vjxowwdcDjatOtkAuHdu3UyTrC1RxJ7dFXe/jAuPiOg3eLedknBTD9KxGtf4PxFk3te3XLVlVckdTn1ZzCD9JKtW/frWv7tXe/C558v9+k+DtJZgLgcAAAgAElEQVTVVodYHWH+11O3T/AtFnqPGT1MLlf7lOB/h47dNFnSzJQj2MvSCTupr9ohBAAJeG/Y8GqgjLB7ygaNceRjtaPikbPu3sxHAedgxrEmYQ5mmIHM31u1SZCZM6YYAfm9ZmhwwoqqId6vT0+T/SQ7gsLftWuPiXIhOP1dKP0CKggu5zUeyZj9ohktHDGiWGSF1qrhgWIj4oTRUbNmdWO4Ll6y1DhHZGP9V7Tv2vtRJjhMGIV1atdSY+ZeI9hQLihlxjJlykx1Yjub+gKcsunTJ8rpp52W1EhohCpTbxYI5YhR+fIrG43TfPZZZ6WAJHsVAI6l937mjsNOJHfFE0+FfhOnzF9kj5NES2zWAgPn8HWMDL1vpBw6dNA4nhirOO7DR4yW+XNnJkX7udM2fsDYtbV5fuGcGp5pphnsTur4WWXEO/wKKZIy+0SdA5o24VCh0O0FreET4HkYF8uWP64GyMQkxRvNwaS+hOAB/ERUGqPPGp52rEEOYBAfe8dP59qg8TJu/zxjdTDteOy3g9Zz9sypGq1+3kRk+2qWqapmc6ELDok3y26/Ce8GwXSDMphhdC6tEXx/Ex+y0uwpMhH3qXE9QTPyXL16dlfeHh8TL3r3dHo4mESWw2QL3wpzMAmgJaix4uU9DGf7t9/VOR0w8D4T1GDvYlCTVQeVQTCODFZrdSDznJIn0MH0NiKz/DpuzEhjMHv3Gr+9rc3BpikELTU1TimEZIx/gN+4/LKShk9hDiYBQjK0YfIyf/5zAoMsOEeNbrk5SQ6RtR07erj5jpcW3j1TW+V2WBMpAoQE2uB/1qSfOvAFCxQwQaHdu3enkJ/e9958c/2kQFyQzPfPgfF5n79QETht23cyssUauQRF7d/IilmeM470v4FN//y96x1pPl6dYve0XZ9pUyaok7gkok6yDibyCd2P825lrXf/4RwF2QYE1U7VbOsbmw4Hi9F73itI3ofZGH179zDyyr9u/dQpYD/55RsOHo59EP+0VCeja/deofOxDua+fT+aIFrFCpepk9ghSWfn1IDvIEVNzZg51ziYkyeO04zUAtOl3s7TQvXt35YseTQZciaS/RXvXgnSIZEcTLL5sco9v0hIq4PpRQ9F0tV+HWL2+r8OZv9+vTWwffhUgFjp7V/LSDZMrHvKjjEWOypG0epuy8QUcA5mHIsTr4OJkU2TD2B8+fOfnfQlHMDra11n2tIndOgqozVi9LUeFXCeRn6DmmxEc/RQal7lVahQIQN5elG7WWKc7VVoGdBeHMwiRQqbLNPatS/JyJFDFXKz3ESo/Bm4WAQwWSGiyWSCqlWrYjohAq1EsdD8hEwpBuOPqnR27d5j6IDAQ2ACAcGhsVcN7QJbSmE/fiFGIx8L74ykADAGbIQTSAUGEN08m9/TzETuw74JdMfvYFpY3bJlj5vhdO7UXh3n6zWC2UMzzQcMhAwniitnzmMNLLnAeecmjd0KZmuEebMB0ZyqSDxDhNKbGeCD8TiY6xWi5W06YweM0gJuy7lTJUoUN/Ds/gOGxuRgWsjkVD3SBkOWQEVfzWyQRffSNTUOpqVFUBfjtDqYdo3C1hOY3tjxkwSa5c2bT3ortJtgQ1odzDA6BzmYllfYA15nCVh9j559YuJFr3hLDweT9Q6TLXwrzMEMWku7hkMH95eKCmclG9xcofr2ekmhovkUZgYKguw/+5Dvex2hSA4BcgMZwBEgEzVLCkwysVc/g1bAYcnIc9SADYbJyjAH0wYSwmTXbxoU8mbxLT0pE7jowhJJdGQ/X3fttSYoYYzOfzuex+pgIg+XPrpcg0Zfm8DkE3rcAgG2WBxM67jGOgfG5x0XaB7mCI/YY0js7wQzb7rxhiSes/cGzf/G+vWS0AeR5hOJn+wejKSTrKz3B5eYl3f/kdUJsg3y589vuj1zdJDVe9497Jf39jtBNkblSpVUpq8IXDd0t1++kVUloxdEP/nnGA36jE7WUT5IntjO5QScCWpAaxzTdm3vNdBIf/DHS0urz2iahq1CeYnXuYpkf8W7V2Kxb/wQ2Vjlnne9gr4TbwbT72DGqkPMXv/XwbT0iYfe8TiYse4pSqsIQMRiR/np6P6d9SjgHMw41ixeB/MHFeLdFR7izxjZTwL57KG/H6e1fhgBnRXqBLQwmoCKlsHEmQPGBGySmga/IrBdzXCMqKkEWhbU2COSY9szsatCNUab+kSyDNTHeCOXFj54rUJm//rrb7m1cUNTY0VTFOr0gqKz3nnbBipkG4DJ4cBFczAtPfkOiprMExnKSN/0rykZmh07PjcQWMYwZ+58rW9aofV4o+WBBYuMU+zPSvrXy5t5GqfZ6TynHK45I7N56NA/JhPqNfS8dI7EM9GydNRYRoqWblE4KxkjIKA2Y41B8PHHH5vMKJAmjnuJ9A7/OZhEvXPmzKn1nadqjdFLMnjwcLnnnjvlmppXp9nBtFkv/3gPHvxbtijsMTUQWZvBtLwStJ6sO/DMIoULm7pQDDHO4LJ8aNfb8jhZThAK/stvZAIvxQELonOkDKaBjPZONBl5rm6aWR+gWaRYeNE7pvSowQSOHSZb+FZqM5he6CtZcGoqqePFKSMYVaRIYcOz0WSANVKtUXb88cfJaM3Gn6QOEQZ0ZV0n6r1y5MgRh+RP26226U2YrAxzMG2mKUxe+veplesdO7RNBmk7LHtSNqOJxcFEPlA/z35A7h2nNaJeBz9aBhMdE0n+BjVASW0Gk47SoCmC5m9XMNp8IjmYQNfJwEXSSdbBfP6FNUb3e2WXd/8BtQ2yDWwWj7pLr7z5QzP8BDO9EFNksf2O38aINE/46ptvv00h3zp1aif9+g0JpF+0+XjP9dyt9sc4hYSjQ7FnrrzicrN/sTEsr6d3BjPevQI/RAvce3kBhEWsci+a/ZYWBzMeHWJsjAzIYIK4iyQjvHQsoTWY2Lzx6q60SWD39NGigHMw46C8VXxAdWi4Q+bODyvyCi0ahAA5qaCNfWhuQ1EyBtpeLXS30Vi6fnFwLEqRqHq8jp6NRvuVF3Az6iyBDZGxBM5pmwtYg2fjxteTajGDyBBJAFsjF2cOg5lifuaKY0EG0yo4GqgQZe7YoZ3JGJDZ7Nt/kNZADZHata8zThyF7TVrXG3qzrwXWP3eWosyQOEd0ItvUHNRtEiRFDWYFs4EPRHg1IJSpwg8KNI3c2hNqD+DSaH/pVorxjlLNCbp3XegDL9voGk0sHDhYpmmENPy+js1TrPnzJO7m92Z1JSJ8ZMRpHkNdKduiaw0NQqTp8wwaww02gj/fzMJsfKMhYClFiJL04+OCo++QOk8aGA/U0/1xJNPy47PPhPOmaKup442/YBePXv3jymDydhplEON7l9//WmUMI2sbL2o3Sv+ZhzM3wYRPt2xw9ThnKaQaeg5a/Z88232T9B4//zzD21GVNQ4mJMnjTVOsXX2rtEMC2MhQt9Ts1V/KLTP30wBXmKNWJ+g9by1cSN5QGsCyZzRoIiaVBpw+WttbZOfhjffmLSfvfzrdzCtAxBEZ+tggjYAMg98k0O5O+t6ddQmW9dde02SrAEO9tDih2PiRf94go5JsEYtzhg1p6tXv2DqoifpOW3+umgMzTDZwrdSU4Np6Up9Gk40Z51R32d5xtsYJV4Hc7nWldI0hwwY50uy36kfzMjspTfwFSQrI9VgkkEPk5c//vhjsiAL/Ei9W051nsdo9oiM7ccfbzUNNe5sekeKwFaQgwkMEEfSBsXsHiXzAV9y8Q2c5WgZTLv34adY58D7veOKpwaT7GrY/JG7BBWizSdaRpw6/Eg6yTqYZOyN7LqgmAxROX/88SeYmmNbqoJRHmYbnKRymW8QVALqC0R+vEJab9MgLfrUm9HiO0Hv2aNOHmcuBq0b2azpM2enkG/DVMeN1BrWIP6prUfGUIMYNh/rYFr60ieiuzbAo1Eee+4UDbJCfy+vx1KDGWsGE16MZ6/AZ1Ye99JgOTqBBo1dtCa0tDap8vd4IPAbq9xLq4P5ssorggvYVv6MdSw6xO5hfzAolhpML71jzWAiSwkihckIu6fQ1TWuvipU797SsIEsWLhIzlG937LF3RnWgC0OF8DdGicFnIMZB8EwbsZpNuNp7TwG9JQC+8e1vo/rXt0QNK3BgHtRO3Bde20N41RRazFWI+j7tSEPEUeieXSYtR2wUBBdVHAP0EYhPO+/6EJGbaF9J84FUNB52uTAfrfQ+YVMY6HNmu1rrB0tG93SwDRBoKvtxeXKmI5zD2smgBrH9u1bG+MBJ2L5408kGbOp+e4pWvhOXRidx3Dw6HZI90c61JLRwfmgWQwNkOzcqOVZ+uhjBrYG/I0uY9AuqIss9+IwzlaH40ytE6XOkuY7REgp9Kez7RrtNgitaXRB4xdrnNA5EWeJK+yb1PdAJ2oOy2tjGiA8ZEve1G65OIEoGjrX1qxxlTrJ9f/tyjdPi+5Xa1e10003N74b1EWW4MPiJY+YGlfmSTS3Zctm2jVyW7K1i5Vn6t1Q1zgVdqwdtCEDzgjdNaF706a36fEXV2h3uYVJvHKZdo/DgbS/02mOTASOLnTEgbv2mhrSsMHNuh4PmnfTAZJmKqufe8E0rcLJZr287+C8R3sRCR+rDSPo1ppbnXkuIJx0PbV7paLyBgYGjYS8dMbIogGIrTMEukizkikKt7388sqGtgRD/ONt2uR2+fW3X2WQZkvZC7Wuq6kQrNbaBfAFo5CLFClsAh1kH58hwKG8QvaYM/6836dGFofWv57wBTAt4OPly5dTPvtUmyo0TsGj1piyzYBscIgM9uPaNIeukcCZ4M/qV11pHGE6QwbRmaYWdAn+XuXFIa09ZQ50EMTwwblcqU2jvHv+Os3m0b0wFl6kGRidedese8nICDqT0oiLMWEcWAeoUaMGJkvIvu2e2EcDUlPMengvjA4aqfhlCwGdHJrJfvJfGtP1eM1aYPqHZSFreVCzYRjZ8B3rQYMXGqDYwJLfeLKBMIxUDD7GitNu6RAkA2g84d0TZCzvGzZajccdSdM4XZ2jIYP6GihgRl1Adceo8+yXlXVV3qxf/7LZX9QrnqY6Yum/0HyaWd3S8Eajb/zysqA2NSObZelbr25tDarVMAExOoXb/X2R8jINvdbp2nv5h31NPbxXnuzes0dGqKF4fuFCQs0d7+Nijw4ZMkL+1GAggTe6W4JWaHVvC/niiy80eLki2b4iYGH3PvqO5nRk5GKZQ1ltKmb3CHsVOYfspGYQ5AI9BGwX2YL6d6/85t48efKkmD+85+0iGzafZhoo3LJlSzKd4uenO1QOrHz62UCdhB5jvyLXCGBR7zZCg8c/6J6h4y3dvIF6o6MxoNEtQbYBARU6RMPHQPXpBMx64DjQfAxeITN8u46lsOp+vhP0HjqDBq1b1y6dNJAtQgmIX77hZPn5B/qBKog0H3od2DIbaqsHqmym67O9gC83VvmCg2x1CUH6V7THAt2/y2kn8Q+16Y/tIkt9qHcf16lzvbFhLL9SJ0pXfi9P0+QJuRsLn8Hb2HM03KMDMzIf+cwY3tVGiH7ZQhCZ70eTe9aGsH00/PZbyRIlTIkBNPDrJfj3H/1P796HezxQ9/m+Nj7zrvc52tBx5qy5gToEJA0OInu4oHboL6VzekVtQGsn8j1Ko2KhNzYk+3rx4qWSX5ustW7V3OgGdJ5fBnMvsiOI13pokKFy5Qoa3BqVpKspW3p02fIUuiu/NsXspw290A+9NQjiLS3KKDntvpO+FHAOZvrSM+63YaDPmXO/Zg46moPaM+pCCexU59bbHSyjvu2+4yiQXSiwRo0FjByaeQTVMWeFedKtFmdjxPAhJhNPlpKOgMDOsrKSx9EhSw28kMZjBPXo5Dti1Dhj7NN0hECIuxwFHAXShwIEhUZpIKWMBio5PofuubYxVNUqlQ1Sy12OAo4C/w0KOAfzKK0zWYOdX3xpMn4YQMDxMuLaqWc3Armh6Q8RRT8ELiPG4L7hKJBdKIBBRcdTsr3N7mqaodDLtNIQB4ws6WxFP3TUMyXJHvysR3iQZbxLIZV+yHpav5fRz9vMLOgKW37AnMnAAj/jvOKgkoSMHqf7nqNAdqGALVUAaWURROzD/pqZIsN4fS3blT27zNjNw1HAUSCMAs7BPEq8wUHK1GggdOlQmRFnstkOb8A2Bw3sI/Xr1XUG1lFaf/fZ7EMB4J6ce/rTT7+ok3lHlsmKAR2nSRNHRVhIF02ugEFll8wedV7UVNOIqpTCfTkOCsgWNWXHK/TWXY4CjgLpRwGgwdg2nAF9njbm4780gqqrEG7KijKyuVb6zcq9yVHAUSA1FHAOZmqo5p5xFHAUcBRwFHAUcBRwFHAUcBRwFHAUcBRIQQHnYDqmcBRwFHAUcBRwFHAUcBRwFHAUcBRwFHAUSBcKOAczXcjoXuIo4CjgKOAo4CjgKOAo4CjgKOAo4CjgKOAcTMcDjgKOAo4CjgKOAo4CjgKOAo4CjgKOAo4C6UIB52CmCxndSxwFHAUcBRwFHAUcBRwFHAUcBRwFHAUcBZyDmU15gG5unHW54omV8uFHH5s2/RxL4r84APyhxY8I3SOnTBonp+pB3+5yFEgPCnyhB2FPmTrTHNA9bsxw4biI7Hx9qefKTps+W15/481MM9+ssgabN78rs+bMl2+++VYmjBspRYsWyc6s4ubmKOAo4CiQbSiwdt1LsmjREvn74EFnR2abVU37RJyDmXYaZso3cKB4Jz0GpUf3zvLxJ1slb968Uk+PRPGf+4YjOmHiFOMETJ860TmYR3k1t27bLp27JModtzfWIy+aHOXRRP98tPG+9vomadU6QRbMn5VlHUzOuhw0ZLj88fsfMnzYYDnllJNDCfPmm29L85Zt03W+tP3vntjHfLtmjerRF8V3R1ZZg+WPPSFz9EzOWTMm/+cczLdV/i5a/LC8+OI6qVjxMml6x61yzTU14l5r90DGUsDq2YsvLiuJPbpGPAeXY8ImTppqAlDTp02Qs886ywz2l19+lZVPPyPT9Did3CfnNkfonHDC8bJt26fy7XffmX8THM6VK5esWbNOFj/8qGza9JZce20NKVK4sGx68y1zrmvXzh3k3HPzZywB4vgatCKY/ZjuczvPn/WMTOTTPXc3lVsaNjjq5winVdbGQY5sd+vESdMML8ZqR0azHbIdgf6DE3IOZjZd9Pe2vK+GfQfd7BNSGPYYzAsfXCxN1IjB8YxXMKQXyfzjSK/3hr0no78X63xWrHhKihUvKuXKlpE9msGZMXOO1FGjomrVyrG+4qjdFzRe73yOhMMVNtnvvtsrTzy50jjmaT3HEaNn//795mBwzovEMOK6s+ntEc9PjDTf1I4PRTx//kJp2fJuKXFB8bjXOiPXIO7BeR6Ab2bOnvefdDAhg12noYP7S4MGN6aFlOn2bGp5NtoAvDLCe29qZXRqn4s2zmi/v/LqRunYqZsUK1YsmdMY9Jx1RjmbFb181VVXJN22b9+PktCxqxQsUEAGD+qnzuSJ5jf0eN9+g6VcuTLSv29Pc142tBs4eFhSEIuzbNsndJEyZUpJ/3694j7fNWwtos09Nb/753niiSfIEnWYx42fJFOnTJArqlVNzWtT/Yyfb9Iqa1M9kGzwYLx2ZFazdbLBEmX4FJyDmeEkz5gPRjIqUYqz9CDkqVPGm4xlvIIhvWbgH0d6vTfsPRn9vVjm4800ZwcIqX8+GencPLJ0uQC19BposayB/x6Mjr79h0j1K6vFbehHmm96jS/eOWXkGsQ7Nu/9zsE8nP3OTA7mkeDZSDIvtTI6tc+lhV9B/xAM/O23A/KgwgP9TqP/3ezDp1au0pKVT+SySy9JlvEMczD5xqKHHpax4ybJeIWO17rumhQO5oEDv8tgRVh8+dVXMWeP7NgyWv8EzfNoBlaOBt+khecy87NHy47MzDT5r4/NOZhxcMD3P/wg4ydMkROOP152a9TwjNNPlz69u8txxx0nSx99TJ5++lm5VBUHcKd69eoo5OMmee65FwUlXej8glLqogtNXSSQ1YYNbpLyl1wsq55dLW+8/qZcUv5iGTywr5x55hny44/7ZbbWI/3wwz6Fz/wiZ+jfgL/ky5c32Wi3b98h4yZMljx5TjF//+mnn6VHt86S89icJuPx5FNPy0031jMZzBvqXm/GCcTmgYUPyde7dpu/XXJxOY2SfiAvv/yqGfOrCsd7//0PpW6dWqoAu5iIadh43t6ssC5VrFy1NNPzks6NZ6tWrSQ31r/BzP1/G1+TM884Q0YMH6xR3qJJ4w8ax5Vq0AfR8bZbb0kWlQVq9IzSDYO05IUlZZNCjpo0uVXnWl9y5swhwFzmzX9ASpS4QDa+9oYZy3kKHVry8NJk87YQNJQ4z8xf8KAU09qvj9QAqFKlktzb8h4DVXru+TVay/qUFCpYwKxtt64dpZon0mrp8/XXuySfOuyfffa59ErsZmBLU6bOMDRp1qypyVC89fZm+fuvvwzc8cyzzky2TsCbPvvsM1m7boOJVt98c/2kudh5FixUUA2a36RTh3Zy2mmnysTJ08wa7dR6x8suu1SaNrlNFjywSJ5/YY0Z/zbNfgGnoratd6/uZo0PHjykPLnM0OYs5a33P/hQ12eIXFC8mEDbDS+/IsOGjzbjHzp4gBTX7Oq27Z/Kn3/8ISVLlpRdu3YplHGB7NmzR7+dS3nmdTNeeNjLdyVLXiCFzy8k7Tt0lU4d2wnR4bfe2hzID7Z+8SOtF27a9DZ54423DGy7WLEiht6lS11kMolB/NFQsz2rn3tBDbHDWcYaV18pV15RzYw/XvpUqlTBGHTLlq8wUMUypUvJX7peT+leuvTS8sZ53bdvn0yaMl2O0f8c1JqTAwcOSJ8+iVLgvHOTslBeSLB5Xg1L//jy5MkTuH+ht73Y42PGTdQ1fFPmzp4ue7//QRYon5YpW1rhceeb/YzB6t2vQO4eXLRYPv54q4HMwdufff6FzJszzTw/VaF4F5cra+byg8q06Wokr1z5TFJGZJfKhgkTpxoY21dffW3kS2L3LnKWQvrYd6ueeU7hfWfKFzu/NH8nc2KvSHuJbIX3wrhFzjHek/Vb69ZvUIjcsTJNA18ffPCRkZtFixbW305WWbbKwOie0nGGjf0SlaeMj3uLFils9ir7hYtSAdYnM19eQxtZGEl2wKfeCxlEDev3e/eaOih0AfuGPR0mU5EzYbzUpXOCvKi85eXZk07Krby00UA1L1JdRla/n+57kX8CZTHj88uZ9u3byBqFAVvdhIxg/+bOnTtQN5VVVAe8CJTyLOU5YKNdunQwDpot9/DqEuCk6Dkgp+z/Pr16SBHlBZANS5WfLr+8igah3lM5VlwKKW8gJ3fv/kZ5606DTkDes18WPPCQ/l5APvr4E2nbuqXJNvrLS9DP06bPkkYKX+3dZ6DKnMula5eOgTBP64xWrlzJ2Akf63unTB5n5sQV5mDym0Uj3dq4ga5pJ3lC+yp4M5i//vqr9Ok7yKwLe3rPN9/IRKXZ2WefZWyNyxUJgy6ALt4LmeCV17lVj7z59ttK619k4IA+hsYvvfSKTJk20+jDHZ/uMLqmmtJw9fMvynbVCTfdVN/QB9sEueGXt3zXu+/DMpgPP7JMpio9WCsurz5o2PBmeXTZY8aOSWjX2tgvftsIGRFmExyr9lCQTLu8SmUjl60tdPZZZ8uGV15NkrV8L8zGYr7R9meYvQivc9H3AhvpwYeWGD0DPZGlbVrfa+ShtXOQZ4VV1qPH71UUS53a16t+3JTCxsF2QZ7mUBsImCo8R+Bj4YMPycD+fSSvjhl7zbt/Bw7orXZg7ajj+WTrVgPhzpsvn/J5VXlB9/CW995PZrdaB7NNqxYybcZsRQD9lIKP2Gc331TP2JTAxZ9/Ya2xHeKRd8wryCYD8RVGzzdUf8Zrq1pdFossyMx65WiOzTmYcVB/7rwFsnXrNhk6ZIAxdico5rxLpwRl9hdN7dA0hb3gRNJUp0PHbtJaNxoOHtFFYDGTJowxxvqzzz4vPXv3l56JXY1DgBLg/hbNm8mtjRvKqNHjVbj8beAuGF/UUlLj4VVeNvKIUY9TyYWz+Y5mcFBcO9X4C6sF80ea+DfGHM01cJxwgjt3TZTJE8caxRJpPFNV+SxXY3z8+FFSpXJFeeed96RNu05GiHTv1skogo6du8ul5ZNHbBmvfxyMIYyOt9/WKGmlWIPOXXvKIHXI+Sa1WwjSGdMnyZ7de6RXnwHGgeM35jJsxBiZMW2SMTqCagSgJfCkJrffajJWwCOpg5yrBvlpp51m4Ed91YHgfazd77//niyzhXJEsI0bO0INpZNk4KD79H9PVuMrUd59d4tZB3ihTesW8scff0r/AUOM8B85YohxZr3rtGPHZ9K2fWdp1+Zes+b8f4ILddThh7YJ6qyNHj1MyqoiSuzVXypcVt40cMKp5V54qJI6Rvx/DIR+fXupgj/R8AYGLLU/OJvAruBHHDj4mvWxGVQU21h1ajDy4SWMLgyYz9WJhcY46yhXAiQFCpyXNF5o58+W2X+jGBPat5W9agCH8YP/Xpwfag+P14AOvPns6hei7jOYBCPrzz//SDV9ftU9Z9eAOdkMAe8e0L+3UZ77lK/5zm8HfpOEhK5aL3e1WYewbKH3HTyHwcy+Dtu/1vDkm953llZDxMoTaEIQJWi/fq+O5LD7Bpl6URowwM84vfZ5SyegeN73F1GHrqfyFYGndm1bJa3XrY1vMY7m9BlzTKaGdYcHNm58I5mhHGkvAQG3F/Bj+JdmPiYopkYRjj1OCzWY+fPnN/MkQNJXDRCCGhUrVJBJGlAJGzt/Z57Tp02USy4pZ/bqWIXe8T7olNkvfybH/jtMdlhDFd4arjKOQAa8ZXSHyhgcKAIM7O9ouimIlypWrGDWwEtvZDZylGDoj7qGp516qgwfOTZQFrN/g5tHQPUAACAASURBVOQM74tFNyF3QBL8o4Y4vIzRDZxy/v0LU6ypV5dg/DNnghEzVV4V1MCgDeze2fQOGTJ0hGx+513DJ8U16EmgkhrrMaOGybnn5Zdu3XvL+LEjDQ/x21R1IoN4iPUhgNpWZfWIkeNSOI1efkMPIoPh9Tffelt6qf73QkIjOZhWJyBvWd/Vq59PcjAJaK/T/T1eHUrrFA4fMVb3fW7jjBIgYl9hO1jYrXdcfnnFnhms9Jk9c4qZP/rp8RVPmmAze99rJ7yqSKhuPfpIyxaH7ZaevQcE6iOv7rbzJOtLIJDx4Yj06gnM+P8Da16516ljew1olNRwnsiatesDbSOcJHRFkE3AvMNkGt/32gReerB/Isloa2OF7U94NchetI0UyZ527dbT8BoBDKDO6MZKuu9YLxzmmYo0Q94WKVLY8P7Tq56Ve1vcLSNGjYvJxvHaE+gy//6toEFpW7cbbTzW1huj9geBGoIv1m4lOOPdg69p8DqMj9DnXP6xxSrvvtJAfpBNRsA+Ej3jtVU/+PDDmGVBZtctR2t8zsGMg/IorQc0sonjdP3115oniUL1UyXIhcOA0rcRRf6G0AfeEmYUYdRboVuxwmXqkN5gjFuEVqNbbjbZERwW8OpE9qmZ5EJhJqhT6oXleP9GpDEWJR4EkQ1ycsLGc/+CRckEtF9o+A1rr5LzCqTjjz/OODFhdLS0tTT/RaO2Jxta/2YyMGtV8WBMEKne+NqmwHqYMAgHzh7vwRHDOFu2/HEZM3aiMcjPyX+OEWYF1aDuoUr2XP33oUP/JFPWGHYEHKD55xoV7qfGna2l+UCzg/518I7jU40KhzmYGEZBv3VMaKsG+DnSqk2CzJwxxTi+REtxdIqqw9jszjukkxraOKm2lssLP4R21OfS9AmnKG/ePCZz5I1wE9kfMPA+42RDZ5x05kYWlAg2WYXW6jD7nbEwB9Nm9CLxQ5BzhsNBxm3K5LGyePHSmPcZdE8tffhImIOJgWcvDGAMVfi2Tu1aahR0iNnBJCMZaf9667OCHEyvPAnar9ShovS5oj3v/Z3sF02Z/HA/u26HDh00ATai4AR2ho8YLfPnzjTIDa5Ie8kLAeebrA9BLDtXL49aB9M7zyDe8Y6drIe3htN+wzu+OMR9ht8a5mB6s+FBMowsS7v2neTuf7NwduBePRSrbvLyUm3l6SAH02uQo/+CZDEOWZicsUG3oMZf3vlhcLfVeSGjLC/j8Pj/xnz9dMGwZw+TYb9OYaVkS9DZFxQvnmJO33z7rQbuuhmURL58eeR1RRRNnz5RTtfgom2QNWLYYKlfv24ST9iGPZU1kwz/wrtDh40MrSPEeOe/OJg7d+40Y7vu2ppJQeNYHEz2zyC1J55RBAEZTILXON1vKiokoX1rqa7jAFGBg4njS1C0qgaI0WnoJn8G1i8beL8NXNesWd3QffGSpSbLCjTXT2PLXwRcm6qs6aJB6SB9xJhtTbx/noxtztz5GrRYLaNGDjW6zF5+fWB5M8gWmTJprCK3jk1hE8CH32ptfpBMC+Ib7zdBCsVrY3lptPyxFSnsReRmjhw5THaSIK5prvhvwyfv38aPHW46khOQ9to+tiljrDZOkIMZFGSPNh7GuGSJNpfyNPHx2q3oPu/csYlwzoP4yK5vmIMZTd5ZB9Nrk/35599Kr8Md64PoGTT+SLYqgYq58+43AdRosiDDFUUW+qBzMONYLAtDWrbscfNU507tDVyhc9ceyYrzvTUR48aMlMkKp/MaSn7B6d2owGxwKqpXv1IuurBE0ujOOON0hXrWS3Js/IX+XmVBDY/fOfFOMyiD6RUc3o1n3xM2nlnalCPsWX/2x18b5x0H4/M3OQirLUEYAt96UY9YwdnZ+/33BtJIRo7mRWG1KJEcTOAnjz3+pGY6igu07j9gqHEwL9MMIZApoNHARDGkmQfwRHvBF0sfXa6wnq+NQAXCZOFKaXEwrwBy1a2XySwSJQfOQ6YWKBHZTGtk5M9/dtJYgNJgRHXQxhNhDmahQoVMdHSqHiFC4ALjoa9mWzGo7GWFeHM1Wu31ksKo82mAg4g0kVT4H6Pe64ylt4Np+RwDYq7Cnr1NMCLtMxvlxwiLlz7MN5KDCUSWaPLv2lW2WrUqpp6ZTH88DqY3C2Edr7BapGgOYtB+9dbxRXve76R54Xd27f2ZBwISXDlzHmtg1xZ+igEUtpe8DmaQ/Eqrg5lHAyVE1IHlAYtHNm15/wMh4r5BoX7My16Zsatxah3MML4Jclqi6aZ4HcwwWYxhHyZnPtvxeUzBTxt88/KyHZ8N6Nj19Mt2An7A/H9SuCdyCngsMP1jjsmRwsG0dMp/Tn79XYTSD8pHCDjaq4Z2bwadZC8csf4Dh8qFJUsYhAeQZKCvlDX4YbLQiMz7T4paAFpOicIGlaXH5syZlP2P5GAC9W7Zqp20V3goTp9/71hky8CBfUxTMuCgZO7XK+Q8b9580luzgzjXsTiY7F8C6WvXviQj1eGDbqBicDL9NPbyUl21g0aPnWCcXr+8vb7WdUmw4aB5Wgef4K3XmQrTJUG2SN06lPdsTGETwIcENIJkGmvpn1M0Wejda0E2lvd90BvYutdebHLHbYYWYbYNzz+rGerRI+8za+hv+hSt3tY/n1gdzGjjgY5AdWN1MC2KIIiP7B5KrYNpoatem6y3QuEf0NIgv+1n6Rk0/kgOZq+e3WX0mPFmvtFkgde2dv8/OQWcgxkjRxCp3aGKEWgY0Rmibo8uWxF3ZsUPSfNnMA3UTrNLHTu0TYraBg0xozKYdDeNNJ5oAu1IZDCJBJPV5dxOahasYTpNu9A99vgTprYQKKc1ev/Q2kEMYSASQdE7G+0GkswxEF4lU1xrmIAznqf1W9apA1YC/JWMn41kAx9FOR537HHJDJi0OJgYK8wVCDKOLwqN2kKyzmQYuys8KaixhF9wwj9e451odk41bk5VeNu69S/J4MHD5Z577jTGi72860aGkxrSV175n3GsELhFihQ2jmk0JeE3ElKTwVyoNTfjx40yNSdcsWRjXtZamtTSJ5KDCaz9PjVcqb8mmwtvEBgBfRCPg3mkMph2vwJJtusZj4Npo/a2oQi0gMf3/bhP+imsGqPbawT6ZVOkveR1MC3/er+TVgeT4A/BnY2vvW5qljD+gXIR7MkKV2odTJvVI8tn1xx9BUR16H2jYt4z6KZ4HcwwWYxBFyZngHrGgq5JSwaTSVsUBuUa8EJYwNM6OJUqXqr17b+bmnTvMSJh+pfjRqwzaR3arVu3J4OM8yzvHzlqvPTt3SOp5hIoat/+g5IynpGa/ODwAU21MGe/g2nHT0lEFy2n+Orrr83xJaw/Tsonn2xLpg+98wlCjdiaTwJH9E+gtANnKSyDiYON0weSI1qjo6B52r+hk7woLf/Y7LiCbKNIfAgMlkykX6YdPPi3NmmaGwqRTUsGc+rk8QaZ5rcXQQRRKhAtYzh2zDCto51mynHGaSlEnlMO99mgPhY7hsx6LDZOrA5mtPHEm8HERgnjo7Q6mAT0/TYZJT6HEUXvpUsGk9pyUFqxyIKsoFuO1hidgxkH5YHqXao1j9QpAkvq3XegjBg2SCOe78ZcGxbNwWzR/C5T15BTYRRjRg83xfM063hpw8vGeABewZXWGkya+iCgTCMU3/lFXqFERi7SeCZPmZGmDKZ3HLHWYFrDgToR6hRRwMD1MGrIMvbWGsw+vRMNxBgBTX3KbVojQnMS7/fs0ltBSF0RtY62RpYsB410gGnSJARDlTNDgchaw4JgA5AkImfUMXFBLxwQMp2xOpiTNUOHc+ulfUWFXwHPbaoNjGpddxiSDZQYGDaZw3b6G84u9Ss0UkDJ7lU4kK3dDMtgUg9EtJeayL/++tM46zQI8tbK8C3mPXrMBG1WdbNxqG2dJ9kre1ZhmINp55MaB9M+izKlluwUVa4IfBqDRKt1BpaHA7RflVBq6WMdTAz2uxRuTKbSQgW7KTx+gI6JfUNAgnpWvnNNzatjcjDt+H7Xurm01GAyRosI8O9XahuB1lPbQ9MwggLUUcPP8Ab8+umOHeZ3aoxnz9GjQWbPN7/TGKSjQpsu0MDSoIH9TE3xE08+rVCt302WZuHCxcbQLa9ykPpwnr272Z0m688VaS95HUz413zngmIyRPfJ8cefYGrUgLp7azC987R7LWzsx6uB0alzoo67j6kh5cIhDqo9i0PsZ9itqXUwbT0raz5WdQa8iQFKHRSZJwIzkWoww3jJQmQtz2Lk+nVFJFkcJmeoe8TBtPvcS2Deb2U0Nb/x1GD6ZbvVkYzf1mLaAJd3TgRrB6gMZD9wLAuO34hhQ6R27etMMJmmMjVrXG36J3DhTFJ3Wv+GOsmOALNHlvAsesRe6JOt27ZpBrV9UhbRjo3AIXKEEo2gY0poCtdbaxtpjoSjjKPndzDtnEDyDNdaVZAeyHIaPMEHk5SmwEppFsa3vEeBWJ7zroXtor1x4+tJtZjMxbs28Bi9JjrrHu6omWGCBmHy1nvkTmAXWSC+2lsA+4Z6Tptp9esO+DzMFjlfm8kN0kBpkE1AIDhIplGnv2vXnmQ2gfebsdZghkE60Z9B9qKtB49U80igADQWtg29HVizvXu/VzTcDHNkzchRYwNtHBotguay9cXI7qH3jTBNfmwNZthZlbHUYMaawcTBDOMjuy+iBactz/nHy3NBNlmlShWlR+Lh+umgmlZ/giFaORcIgGiyIMOUQxb9kHMw41g4kxnTej9qNb7UqFjNGleZzqXUJdGpb82a9VK2bCnTAZPoH93xVq1aLfO0KQEXxdkUzlMnxIHaHJTcsvndpmsn9WX5tSFD61bNtQNiEaMM6CqGwXeRdkpFOYV1keUejAtvF1kacNhv3KWNDWyNFOOwSguHib+/r81cdiushu6ddepcLw+rQUodYnmNCnVQxUa3y6Dx0JmLbqJhz6LU6G7qnT9Cztb6eceBMV+vXl2TgfTT0d9FFiWFwUzH24tV2NLRkDFTI9NaO9q9otkrxpVDlTEdeFsqxIdMBtAnlDXz5nt0p7NwlZmz5po5l9K1RVnSlRRDiGgpzisF/WQQiRZ31zoab0fKd9/bIkOGjJA/1RhBoeTIkdNkBpup4b1lyxYzH9aaNaRpiZdmjHn0mIkmO4oSIQoHFBba043tde0WR1dYIoz2qqtrhMNFV9axWiu6/6efTFYTeHW9G+qq8KUL6v+vH8/RmGazzr9xo4ba+a+edo9cZLrN0TmQq7M2q/Lzl99ZsAqDLsq2UQ3Gq/db5xc+rOiZT5UqFY2DTydC5o/Dy9/D+MEqd7LFV2tEHKgX/7/Nv10KbRfZMP5Y9cxqGaHOE2Nocc9d2tH31FTRp2mT200X1qd17wLB5uzJx7WLsN3Dp6jhO0Eh03TUw2mC/wlstNL12qCBILvvWG8vlNo7Pnjy/PPPN06Vf/96u8jS6dHuZYI9JUuUMHXGdiwEuzBE/Pt15GhtOqL1aqVLX2SaZ6CQLQ/+pPxCtoG1ubxqFdNAY4rCpS+/vLLhUdYZQ8bKn2uvqaFBjttNLRcOJfVSZ555upyq8+d+bxdZjN2wvURNmG1eBMyJepkRWtv7g+5nsi90JAZ6TYdt4HJL/y1FwLBudEsD8yx7LWzsQPkeeWS52T/2Yn/TuZCGRba5RBwiP8NuBQa5SPctvEP3YmiOYeXlJb/suFtRBbbRj+3guWnT23KO6gOg/Rjs0DRW3RTES7u1U7TdU6wRtV/wO/rt9tsbG8h8mCxupF1PZ82cl0LOHFR9aWVEretqqoxtZ+SXXzcho69QxAb8T7aJTqFBXWSDnkO20zgKA50Mlj0f0jpja9etN0E1ulwjR62OwKGEXshc5kYnZfS27SKLY4jMQ6+jK9GZ7HH+TvkCxj16Aj1e4+qrjDOIvMOpaKB8TOdyb1fp7/Q55DH74SmFIHJBW5zrbRrEPk75t7nyNTYAjtcaLQ1ZrLoOGDr7uZ42t+GdVrYwp8qVK5ggafny5XRun2rzusYmk4YDSMdOb303tftBa8Hzy1UXEzS1fR9wMJGLZcqU1gBOWdMdHX1et05tQ2v2s18ftVD7xnaRhUbIocdUn9p5IlO2ax8CdDw8b/eoV+5552m7avttI+gXxofttT6VgFaQTKORi7UJCCjAC159fVD1bpCMplO/18YK0u3YJfdrx2+/vYhM4rJdZOluX067en+ojSC9XWQJbC5e8oipg4UXWcM2bVoaHUCJS5CNwzwJlmzXda+kfFBZnS5ojuykeRClRd7969VPkcZDTa/XbkEeU2Nq7VZqkcnoW1vQyqYgPmLudh9ZvYXMX7OWsqfDdnEQPe070V80P/LbZOgMmi0G0dM/fr+dG2Sr3qA9Kh7X/RsmCzJMOWThDzkHMwsvnht69qYANUjUESUqLBMDg9odhPDQoTSTGJ8saJAdKBEE18oO83JzyBgKkK0h24QzQQAIAw0DhgzuTEU34Ey4679FAYxrjpeyTlUkiH52pgzBQuCgwxVx5a21D5szWd2d6qzY5krcF9bDIDvTzc0tbRQI4qO0vdE9nZUo4BzMrLRabqz/KQoAPyOzZOFdTJ6oMZFaYKBEyrPT5RzM7LSaGT8XslU4md6sC0e0AL0fq41+bCYm40fmvpiRFCCbRbaXUgayGR2067bNnP8XHUzQL2TbQPF4u7QGrQlZIZANZGIb6/me3uN9nIOZkVyctb8ViY+y9szc6OOhgHMw46GWu9dRIAMpYCEytKXnYHWaIFD3RgMX4DLZ6fJDovyw7uw0VzeXI0MBmj9w0Pg7775n4GA09wJyd3ezJnK61kS7679BASDenGsJXNh79AXQVAtZhRKc7XrH7Y2SYMbZlTo43JQX2KNCwuZpHVEgmdQx19eSFVsPSbDTQiRv0d4GZDa9Z/VmV9q5ecVPgUh8FP/b3BNZmQLOwczKq+fG7ijgKOAo4CjgKOAo4CjgKOAo4CjgKJCJKOAczEy0GG4ojgKOAo4CjgKOAo4CjgKOAo4CjgKOAlmZAs7BzMqr58buKOAo4CjgKOAo4CjgKOAo4CjgKOAokIko4BzMTLQYbiiOAo4CjgKOAo4CjgKOAo4CjgKOAo4CWZkCzsHMyqvnxu4o4CjgKOAo4CjgKOAo4CjgKOAo4CiQiSjgHMxMtBhuKI4CjgKOAo4CjgKOAo4CjgKOAo4CjgJZmQLOwcxCq8cZiPMXLJQvPt8pNWteLW1at5DjjjsuC83ADTUrUeDvv/+W5Y89YVr7FylSWFvX95VcuU7M9FPYvPldmaXHVXzzzbfmTMSiRYtk2Ji/+GKnObv0rbffkXFjhkuFCpdm2LdT+6GsOObUztXJ0PgoF4sM4KzRRYuWyN8H9bzFSePk1FPzxfeRVN59JPg2lvnGOtwvv/xKpk2fLa+/8WaWkQWxzs3dlz4U8PLI6JFDZNeuPebc3lj07YEDB2TBA4tk9eoXpEaN6tK1S4f0GVQa3sJRUdNnzJbPPvvCvGXYsEFyztlnpXhjeu4z/8uP5LvTQJr/5KPOwcyky27P8vrj9z9k+LDBegZiDunbf4hUv7Ka5MmbR9at2yBr1q4zv9VU4RLr5X/vKaecHOuj7r5MSgHOkETRrFy5SooVKyZNbm8s9evXNWefPfzIcnl02WNm5Kk59w0lNnDQfZIjR04ZPKhflnAwmSuO8Zy598usGZPlnHPONufi2b10pHn+tdc3SavWCbJg/qws4WBCryM55swicxiHV4bu2PG5NL/nLjn22JyZdGcfvWFt3bZdOndJ1HMiG0vjRg2iyoCJk6bJpjffkulTJ8blYP7vf69J98Q+cesxSxkv35YqdWFM+9ye0/e67tOJE0bLuefmT0bo9JR5b775tjRv2TYuWZBWmhw9rnFfTg0FvDxSunQpGay6iisWffv9Dz9IQkJXqVy5YqZwMHGOCfC2ure5LHl4qbRr20rOPPOMQLKk5z7zf+BIvjs1a/xffcY5mJl05XEOHlr8iBkdhxp/+91eaZ/QRZrffac0aHCjYADMn79QWra8W0pcUDzmWfjfy0Hk7sr6FNix4zNp276z1KldK5miOXDg97gUVkpBnbbnI1GWzGix4kWlXNky6b4AvHvm7HnGwSxQ4Lxkeym9eR7HZeGD/8feecD7WL5//EJFySgthexKlJWMlNIiIm0VZe+99zrGMY51bEmiFC0qKrRVGkZkVrZKREYp+l/vu9/9/T/nOc93neGcw/P0+r/+P+f7jPu+7uu+5ue67rlS//FHJFeuXJIUozLFCRDlC1NzzOlF5uzavSeBDI2SRGf87Thrhw4dknvuvlP2afZ/0uRpUuOeu6R06RvDypCkOphJ1WN2MZx8e8MNJSPa5//++6+88eZbsnXrNkUBNRZ3wCm5MtPJKEnZV8mlyRnPqP+bYGrqj9NJw+Q4mAcP/i6t23aUm8qXS3MH8++//5aYoSMF5y6Yc+yUMSm5z06n3XI6eSOjf8t3MDPICloHomXzJsbB9C+fAk4KZDQH85dffpV27btIl87tUyXL53QwUxsi+8mnK2XKlBkyYfxok71JilGZ1tycEcccLc18GRqcYs7srlu/RGIIJtXBjHYN3fenBt9GMt9Ix50a44v022fyfamtP04n7c4UBzPcvnHLmHD3J2cNUvPdyRnX2fas72BGseLAEUaPGS9ZNeu3d9/PckmePPLUk4/Js7PmyPffb5QnnnhUvvzya1N/VaRIIenUsa1cX+I6AZLz9jtL5K23l8rll10q23fslK6dO0jJkiUCvxFRLVjwalm16muFbT0pBw4clJdeekXKli0jrVs1U5jjq/LKgtfkppvKSeFChWT9hg3yzTffyvSp8cZAB/tO3dlv+/ebWpjDh/8IfN9OEWz6nBdelHnz5pv3tmvbSv89Tz748GN5sF4d2b//N/P9P/74Q1q1ai5Hjx6Vpe++L5s3b5XGjRpIo2caykcff2Lqbbju1kj3hx99ItQ1VapUQe6vfZ8sXfq+fLbyc7n0kktkaMwANbgvkuf1/tnPvyD9+vQ0zvGnapBPmDhFMivsd1TsUFNz8O57y6RJ46dli2ZmGQP1cz26d5ZatWpIpkyZtDZhr8SNmygXXHCB7NA6t3Llypr7s2XLGlhB5rdo0dvmfYULF5QLL7xQ3tR/T508Xi5Tuns9f8455+j9r8jKz7+UyxTK8d36DUqXlrJ48ZKQa3rq1Ckz1+eVfiUV1kI0nPVs3qyJbNq8WSbq/HLlzi1Vb6kk772/Qtat/U5Kl9FMgNYxAhkB1hoXN0Eu1/qEjZs2S+VKN5v5HD16TKbqOrL+R44ckUv03o7t20ju3LlCcmokDmab1i1k+oxnzXo1aPCEcYS+Vh76h8jjkAFSoUJ5IboPxGXGzOekQIH8snPXbnNftduqBqKSXmtR74E6us5zA7yE05VZ123UyGHyzpJ3E9AX3lqmNHnjzcVS5/5acs01xQzMm4z9bs0y5VYn7ccff5LuXTuZfTRZnbdw/IHBAd2OHDmq655dVnzwkUIfz5GJ6vR9qjA8y/Pdu3WS52a/EPJ9J0+eMvuVPVm4UEHdZ6slv9KCC4c431VXBtZi2bIV5n27lT/vq3mPlL7xBpPFBBYHH5GN+PrrbwP7oUiRwiHlgXOR4QFgvtHsT+CeyIJgPMTajVG+y6402qVrmzNnDiOL+HuoMdt3Rrs+9957l1lXS38i28eOH0skRytXvlleURkXqVyBjl7X1q0/yKgx48y8uJCDXTq1N/9GDlkZerPyej2VRdmzZ49CAyT9Vvd+r3hzecmfP79mCafLjTeUMnvrgOqXeM0aIsOAV5M5dMumoTEDpVDBggH+tDqjiSJZata4V3755ZdEcs65N0HDfP/9Jvnm29VyfrZs0rlTOylatIjRC5Y2RbRmeYfqqI8+/lT69Oom9yoqAtge8ggYKlkI5F2dOrWlhWYAkU1OB5N/A/Oc9dwLKkPyyfcbN5n7br31FiPL7cVaxY6KU3n/ldFj+387ILNmPS8lS12vc7xa2FsbdKw1a9wtXbt0MLKf/Y2c2bhxs4G28h1oO2PaRHOv5bPKlSoqLafqXvtHGqqsQ++8885S3RfPmv17UPcImUsgvYw3mMxDR76y4NWg+ovnydiMHR8vmfS/k6p7+XfPnl3Nd5zOQ7D1LKb0D0aTTJkzhdUlTq609bDnn3++XHfdtWbv9evbQ8ooL3npv6PHjibJpkHeIkewFdCtW7Zskw5aA1jiumtkytSZYeWrF18X1T0dCd+w3qC3nPqj1n33yuK3lqjefkdtm9JGZmM7PPrIg+JGrFh7jCDkNddeI6u0RrZ+/UdUF9VOBJfn3mD2wZq169T+e9zsJ/Qo+6lVy2ayRffGsuUfyF6VqdaGOXTosJHJbvmJzRCNg4ndwbvnz1+o61vc6PK169YblBs1mKBF5r+80JMOlLkkh+7wWbD3I0uXLH1P5ch/qLvbq1WV+1W3s4+54Ben/EXm3X1XdYOSsHIFPb1t248BWxNdFondx/tD2S3YVdgz2Oj16tU1JUMlS15vbPEX5r7oaZeyr5FV1qbmG6A60O3waauWTRPxVdK1w5n7pO9gRrG202fMUmdriwwa2NdstDFad9KhXWvdFD8Y4wwl37pVC2MoUFeCYKPJCAo5ftI0VWZjDFxv/IRJsnLllzJ+3Cj97UtjQPNboUIFFbf+sgrKdyR2eIw2CJhiRofxsXfvXgOBtBlMt1CKGRorQBS4F6Xap+9A4yAgdDJnzhyYpTuyY9+Lk4oxgVE+JGaE4CDQsOH6668zY/qvnm28CrVrjDGxQJ3d0aOHS0XF/q9evVaat2wndevUMgYLhnHb9p2lbJnSahh0VGNlR4KxMxinQXLw4EHzezlVDL17dVenMZsxEplj/MQxki1rVunavY+UL1fGYPtxPri/0TMN5LFHH0qwgnZ+BaLqvAAAIABJREFUOKq9dD579uwxRv8QpY/X8xhMvXoPkLFjYo0zwxozbq5Qa7pOBXvHTt1ktDpQGE77NODAnCvcVF5p3lYd6MmGRrEjhkjlyhWNkdWmbSczZpQeUJIcObJrEKCdMfQx8Fqr4zVODRWzfr27G2OKLN+NN5Yy7wxVKxaJgwlvrFcHmnk1a9rINIn6668ThlcQ0MOGDpStyst8c7DyOPM6rAZEz1795UI1xHn+xIm/gq5FBQ1+sC4Yd7Vr11C43WGT0evbb3BQ+to6xRc1mILDPmrkUDX6LzA1X9mzX6j80FVohBAJf5CpxJmgXhl6YlwBkc2bN28CiJ/l+WD8tnPHLlN/Fj8xTo38G9QwfVdGjh5r3lW8eLFEEsOdvbF708qD/Rr0ce4HaqeDyQOMNedl1zXS/QkPDx8x2pOHCCr06t3f7AdqY+y4qM3FEHDyu3vMGNlJXZ+cOXImoD9K3UuO4qhHI1fc+8FmNQjkwAdcyJHVGjBB1mLIOGVoFKI/Wbda6Jh7v7do3lRGxI4OyHgaaDnl+nlZz/OUTXtUF3jpjJjB/WV47BhPOWf3JrJkoO5jLuqSMY4nx481usNJG2e21zqY6zd8b/ZxUYW1EyTs1KWnkccEH8eOiw/UYO7YuVM6de5hZCP7B0N+guoyr/3jZVzzHfQme+0jDWC279hVxsWNlIoVKxje/k0d0SE6VxxEHCr2KnLEXb+GA2LrsHkXEOkJ2oCrV88uJihsa0YZbyiZ59a9Tv2Fjpzx7Gw5qDrPBk+oiatevZqhTSTr6W4E5s56Wn3rpUtwLNwX9y9a/LYJZv6ukGdKaLBVvPQfDmK0Ns2QQX1lxMix8q86O6wDAT1shJlKB9YYGyKUvCZ47KVzzz3v3CTxDfQjqMxaT1Q7qoQ61hvUmUDfoufcNgLzbd+xm2lah/1CvT7OzyTdB87gIXRdu+67kPZBi+aNTVD56NEjZj8cPnzY7JHLL788gQ2zfPmHQeXnmjXrAnW64WowCfiPGjVWxqk8Y57YHZROVdXeHNh6oegQzNaJhu6h3k+wOFT9qBtBYm21b1evMboWx81pa1555RUR2304+6H2sLV7CBhhw56nzTHz5LlYWirtnKhAq8snjh9jki8478giAjbYxYf/OCJDtXERwS7/Ck8B38EMT6PAHTgfz2lUFifqnnvuNH+H8YiWuQv5MW7J0gGbW6gC7NSpk8Yx5X4EWszQETJp4lh59bU3jJGPce+MpgdzBL0czNyaKWvZqp001PpML4XjnGK497qdPy/In9ugDiY4eJeXc+z+hnUwnRvdCXHEYW3avLVMVgcXhWAL2wurMd2/b0/Jqg6ovbygESjsYM8TeWvdppMQAcUgyKUNlFCQTqFvDQC7ppNViS7VaB2Zahzgyy+7zGSlRmo03v5t3ryXEzS9cNZKtGnd3DiYZHp7aaS7khpOOJUoCwQeSvGhB+uaSDiOFpEzMnFEz4Jd0TqYzgY0bqH68ScrA/Ny0xNBHYyWDTSa206NPec6oqCbNmsTlr4YuARtENw/aYS6tzq9+fPlC8o/XvyBEYpTzOX8PZiDGYzfWHtbv4nTavln5vTJJjruZdA5G5y4DUQnDbt362ycCi954PV+L1hnMIeWNb344ouMcefFQ0+rfOighhXBLEsnO5dQY2YP48wldX3c9MfB9JKj48ZPSrBnwskVd0djnJHWalQ65+f8G8G9tHQw3fs9U6bMMnDQ0JAOpnvvsE8GDxnuqTNCyTmvvWlpM1oNKIy7cA6mlefQHXQLgac///xTDd5hJqPEHrCGGQHU+Pg4yXPxxYEGUkOHDDDNx5xXuOyNkwdwjhljg6fqB/RcqOetY2jvZ76gRZDz1iG24w0l80I5mGQ6CIhyZdWAAMYydLG18G4H00sWujvBezmYTvkSru7OSz4Ek9n5qU/XrFM0Ng06a0zceENHa28QqGihNgh/A43j3mdOeXxEecdNhyxZsmjQZLoJvEfLNzgM0JzL2lGWP51/s3xHFpAxEDQFMQRqYLlmBXGO3eUUkeovL7vDOef8+fMFlZ/W+fEKkjhlnP0GdoGdp5MXmjV9JiQdQNi1a981gS6Ohu5eNHX+rZ/aYiPV+XXKCedej0SeO3mfZyOx+wiOk7QJZ7e4bfRQunVU7DAT7HfOhX0F8iOcLRbUSDsLf/AdzCgW3cJQLZSrfbtW2tjjUc3grUnkYCJc+g0YolnAkTJd0/PHjh03sAGcF64sWc4xUSccTWtIewkTy+ChMpjcw+YZNKBP2PrMjOhgYvBDSyJkefNeHlgx4GH33H1XgsxeMEEf7Pnqd9yhcJ73TGQbRw7YRi/Nmv1Ih0lX9z+7pigioLc7d+1K0DURAQQclN+BV4YyCoB+kBX7QKGcuXLllh4K3SSi1qhJS7lN4ajXXVs8MM9LLsmj8ONaITu4poSDaYWqc15uei7R+QWjZbGiRaVNu04JHEwLRwpHX/bW/JcXaLZytx7Bc5u8/voiE4wJFqBwKm/LH06nOTkOJhBzot9Aa4B9T9FmQeu+W2+y0RjM7iuUw0dwwknD9op46NKtp6c8ANLljqBH62BaWeDFQ/JvJs3kj/DsaBnOwfzrr7+SvD5uB5N3AT1yy1Gy/s49E4lB4lwLuz+dfGDnhWy0Dkpa1LF77Xec/FAOJpBKoNrOvdNKyyX69hvkqTPs/L3kpNfeDEUbrwym09iyPG1lBdln1s7KEP43kHHrfPEsRymQdXFe0TiYGOluPRfqeZAMZB0I3I0YPsQ04gJuSzbT7tlIZF44BxODn8zLn9rxvUqViqYem2wrGSU3RNa9nugat0xJaQczFF/cXKGCZmCfS7QXQ9k06Coy5U57w6l/6tx/X0gHs0CBAon4uqOWE8HnSeEb4PI0unHaUW7+dB6dg056X+HX77+/XKooumj/b78ZeLiXgxmp/grnYF6seiOYfovUwbTOpHOeTgeTAGIoOoyLG6WlKp8nkCfR0N3r+046ezllyXEwQS5FYvd5rbVXYDwaB5PA0XvKH3Tnjxs9wsDou3bvbdBZBFH8zuOROU6+gxkZnTTjcEpoa08UnCjytOkzFcv9mkzX2o8TmoH0ymDOVqU7UmFCk/RcIBStO0vpjgLnzPFf3RAK69Spf2XQ4GGBCEooB5PMJ9FDookwPxfjxZDDSHdeGdHBBLbZWeEnXpkX9/J5CXrq94I9j/FBFI9a0RUffCgDBsTI01oDS81KsDWdMD5OXnv9jWRlMH/SOlJqqYBT42hu2rRF2rVrKb17D5S2bVqEzUS75x0sq0tXyDbtOissspSB41IP6J6XNbaA9lATRpTOwoXc9Pz4k0+D0tLLGYqEvhjScWMnCDRhj5x7zrmekNZgGUfLH2RiCBBwJcfBJHCBg7vy8y9MXfS11xQ3MGf3XrJrEI2D2UnRD301O+slD7xEUbQOJrBKsgNePOTMWFk6YUCdPPmPrFMokJMvnOvep3cPdbKnJ3l9nA4mUe69e/d5ytFlyz5IloOZnjOYXvt9jBou0xXW53TcnM4FusYtm+rXf1hlxdZA5tCpM6iH79qtt6ec9OIjS6/p0+JN/XlSMphk7UDmUHeHc2BlCLXsFt0RSsVG42DScRreBnpu9Vy455H9QPR79uhiSlnYF5SuRCPzQjmYI0fEqPweZ/oxUG8H5NTZ1TPceqJr7FwsnVLawQym/5Jq01D2EjMsNskZTFAqbr5+6qnHNRDwi+mBEC3fRJvBpPwHZBDwZmogQzWEi0R/uYOItoOqfS9ZcuDawfRbpA4m5Spd1A7iAjXA3o8mg9mhfWuFledIYOtEQ/fTncE8oKVTkdh9tgQhlN3ipLFFpIXTrecpZHvEyDi5QG1ogv8cBUO/DWfJWYTuw1l7m+9gRrH0QF7Lan1PlSqVtMnBD9KjVz+Dx6aRBMbZOM1W0qzkD8VpU9fGZgZOAiRs9uy5pj6gjD5Pbd3UaTMU6vOEyXQBvaX27BZ9L412gIqhdCiAtsZHKAezWLEiBquOY4rC49w/6j4/18Y1NHZxRlvSwsHE+aFOoLpmpqhRBRLbTaNBfykkkkhROIgsECKgo+W1sQ9NWmjsg5LYr0e3RNLxkEhYsOeJin/62Uozrr//PmEUDw2EgIwFW9PeWttJUX+4GsxgGcwW2gmY2jBqQ2jwwFqN1eznkMH9ZJjWGGXRmtlYXUeiZjSz+PCjj/Xeh7WOZoI5tLhxo4aejQvgo9def9PUM9jGEdRK9e47SIYPG2TgxW7jBf5yOkhfasONHj37Sl91KqAt9TLUD9JYCsVJbV4wWnpliPheOPpWvaWygQyTDaHegYt6Foy2SDKY8EdbrRtlH1Bfdt55WQ19LewpWogs8CmgRP379TT1ilw4hG5IptPB/FgbouCUs/dCZQOp+wkmDxo2eFLIVjuvcErQDWGHBtDOi4fu1SMnqD0qpoZ6/369Ta3r628sNnW1RQr/x+82++eUE/A7DT2Suj5u+tNwwUuO0gQtORnM9FqDCS299jsBkekznpNtP/xg6hXJcqAXcNZYBy733qE5G7A+L50BrL6PZje95KTdmwQhaUxCIyvGRK06mflDiiDAwbS/2zp3gjq2BpNMD/sTqD41bu11z7XVRlZk+Z0yBL3Tq09/1Y0D9dm7TECWDOcdt1cz9ZvOK5yD6OR/kA1Wz0EvmqWROaQuMxi80PIExjm6GB0brcwLpb+GDxush8kPN/ueunnkJfKx+h3VEmUwvdYTXeOuEUxpBzOU/qMuNVqbhszsYM0Mh6vBDFXy4qUTcuXMGTXfWJsrmhpMG3Sg+R/7gr1E2ZJXBjOc/vKSl24Hc4LWS3IedTD5GamDCRR05rPPm/GyD7FDba1p7Vo1w9ZgYtMkl+4pUYNpZQwZf3fNppP3aYAYqd1HbWoou8XLwbTHVgWzSxcsfM00OiNTTxlaZm24RV8IP3sZudPkO5iR08p0wsTpozMs3TXvuP1W03nMwkmu0q5xdNsEDsX/5owtnATrUC7SzqSXXppHLlJmpdiY6BmbbO68l/T/5ktuVdxErRs3biCbNm4xzQO4HnmonsI3f5aFr76uDmppubP67cYQe187cd555+3mXXS2pUvcqlXfGCek3P8a4ji7j6LoiaoFe28bbTKDETFt+izTAQ3M/q1Vb5GZs2YHvlVODRyMUvt7jRr3yIuq5GkCwtio/aLLq/1GE3WGaqsBwtgxQgoVKmiUL5m7t9WgrKONgXCMX39jkXmeMXBN1Kzvt5pJe1jnjkMFvUdqNOmQFtFjVOOU0NXW2UXWPT+aDj304APGEKE20uv5Q4cP6d/Hmo622f9XuA2MkS6JGNzB1tR2keUw4Ru0I9oGbUxhu8hSa+WkIWNAWM2dO1/yaudD5kPN5XxtTFCmzA3aaXSb1NcDzYHM0UWNzop8HwF7nXa5Y31Pag1v7z4Dzd96aB2fl7MDL7EO76qwpUsaNXNk95pRF6MZOCKo1Co4+QYD0zlWDlZfpJ34pqqRe6k2nIGPGAtZJ9aybt3apvDdTcta99U0jpPlA4xOIHJEIb3oy3z6a7aYBlF333WHgc/RVfeE8igGDx3vyCg3bdJItm/fbugXjj+GaiOnA3ouGM17LrjgfNMsiw6aV+a9Qub/r0Opey958RtNmGgC8uaitwLSAaUCBInmOO6uhAQbevT4r74ag5rOsWTj2JsYWczRuR/u0izrs7qnvOSBUxxhHOOMWZpGsj8Nr2hW0ouHkAU0UCGAZfkLWVKlSmXj2Fi+8Boz2aOYmNio18dNf3iIPUBDDqccveCC7KZJSDRyhQCIu37NdpFlnyBXnF1knbR8Qs8sra5zPx0XWWKg8177nRovW8sI/IpszHiFCtJVt379R2W+GqZu2USww60zmmuzEeCnweQczc5wICnVuEv5kv//r/5Hkzq6sRonWJEUdOK8SWHdBEeXLH3X7LkmjZ7WzpUrtPb9oJxS+DgyfK021YD+dK5dvuKDRDKE9wAvQ6fRsZh1d3eRpRuolUc4j9cUL270ABf3Y0ADa3Xyf051QoaNGCUbteaPBnTAI6mN93qe8VGSwjdssw6cYxyMaGReKP2FjiRIOV73FF3DyY7Aw3QSbaq68CMNDtp9FWw9nTraSRPkh1vfunUJdXcWjQDdnHMDcv+YyvOCVxcIyhfUjCbFprFdZEE/0K3ddpGlppN97Fwztz5H589S+erma2Q2HVDD8Q3vw+l36g9sLeaO3C1VqoTp5h+siyxZP4ISdC29Uc9OpdsuNgz1wUDQLSqA7/ysXZnd+qtu3fs1YDInpLwsoDRHxlkbhv08fvzkRPKzgQYV161bZ8YdjIedMg5bklpVHGI6NBNM+viTz0wAFF7A/oSGXnQ4+Pvvnro4GrrbLrLu99PL4i3d8wHbUhvHPf7YQ4n6ilgZAzSZ5lOvakDc7ncagtH7wO6Xtm1amoaR4ew+nmdcOL9edgt2oFMn16p5r5H9tkOwl13KviZjOXjICIN8sFceDXoP7N/LlDH5V3gK+A5meBqFvcMrKxT2If+GdE0Bf03T9fKk6uDIKJNxISNBTaR13MmW0OAJg82/fApkJAr4Z4BmpNVK+7H6+i/t18AfQdpRAOeTTDFlZiDOSGQQVBk6fJQJXrubS6bdSNP3l30HMwXWxxfGKUDEdPYKf03T2YKcxuGgWHAyLRyQT3McAhHSkQonDNXN9zQO0/+UT4GIKeA7mBGTyr9RKeDrP58NzmYK2HpXEAmUq3EmJk4nmW/g8BzN5DzT92ymVai5+w5mMjnDDWl56onHPY8ySOZn/MdPIwX8NT2NxE6Hn6KjLYdir16z1pxrShQTWGzDBvW12D9hjWQ6HL4/JJ8CCSjghlqfTniwvxQZjwK+/st4a+aPOOUpQDkJfVdoSFVCSxf27NmnsNnyQi8Dd5lMyn/9zHij72CeGevoz8KngE8BnwI+BXwK+BTwKeBTwKeATwGfAmlOAd/BTPMl8AfgU8CngE8BnwI+BXwK+BTwKeBTwKeAT4EzgwK+g3lmrKM/C58CPgV8CvgU8CngU8CngE8BnwI+BXwKpDkFfAczzZfAH4BPAZ8CPgV8CvgU8CngU8CngE8BnwI+Bc4MCvgO5pmxjv4sfAr4FPAp4FPAp4BPAZ8CPgV8CvgU8CmQ5hTwHcwUWoL9+38zh8R++ulKaa4HLHPIc0a//vnnH1m06G1zPEOhQgWlf79eeph8tjSZFgfucnDxBx9+fMbQN00IeYZ8dPv2HeZAeg6WHxUbYw44T87l81fSqPfe+8vNQfenTp2S8WNHyUUX5Q76ouPHj5tD1JcseU9uv/026dihTdI+mkGf4jzVF196WX777YA888xTkufii9N0Jt9+u0amaLfkn3/+xRzJU7hwoTQdj/vjHA00Z848+efkybC8ldSBu3nykYfrycJXX5dCBQtKjRr3yDnnZEnqq/3nTjMF2F/Il+++Wy90wh03dqQUK1ok0Si87BrOOfzoo0/ktdcXyYbvN5qjKR5+6AFx64VcuXNFxJMprZ/sJKLds999t0Fmzpot23/aIXfcUU2aN2sk55577mlemZT7XCRrzPouWPi6vPbam2lut6bczDPmm3wHMwXXbevWH6Rlq3bSqmWzM8LBhDTHj/8pAwbGGCoN6N87yQ7m5i1bpX2HrvL4Yw9Lg6fqJ4nqp+Mst2PHjkl/ne9fqqxihgyQHDku9BwrZyKNnzBJvtDzEuPGjJArr8ybpDn5DyWdApxV2bRZa5k1c0qyHUxGkRr8FSnfR8p3kVDrs88+l85dexr+vUMduWivaJ7/999/ZUzceOPox0+IS+RguvdJVjXkWrfuqO3eb/J0MMPRK5qxRTvv1LwfOs189nnZ/9tv0qVT+3TjuGCIEbibMmlcunMwWY+4sRNl1Vdfe/JWSq3XbwcOJOBJeHb0mHFSvHgxqVunlud5d1Yv7ty1SyreXEFWrfpKNm/ZJrVr1TRru2Tp+9K+bctUswOOHj2qwYoF8vIrC+XokaNSq1YNM84P1Um6v3ZNPVLpCT0Q/oKUIlGS3hNuLyfppSEe+kSD+1OmzJAhQ/obJ7D+449IkSKFPZ9w2zV//PGHtGvfRbp0bi/rN2yUL75cJb9p0gDd/ueff0qLVu2lZfMmZj0j5cmU1k92IpHuWXRKrz4D5baqVSRnrpyyYsVHsmz5ioj0Qjj75nSvrZ17pGtM4Khf/8GSOXOWZNmtKc2jZ9v7fAczBVc8NQzUFBxekl6VUg7mPo2ST5o8TWroGUKVKt2cpLGkFn1RBIcOHZJ77r5TTpw4YTIyXE8+8VjQ844wGN948y3ZunWbRgUbG0fU+Z4kTTCFHiJyV6RoYbmhVMkUemP6fE1KHwaeUvzl5INI+d6L75LKTyj/mTNnS+PGDaV4saJRL160z4cyuNz7hOhy67Yd5aby5TwdTC96Ofk52rFFPflUemDnzl3StVtvgwK5Ts9USy8XtAV5cyY4mEmVewcP/p6IJ1evXiujNXAyeuQwueyySxMtF3pxlDqhnClK5pc98M6SdwN0ZCxcqYlkcjq5NrhDFq59x67SvVtneezRh047myVF9qXUIKfPmCUrPvgoomCE267ZsnWrBivb6LNjpFy5Mgl0+6+//hqxg+nkwZTWT5ZOke7ZXbv3SKvWHeSZhk8aPoxGdoazbyLVaym1tvY9ka5xStmtKT3+s+19voOZgiueUgZqCg4p2a9KTxs1NejrjPIlxxhIqfckd8E4VN1GYpMLG03uWFL7+ZRW4CnBXynFByn1ntReA94faUSfe72M+VBjPFP4+d33lsmCBa/JKIWi5syR43QsS0TfiNRYjehlqXBTpLyVHD7x4smff/lF2rTtJN27dvJER/z9998GUlmxYgXJnj17IgcTiOZBLesoW7Z0KlDlv1d6OZhWhtW49+7TDkFPa5kVKa84acf/Bpm1fv0GeaZxC080jFsvBPuOmwdTWj9F62CmhD6z30zrtbXjiHSN05PdmmoCIAO82HcwI1wkJxafzNb332+Sb75dLednyyadO7WTypUryo8//mQiXQj3gwcP6u9rFGr5p4EkVKhQXn7//ZBM1ZqX3RpZyq21StyPAsul8IWJ8VP1nRulXr26BvZSsuT1kitnDvn4k8/kwXp1hBrPVau+FqAcrVo1FyAyS999XzZv3iqNGzWQRs80NDN5+50lBnt+zbXXyKovv5L69R+ROvfXlixZMgvwshkznzPQn5Wff6lQmvtMlu7w4cMKc5tg3k20dotCfTpofVQ5VY5g3p0QWd4z/+WFsnjxO0Z5fqPQOOA5jz7yoIEj8H0ye4ULFTS/5S+Q37wj63nnCvCGPr26mWgaEAx7b8GCV5u5NdGMS+VKlRRK9lwiGpUsWSIshHHPnr0ydny8ZNL/TmrdDjCJnj27Sr6rrjS0p97ot/37TU3P4cN/yNMa2QPi+ooafjfdVE5KXl9CMBzefHOxlC59o5Qoca3MmPGcXKo0aaQ1U9Wq3SqzZ8+Vl156RW68oZTs2rNHLrwwuwzo11veXPRW4D1FixSRXQqdYn3at2ttIsk7du6UsRrlvvLKK6VN6+ZyySV5EnGeszakePGiUkBph2G6d+/PZqysFbUiQLGJnudU/uBiLsDusig0i8zVGzr+OvfXkmuuKWbW+MOPPpa33l4ql+s8tu/YKV07d5ArrrjcQHyp0WigcCqU4dfffCv/6Pwtv3qtEWPYt+8XmT7jWaFeqbXy4pEjRxRmN8vwfNeuHaXg1QU8dxVRUXhw5qznpYhG/dlDGGhNGj9tamtn6d9Llrpe65+ulmXLVmgtzCapWeNu6dqlg4F7HVEo2PNz5srGjZsNJJl3Ych5QWT51tJ3l2lNzZtSIH8+w4udOraVKlUqCXwSN26ieecOreUsV66sGcMeXU8nFMruV/Y+c7zk0kukY/s2klvrcCLhJ+a4Q+n90cefSo9uneQvzY5Pnjw9ET+9+OLLZq3IcjGW1q2aqQx4NcBPl+TJI2vWrtU9f0z69e1p9uWHH34i4ydONnwBjO+8884zNIc3YkfFGcje9KnxCsk8EJauzsVKyvMo/Y91jsiBT3VN4Cm7bsuWfWDW+4ILzjeZBS4ymAXy5zey5kuVUUTamcfdd1WXyVOmKc8vN3KidJkbE/DzxVqzuH7DBl3Lb83cCKBg1HnJrhKaJZwydabZP6ztFs3qImOoN+zRvXMAUhih+E/2bRMmTpG9+/ZJf12/rFmzmr02Uf+WK3duqXpLJXnv/RWybu13Zs4DNMt5qfJaasyNd6KD2EvILjI+55xzjsm8IYeXKrTz+RfmGVkIOgO527xZE3WiLoh6PyGrnJdTh6LT0AeZFdY5SrOEn362MpGM4ttOgxIIqJf+zK7ziFTu8U7qhZct/0Dmz1+o2eTihl/Xrltv5KutCz6surBLl55Gl0cSeHRnMNHXY8fFG1ns1gH/KlGOHztu5HcVtRuWqJ6A1nXq1JYWioax8oW5eskeS9NgGcy+Cg0k82oDjNHS/frrrwsqp1nTaGWf1fnJ4eeTJ09pL4hXjN1yme6N79QhHBozMFBjib54bvYLsltle41779JSngtk8VvvGD2NA3lAYdDxiqCipwT64nrlb2vXPP30UzJXUUtWbwJx/lYz2PA8Mgu9Fg4iix5y8yB6sFWbjtJOodJkD7/++lu59JJLdNwDDHTX6le3boZHnVeoPUv23EufofexI61tU7hQoQSyM5xecMptt33j1Gt2bUHgBLMLlys0N5xut/NlbwaTQV988WVgje+reY/cXu22QAAHfU99KvYtdtPOXbuNTVPttqpG/vN3p30NioRa1LfeWmL4oXTpG4y9hpy2PMO6o1uQL+gNbMNsKrsrKwKvfv1HPaHzyVYUZ9gLfAczigW1EaEbbywlA1VocVGvh6E8OX6sYUAEkf0dodin70CB+YcNHahOyNvxKdiMAAAgAElEQVRm84waOdQILzDi2bNfKL17dZU1a9aZCFq7tq0MhOo8Zf48eS6WlgpxQFGwkTEEhsSMMIqZhhoognlqnP5XQzPeOJHtO3YzMKyKWuMEVv95rUWYpGPbt3efdO/Z1zgP/Eb0dcjQWKOIMAD/1Y09ZHB/Y3TwzpnPzjZGR341BJ0OJkKY701UKEmJ6641BfFEeptpY6OiKjSps4yfGGc27DvvvCsjR48172HsTiGNQzZZ6yWApBQqVNB8E4Vwx+3VTKMkLxphgDvf4Vw6HMqRo8eZqDEK5djxY6aupnr1amo4PC4xOlfWh99w5FgXBFGd++8zSsDWVzgjX31691AjdbpRDOPHjTIG8dp138nr2ggAIzV+0rRAfZBbCTFW1o56GBoGEAEcETvG/O/86vAEu+z3v129xtARmhIwgM9ihw8x8B0ylBiiOJVcOJurVbgyRhwaZyQWock4oXO+fFcZp3Llyi8T3MvaUfz/118nEvArRpjXGsUon8QMGylXqZPXp3d3E1iIGztB7rrzDrPuwS4UJc5F/cceMUYbcCr4Zfq0iWooFDV8tn7D96bhCEEQC/caFzfSOKLDR4w2DVLgUyDJNAHheS8H08KDemmAAX6HF6mlueOO26Rr9z5SXunIWtigUKNnGkgFDTJY/rrvvnvN9wyv6BwxyKE7e7tF86a6lqMj4idnFLm2Kn3o5MVPGKFDlaZc8OjevXsT8DrjHzBoqEydPN7QGJnz6mtvGOfbOpeW7s7IuTWkgtH11ltvSbRc0T6PcU0jMNYNB965brzf6STwMXggqzrEsSNiTKAF/h4cM1yGDxtsDEbnHndnAZz/JgBEjVEw2WVlDg55717dNTiTzewV3hE/cYwGXC6LQvon/VbkTszQkSaQ6GxsBF3IasaOGGIClN9v3GRkKbxYT/dHSs+NMgB4H6PUBKRUX8x54UVTEoCM3qM6omOnbkYnsG779v0sbdt31n1RXh5++EHl/84SzX7ygmja/VC5UkWpXbuGliYcNgHIKQrT9ZJRc+fND8jYJUvfC6s/rSwIJfeQraNGjZVxKi/RYcwTKGFVrVWz62PlMIG4SJpRuR1MuCWUDkA3O/cMOq+TOrQEi6mfRFd4yZ6OHdoG6nftGKlRxeBGRuF4AY+F53HI7RUN3Qli9R84JKicjlSXOmXfPffcmSx+xsDv1XuAjB0Tq85ZIQ1wzpKyZUonyC475Qx73d07wkuuWXnrzmA63xWJg8l7gskqAuetW7XQJMF+s58Yd9cuHU09ZDDdbGHZ4fYsNmIk+gx9mxS5buuf3TRwZ0fh5WB2IcHuULrdqYOwbYPJIHh/ggZVvWqy16xdZ/Tz4IF9jewiQNSzl9qzii5wZqid9jX7o1GTlgH7wWn7sYfQ8Vmznmf0P8kK9ue11xRXefD/ezDpWuHseNJ3MKNYZy/IAcZUazUKRqtxhTPgdoCcggrnjUgPmZOfNOLVW52c/PnyBYVoeH3PDRFwCg0yikc0s8mmIttBxG45ToI6mK+/sUijf6sSGVYYqi20MRHGNhFcLuffHtSMqhXUGLODBg8z9+AwAw0ik8pG5iKy86x2cbP1PIytafPWMnP6ZBOVtbS5VyOMONc4NPY9dhkwxoLRyG10u5cOAcGFUMCIYFxEoGm8QPOlhv/LAjqfc9PYDa1A8TAHnBwEF8YY3R9raGYtlBIiOokzsXHTZmN479mzz0RIyXaH6uLmBe0ArtW6TSeTVbi1amUTRMAYs4LZ8iB/g7esg2mdi1OnTsogFbznn3++CTrEDB1h1oRooRsWZOc0KnaoGb/XGkE/FAq0gLfOU3pPmDBFunXrGBL+R6AFvkT5Yzy9suBViR0ZlyiibJtJOdfGOHYavKFBlOXTUBAk62DmV6e6i/LtlXmv0Pn+a6BQrOdkDcjgeNoGH4XVaGnw5OPSTh1Wgg32ezjfDz1Y1ygYeJbak06qYLp17x0RP7n5y+4JNz+RHXcaRG5et/ArHGT2KoY3RghZP/cVypCiC3Q46FS0z7tlUihIGWN112A6+fvxxx5SI6xLIOATysFE/oSSXcgjtzxOC0hoMGfFTTcnVPNerVVP6bm5eY+1sPSYOH6M6Z5qmjX9z/lGho3UbDh/69O7m/L/ENVXke8nm62NRN4Gk1E0rbEGZaT6M5Tci58w1shh9rPVPV4Q2ZRwMEPpABBLTkPZ6lGCYG3atJAuXXuZoK1b9kwcP1oDFbkMSd0ZTOQ7a0h3bYLW6D3rZAbTc150nzFtkiIqinvK6dyacY9Ulzq/ea0iqpLDz9g11EjW0sAf8o9gDQEkpy5Nrw6mDXp4OTDB+N5Cq0PtWewsstOR6LNgDiZ85KVv3c2MQjmYd99dPWADetmFBCxGakAn1Lf4zSlvvGQQf5s37+VEDiZ2BYHzjz9ZGZBdXnac29Zx6xbnMwR8u3TrGegVYH8DJeYl1xIpYf8PhgK+gxkFI3gZZpZJBw3oEzBKbTaMV7shPvNfXqCRzd0mk0ImDKUQrAYgWgcTWOf7ChV5X48OAHpDx0IgEkT9Zj8/V2EDuxIVwDvHb6FAzjqOFmpsW8PXbjrrFGOsOpUcEESijEASgGgQlV6nLcOJ0B9SiKo19jCmMTKd77HLAPwmGI3COZhARciEEhGvUqWi6ShH5qvqLZWNI8UaueFO4RzMEyf+MpErxtq+XSvTqAgFh3EfysFkPjSKaK3Z0RE6/927d8tVV10lt2iGJ9Tl5WBaA4gxEP0cog6iM2vnXEOyo1aQAsOBzscUjnV7tapGIXNlyXKOgQiS1Q7mYMYMHqABkAGea8Q7bHQeZ4/MKPN79JHQTSVQBMAUF776hmYoi5rsVZ++gyJyMO28nGsYysG0cNzRY8bLFoWfobDZZ2R6+w0YYiDEefNeHlgK4IFkUdu062ScG/u92xRic921xQP3MeZ8V+UzxlIk/OTmLyLSXvyUQ+vyQjmYzIeo/fLlH8qwYYMU3rfAZLq8GpBE6yC6+THa55PrYDr5m+xNB82iWRkaysFk3O597ZRdoBMyqoPpJbOimRu0Ye57dY9zwStA9uB9p+ywDmYwHWEzcwSSyPRFs5+OH/tTBg4eGmAvvnvxxRclWBO79sFk1CsKFbeOGM5SJPozlNwjS0mAzal7UsvBDKUD3HvGqUebNn5GA11dxEv23F+7VqCTuxdE1jqqZKOdWXq3HApFd9Abe1WXeslprz1nF9j9Dee/veR3NPxcoEABU1IzQZ1ngnwE1nqpE+086icjOZjWlgrG95T1cLE/g+1ZHEyQb5Hos9R0ML3sOSdvjoodJuO0dIkrmDPLb178zN+d6ADKr9wZTK/nkutggl6jDIhExUhF2mCXduzcXVq2aGJsW/+KjAK+gxkZncxdoTKY06fFm9qAYBnMcXGjFD8+R37Smi+iPOeec24Cg9KryDxaB/PPv/4yWRbgs+D43dFp6heAy1rh9Zfev3nzNjWqO6ZIBjNG24O/p/VTKz//wtTzACcA+oUT7ZyLjXgRrXU2vfjjjyMKyZxu6gS9aBTKwbRF6NSrAV+lntRmSmw2AGcI55CL7B3zxwBzrpmXg4dhj2Br1vQZ+fXX/cZYw9gJ52DaOp5zFQ6IY9Je4c8YWKGuUBnMShVvUmhnWV0vhedGkMEsrnV91BGRMXRnihmDl4Nm5wQcl+yie42I/FNDBiQZ2N+2H34whuszWscS7hy9zZu3GFoDOeH4jGgcGbriEsEGbmTXMJSDiUKAB65SRY2jjxKGdhUqlJPuPfomoJ+XgWS/11azCTZjau+zGf5I+MlrD3vxk7vW2YvXgWebKL4GB6jlAdbshMHZ8UVDV6/6smifT66DaTOY8HddrUMDWh6Jg5lRMpgWIpsjR3atA24XWLPTncGkHrWzygPQNjbzHWkGk7ox+g1Es5+85Jx7P1gZGUxGWRpFoz9DyT37PcZmdY+Xg5ncGkw792A6wL321jEEffOI9jNo07azeMkeJ01DGdbIisnU1f6vHj4auoeS03bPRSv7kpvBBJmTJUsWPQbpIq0b/lAGDIiRp59+MqALrCNinY/0BJH1ymB2UiRTX0WwBeN7u86h9iwO5tZtP5g97bQHvPRZajqYaZ3BtPKVnijWvk2ug4kj/Pvvv8soLbsigI7dRtCvUKGCfu1lFD6T72BGQSwrpBGuTymcjhpLanpoIOHO0lnDzSoSIsSTtMEHWUQgk1xkMnCIUiqDeUCLkvv2G2zqtID4YcgCiUQQkcXpoTWYPXt0NbAbHIfRWsB8vxqrs7RxTUrUYFIT1a59V60B7Smlb/yvFg8B6obl1a1b25wJx/iotSSrR1MEIJknT/6rmdf9njQK5WBaRU7NDA4MNRsYqtXvqGYa9FCngHNENIp7qP/7XB3umnqYNlkru6ZuQ5+xW4WLUT94UF9TH+hWaBZCYt9jDX+gpNSsYCzgGPF36ukmxE/RzPKIwLssG1rBCCQIp5COk0BgbeMG6kYjqcHkkOnbNVMMjWlMRM1sGa3bpE5n6rQZWufzpIFpB8tgApl7VaOn7jUaN36SaVpA5ox6ibZKO6BY0JxaQArte/bub/7tztZaB4kmJkCMoUO3Hn0iymDa2knWkBoxmqCQraZO0qsGk70KhJdzzQhwcFYjENmHHnzA1MHgbHbXxjs0rWAe+zVwYGGxODd8j/2ZJXNmUysIxJvmQjRMorlR9579IuInW+PpRDV48ZNbIVped/KTDaKsXPlFoBbTS3xF6yC63xHt80lxMCknsDzj5G93hsuOBX52ByUircF00j4tILLQl+YRu7TxhPMs4VAOJsGDSGowo5kbqAPgx8WKFTE9BM47L6vRX5RRhKvBJONPk5Vo9pNX8MLt6NjMfDAZRY0oTkOk+jOc3Gvw1BMmWIhcszXDto8AcszWW9qgB/O9vsR1hk5XXH6Z1kg29Dy6yqsG0+4rLx3A/TTGwiBGHzGG9ro2bVW23qalGMFkDzoks8okLi8Hk2YzbTUAST05gVZbnx0N3W/SmluO1PGS0/BOpLrUKfsircEMxs9AQWkERS3j33+fMIF0GqI563zd5Ug2AIq+oEEYeo/GX+4mP172V3JqML1kFX00nDKePhkvzH0xqG62TQDD7VkgwqZPRxh9llIOptVHbr0WSQ0mPBsqg8nvSa3BpOYa+7avZh6ZK/Yfep7mRsHsa2uPdNfGhDyzbduPBj3Dfu+tPU9o8HP06BHprE0R6RmQOXMm7f2QI7D/onAdztpbfQcziqW3QhpYw1133m6gh//qfx0Urw38kE5V1JWVURhjG+2uCUSV7prATZ544lED04uNjZMTWmdYVo19mqMQjWugxv66deu0c+YHcqe+t1bNe6WUnmEY7n23Vr1FG/TMVkjsCvMcTgMdKenkeOMNJbVZ0LXm37W10Uwz7U73ySefmvHQuY+OmI01E0eGkawcm+nkyX+0yc+FgS6yN2hHT2C8M7ThD1cTVa7AZ3A8GGupUiW0C+TXgS6yOK0jdH408LEXHdkefugBY9xTH2JpU0I38dx5L5lastxaU0KUqHnzxqY2b+DAoYlo1LRJI9m+fbs6zK8F3uFuAf+eQoNjtTkCnRkR6NAdx5oaADqJ0jl01apvjKFAsxyUNdm4UdqIaLF2EwNWzLmBr2rnUTtf2/EW+KIt+EZpE1l0ru0j2gSD7CvvIdKFE2a6malR10FrJvv26RFogIPR3LlrT9OYyX0mnlVCy1d8YBQoEWg60Nm1wkG1XWQv13ngcNkuskU1y0dNYX+N7pK1u/uuOzSz2EC7yS2QRYuXqFOWRy5S2lDoTmc06hYs7/A3AiXOOQF5pXbXvUYIYC4L93xI63RxGLnsHqEplbuBDHODRuwR1r+MQrpp3EHHYfh1vsLhLN1pFgOs27mfcubMKcNGjJKNWjdMgyugcDiR8D7jp/usveiMTIMimh4Bz8Jg7KyNTWhMRE3ZSM3OHtJ7LtJuzqxXrftqGoXv/h4dWenwCK2v0zoivoOzaTv3heKnm5QHUUhLlr6bgGftGlt+Yk1xfJz77F6tHQZW5OYnnPIFuo8wjm0tllOEYWDadcVJvqZ4cbOGoejq3EfRPk8DGGD5VsbV0IANMsfS0f078CKMN9AW1IpDf8vfRbXBD83FnGtwdcECAX6uqBlOZAwddO2aZ9fMhpfsolbQ/S5oMHHSVA2CrFaZVM9A+b0gxlGohIhvRV48q0G1+Pg4A+tzyw8CH8i2uXPnS17lUdASBOlScm44c/D+UA14HdCzH2kEQ3dfmqtBD5AZBIjmvThfbtDumxu04ZbtIkutWDT7ia7m7i6y1BE7dRq8QHMa6rwx/t0yao82uopEf3ZRA/Dmm8trf4DhYeUe8yHIhhwi+FqgQD5jnNOtnWAodCe7i/E5eMhwidPAMEHG3tpMChnQQ5t/8G97MSf2F52Pt23bprr2PnOwffXqtwfu8dIB7AE6YtMtvrQGg+lki66pWeNe08THdnP2kj28mIzniy8tMJ1COaeR77IXvtOSlLt0/OhcAmtc0dIdueolpwkK0eQJHR1Ol3rJPnR8Uvm5jnbKnjVrjmTWxlTMkwuYKbKYy7mfHtQAOo4QXZvpw4DMoKkUupb6VOSIUy7ShRsZZO0vfrMyje+iY1ljbBe3PAPST1aXy6l73bIKxxmd7JTxrNOzar+5+d7ZRTbcniXgQcfUcPrsTuVHAjXo+0j0gnueTvvGa20ZM11k3XYhzcreUpvIOW8v3W51kO0i6yWDPlv5eUAe2DW28pu+HTi5UzWAQNd/7Dv2Dgg19/piX7M/0cMTNdDPHiLDTgATmbdGu3lj6+LkDxoyQhsL/hbYy9gSY0YN1/v/v2wmYiVwFt7oO5hRLLoX3C2Kx8/4W8kK0iqczAQwXLKBGItkmpxwnTOeEI4J4thMm/asOSLDKiKU4UcffWqiZE5jhce8ILLplV4YORgMzTTbYjtyYpiRqQcu7ayPSa9zyGjjItu3Q4MWbthuRpvH2TZejqYiOo5RHK4O+2yjTXqbL81G4idNMQHgli2aBrq2JnWcXjrAnb1O6rv953wK+BRIeQqAFhquyYqSGgjn6EA6btvGnJUq3mwQaf4VngK+gxmeRoE7fAczNLGAHeFkOrMrHCVBZGmkNrrxyrhEQf4MdSuQ3R3bd5oMKrWeFspDnSlwq6f06BQyju4rIziYBA42bd4sR3QuX2rTnrZtWhojDMOM7BlZcTq0+lfKUYBMLJF4mnaRnbAw7ZT7gv+m1KQAmYjX31hsMiODBvbxgy+pSexkvBvDctHit01GEcSDzZAl5ZXBdADv8h3MpFDUf8anwOmhgO1CT+bZorPYz30UyQCK75677zw9A8ngX/EdzAgX0A0zeeLxRxLAYCJ8zRl9mz2YfvWatQZKgmMFnLRhg/p6pmeeM3ru7sl9pjBl6p0QRj201o8mBVxAQChKB5rrvvi7EyoJLIVjG2zmM70QEDgR5/XRyIkzMamH5MKIBqriNbf0MvaMOA7ruANVpr7ZefxARpzP2Tpm9j4BmRUadOO4HRrm+Ff6ogA6DPg2DftsrWNSRxhMB3jBOU8XVDupc/Gf8ylwNlHAdqGnLAA5zf/RF6GmwmsppUqubDhbaOk7mGfLSvvz9CngU8CngE8BnwI+BXwK+BTwKeBTwKdAKlPAdzBTmcD+630K+BTwKeBTwKeATwGfAj4FfAr4FPApcLZQwHcwz5aV9ufpU8CngE8BnwI+BXwK+BTwKeBTwKeAT4FUpoDvYKYygf3X+xTwKeBTwKeATwGfAj4FfAr4FPAp4FPgbKGA72CeLSvtz9OngE8BnwI+BXwK+BTwKeBTwKeATwGfAqlMAd/BTEECc3zDrOfmmMOOObB83NiRUkwPD/ev00MBOn9xTuBrry+SDd9vlKZNnjFHOrgvDhOfMm2m/PzzL+ZIlcKFCyW4xf2epxs8KYcOH/bX9fQs42n5yoEDB/XQ5mflgw8/luZNG0kuPbB7zpx58s9JPWpl7Ci56KLcp2UcGe0jHBo/MX6qfPHlVzIqNkbKly/rOQUOY+cge7oiFypUULvf9kp05mtGm3tSx7t9+w5zwPvX36wOSbOkvt9/zqeATwGRUHr9+PHjxjZbsuQ9uf3226RjhzY+yXwK+BRIZQr4DmYKEviTT1fKFG1rPEQPmcdYra9HmRQp8t9Zh7So/3b1GnnppVfkXD2646or88qatd+pUFxtDk3nAG4cm+83bpJZs54391xx+eWyVu8pXfoGc1xFpkyZ5YW5LxpBed1110rP7l2kVKnrZd269TJsxCi59JJLpHnzxtpi/VJj3H3++Zfy+6FDnk4UY+IA6FGjx5ljNDhG5ODB3/WstkWycuUX5v0cM/Le+8vVMDxfje6RxhFDUHMW3yeffGbuOXLkiOzctVuebvCEGpvl5Budz7jx8eYcMeZkz3/kLMwX5r4kLXR8te6rIRdemD0B5TkGZqo6fUeOHJWTauRnypxJenTvHNV5cbyjnR4N0qVze9m4abM5d7OWHhOSKVOmRKsMfXAwpkwaJ1dccbn0Hxgjf2mAIGbIADNH53v2qSO6Wp1Sr3VNQfaJ+FXfqKE6R/ng/fdXSO3aNaVPr27mGJSjR4+aM0cXvvqG+Xf9xx6We+65Uxa/9Y6u6Zdm/b5UxwCesOvJRzkGI27sBOM0xE8cI5dfdpkZC/RkzRYqrbLrenFsSpkyN8izzz4vH338qdx55+1SVPmbNeNomnzayvuZZxrIddde40nziCd4mm50n2vrn00XGeG/+uobeaZxC5k1c0pQB5M3sY/69R9sDqwf0L+3yold0r5DV5VlD5tjOlLz4jxD557OkePC1Pxc2HdzPnDTZq3D0izsizLIDRzR0blrTyNP71CD3nnZY3e+UJrEjRkhV6ouDHaFek96JwXHOZ0ufk/vtDhd43PqdXfg+LcDB6R1645ys57RnBwH06l/b7utquq74mqznNIzwL+U/PnyGVl3/vnZzJSD6Vb3fvDSv/aeUHZZ/7495WO1xZw62n20GcdboeuwN3/99VcTeL/7rurC0Thr132ncqmNOaf81ltvMTqfeUybPkuKFSsi7dq2kkJ6HBl2xeQp09VeGq923zUJljOUTVixYgX/SI/Txfzp8Du+g5mCizJ9xixZ8cFHEj8hLkEGBCHDb6+++roMHz5YypUtExA+U6fN0LMD/zYCD2euT99BMlAFFI4BjhGG0pChsbJ581YZGxdrnM5RY8bJu+++LxMnjJES6uStWbtOXnnlNenVs0vgvEU+EErY8jvnca1Zs06/3Va2b9+uBkEvKaPObPdunSVbtv/Oady69QcZOHioGVOePBdLLz1o9l91lgcP7hdw/jCeuvfoI083fNL8H04y5yTerYfRdtHDqk+dOmkc2dtUgFWpUikRxZkj782pRmCf3t2Nw4KDd606Kt27dZRzzz03olWywjJe6RIss2JfRGZl8tQZxsHMl+8q40hx4ezjnCJ07XuCrWtEg0rmTYyzSNHCckOpkgneZI38c87JIv369pK6dWoFnDrWneuhB+saxQBfkanF4d6372dj9OO8WwVsHfP1G743c0bROJVb67YdEyhOxtRvwJAExjLZ+/hJU5XH35DRo4dLRVXi6f1KSwcTnp/9/FwThGJdUvpiTx7SQEJqHAgduYP5pwzQwA0XRhcogEmTp0mNe+6SSpVuTukpJ3gf57E69zTn8ablFSnN0nKMKfltnKuZM2dL48YNpXixokaPWX7PmTOnvPHmW6pbtknzZo0llPPvfs+vv+43QVACFOnxvF3nviMwebr4PSXXLiO/y6nX3Q4mjhq67CYNhCfHwYQ+dj8PGtBHHnjgfkOy77/fJC+9vEAD9p0DDmYo3WrpHOqebdt+CGuXXXTRRWZebueW9x/+4w/p12+wtGrZVNav/97o7enT4gP6GVth4KCh0kT3Kc4kNudPirgYqjYnNh7BZmufLVu2Qu2xTsZGshc6JhKb0CvIn5H5zB97ZBTwHczI6BTRXcEyIDiArVp1kIYNnzDRI+dmw4EjYkRECafqirxXyFDNgJKBsheCq0WrdibzhzPIga9t9d5riheTbuqAkTV99JGHpKg6Is4rlLDFAIsZNlLuuvMOqXBTORk+YrQ5BHxy/FjJnz9f4DU4xxhqd9x+q3ymmc0RsaNlwvgxcovDUeSekaPijCODw1ZMDYqZmuXCMQMmfFLhct+t3yCNGz0tOETua/fuPWbuZF+hw/Hj/xmmZDzcznqohYjGiAtFG/d70iqz5czIuh1mxvjmorfUiTgs2zQ6OXZMbGD9mRvXvffebeiIgz9oYF+TiSZLzrPXX39dgMfsuzYon5UrW1q6dukYWCerlJ3Ky8vB5Hs4r61ad5BLLskjo9ShzZkjR0T7Jq1uSksH06IdJowfneJwXGsQ3Fa1SsD4SUkaR7rP7D7m286ofkqOJaO8K1KaZZT5RDvOlOJ3AmZAIdMjP6X2vouW5mfj/WnpYIIgAjVGgNYGxUPpVrs+we7BRovELsuhejaYg7l69VqZ++J8kyDYvn2nsSNxELFD//77b4kZOlIRT69LJc00Wp1NkAQoce9eXc080JPPzppj9PsFF5wvw4YOlOzZ/0OgsR8jsQmLq63qX2cfBXwHM4o1B+a6dOn78vwL86Tk9SVMBLZkyRIahW0iX6iT+NzsF2T3nr1yX8175PZqt0lZNda5cLSIZM6cPjnwN/dngV00btpSI03NzOZ3XkSJ2rTrbP40UQ1SMh4I0kFDhknpG28wRuT9te9LNJNQwhahMXrMeBk8qJ8cUygbjgFzAXLhFRkGLjtw8DADfZ2kTihwSOe1aNHbGskaoM7xAAPb3L//N+miGdEDCku55ppi0qNHl4jhrgjqnr36y59//pnIUcEhJ4ObM+d/zsvhw3+YLGkWdVyJmL/x5mKpc38tk2b0oUgAACAASURBVMFkHaygd0JwgeeSaT7nnHMMPT9VONc8hZGU1czy008/JXPVobbvQaBu0Mzenr37AusKpDZu3ETjoO3QaF+5cmWl3gN15Pk5c01N34P16ggGVWaNBgIBI3I467kXpECBfCa720Kj9iVKXCcTJk429Gyg8GKUzNfffCv/IPSVhpcqfMU5H2hYT9fZCnbuBxpTq1YNad2mo5mvhcpaB7O28gTQm9e1JhXY8H0KF3ZncnA44c2bb64gixe/Ixt1fOPHjTLwGa5oHEyrsD799DPlkXHG8X3t9TelgAYs4O9OHdsmyGDv0b0yVuHUmfQ/YNFAbXr27Gp4ixrmuLgJcvnll5mMcmXNeDVp/LRZT94FJBznOmZwf7lJAyS7NEjxi2YM4GEy4GRLvlz1lXRTZ5l3uNeLd+3Zs0cVbntp2byJ2UPBAgnBxgnMfem7y0LO0WsehQsVNEEbKyuAkK7VIBQBAGDn/PbYIw8ayHLmLJlNkIV1el5h97Off0H69elpxvv774dMLfFv+/eb2lH2AggCoIfA2KELNeDsp1cWvBp47lPlzQkTp5h3DxnUX15+ZWEivh2okfkXFc5P8Ce31qP++ONP0r1rJ0PfYM4SY8T4nzHzOeX1/AY6z73VFEbWulUzA7F6973l0q5NS9m0ZYsgM4CYEV1n7sijzZu3SAeF1ufKlTPRnimkdIufNE0zBRulXr26Ztzw/RP1H5V4rQu1vFLx5vIqw7LJfDV+2NPpwRmxNGvXtqWQlfv6629NSUNvhbcDN6c84JGH6ymdmpuyAyBqP//8s5ED8DtGIYFGShDOz5ZNOndqJ5UrVzR7FBipW75ESiu7r8gMeu0R5BklGyW1FAOoHFkMAlE1a9ytgagOKk+yqpH5iqxUw/qySy8xgcQWzZvKfM3krNL9N31qvMmkO3Xj34rY+Vx5G9naTXlq/IRJeu/XuqZ1jO5jHyO3fv/9sIHmb9q0SQOf43S/7JE5L/yHNKlS+WbzO0E2N90OHjwoXbt2lIJXFzD3OuutnbJ51MhhKvtXyltvL9VMzaWyfcdO6dq5gwm+QdOZOu8iWlYA3YH6ITNA9kSy73huh76PtUUus19xGOa/vNDIWWwD1hX5/aju9eUrPgpJZ2fAmTmx14KNEb3mXpOhMQMT9INw0sSLt0APYbe49VmsQimXqA3kngN0xTbC4ShevKjZ/yCk9u792cgkvgHtgulvguPBZP7Ro8fM/mDM7I1LlM86tm8jubVuPpheJ9AdLINZIH9+o98oF0FvML6Suuaj48YbndJPbSACrR9++ImMVx3N7yCEnLrTK4OJjLxUy5Ns+U843WrXMZj+ZWzh7LJgOtq+m73FfOE/a0demTevkYnHjh/TcqZJxo55552lAfgr+ie7/s1mZrEn2IfUkqMToC0OY7Q2odNetPyLruBdyA9sWPjksCJdxqju/0Ozr6zTli3bpIMi/EooNHfK1JmGr9iLW1SOIjfopQEii70EVNmL9wsVLChvv7Mk0V7/68RfMlF1Ya7cuaXqLZU0SbJC1lGWVuZGGaB9Ay5VXvOvpFPAdzCjoB1OQ8dO3WS0KiaiVER02rbvrBnA8iaziMOw6quvE2Td7CZEIHkJPft5mxVyQi7sbzYTQA2nfccffxxROO1AoekGDh9Oj/sK5WCiCNjIKHSMQpzbBk89ERQ6Yh0NvuGVVbQCt5HW4Fn4CQ132nfsamjz1JOPR1yXR4MeILbNtPmKreHkuzajx+bHqeTC2aQ+EqcIhe5VG4Zg7dq9j1E4xhlVw3rOCy8aQx565kXgOqB869VIcr7H6Xhk1tpQ3lW+XBlDO5QKTgrzJhPM/65cqaI62TWMskIJdu3W2/AMtbSsyYT4Kea7OAR8h3k2b9ZIBfYJs6YIX6KEGDbBat2sg9mhfWvzzsExwwNQWRxKLhQESrtX7/7GkcXZeEqhZfcq/BqD3hpf0BC6fPX1Nwbq7MxQR+Ng8j5o9awaZiOGD1FlMENh210NHOedd941AQOrtHAoRyps+qAaDVbZUR9TvXo1o9CJrObIkV2d0naySx0V1gs+srUtrB0OF3QsUKCAyaC//sZihf9MNHBiaHJUYXm1VemEW69QDmaocdaocY8xAILN0TrcXvOANk5ZAd0WLX7bKDVqZMtr0AJj1HmPM+NKdjpGYUx8A/rRVAfewbCrc/990kqDDnZe7kytXSf7bgxyN9/u1YDKe+oMjho5VIMaFxhYdfbsF5qoNrB6L74EqQESYbBmy5GPwLMIFF2o0W7GCPLCOvRA5bm3nO4j1hVkAwZtvquukiuvyiudOvcIuWeAc1ELRBAHp9VNY5wcIutc6cnBBIrWulULDcDtN7qjbJnSZv93031HwIISAQIOOFigSwikQbMbbyxlshBc1JYiG0CbHNC1Sy6tkF1A57xkGsE6ZCPweWD2GINWro+LG2mCD716DzAIiiJFCpk1ZE5cwWQoDbScMpW6MOZo5T08PSI2ztTPw9f2PddrUNcpp0+ocdipS09PuiFrnZfdA07ZDKyffUhZAGUSGOPUquNg9B84RGvYHzHyiowOtZTIlmJFiyZ536Fzqfu3pS1OPReOzs6yBasLyVp5jZHfvdbEjYKxNAnGW6yDWy5g8+AUhJoDdkr8xDhTn48chl9jVR+w19nzXvp7tPLW9BnPJdrHBFzo6WDkm6N8hjHDtz1VtwXT68EczKwKl48dEWOQNlZ3Dh82WE6pczJA4aJTJ483upo99uprb/wvkJIQYu92MLGl4NnGjRoEHFsc4lC6NZz+tUmHUHYZ7/DS0ZZHgL/ifIFKs0gzmo3RawHHbMWKD+XWqreYdaYXR00Nyo+IHaPNEesZ+YrtyRye0FKOIxqopHQI+w67LCk2od2T0K97z74mmI59gEyhFAw7icAOZVhDNHiMsz7vxZcVETfb6HqCJ4yVAEDvXt01aJHNjI/32Tl58T71twQn3Xsdu5Ea1QUakCV4QtDOlnjBX044cAKB4v8jIgr4DmZEZPqvWBsj1m5OsOnuv82b93IiB9PLOfT6ZLQOpsG+q2L/bOXnqpgbG2fHDT8N5mDaBhg4fRjjXs6he4xJESZLtU500KBhctHFF8kE3ciFChUMS20i6T169dNxXW8yw7YWlAcRQq3V8XTWCTr/RiTOy/Blfk2btxYMIquonbSJxsGkJoJ3TdZidwSjbRxQWI2rBkrPdmqIWMMeR9EaLfHxcSaDa5t9kOnNq3Bo93idhhffCudgIuztemL4o9i/06ZPXNaZI3IOvJnmUCit0qqccQBprkHQhP/DwdyxY4cR3hi21uhPioNJJnfY0MEmM5pfDbcumum4Uud66tS/CTqJsje4smY9zzTAwhmpoY5Tm9bNjYMJb+O8Ad/BwGB9Lbzc1tsOHtTXOGODhgyX9dq9+RHNBjzzdANDd95F9i7S9QqWwQw2zoc144SDGWyO1sH0msfYcfGJHEx3cMo9HqejWEr3bUuFOzX8X3bAy5iO1sG09/Muxg7fQPOfNEjRW51XC5N2B2C43/L6x5+sDDSKckNknQ5m3bq1zRrZ+3FCMWyITJP1xtCPZM8EozEN0TCuuNKTg2kbI7lpA2KCoAlO43m6HyZMmGLKH/arPHRm2Z1yEOcfxEFyabVhw0Zp1qKNp0wDATBs+KgEdHTyIfXhGJ04g+ggMs8Yge4ghJuXnf/GSMRxBMFAYA1Ddvz4yZrd7GCyF8EcTIJNtnmcm25ueL47yGLp7ywfoB4tZugImTFtkqJuihvjFblD9j92ZJypOc+tmY6k7Lu7765u5BuXhRhapA5/w6kdOWpsUDpbWW73OfuNzJ7XGOEfrzVx9zLwCjxZfYrDh4Po5D3neCOdA40EW7dR5IMGB26tWlkDzt089fc47S/x0cefJZL5OLQtVcYSfKCngG0cRn1rY4LZnbsH1euR1GA6x9e0ydPSWQMWd9xxm+FlHA8yaJTtuC9rM9kmPwSLQZw4u9KH0628M9Q9q1UnwvvOoL2XARXMweTdy5d/ID0VPWbXnuwfQWSQBdRaEsBCf+L4F9UANAEwsoTIHvYQiBLKnfr17WEC4NxHBpkyLv5NkIMr0qSD1RVjNFu88vNVCZoK8pstB4P+1rlz/g3EhVseOm056wQ75dHff/9jgkJeex1U4YdqVzp1b0rW6nqt19n0N9/BjHC1g9UFoijfWfKuia7QuMBtJFrDC4hQSkFkaZKAs4AyJ7vz8suvyqRJY+XGG0olmE0wB5MNO2v2HAOHBXJpFQ0RzpSCyJJZJWJENoUIJjWbRNKAmdgsF4PFybJZWZy14WrMVK5cSTNPNT0dZndzGWckkSidl0PmVTOYVAfzA4XWMgYiznnz/n/WuKDCx4hut2nXKeBgWp6BJ4DrYgzYi1bpx9RASAkHk3cCPeqg2XWijgQNMNjdRgkQb7KbZDuBYuOIjVWoL5kmIGLAS4B0nZMlSwAmG42D6YTM4OgCHwb2uEWh5EDCMPSB2dkL6CnRSTIJVapUNLXEQNFwmvlt5OixAr1z5cptoqu28RXPM+YuagwAZ6tU8WbjoKLkgc30Ukja8wqRBVazTCEvka5XKIis1zjJHgNTCzdHr3kk18G0vO6FeHAbjpFmMJ0OJjBAYI47d+42Bhd8Q9abNfRyML3kYygHE96kPqh5y3YK0+9rnFdquOHJIcqf0ewZL14hkOR0MJeojIYP7BWuA26EaiHi29ywYjdtyGhiSGNUkU3bvXu3qav3Wjv7rj4awQcym1xa2QCVl0y7tWpVsx5c1lF3jgkYPtCzCXoMC0Y/xngvzXL/+MNPEWcwyWiCcCB7RJbwd23GQkkCWRIn3dwZTBxM9IwX3dwL46ajlWvHjh3XcpaqxinmypLlHFNKsFflD924gXuS6aL5HjzDhcyOdt9Vq3Zrojo5554ZFTvMZOqC0dnLwQQe6DXG0qVv9FwTApzOKxRvMT+yhE5j3ksXhJuD8xky20PUgXfuPaf+prurW1bSWLBRk5YGSk+3VnuxJvJvpkTvi7YG0zk+jlKiS//y5R/KsGGDDMQe586Wizhp585gYuehI6reUtmgSEg+hNOt4e4BDgz9Q9lljMlrXWzyo4pm5JzZb7vmwFFBFFF2YxFAJE9wsin9wj4gmEsA54svV5lgAxf3EHDEZrtaIejRlE1Z+oXqseEFPbZjJmCMPRnKwWQubnnUSssz+vYbpIH4xHsdWO0rr7wa1MEETYUTzUkNXDUVtZQeApYRK540vtF3MCNcgKRmMHk9kaS2OB4tmiZq8oOCBP6HYdFNoZdeTX6IIrGp2GBkltZv2GCi3dRiEVUEagWuHkiBsyOfl7BFEAJjwkm18FPbnADB4m7yY+9HOWzVjFqwgm4gXdbRxtkiG0HX2KraaATBO0qdBWcG0U12xoCBf++9dwW67FKDcIEatRdrBpQrqRlMonZEJonK2mhkUh1MjDne5e62yvjcCttmV6hLch7/YefuVcuWlAwm72OdgIgO0o6/1EXhkFXXY0TGKk3btG4RoKHNuAJRfOSRepqdGC29NMJplSiGXq8+/QMw2WgcTGvs3aJKtok2dDquNR5XaT0ljsR/ELyygcYBlucu0eNxCDxQb2E7/JHBJLpK3QQ1vBgdmzZtSVD7awM3a1XwX6vZBpxPHMzuuoeaNv2vhhnlYNc+kvXycjBDjfMZrddl3MHmyPoHm4dbqXl9O1QGkxopZ8MG5ksAAScfeKtTCUfrYNrW+oydTMW555wbEkLOty2v4/DYGu1wDqYNEgDvB0VAppqAAdnrSPdMMBqPGT1CpisckSs9GAThHEzQJ8x72w8/mNpBeIsMTKgs02Q18jiqKLm0evzxh7Vr5EhPmebVqMk5JroBZ9GAFJ0sV3zwoQwYEKN17E9qN/Ibo3Iwbb3ZnQqRJ+NAXSVBlHAOpuU7N93c+sVNR8t7BP2cTUt4zupbIJkcseIcAwHZpOy7lM5ghhojAQqvNXH3dgjFW3QapaY2pTKYlSreZOQ/vSS8EEhkMPOrY+aW+e3atZTevQdK2zYtEsEVw+n1aDKYjI9yjHWKgjHZX3U8zLFvWrri1QHVyxGCd+BjArQcsxZOt5I9DXVPWS0FokNrOLuMo/DcTX7QxTQIwml2OsiW73G2ChcuaLrCwtM2s1mhwk0GDotTim05aPBwA/u1TXpsUNDCZEM1+XHahM4mP9aWpu7S2c8D3bV58zblkY7GTk5KBhPEjZv3H1P5Rl2l115nzdx61s9gRugURXCb72BGQCR7S1JqMHkWI3W4Olx0GBuph5PbTCMbjWNKfv31N2N4U1DvPqaE7A5O3TqtoeOYkhyKSUfoAG+1R0HQ6KC/GvB9e/cwWSsrEL0cTKC1/foPMU03nJse6GaPnv1M8wbqm5zHlACp6N+/l1ytCsCrJTXNaXr06Cv1tdmGNepXaNMCe7g6Tg3OM5A7MPbuiCDOAjCMyy67RCOAVQy5/9J7p2p9DGcv2nOXklqDibCl6y7nOlHHhAMGbh/4SLQ1mEQViZijLBHO0Am+AMrmjvgyD+uwDR0y0DjPGERks++4vZo2i/g9ogwmnXjdZ8mxXjTTQSna9bZH2tA8hQi07SJ7c4XyAb6g7gcHmbWh/nGzNlux7ckZr6UxkXsMLGBYkR5TAp8S3aS+BceLIAjNhch8AYkBImuht07ngu9QDwJdq99RTZuENDHrQwCEulHmiqPsbD7EWG3AwXbA+1Mht0B4Nm3ebCBARH6t0xvJenk5eaHGSTQ11Bxt/YrXPIBffazZYls/7fVtAkE067H1TDaAQGCJrCK1pUDGRiq9cdKgEzKGKCuZdBQ0coJmQkB5q+sz1P9Rc9mte2+zx4A22RpMm8G0RjtdnIF8cVHrRjAgWAaTe4DE99C6GiuHWFOCX4ULFUpUg2kzMhgozJ3aW9ukKpo9E4zGQMCBaGcUB5NsnA1Egt5gT4D2sE6AXUtQBuwNMvXUDH35xVcmIBSJfAlGKwI8fTTC77VHrAxx0tHpmOAE0igHvvr77xOmVpemZ2Q83DWYofjdBjVouMO+aquNoHC6vRxMYHA4hRYG60W3cA6mDZzOnj3X1BOWUWOe5mDo45u0pwJ189RD11B9CD9SI0vmDR0S6b6z9fl2X0VSgxmMzu4Mpi0R8Boj7/BaE2c/A+4Jx1uHFMXgzhZFMgfn+iCj+ypPoPfJ7AWrwWS/0jzRLSuH6FEZw9RRypI5s9Er9DTYuHGzwho/1l4CdxnIbTC9HszBhDft/nKOD31hA4qcBW5rMb1MRC8HEx5mb96pOoxSn3C6ddmyD8Le8432lwhnl4H+cOtoeJbAk9W3dg42MDtDGyLScMwGHSwv4JwRuCLIhTMJbJxGZLb3gaUP+t3qhkhsQreTbnVFzx5dDfSZbOpobexzvzr2s3RPhqvBdKJtnHYuda9u3qfRG+P12usNGzxpEjw+RDYKRyiKW30HMwpi2S6y87Tt8w0KR6W7qO0iS50Vnf+A1jyoGwaDwOlI4VzR9RPDEmOQhg5bFNZ4QqM2CFUiRmx+Cozp2neuGhecebmWjlZacM7hubSZpmskES0OK+cMPRwAmp1giBI549soaAzNZVrA/a1mFIAxkU287daqKjTWyKK33pHeWtvm7ihKx0g2G10OS5W83jiECCkTjdaIOlCmUIfqltK6SQzu+QrZhS6N9Bmgkcu08yBO1WqtEaSzJRGy6tVvD1DeRq9RyM4LRxynwmYw+c12oaNjJGNxdpGlpouI/p2auXvqiccDHXuhK9AOznY6oPArCsTpYLhY6UD3V+oD5ytMgotuccwf4c97rileXN7X8dt1pWMl3TFHak0O5/pBE2Axte6raeA11OuU0WwvEBRgsXybZi1AmnNr91+6sTVp1NBEa2kKZceLk4fRaHnoiSceNd14aRyAoL/7rjuM0cX3iDZCzz179pm1ZkyW1yxUlvoU6tyoC5mhzRMuznOR5L3iCvMN3ntYGxBRTE+Q4QGdM+uBY0Gwgk6Nv+qBy3X074z/TYV+M26c/bxXXCYLtXED8CzWElpimG3SLDvdQh9+6AHjUNL0YLJCXmm8hBFKtLaz1nk6uw8DiYzVwAsd3FDu0Bg4ba+e3YzTA0SpTJkbdD22aTOLh80ecSoqyze23gLjm6gp9V+Wb+zah1svGnXZdYb2DbWzr+3YG2ycdPLE0Ag2RwwOsvpe8yDTR1AGWrFHvtNOw8yfyPljOlegxLwX42yrzr+Cdka9WaPL7C/Wuo02v7DdjFet+kZlxWWmiQYGA12gQQwsfmuJ4U3gTsgnHLlChQoaJ57M8NsY87rG7CPOFnTyLYGIgQOHygnlCSLpNJ4hQ9VAFfK6desC+8MexM3eQV5ggE7VGh66nzIeZBUZ1Ue0acQ+7YpKS3y+w/iZtzVs6AqJMW/fE8meqVXzXoXO3ZqIxo8oD9LFGv7mYr9hoEd6nm4UKiGiW2m05ZRNGEfs6RnauMI5Pow3HPmHtEOupYWlDxmHu1Qe8f//1f/otEsNte1MGk6+BKMV+wqUCYase4889WR9013SOU6QD3RotnIOHcSRBnQkpvOkkaF171f5NCeBbIPfvPjdudfYSzTTIaCCznPTDV5D55JtvbpgAVODh9wiaOqmm3NhCJrRmMYtm6khw6FctHiJdovMIxepHOIbZIToeMz9dPtG/y1Z+p5xmqkJpy6Tjruh9t1NKs84PmLJ0ncD/I5OhK/RLaVKldAupl+b/Q5M8S3dq6HobPeLnRfBgmBjBMExS4+VcK5Je+UXnDPnFYq3gAx70czqM/cc6ISL/KWWdvmKD0yQAScFXco60TwF2R1Mf4N6CiYrt237UWK1/wWyBL1/naI3WCdKhILpdZrUUM/ttMHITA2JGSF/qs1FCQm61D0+6INztkDllD072r3J6WMwR3U9upta3Vt1/9A4kFpmOqfjJL2uOjOYbqVLstVrPB9M/9q9QblCMLuMo+uwYxaqI2h1NDYMJRg4bu5mV8zFNumyQVj+5q6vpbM+tsj5GkB/8MEHAh35rS2HXWhpDGoO+/MTtW/pgk4QHhvpadWhlLxk1uCA+0I3AmXlGzRqo67T8gnOOV1kT578R5v8XBjoIkuvA5r92H3MnuCaqOdvY+cyHvSZF+/Dz157fY82nnPaXA/pXBcsfE1PEpgveVW+NtO95FWDG5Hg928S38E8i5jARokpuLcGzFk0fX+qPgV8CvgUSLcUwMjDsGqmsDyayHF5wRjT7QTSaGBedEujoWSoz6Y0b50p597igO1Q1FNG7SAKfJr+F4MG9jFH2vmXT4G0ooDvYKYV5dPgu2SoyKLiYHoVrqfBkPxP+hTwKeBT4KymAGUQwLqP6NFTXyoywMJDfQczNFuEottZzVARTt53MBMSCsQIUE2ycSBxnCVEEZI0XdxGWQhoMPfRNulicP4gzioK+A7mWbXc/mR9CvgU8CngUyA9UQCYHuf+AhOM0UZt9nBvN7TTXVqQnuaQFmMJRre0GEtG+2ZK8xbBa2rhLMyXcgrKemyZQXqnD+guYOyUMPXv19N0sfdq7pPe5+GPz6dAeqKA72Cmp9Xwx+JTwKeATwGfAj4FfAr4FPAp4FPAp4BPgQxMAd/BzMCL5w/dp4BPAZ8CPgV8CvgU8CngU8CngE8BnwLpiQK+g5meVsMfi08BnwI+BXwK+BTwKeBTwKeATwGfAj4FMjAFfAczAy+eP3SfAj4FfAr4FPAp4FPAp4BPAZ8CPgV8CqQnCvgOZnpaDX8sPgV8CvgU8CngU8CngE8BnwI+BXwK+BTIwBTwHcwMvHj+0H0K+BTwKeBTwJsCdIZ8VQ9MP/Xvv7Lh+416aHYjyXfVlT65fAr4FPAp4FPAp4BPgVSmgO9gpjKBM/rrl6/4UObMmSf/nNQ23mNHyUUX5Q5MiXPIZj03R777br38+NN2GTd2pBQrWiSjTznFx799+w5tgT5Zvv5mtYyKjZHy5cum+DfS6wt///2QHvo8Vc/l2m6GOGRIf7ni8v8OkT/brrTgg+PHj5s9umTJe3L77bdJxw5tzhqy//zLLxITEyu9e3eT995bLuecc4489uhDZ8383RP9559/ZMHC181xEoUKFdTjGHrJ+ednyxD0CKWHMsQE/jfI1FqDcLLlwIGDMm36s/LBhx9Lcw20PPDA/RmJbP5YfQoYCnz77RqZMm2m/PzzLzJm1DApXLhQgDJns65Lr+zhO5ipvDLHjh2T/gNj5C91xmKGDJAcOS5M5S9G9nrOEGvfoaueVfWwNHiqfsiH4sZOlFVffS3xE+ISOJiffLpSpkyZYZwGnND6jz8iRYoUjmwAZ9ldn3+xSpo2ay2zZk6R0qVvNGdufaF/ixszQq68Mm+6oUY0fBHJoF+av8AohaZNnpF5L86Xli2ayr+aUXph7kuyUI3diy6+SMaOiZWiRf/jm2XLVsj8V16V9d9tkAcfrGt4ap0GMF5/Y7FcU7yYfLd+g6xZs055cUwCR53vTJ4yXaZMGi/XXXeNedfRo0flxZcWyMuvLJSjR46a991e7VZ54823ZKFmtm66qZyUK1taTpz4W1avWSvZsmWThroXKlasIJkzZ/ac3meffS6du/Y0e/kOddiivZx8cLoCDb8dOCCtW3eUm2++Kc0dzNMpD3Ew+w+Ikd49u8oXX34lW1Tmde3SUR3NLNEu2xlzP0ZYv/6Dlb+zyID+vRM5mKmxPvaMweTKu2B6KKMtTrg1iHQ+brru2LkroGO8ZMsPP/woLVq1l5bNm6SIg5kavBLp3P37kk+BaHV9ON0X7vfkj/i/NxAkI1gyZdK4BA4mv6UnXZdS883I7/EdzChXDwPx0KFDcs/dd0b05IkTJ4wxzfXkE4/JeeedF9FzqX3TPo0ATZo8TWrcc5dUqnRzyM8FU+zTZ8ySFR98lMjxTO2xZ8T3f/XVN/JM4xbGWZmUkwAAIABJREFUwSxXroxxcrZu3SbNmzVON0EH6BoNX4RbBw7fjhk6UjCo3MbswYO/S+u2HWXduvVSu3ZN6dOrm1xwwQXmlVu3/mD2TPduHU3WN3ZknHEo8+fPJ3/8cUT69B0oTz35eMDBxNDp1WegcU67d+tk9pm9jh//UwZogGfnrl0BPrVrMWhAn4ChhbG2YOFrMnrMOOnVs5vUrVPL86BtlPLMmbOlceOGUrxY0XAkSPS7kw9Ol4NpaX1T+XJp4mA6ZebplIes6TtL3pWvvv7GBBjy5LnYdzD/tx9gTC8HM6XW59df92tQaJEJXqLzUkLenTkO5n8yKdgaRCpUCNQ56bpp0+aAjjkdDmZK8Uqk8z2T7ovWjkyNuUer6926D707+/m5JgicK1cuiUY3OuVD1qxZo5oeCIzJU2d4OphpreuimshZcLPvYEaxyNaQva1qlRSJAEbx6TS9NZhiP1MU/ukgblo4FqdjXqG+YZ07L0MKRTB0+Ei56sorVUm9IP369go4dUTa5774snTp1F6mqCIh8xEfHyd5Lr7YfA6n9Mqr8gb+zf3Pzpoj+/b9rE7q+TJs6EDJnj27uTdSB5N7D//xh/Ts1V92aiZgUvzYVKnXSws+SEulm5YyEwMcIxgDhoDF2Q6Rde6H5Do34WSLRS54ObHhng32+5mib0LJxaTShufCyZaUzmAmZ6xn87NpKRNTku4WwTZh/OgEyLZIvpEc+eA7mJFQOH3c4zuYEa7DL7/8Ks8rDPSVBa8ZaN0lefLImrVrFYZ3TI3jngZq9+GHn8j4iZPl6YZPGmMZmN2cF16UefPmS9myZUzEeN/PP0tc3AS5XOvQNmrEsbJmD5s0flrOPfdcMxKMIqAGM2Y+J8UVErjy8y/l/tr3Sb58V8n8+a8opOl8hQBeawymxx550EC/MmfJbLIzPMsYjcHep6dxgqmBA7P+2/79po7y8OE/zPjefnuJvKt1SWSO6tatbb45c9bzUkQx7d9/v8nABBlXtmxZxUuxky16bvYLsnvPXrmv5j0KPbxNcubMKaM0A5QzZw4zF76Fk3CxwiBt/ceD9eoIgilzpkwyNi7WRL7snIN9n3c5a0jIUDHGb75dLecrrLFzp3Zy7bXXCBlVakyc34gdMUSWLH1fFi9+R9egtHyjGbFatWqYe5bq3xF0xYsXlQIF8is9lsnevT8b+vAN5r5H5xc3bqLJru3QWspy5cpKvQfqKJ3nJvqWnQ/jPaIZE+7ZuHGzgcBCX+pUyWDu3bvP0BpniHXLpLSYqmu0e/ceya01rj/++JN079pJSpYsYb4/Rvkl+4XZTd0BWcFsajDfUKqk0n6P1r9ukAYNnjDGxdfffCv/kDUcMkAqVChvjOv5Ly9MNPdHlW+AyL2k/AR/XXbpJQZ62lnX6g3NOjj5Yum7y+S119+UApo9hHadOraVKlUqBXZNsG/UU95bsvQ95f//sve3V6sq999fSwoVvNr8G6dn+IjR0q5tSxk7Pt6sp4XKOh3MN95cLCNiR2umt4k0bFDf8L/7QuFAH+qQXnzpFRPZZO9wReNgcj88RL3s9GnxUlEhpc6LzGrsqDhZteormT41XjJlziQTJ06RXLlzS9VbKsl776+QdWu/k9JlbpQBWt92qdI1FB/89ddfMkGfj3b/sgYlVAbAU7Oee0F5N598v3GTtNBs+K233mL207LlH6i8WKiyorjhkbXqlMPTtgaTWrBFi942/F+4cEG58MIL5U39N7TDAPJ6L3zLWmXS/06qLCEz3VPhpzTOCSZnCA5YmVny+hKGf9/UNbXyMIvKrmA8unzFRzJL90nJUtcbvkHmbFA+qVnjbs1EdjC8EIo/gUhD3+v1u+uVv5/UrHdaNflh7zvlfsWby2tGPr+iSKbLjTeUMrrhgEKZ4xVVwrpYKL17jw6NGai0KGjqanft3m3kq7vs4tSpU0a2Pf/CPIHmICWQJeyhLFkUGqvZsyNHjkiJEtcKmRR+r1OntjRp1FDeVxqTlUC+MCZkYDA+O3nylLz9zhKTRSuo67Nq1dcqO58QMsfzNEBk933mTJllmdbyI++6qVyjPIB766kMBjr/i8q1uLET5LiWkXTp3EF++eVneevtpXL5ZZfK9h07pav+jfFbPUQN4USt6z506HBQ3WuRQgSLJsZPVfmyUb9X18Dlye4hX5ctX5HoO7/8+qsp94C3qlSuKEvefT9AH/YXOsf+bvVwv749FL5f3FP3Af1nP1ImgE5Hz+zctdvI62q3VTWNp2b+H3tnAqdz9f3xE5VKolUqsrVJoiIqkaVQ2lNRCVnHOvZ9H8vMGMvYkwiltCtaaE+lhfZCi4oWIkUo+p/37Xfnf+fr+zzzPGOGofv9vX6vV+Z5nu/3e889957zOedzzp05y5nzCqrTLxq9tXph5yDoExyntmK2+hfWjqxZ85XJYLKnkk1i3Vv7eImOBbviUmRZs9gdbCv6cILuV106tZciRQpn2vd4/+A669SxnazRwJ7r22zatCnbtiq4PoJ+kX2hSPbGtefufjZ18ngtSamQMZ6wsbRQvX9z2duqxwulU8cEU6e99rvvZKyWBuHTsFfiq8GawU5hZ5Fru7atZJWuHfba9Wqne/XsKsjZ+iFhfkpZ7VGBT2j3ROb4umuvNr5SmO9UoMDhRn9XfvhRTM/Ht2Fdhu0bbn8M/FnWnLX11TVpwrqM5E8cp8Fd1/bB4nP9v6InFZVXX38jwzZSBsTegG0+S32z5eqnNm7cSPfueubvrl9Q/bJL5eSTi+7hZ1n/k3dFT7GlR6udhzVHsDCMImuDqSV0bz1J94939Lnfq1+FT1f+3HMkNW18TPsGCoPvFcne7eGE+D+ESsADzDgUIxgBXLToeRk0JEnsJsbm89jjTxrnxxo4N1rZV8EcYKFQoYLqqHeU79XQsNl06dwhoxYGw9Ozd38DEnBwX331dRmWNFompY+Vpxc+a/6P87pZF/hFCnZwztz6SPcd69W7UimKo41Th7PARgm9ECPHptaufRdTjwFggK7Y+LZGBpTidFCfOX1aunE0Yslg8oyOnboZ5xqnh4sNc4Ua1vHjUowBw7hdUq2qUiLrm0V+efXLTD0UG0i059spsmM7//zzZLCOh4v6VuQ+WTNOvEPwGWS1MMzpSrHEKaebZPsOicawX6eAB2frgxUrZWJ6mpTV+lE2RO45euQwNRYXS/ee/VTOlYwjZA1082Z3SRUNMkQaD0YQ8LRx468ybOhA4wDSpAKZ4jji4LgyBYjhEKYkJ2nm7ShTI1Ww4NEGzDF/GJl+fXsahz6xW285+6wzjc6s0PfGoWAsrVs1lx07dpr5xYiSxXtaQTXAPmzsOJd9+g4yoK5MmVLGKF5QqaIJBlgnpLKC1HYJnZUy2t3oIvq+ffv2TNl7AEqkZ1j5Mk9hFFlkhFHesHGjJKguIhcCHsyZzWBu+3ObDB6cZIwKzYEaN75VgzcNMyKmrC/0rInSdP5QQNGyVXsDomwzl3gBJvM/YNAwcemz7hYRzBIwjws06EQgA+cCoId+oSONbrkxLj2ggVas67dWrRrSrXsfSU0eYRwo3nvCxCnG6OKspaSMlXG67tB55Mk84kS4TX6sbKhN7KNyX6cBCxyJgTr+4H2hKD+pwGeTOqPMJfNCXWft2jUVuN4e0z7D3hLM3uDUZaU/n3z6mWnoQNCA/bBTl+4yLi1ZSut6zUo/49jec+2rlioe3PfbtG5pgifu+nD163Bd92FrlLXLHrV+3Y+mhptAhnsRwOuS2MPMIQEH5r9Dp666Z10kPHPY8JGCTG1A5w39PvsKexx0t8Fq0+w7fblqlSR27RWqZzjdk7UGH90oVaqkAZULn1mke+dwdYqnZBqXu9/9oiCOPYZ9i3WKfEaNTpNrrq4n1M1OnDTN3JOgKk7vsmXvGBsyVwO11ta9pYGxrGyvlYmVaccO7Ux99uEazP1VwRDgPtJz2NfQOWyjlU+L5ncZGY0dNzGTHS55+umSNCI5ou1b/+OPxjYOHdzfzIdlShytLAvWEsEPWz7BHhhcI3wezSewMrEAs03rFiaYsHPnDqMnq1atkQkqP2sfsflXq6zZf41PoLYF5513xLZiW9w6ZRz0sHWGf2Gpvj17dDW6nB1bNWRwP5XppKh+kZ3LWOyNu5/hY7iAOdJYkHtb3SOv1XIN5pgg26jRY8x/E9hlfqxct279w6yXLVu2mDVUtGhRY4PQs4npYwwdH/3Oyk+xtbD4P9F8p7UaZInn+bxv2L4RpE0H/Vm7TiL5E/hZrp4G/UJ37yLJ0KlLD9NIDN+BukmSHzCDYCK5FHH0NJKfVb9eXfMZzXzwKwlI4jOTYIkGMAsoLX/0qOFywgnHG9s4VPe8kSOGym4F37HsGwRQk1PHhdo7dMJfsUnAA8zY5GS+FVyQdmPA2UPpMIBETa6sWzvjrmEA881lbxmnvZpmCdngyY6RxQIYjNEIy7K3lBKoG1XRkzJ32wwDesG/ue94noLDtu06StP/ZeTcobrfI4NJJpYmJ7zPIwseM3VvYWDI7SLrPvujjz5WkJhoDDZGlAtn0P4NZyFSgwHGHe35QYDpNimwz0hVZwCA6D6DDAaURy5Lm3T/RuY5WR1x18HDwUlor9lDjfzXu6qOGp1OMlkbx7BJ2gLy0grI7tJoZkcFjGENE6xsqT+y9YBhwMQ6BkTlAKXowTcKDvoqSCx+2mkmmtqtR2+xtXNWl/IrKB+o7w5V1N3wGYedEwAycxhp7E2a3KpGrbtx6tDdwoWPMVFBIv5BgFlc566bBk1OKXay7N79T0YwJDvytXNpM5gATBwAC+wJHGCY52kmEoNCl0syMgQBZs+eJ6++9ro61CcagIGz+OWXq2TGfbM1k9HLAGwMNZH4JG08hTyzCzCThg0ytaHBK9o8sjZcOipBHGQZqx4EAWak9ct6sY63pQ7b5kEEn97R7BDBCKvzkSiyQUeWTEmk+yKPOnVqGXHgRDIfrK366mQ2vKZBTPtMEGASiBsydERc69Pdt2wAJJJ+xrG15+pXLcAM7vuHaGbPBXPoehBgEjAJrlHLdgl7abKHyZplp3bZ2hD3bwSxJiuwcvc8u44JHg3VgNiYMePN5ziH0++9zwC8MD176+13zJpzKen8LowC6toK7AwOptVRAkPjx0+WDu3bmP1r9+5dMkTBGFlEHNPhSaNkxvTJ8oraE7tn2oBmNNtr5RNcs/b9YnkOa9KVT4raGWqw3aCua+eCti9d6YM0EHvt9WUZ8xEGICMBTOZg8pRpMfkEFmBau+3a4KB9ZI+1IP9mbX5mGw9Rl8c7wyyylwVlwXVmdOh/taR7Y6sAaYD9SH6RfY+9sTdZjYU1RUaPoAmBhXUavCH4BTuKpnLRAgCsW5e2ybOCvk40PyWa/uBPYcfieb4NtGa1b0QCmK7+uOs2qF/RACZsMd6DIAq+HcyMpZrpBRQWK1YsE8AkgNKydUKon3VNg3om+YC9t2srXoqs69O1vOdu6arBgVj2DdZpmL37L3Vi31vD6AFmHBIMLkgcPTI/S5e+IiNGDFFK2gKTuQBk2itoTKCRJKeOlZc1I1O4cBHppU1JrlIgA8AMc4bd14sXYNIUhY0pLBsTBJhQlh597ElDFyXq06//kLgAJuMh8+NuTm4zFWvQwgAZcoz2fCuDsBqSaM+wjjVgzWbQXBmnjB4h45Ty5zpb7m/I6A1T54ZMXLFiRTOmAjrYGWXLSvuOiaEAM6yJTDRgwtzPf3iBgrsfzMb3xBNPG+eqX99exsHDmU/WaByUpi5de2on1nsMbTqs5sbqyPChgxSoDjJANWzs49JS1Gl5SyYoHRSngqBInz7d5Td9hjWOljqdqg4nVCCMBvdyaa5s/vHI1wrRBZg4cUSMydQzps6dEoyDbAGm/Y2lUvfQiGZdfd+++r7o7NvvLDfBBS5+B0i3NNl4ASbUNKKjZO+XLHlZaztnm/sWU3DNPaGTRYviumCu+mWX7LH+sgKoro5HWr92TDi50NNx2O0FhRuQ6M5JrADTOoxh9+WIkyLqdJKl4niiSy+tajpIQ6UPG2ekNevuh9YpjUd/gvsW9M1I+hnH1p7rX4VuFdz3cZiiAUxLMwuuUVuLHPbSkWwI+wINj3DmocC6e16kPdFmpWLVs0g2Dwc8aLss+4d1tlnp8uuUfk3jPPaTbdv+NJR6Al5c+fMfasoaHtHu0hbYEZTKyvba9wmuObseYnkOe1NQplADXYBpWQ9htq9fn56GVus2GYsHYNo5cH8fyScIA5iR7KPdW2ooTfecs8/MuCW2/9qG12TqLmz33eA6O1kzdxZg7o2tokwEgBvJL3JtRnbtTdCGhO0ZK1Z8aJg0o5SN8oPSz0899VS5TDPYkQIU7hrKCmBG81Oi6Q++m50rq19hARz3+SVKlDA01Kz2jdwEmOxd0O1ffHGpoZrDUoIWHAYwF+u+hO8Y5mf9uW27DB6alMmvjBdguj4dAZs5cx+M6rNbXWHPDrN3HmDGbi49wIxdVntkMPnph5q5M1FmNYAnnnCCoSoCGMKMLRRZoinU0FBvw4b6xRerMhqK2EgzdXFukxFqtTCyE7S+M3hcSLQMJnWJbTSDSRbNpvXJBnE/6qkskDhXuen8N1QZjl7Iygm2Y8upDCZZqGjPj+Ss8ncb/aNmjlrCnMpgVqtaWet+zjU0RDcrG+1d7GdWJ+7RTqNW7pFkCtC7f9YD8o3WD5IJOOzQwzJF9zZv3iwpStUgAwx9FWe+VKmSRseiAcysMpiAuEKFCinV9Filn74ig/Q4h7vvvkNq16qZIUNAxe/a+OZUrbHD+GIEoGUD7Ij47k1EOQgwkR01jp2V2veT1inXrnWFyfJDn6Se0553ZSPthykFpptGl6HWQV2zNZe8Z+u2HTNosvEATOpKoD4RdbXU5uD2kNXacMEc9FH2hlj0wB4B5Br9SOsXuvmYtHRTNxtkOkC/66Zj4CLbcozOcawAE1ocXX/D7msbU1B7TtYZvcDZI7teTztRx7LP5HQGMyv9jGNrz9Wvkm1jfQf3/TGpo2S66rfrqLr6xZqnZjK4RqNRtPYmg0lmunev7oYayGVLOsL0IZjVQ8+4WJ+wHGxm2ga3gnbKZsXq6Br566+/DZ28sIJGdJeASTAryr2D98jK9tpJDa5Zu0ZifY4dK/Ihszpl6oyYM5jjtM/Aq6+9aUCmtenxAEyAW/rEyaZWPiufIFoGM2gfy2htKHsTWWO363bYQiCwGWYHbAmH1d/s2iqCHr8p3TSSX2TfaW/sjb1HpLFg0/7UDD76h20BaHdSSjU2NycAZjQ/JaczmGQ8Y9k3chNgblcfk1Ifzk6nftoFhcEM5mtau0lWMczPoi8Gn5GBt8zAeAGmzWDi01GaxrFn0Xx2dCWavfMAM3Zz6QFm7LLKAJhsyBR84+RbRVymReLBgvJ/De7/tyQnGjlx8lRTd0LBNbQ2CsmpL7FZTwr8e2kNJoYe6gq0pVSt27xVDTCND4IAkygukSFbQ8h5gUM04kOTH7Jh8NdNdFAzYBRS80zqVxrUvyojA2eNDfS6+tpAg+hyj1794spgxlqDGZbBtI5CpOfbKbIbopU/xezUPlBzQQ2cm32zB0nHUrMBlQOHBieJzb6/bozUL9GIiboMQBXHX0AhpL5pg7bgj5aRBahYuXMfaqSIhFHzEqQdW3oQEWqoOVyAHBx56+BR89FVG11QV5BPG8sADGkgFQ1gAljQpUj1bWT83nhzmSS0a6MO3k5jDMh+2dpS5okxks3r1hWq6pGGvo3z6NboxCJf14G2cwndeOTIFOnVq1tGN1gi5VZ/r6xbx2RL6SLLmHlPAJCtJ6NeuFSpkoZCh5zsgfF2PeIQIc/DDy8Q8zElNGV6TOs13HM5g9tDPACzebM7s9SD7K7fsmXKqJ4OVirwYKmndSqsPzIrNNuCSsh9bQ2ZrTuGyhpWg+nOD2u/T7+Be9y3SpXKMkkbq7CHEIiizoe1QUDCHWekfcauWbKfbv1NLDWY7vu5TlEk/WS9PvjQw8aZONvJzsSx1efoV22dcHDfx2mafu/92izlK7PfUP86dZq231cAwz7BFbZGCbjMuG+WYR6ENfmJpQaTjAL6ARUS/eik1PIO2hymbp3ameYHZkqYPrh6Bu2WTM+GDRuVETLJBNU4AsvdV4PgECAMJRGbBpW8Q/u2pr4KvZ01a66pG6+k9fzUBiKTpnfdYWqvXPuXle2NBDAt8yjac1577Q0D6NB3Vz4wR4JjyaqGDgYKNr2/gkXsEmuHmtjSpUqZPW7V6tXG4e3ZvYv5fM2ar02g7dxy55jPKQuIxSewAJPgInYcGUeyj/gG2Jn8akeoVSMjTEO6V159zcyfew4way7MDth6XuS8N7YKJhGNjqL5RXYus2tvXB8imk3j/vQ9AHgjh7BAblYZRJ5FoDsrP8V+zpEdsdRgxprBhGUTtm/YvgRBf8r6ZFn5E2EUWXeduL+nxrn/gKHGJ2afZl1jq90Mpt0f8Nsi+VnUjXbQvemMM8qYvhvYc3Ta0m1t4NmOyQZT8W+wU/RCcX067hfLvmGDUGH2zgPM2M2jB5ixy8qAxRTNOi58ZrHJJNGtjYY5OGUL9OB2a7DtLXH6iLbcq84AV7Omd8qR2kmPpiCVKlXQTm9rtLHOLYZbbrOeGAXoDdOmzzSdVqkna6G0WxYjzgjdysiW3qa/g6pIATiAaLXeq4p2JrxYHUE2UABr+3atM7pzLV/+vmmSwhmMNEmhzpL/V1Ia6D3N71bg+Y75dzk1apWU3kDjGRYpTQ5oJMRzqdtrelcTcwQEkSXekb9zgD2bpe2EBjAD1NoushR802jHPg8jDbXP1hIh18lTpoc+nyyWBd/WuYTaVLfOFYZK9Y/+r7PWKkKnCnsGzgTvD93xvPPKaVex94z86KQKQMXZXfrSywZclTy9hOm+h7xp2MIF5TJZaxmJsEKXYt6vubqBoVlEGg+/Ixs3YlSKfK6F8WSIy6gsmZc6+t4XakdhgJSVKdTT0ZqJ26n6coE6VXR4JatIR8VCWp85aMgIbRi0MUNTocxQG0JDjRe1cyn3pIEFQNvOCXN1u+oIuho29k2aGU1OHms6mBb83/mTjW+/NZNeNNPaXbrroWM8k0ggnWbdTpy2q1/wGTjBz+izre43uuUmfZ+bje7QhAawQsdfOinermARGXBZquwuXQc4V3SGnTp9huzUWq+ztLkR80PHVkA2R5McqaD/pptuyNCnJf/rbkzWhU7OhQsfa9YTjRfQU7r2LXz2X7lxv8u18Q0F/UQ1oUTzjscruA+7eG/op1bmwXm8Wd+DszTnzp0vxbRzcKuWzYwTGUkPmDMcvHjXL44PnSPRa7qJQl2liy5dQNlLqHlhPWHQ6TAL4Hrt9TdNZoh3IhIc3JuQFe+PoxnpvlCeRmt2i665GGr0F+o0tcx0GabbsrvP8J4cEWL3TKhSnB36mHYl5uJ9aTYCqM9Kf/guexH0TrvuIuknHTvHK/V9RNKQjLNS49jmc/yr9jxOSiiC+z7BNWpZCSTSAI26YroY02CMhlbzH1qQaY1CK0amI7WhCkBluNYaBymztovsvAfnSwXV90+1oY/bRZb52KhO6G7V+1KlSsqH2qESYEOHR9MQzjmj0Xb5DdMz6i/nznvI9B5AB8m4ttYGMwCjZ7RLeZJmw08vWcJ0WKevQNCG4JDS+IzgqO30aQHl0wsXa2DueDlWdY11sm79+kx7m7VDkWyvncTgmqWmq3btKzKAa/A5tlstwSYYLBXVOaazppUPtsLusa4dZr/H8Q3aPrrIskcCXKZq4OBEtcvYYDr3wiJCr2mWQ5dMOtzCWoBFxJyt1I7UfN5Q7eULL/5rbyP5BOz35+n78hwycawznO1I9hHfgA6pdAblXXjvc/TZyDrYRZZmNjRzcu0A36MzqN3feU+yfkOGjYrbVuHLUIJAaUgkv8jOZ6z2xu5nbrkS9wgbi2vT6EHQWZvT9O/Xy+hkUH8AY7Bk3HGXUL+BQO4HmqW+5eYb1TepZfoohPkpdJQP8yN37vwrVH/ot+DanFief53u5TPVNrq2nX3DnVeCIq6/RGd8uipH8icaXH2V2W9e0s7e1t+Ahder17+10gQ5sc3s43xOQOhBDaq/oSUM51cob04+4N/0NWjXrpUATO3+0PzuO7V7/rF7+FnNmzU19f74YEkK+n9VfWYvwfbh+yBrOs26c4zODxs+SsigwkTCZ3N9OutnZ7VvoCsvKL03kr0LdpjPcaNxkNzQA8wcmEgiJGt1Y8qKapIDj/pP3yKsBnNvBBIWidyb++X0bwFbI9WhL68OGy32cfZsE6BqVS82UVZ/eQl4CXgJ5JQELAWdLtaWCp9T986N++SG7T1YztvMDXlHuufBYqsIok6bdp/p4G7PUo5Xjjntp8T7fP/9rCWQG/tG1k/9733DA8y9mHMiekSeoajecvMNGXVge3FL/9MoEsjpjTuvA0xbp0TUEsoTF9SNfv0Gm8wPTTH85SXgJeAlkFMSIIMDXY1gaZBSl1PPyIn75Kbt9QAz/hk60G0VdnXtt98ZRgY9KvZG93PaT4l/NvwvIkkgN/cNL/U9JeABZja1AtoT1AXoQQMH9Dat+t3mPtm8rf9ZBAkEKR2cewjVKbtXkCLoUjize8+c/p3t3gc9iUY7/H+9UsUaKM0LuqFbJ5PTz/b38xLwEvhvSQAqKGc8VqtWRZo0vs3UnOfFKzdtb1jpR5BmmRdlsr/f6UC3VXSjptaPwC2d/WmUk50rp/2U7LyD/024BHJz3/AyD5eAB5heM7wEvAS8BLwEvAS8BLwEvAS8BLwEvAS8BHJEAh5g5ogY/U28BLwEvAS8BLwEvAS8BLwEvAS8BLwEvAQ8wPQ64CXgJeAl4CXgJeAl4CXgJeAl4CXgJeAlkCMS8AAzR8Tob+Il4CXvlkxRAAAgAElEQVTgJeAl4CXgJeAl4CXgJeAl4CXgJeABptcBLwEvAS8BLwEvAS8BLwEvAS8BLwEvAS+BHJGAB5g5IkZ/Ey8BLwEvAS8BL4GsJcBZkzPvf0AWL35BrriihnTp3D7rHx2g3/j7779lwaNPyOOPPyWlSpXUjut99GD2I/LUaJa+9Io88MA8+XuXdoYfm2IOZ88L1wcfrJQp02aYA+7HpIyQ0qVLZbzWgSDXnJQhx+ekT5wqb7/zrqSMHi4XXXTBXt/+vybDvRaYv4GXQJwS8AAzToH5r3sJeAl4CXgJeAnsjQQ2/vqrJCR0kYsvrnxQA0xkBKAeMHCoHquUXwYN7JvnACbvmFfPvgScT5t+n0yZNC4TwDxQ5Lo3ayT423fffV+atWgjM2dMyRGAGYsM7dEWb7+9XNLGjJJTTimWk0OK+V47d+6UpS+9KmPSxssvv/wiE8aPkcsurZbp93xn2PBR8vgTT8tNN14vzZvdKSVKFI/5GbF+8f33V8gDcx+UF198SRo2bCD9+vQwx7ps3bpVHpq/QB597Enz78a33WKOfXn1tTfkiScXyllnniEff/KprFz5kUycMCbTHH755Spp066TvvNd5gxeey1Z8pLMffBhWb78PalT5wq5rdHNsmnzb0YOW//YKtdcU1+OOaaQfP/9D/LVV99I9eqXyu233SzHH3986HDyynzGKusD/XseYB7oM+jf30vAS8BLwEvggJLApk2bJaFDF6l80YV5AmD+8ssGdQKflrvubCwFCuTs+Zd//rldBg0ebuZnXwJMsqZlypaWCueVz1I3chNgvqXg5LfffpOrrqyT5XsEv8AYJk+9NwLA3D9yjXsQOfSD3AGY0WXI+Z5PPvWMrF69Rlq3aiGFCh2d7dHEo49hD7Hr6NlFz8kN1zeUfn17yuGHH57x1U8/+1zad0hUALphr0F4Vjpr5+LQQ/PLgP595Prrrsk4B56gCNfNN10vr7+xTEYnpxlAWbz4afL7739Iv/6D5c47bs8EMAGmw5NGyxU1L5cRSYOlYMGCGeNCbgMGDcsYk5XDd99/r/dNy2AcfP/DOundZ4Acmj+/jB41XE488YQ9xJiT85ltRfgP/dADzP/QZPuhegl4CXgJeAnsfwnkNYCJgwclMzcA4P4AmBx437FTN+nWtVNM2a7cApjbtm2TPv0GSw3NrNxww7VxK54HmP8vsv0BMOOesAg/iFcfIwHM5JQ0+WHdelm1arUJOpypWUEuMnMT0ifLN998q5nOV/YKYMais8zFU08/o4GTLbLmq69l7JjRUlaDOVzoLBf6zroi+ztxYpocf9xx5u8fffSJnHJqsYx/sz+MGz9R/ty+XV5++VUd13g555yz4gaY/ICxd+rcXTp2aCst72mWU9Pn75NNCXiAmU3B+Z95CXgJeAl4CXgJxCKB3bt3y5KlL8v8+Y+q83SmfPzxp/KhOlrQwYj0U1/2mWYgblRq28OPPCrly58rRU86UeYoFW1Av97GWXtDswET0qdIvvz5TOT+kEMOMTV6GzdsMK/wo9bqFS5cWMqWKS3t2rbMlN3AAX120WLj/J119lmyXGvZGjduJA3q1zN/f2DOQ+YeV9SsLtUvu1QuuKBipmGtU6d2rDqBh+j/dmmtIrTX3r27y2mnnrLH8MkSAFbvnXG/oeh9p/Q1HNKaNaobAFugwOHy3HMvyuw586T8ueVMdqh8+XKaIbpHjj66oHytTnJa2gQpWvQk+fyLL+WSahfLPS3uVgreNpmq4/31103yxx9/yAmaoejSqb0UKVI40zvw+xkzZmnmaaFcd+01ctZZZ5gMy+uvL4v4zCDAZLxp49IN1W/tt2vlwgsvkLub3iEvvLDE0ABLly6p73q0OtnPak1gkry57C35QTMoRbR+8+uvv5Ge3RPlJJ2/2Vrb+ciCx6Vy5Qvl/Arn6ftcrWDg7z3uzfiOOKKAAEQY4x9K/0MWL6nDfeihh0bNYCKLcuXOFrJOyPK66xrKLTfdYOp8kUGnjgly2603y9rvvpOx6vCfcsop0j6htZxwwv/TCBfrfMycOVvKn3eulCp5ukBN/PSzL1Q/rpTu3TobOfBuY3Refv/9dzO2VavWSGetHz6/QnlZuHDRHnJp1bKZyvxNMzdXavb2lVdfN3pfrVoVubbh1UYHkNuJJ5wgScMHSRnV22h6lhXADNObcuecLZOn3JuxZtBN5mTW7DlmXdWrd6XJrofJsI1mLJe/+57Ox326lg4zaw5de/PNt1S2c1S3T5PPPv9C+N7ll19mxsln6D3Ab9lb75hxXnbZJTJnzoOZ9LGmrjPeq4BmINf/+JOcoJTO3r26ZsrcBRcWQCxlzDipVPF8QxG94fprpW2blqof+YUa1ft0/qjTJWNoacTQZuc//KiZH9Y09FZopbc2ukkOO+wwee75JUqpfUpKaHaRz6DVfvb5l3voLPPtXszFazq33CuhfRcTxLFUWRdgslZGjU41a7vpXY2VHn/kHvvFVwpQH9N9qaZmL7kXNenoq71izWDyfbKY7RI6Kx23rAwZ3H+P5z2t63WGyumoo44080lNb1Z6H8v+7r8TLgEPML1meAl4CXgJeAl4CeSiBJ57/kVJSRkr48alCE7vj+pU4ghRM4RDZZ3njh3amej94er8HX/8cdJWv9O29T0Z2S8LhNK1BusBBWiAVBrA4LhRf7VFKWhJwwYaQOBe1Dh16tLDNNmpqnWf0NhwtCdNHGsyCdEorADK5NRxskmBHQBx25/bTP1o7do1Q7MEKz/8yGQPh6qDh+O9RQFJ7z4D5WilvfH7997/QLok9pDU5BHmc2TRoVNXqVL5IgU+bdQhHaNUxIKS2KWjqa16QJ3zhHatTZYDcAY1EADGM84//zyVXwfjZAcdYLdeD6pepGfye7I/gAmcznz5DpHuPfvJRRdWMuMDMNr6MAArsiKD1Edrz9atWycbNmyUV199Q1KSkxQgHGXqTQsWPFr69uluHH9+a+cQqmyke9evV9d8BkjolthJ8msggbHPmftQVID5yaefZWSQCEIkdutt3vvKurWknTrs12qdHP8mM4Vs+W/oiu5ls8zcC30CIL2qgLBTl+4yLi3ZAAgysf9ooGTYUJ1LBb/ztDZuxn2zzLsVL158D7lcXv0yA3IXKMBOTR1p9G7Fig+ldduOBvB3TexoggXM/QWVKpr5BtRH0rNoAPOvv/5SimXyHnrD3E5RirGdWxo4AWjsnFiAGUmGLZrfJWPHTcz4PSA9sWsvo7sVK1YwAZsJE6cYGWzZ8rv07N1fhg8bZMaK/IYp7XNS+ljZvHlzpvrR6ffOFNYkIAgQOEaBf2cNBERrMGUB5s0ahHrwoYflfQ3iTNb1y1wC5Aofc4xs1yygSyfl79TwpitFlX3H0mhbtWxugC97UB8NFPG+ixY9b37PmnJ1NmxbtACzc6cEI4Ohw0dmUGWf0BpQLoJi1JoPHpxkAiUna8CoceNbde4bZhqnBaS1tcaym+ruUbpPuHtYPADTMkN4vkufdcfgBpOOOOIIo7eR9N4GDnLRNBzUt/YA86CeXj84LwEvAS8BL4H9KQHrvJP1s/VFQYpsmPPsOsKWXmmdo5TRIwzg4rK0Vj57/4MVkj4+1WQy3YsM6h/ahAOQRyZw4uRpslQzqjjGxYoVy7JGkjFwkX38YMVKAxjra/Yn2AGXDNH4CZM0u7FMJqaP0SzsSZrt/P86t359e2m2drKCzBUZn5NdhfrH38amjZJ7751lMls4vtWqVjGgEhAK2MYxJuNrGweRtQ0bryvPiprxsfe37+Q+k7/Nm6eNRP4HMNes+Upatk6QyUrVw/G2DZlKlyklPbp1kREjUzLJHXADSADUQ1HsqzVmxU87zczL+vXrMznrvFeke1/ToJ6pywXQWcc2XoosjVaYG4DCyJHDNJN7v8kCAxrXrfvRZNEAdmSvwgCmq0+u/p2tWe827ToacGqbsHymGU77N5rKhAUpgpnhoE4H6dP2ncL0LBaAGdQb5sQFiJEApjtuV4YpKjey4eiGDeosW/ZOBuWTrHHLVgkyXEH3qtWrNWupdND/6b0r3+C7AzDv1ywoc3HVVf/W5hIkypcvX8StygLMJrc3knXrf5QOHROlZ4+uug7rSuqY8SY4Q4DBAkwCVegCl9137Nj4W/v2baRb9z6qq6cqsOsspxQ7WXbv/mcPnQ17IQswWf8ELgYqSDPNe9LT5GMNenHZPYu9hz1j9ux52vDnda2NPNHoOO/Hb4cOG6m1303k7LPPNHsHNa8u/Tc7ADO/1mGG7Qu8VxjAjKT32aG1709bk9ee7QFmXpsR/z5eAl4CXgJeAgeNBCyYtKCDYzr2FmASnX/hxaUmQ5SWOspQ97r37Kt00qoGBAQzegCqF5X2+KL+5tJLqsqGjRsNDS5WgAl1kYzV9u075NJLq8oUpfdVVfAXBJhhDThcEIFDDGUu2KADp2/R4ufN+5BVSE4da+qxChcuIr16JJpsbvN72koNpdmeo46ovaB5Xtvwmj0607oO/blKwwX8RHsmTq0FmDwXJ51sZbFiRTOeVVKpo5dXr66Z4pHmbxbYb9aulvMfXqDZyh+kVq0aQgYHsBAGMK2zHHbvP7dtl8FDkzLVz8ULMIPy/1bpvdAOR40aphTeH+TUU0/do/soYwmrk3XBIFkyMsJDBvXLAA72cwINbTTLnhMAc9OmTRH1LCuKLDoa1BvAW7wAMyjD+2fNMbphgzr899UNrjJ6aq9quu7ma7YwqGP28+C7ozPQ2x955DHzlU4d20nj22/dY926m6ALMFkPZKq5CEywnqFZo3sWYEI5JmDh7jvu2ADM0PIBp6uUWg2FFp0lSx1rBtOu/9Wrv5LOykoANNJUi0BWEJwRfIJC3EOz9HXr1jYZftgBBGwqaQabjP1PSsN+Wms72ScsTTYegPmN6ntbZQxcXKWyKRPgnaj55GpQ/yozPjejbTOYkQCmoe2qDIP3yGtHLeVVY+kBZl6dGf9eXgJeAl4CXgIHvASgiEL94iIjckyhQjkCMKkLG6X1VkcpmMHh5MgTahrDsiBQRKFucs4j9Y4ucMkqg2mbflAn1qtnV1ODF6kDrqUqkkmFfkuNZrwZTL5fqmRJpU/+agDDF1+sko4d20rfvoOlg2Zd3GMMIinH3mQwARBddb7ofBmkyAWBGJnAtLETBMeWLNFhhx6WCWgFM5jPaw1npHvbz1JVR65UB5wrXoBpM1RkAKFf/qXZX3TvMK31A4x3Ugr2cccdu4fYsgKY+yKD2aN7F6VajjL1iGF6llUGkzkI6g06CIjLiiLrAoygDKdMnWF+TyObSZOnm6M2gllKmxGn7tLqPffcsWOHAqdDlRq8MoMiC5DjSI3TNHPIepk2fYbWXT8u06elR+147AJMaNS2vpGMINk6aM0uGMsqg9lTAzdkF0/VNQp1GWB6kdYac8xHB6Wfu9T8oMK4GUw+AzxyFMkQDZAcfngBExSiPnPc+Elyo1Jl7RmulnmAPg7s39sEuagxtmASCjnAuZDukZYmGw/AhObbp9/ATCyA4Lv7DOa+M6keYO47WfsneQl4CXgJeAn8xySA8zXjvtkCLQ6q4qV6fp2thWp4TYNMNZjuGX+2YUVtzYoltGujoHSTRv/7yg6lY5LBXPDo4+aMObJKRYoUMbWD1P4Fs5eIG/DSf8BQmTp5vKmx4l2ow3QzmFBoAUkAYPeyAPnkk4ua+seflJYKXbV2rZqhR6xQb9pLa9H6Kx2WLAbfp86udKlSWdZgtmndUpsJpRuH84yyZUzjGhrTDBs6QEaMSpX8SiHkCAIytp9rM5JXXn3NZGyDoNqCkXFjk6XWFTXMcQmx1mDS8IXx4WzjhNN8h99v0OMfbM2eBSTImto/MlfMLRcOMiDJzWACijmagZrSSPemzhHH/owzyshgzbTgqNPUxVKZrZNu58aCQrJXPBtaNHrVSe/RQbto0mCGyx4BAThHVjSHCl5ZAUwygbHUYLpAjf+OhyKbqHTR/kovjqRn0QCmBV9BvRmvNc/QggEy0DdpgGWBkNvkJ5oM3TG8pQASAJM0bLDqQl0DEMlw1rqipnZT/crofe9e3Q2NG5pyqjZFuvWWG019Jhlgq48067qg0vlmLyD710uP1xg8sI9Zz9C+qcENHokCOBs1Os0EWOjYSn0vusR97JElQTAWrQazijaeor6XTstk3GkcBEWW7Hp7pd9anQ3TF9blG2+8aepm7ecEoqg5pZGOzXQjO/Yl9i/Wiq23bnxbI5PtHzQkSTootdfVbd6Z37FX2TrXWI4pIcCQmNjT1IbTVChsHwzqZFYZTE+R3Ttj7QHm3snP/9pLwEvAS8BLwEsgqgRoSjN5ynQD6ug+CXihCyMOznXa8OR9bXzDweUcJg7lrXbtK8zRAw/Nf8Q4W6VKlTSAjqzes88+J02a3GoylkOHjRJqBu3FAeM4qlBJ3QtK7kgFaG8oRY2un+dow48HlfLKQent2rWS19SxTVKgdHrJEtJCDzvn+e4FHXe0NogprEAWILSeoxKUVjdAsxDUKboX9Yg4iVM183Oidp+8UJvl0N10vdaN3dO8qRnv0qWvKBVyvlTQzqqfamMZ20UWeUCVhW5YqVIF+VI7lXJgO5nENWu+ltFaq8m96DB7jtYF0hQp2EWWd6FucuCg4SYzQ7MbmgS9ox0jw55J3d606TPNmJArZ4F+rlnTZM0O/7Zli2lIUl0botx5R2NthPKc3KuNbbhoVHOzdmtd/+OPppHJTgUbOPv58uXXpiavqOPe2ZzrR4Zz4TOLzT0Aeb9oU6DgvZs3a2rqW6lDTVIn/Vedrws100W3y4XPLJJbbr7RUCDdbp4GVGmGd6M2ytmtjZjQkQ+1wRJOMd2BrYMNEOmsDZ769+tlHPbgBUgCmNhxMUcAn1mz5yowe8zQF9ur/Mi40UV2166/TQdd20W2gnaehZoZlMuKlR9mkmt9pSiic/ae1NPSodd9bqFjCskYpWwG9aylfvdVDSbYNcK80+3WXqyVSHrD+Ptr9n616lKViy8y9EmAFbK8p/nd2t35pagydAEmTZzoygo1vYgC+oLa7Ah5oZ+7du02HZnRpXwK4ulyzFq6RCnpv2pwyNXHqlUvNk26zi13jumyXOuKy1VP62pAYawJyAzXRl32WA/GSAff+/SZZGNZT4DWGjUuV/pvuqGqX6bzReffuSrf5cvfM/vInU1uN+uK912y5GU577xyugbey+giCwCmk+3atd+ZRkE//fyz1oR2Ms9Fr6zOcuQH3aDtRbAKUE1NL12Rm2jjHquXlirLuNFDgkBTNUO7c8dO7eZ8pq7n1boOqhmdYj+kbvPGG66TRjoe7uF2gKbzcjXdW5YpmLVjosERXW7ptP3LL7/o/nW16bbN0S2bdc0AipFHpFpW3t2u9ds0U8scPqC6wBVJ74Mdtb2pi10CHmDGLiv/TS8BLwEvAS8BL4H9LgEcarKQUPCof7NHXCRpPROgBPpZgQIF9vt7+hfY/xIAOEzTozYSu3SIegzG/n/TvPcGsA/I7EHTtvT2vPeW/o28BPKmBDzAzJvz4t/KS8BLwEvAS8BLIFQClrZKNtHSHgGdZCmhGHK8Qhi1zYvzvyMBdGTtt9+ZTDOBCPdswf+OFPZupLYm8GzNvoUdh7N3d/e/9hI4uCXgAebBPb9+dF4CXgJeAl4CB6EEOLuNWi5a8pfT7o1Q1i5WCmC9q+pq/d7hB+GI/ZDikQAdO6npvPrqeqbpSvBs1Hju9V/8LjXQqVoDe3LRolrT1yKUiv1flIsfs5dArBLwADNWSfnveQl4CXgJeAl4CXgJeAl4CXgJeAl4CXgJRJWAB5heQbwEvAS8BLwEvAS8BLwEvAS8BLwEvAS8BHJEAh5g5ogY/U28BLwEvAS8BLwEvAS8BLwEvAS8BLwEvAQ8wPQ64CXgJeAl4CXgJeAl4CXgJeAl4CXgJeAlkCMS8AAzDjFy0O3ceQ+bA65/0AJwzpk6W8/iGjSgjznjx1+RJWAPAE7VA6GvrFt7n4rKPpvznOi4mFPXV199LW3adZKSp5fIMy3MOYNu7rz5eobZPNmoB3BzztbYtNGms2S81/6cs3jfNbe/nxfnOtqY7dyV0/MOx49P0bPCTjJf5+8j9TzD6dPSpfy55cy5iJxX+Mmnn5pzF0899RRpfved0qjRTeb7tOkfP2GS3DtjljmHkfPZChYsaD6zMuHswkkTx8pyPWeQA7HtdUyhQnKpnnnWuWOCnHJKsdyeIn9/LwEvAS8BLwEvAS+BPCIBDzBjnAicLw5M5kDhrokdpUbN6vLd2u/NYbQ33nitdvE7O8Y7xfc1QO3b6rhVvbiKOevsQL32J1jJLYDJ4cdPPvWMmZcb9VBh63jvzzl6/Y1l0qFjotxw/bXSuXN7QX8KHlVQD8b+FxTEc+3POYvnPXPjuwCrzz7/QoNIh8qZZ5Q1B13v67n+Xg/g/vHHn8zB9vFedu743ZBB/cyh11wuwNyy5XejKxx03UwPxv5n92557vklUqhQQbm10c3m+7ZNP4fUn6gHh0+ZNE7OPPMM81kkgHmtHn7dQYM5H330sSSnjDXfTR+fmvG7eMdysH2fNclB7YsXvyBXXFFDjz9on+tDjPbMv//+W4OmTxjdKFWqpAzUgOmRRx6R6+/kH/DflsAHH6yUKdNmyE8//SxjNPBcunSp/4xAWHNPP/2sPDR/gV9zEWZ96UuvyAMPzJO/d+2S8WNT5Nhji+wX/fj1100ybfp98vIrr0nrls0zbOl+eZkD7KEeYMY4YTha7Tt2lU2bNstkjdYXL35ajL/M/tfWrVsvXRJ7SuHCx+SZDFl2R7M/wUpuAczsyiI3f8fh6+MnTJbRI4dJ/fpX7tWj9uec7dWL58CPZ6thI6A0SuW4rzPuvD7GtXuPvtKmdYtsZd1dgFmxYgUD8AoXLpwJYL7yyuvGcEbTlRUrPpTWbTtK0aInyddffyN9eneX22+7JSrAvOnG66Vvn+5y2GGHyaJFz0uPXv2kSZPbpHvXTuZIDX+JbPz1V0lI6KLHilTeJwATmUd7JgB0wMChki9ffhk0sO9BDzC3bdsmAwcPlx3bd2hWfpAGVY7OpJZfrlotnTr/q+t33dk4ospmdZ+8rOuxjjE3x0Bggz2IwFVeApgc8dK1e2+jG7U0CJQb159/bpdBqoNcObXm9sV754YsIt0zbWy6LH/3PZk4IS3bADMn1qgNprZtfY8HmHEogAeYMQoLJe3Tb7AsWfKSXKPnSvXt0zNbWaEYH5fJgctLFMx43t/97v4EK7kFMNeu/U6Gj0hW+uGJ0qN7Yq7rQyyyZ0O+b+ZsyQkq8v6cs1jGmpvfCcpxX8/13uqszVReWbeWPPHkQklSR6lhwwaZAOann34uw5NGy+lK8SaDYDOTrlwJWDz40COS0K6VCVxUqnh+Bk02UgbTBZifffaF0sg7ylma9UzRZ0Cb9ZeYQGVChy5S+aIL9xnAjPbM3HB28/I8U0owZ+5D5hXv0OAH54a+9fZyk7G/6so68qNm1SZNnib19UzRatUujjiUsPuw9sqULS0Vziuf50TgvlusY8zNQfA+k6feu18ApjvfwTECvmdoWUCLFk0NgyU3rtxYc/vivXNDFrkJMMPWaLxj8AAzXon9+30PMOOQGxtS1669ZMvvv+vhuydJYpeOctVVdTTqm0+sA1r8tNPkH/3fY489IecobXb0qOFymtY1QbGbNn2mbNC6uL/UuHF169ZZSpU8XeufPjN1UET8v/nmWyl/3rnGkZs9e658/c03ctSRR5mMaZkypeW0006RV197Q5orpe3zz7+UzZs3mwOU7581JwNUuM5po1tulGHDR8mfGqnFcM5U8LHzr7+kX9+e8t1338tYBSSnnFrMvCfv4l7QBImIzdDfHHfsseb7lS6oKAltW8nu3bv2uC9Ul8TEDoKDuXnzb5I2Ll0WLlxksh8XVKqoFMOFocDnuedfNO9fp/YVZjxENa9uUF9uvfUmSUkdJ++++75mcu6RZlobtn37dnlgzjyl332iUfYjVa4/q4PWQS7Q9+KZOMRkWojI79b3792zm3z22eemNuzupneY4T322JNyXoXyJmrIPNrfQYnEAaZ2sZ2OEccCsPbCi0ul0c03yptvvS0vv/yqyrGu9O7V1VB73BrM1avWyCitb/tUn8d9RowYYt4j1rH9tuU3SU4ea56HfO9ocrt06tjO0DTttV3nce68h0zt3Kla17ZG60DvurOJ1KxxmQEAz2rGiPdnLgsqLbaNHhBdo0b1PX4P3YOxr1Wa9+23N5Lrrr1anastoXM2Usfxtuo+9Elq93CcvvxylRl749tvlYbX1Fe537+Hbh+nlBare001C3DvfbNMcObLL1ebOWAd1dP1M3BAXyGAE2l9uDrpAr369a40TmBCQhv54IMVUXUibG5dWbKGftE1enfTJiZ7uPzdDzLJ8XqVz4yZD2TU2+7etTtD1woW1N/+slGo8UUP7TuepJTS81RW0zVCz4W+XXJJVSPH9IlT5Ntv15qax3FaI2truHfs2CHjxk8y70CdN59DDWp4TQNpUP+qiM8MbmMWYCZpzeQDcx6SXapPZDGXLn0lowaz2MknS4+efeXd9z4wDvZtt94sbdu0zAiUMD/duvVWK3GI9Nf9YuiwkfKNvrPNNsQCMN3vTExPk08++Szi2OPYig/4r3qAmbem0AaQa1S/dK8yFNj5jp26STfN1meH2p6bUsmL77a/AGZOzffezFduAMy9eZ+8+NucyGDmxLg8wMyeFD3AjENuAK733l9hqESALS7ocziOv/zyi3G44dYPGdxf3tfvAXag2HRo304d7ZGy9rvvJGV0khyh9S3Qo445ppCJXvfuO0hO0ixY8qhhCi5eksFDkgwV7eIqF+3RRMZmVnCIAVjXX3eN7PYNjTwAACAASURBVFKOeiSAefNNN5hIOYAMsAlITU5JU4eygHGmuSZNnq4ZitaGjude36uD2y6hswGXKclJhoPOu5ENueyySzLue7ka5euvbygjRqaYZjLp48eYRkgT0qdIq/9x1nv3GSDQ7cIyaxYQFyt2srRPaG1qk157/U3jrN+mtWDIEVA8YVyq1rwuksefeErSJ4wxIIq5+EIBC41s5sx5UJ577kWZNGmsqTtsq5mTc7WRSVWloZFpBPR16pQgX3zxpTz8yGMZtWmWVkqt2uUK1Jibww4/zDjk9ymoAGTybl06tZdFi5+XlxRkzpwxRY477tiM+RkwsI/Oe5Icf/xx0r9fL1m37kfZum2rfLXmawNusxobtOvFz70gj2lEd6KOjft8oPK6VAEJgQd7Ubs1Jm2CefeGWusGjXPeg/NlUvpYA4izymA+/8IS6aqggXkBsA8eMlw+VqefJi0v6GeR5ozn8zvbKIk5m6AgKSV5hMzXOpIw3e6ncujVu78B+IBkAE2tWjVMEyLeF/D1xpvL5PwK55lavbB7BLNedqNnvaHDJYoXl3LlzjL6EtQJxrRo0XMGeAfndsK4FNXRJ2XipCkycsRQ4wwy7wAx6Di8o5sJdpv8EDiYPPleeXrhszJubLIC7nMNu4GawymTx0t+DTixF6xf/6NZczTTGTKM5lZ1pKXKPbFrT6lbp5YBcx9++JEcq3oUDO4EM5h/qf6PGp0W8ZlnlC2Tae26tZZrVn9ldJC1t/WPrRkAk0ABTidBEfSCCz0dl5aswbGz5EMdT8tW7U2Gh3dFVjT7sTWd8QLM/v17y9ChI7Icexxb8gHz1d1a37pk6cu6Vh5V2Z4pH3/8qcr3EyPbKpUvNOsuX/58RvewM1C0Z82eIwP69TaAhyAY9WobN2wwNUnUzyZ26WBq/wkCzrx/jpQocZqpGyaodPnll5n7RHpmsO7TOrt//PGHrqezTQBrje5dLZrfJdc2vMYEBQgQdtKGTQQiWKsEJ//RGfhz25/GlrFXLdZg4erVa+S66xqa9yhSpLB596n67tQycf8TNPDSQYNCr2mglBq00qVLalDjaHlKa9IY/+dffCHL3npHCNB8/MmnkjR8sJRVuxU2znLaxGxC+mQjz7vuamKCke+9/4H8resFemMVtaFfa9A2TfdMAp2f695f9eKLpECBI8y+dcEFlUx2HnvwyILHpbLORRmtBSRIRCC3V49E2aEB4clqI09UG9282Z1Ss+blMmvWXHnwwYc1MHSG8QUuvPACuVv307maFUVO1117jdqgo+Td99+X33//Qwao7l+o9gxa+nh9X4Kd2G4CO26N1003XifU0efToA57K/vjM88+Z1gy3+o7de/aWW3aORmBX94VlkDVqlXknhZ3m34AlNZgIwgwUsfN3DBnTz+9KOPdaLr19ddfayDrVenXp4fRMfYCfve7BpbwR1ZpwJQ6/nK6F0zRADh7BM9Ypdm95cvfMwHWXj27yjUaYNylAbeH5j+yx7wF9yWegS78ofsQfQGwpdgGG7RarXtVyphx5p250PNuiZ2krGaE3Ys5Ttc1U7hIEamujcTwmz768GOpWOl803SRevFI4yl+2qkadHswY76xPwRYGTMX7zBafaTly9+V6VMnyiH5Don4LAL9EydNNfK4UeeOJoI/q1ywywT16dfBeiDQjj+DX4i8btUmasgMiix7A2vuXg3SBnXsIWWPcF/eb6oGKvH71mqQD32z823l4r438sQHYX2VOF1tpO4Tr776utF/au5JYDyzaLG88/a7GTL76ONPTM2j8Ws1GfGKfp91Va1aFd0Drja+1ZvL3pITTzhB1+Qg1bUjZKIGeKklxR+iFINkAXsZMm2va3z6vfdFXZuMnfvO1qQBdhJZlS9fTlq3usfohwswKRWL9F2CvOwP9864X87Sxps0nCteorjauz8M9Xqp7r2sdXx1/Klndez0VCipPiRzd49mqq+sW1d1/AXD8rH3aNyY4HtD3Q/WGpvuKbLxmVwPMOOTl/k2WSm6dE6ddq/pvHjnHbersWioNZqJJtMI3YzFDTWMDAR0WgAWmc4rtDmQzUjhIGOAh6jTZWllP+kGjME64YTjMxxVlyJrAcQtN99gMqh2EbrOsOucWoD57TdrDfAqpIachcJGhZONkWjWok3G810ww9i2bv3DjLmQgrMnlWqHowrIsPfFCcHJhgIHkMVwAEbZ/GlOxGcA5TFp4xUEz40KMBkTBmvipGnGuceZaaILfJACN8BtWtoouV8B3+o1X2mG8yqzwdnrAt1wRyiI5AJYFNF6M4ANNV9r9PtDNPtCBogNZrGCRDsODMLWrVtl586/zP3IkNpxcJ9H1PHgXQBkONk4M1bWOD02g2kBJvUCbPwtmv9r7O1cZDU2MoNkCQFDAMWB6pCgO+7Fe/buM9DI1WYS7f0xdDiNWQFMHEnGeLgCaFNvpQYO2Y4fl6zO0fyIc1bx/AomMo/hHzZ0oKSOGW/u01YzvWTBwnS7hjq5gxTAoiM4MVdr9vJFpZgDVAl0jEwaYhy0H9QhIpARdg/X8CMLC2oI5IxSYHim/r579z6hOtGgQT3jpIbN7SgN5qTpGFaqU4Isz9Yu0BhTgjUwDwg6RAKYPXomSq9eA/S+O42uwVCwcgd8nX/+eUYvuDD0XFZPuqjD0bNnP5OdRCYECehGHbyCAPMnzdQntE+M+EzbxMfexwWYpxQrJt1URkdrnVllBdIElKz+8H2MPE4t2WZAse08+8ILS42zMHrkUJMFx0FJ6JCYsY7Wr19vxhXsIutSZO18se/01qAZe11WY8/Glpznf4LjlaJBlHG65yJfmjeh89U1OGfXrVtr5EbM62mmHiozQQb2L3S/X//BCiiLm4ANc5uqYAQHzwZ+0DuAVbRnukKzAPODFSuFTDN72zwFUP/Wx403dqatvu+1SrNmzyQDRGCC/4ZxgiOL3bv00mryhupSoq5xwGlTBX18z7yzZsGxD+wjZo20bmkCrwCWProW1q1bp4G1402gcuyY0bpHlDLrEPYLAb9EZQ+FjRMQgg1jj27dqrns2LHTyAeAPWRwPxk7bpJpXIW9BHABLnj2qNGpRgTI1OqydSBd+dtA3nua6R+v8wcQIfhCwz9sVNL/7A73+UQBMe+Cw03QihrkQRqUnaqBJ+YHMPjY409Kd2UvAS7tZZ93SbWquifUN2wSGBZTlD5KwPE0BUV0c1627B0DVgcOHiaNb2tkgCHMKupFWdPYjB66v7BfY682aECiQ6euGui6yQSx3HdzxwgTiyAZjb7Y35lv5n+Gsk7QJXwW1jogGX+GNQ8QBNBPTB9j/Ig+GigPzpubxYV+3F3fDYcf0JhfAyrMBVRlnkGQAd0AJPI5F89Yoc2ArNxdnWXPXaBBgdG6l8MMIbjSXvcnbCFN92IZTyTAwLhcWUV7FgEiZIP+AeRtMBC2DoCONUTwk3UPu4l35LsEIWwNZr++vXSup0uYjrVtc4/07T9ELrqwkllvMLR4HuPkee7lvjfBde4PQ455AaTbmvge3buob3WreT8rM4JddpypqSNNYN7W4BMMASwTDEGfWJPdu3XRz1dmklMwK2vXQ9jaHJE02ATRuyT2MOuaoBj7IvevUvkiw0zD37L7IuOI9F1kif9NEoDeE7x3Qvsugp2/EGDp1Lq+8OISmTzl33VVqlRJo+ckLuh2zlqlyRljZ18j0IeN36nMIg8w4zezHmDGLzPzC4wXxpxGATjLRDoBLRYMbvhlQ4bzhfEcrN+D6hYsVraOpAU/bve+sKMRwgBE8G9hABPD7i4U+55ffrEqIsBkjIC5eZrNgbr7y4aNhtbnAkyMO9k3jIMFZiMUOAxPGmWAhXVkowGfoDPtfrf6ZZdmgKC0MSPNxoAxCzYFsLKyTr3bMMDev0P7NmaDxjFwASYBg8UaRWOT2aWgmkgehtoFmLYRivtuLsAk07b22++k34AhBtDaTNDnavTcZ0UaG3IiG0fklIggoIO6TgzIIRrN5rK0OleudmzWqU+fODVqDSag6M1lb8vDDz9qIvOfq8NDRoTsFnTTSHNW64qaGdnSnj26mmdAe71EHUoc5TDdtu9rdQ8ghtNEYIaMOwEMsqjUBuJYhN0juDyDawKHiOZbYTrBbyPNrdVRMvvWGQw6L5EAZnvVI5x6C6xcgMna4DgPjJENNm3c+GsGwEzW4AvdEwmaQGWuqI42jYSCx3gE10QwWxh8ZvD4HRdgkqkEAABScHKguboA0457lUaPMcqATGjRRIvJMAQvnN3J6hDuVr3JCmDaLGgldRpZQ+8rlTmrsWdzS86zP7NOF7qIU0W36SBFNkgFc51/Mv2wMZpq1gsn0F72CBlAx8SJaXL8cccZsNGylTpK6iS9o5H5aM90BRZG13Od1Yqa8SArg0NqA6hk6nA62XNccGwDYQSg7FrBwbz5puvN+8A6of4vWcsyGDeXbXJi9QXnHJ0ma0GQcPKU6QZcBccJm4a91gUD3M/KE8eagAqZF1hB1TTTB9g95JB8ho1jnx0NYALikEXL1gkmu48jDChC3mQzXec1CDAtLZVAAOOBGQFADTYOC1Lw7HxQKgEjCrYSDi929d5pkwylnv2HsTyy4DEZnZxm9jH2cuYf55n3dK8gaHKfyXFrBMR5R6tjtn6av12iQc+gg+3SW//Q4CdsB3feAKVuwDooQ97NvQfgnwCW++42qBU2nuCacddUPa2djXc80WQV7VmU76ADdq0hi/HjJ2tmvKWMHDXG3Naue7s2+BuBAttl2wYnwnSMbCx/n6yBHoCPbdZVWgMwBKILFPj/0wXCAKa7voI6EM8+xDqIBCCtDc3qc3dtjktL0YzjTMMKJEjBUVr4BDDs7N/m6bGA7C1ZfbdVy2YmcG3fw+o2TIk6yhaya7Sn+ukjRiabIJSdEzvvBFqZu6N1f966dZvJzpL5dIPEPoMZn5n1ADNGeaH4W7ZsMbRIe1klJkMAeOndd2AGwPz5p1+MU3DqqafKQKVPkl2D9gPt0q2JgzLRomVbpZaebJw2gF/w/mEZTJdq6oIWgAALlKiMCwSzAzBXKn2vXbvOps6U6C8UymAG094XOlAwg2mppBdq5C2WDKalX0YCYZM1A/vUU8/Ko1rfSgSOzLG9bJdfIle2oYn9LOisu/8mwj5yVKrJ4pERI1hAJMyOy2YwrbyjAUwouBgZ6ESzH5hrKJFE+oapU5DV2KzDzyaH3IYOG2WyjC6QjpbBDMuwBp0YHNIZ9802WQGyZ7Vr11Qna0SmDGa0ObPRTOQKJYV3O1mdO+r0wnQ7DGDyW94DR3LgILKbX5noLtSysHsEl2cQYB6pTtbwpORQnQBMR5rbtDGjTHQeMI/sWL/uFQyIuM+NNYMZDDa56xhwmap0NJ5vs8/u83Myg2mpsIB4osCwF9A36sVhJtgMqnUOWAus90mTp5qMVccO7YyjSGTeypo1BlUvK4BpgS01zTiqPCursce4JR8wX7PrAHlbIBWPY0egAgDlHjfD4O184YAFGR1Q6Mh4RXumK8CsACaZKDcr8MMPPxjbdpkGmILOt73Xd99/Ly1bNJOOnbsZm3fO2f9/VjQMnbp16mTKIhJcxc5CX5ugTA5AKHtYF6UC8++wcXLMyzZ1BiMBTAK67MnJqWNN/XzhwkVMMBjwFQ/AtMf1IE/q4gnGoc+sn2gAk72O/ZbaZ6j10HJZ75aOGbT11oG1+rFN6ccu6yl//kMNE2S9sj4e1Tr2M88sa9hO/TTDhXMN+wkbHRY0iwYww3TM7nnUusMkiQYwS5Qosce89dFO0oDwoB12380FmCtXfrTHu9t3Duq+C1Rs0N5dU9W1hCe4ZrIaj7sewjKYbhAluH5tppp9dbM28FqnQTp6XuATuWvQXRspo0dovf1E81j2hZ07d5jMf1DHYAQwp2TpihX7//OsoXfSD8JlwBxIANOOn33CTbywn1CKhH8BjRW5Z/Vd7NHYcRMNawDA/9TTz5jsIyw9fGu7RmEcdOvxr4yDnXvZe2BYvag9MKD70y8F2rwHmNk3tR5gxig7NgYM0g7dBDAs8NCJHJJRo3axbp3aBpjQpIMaRGg/ZDcBQZ217o/6uoG6SWCUbcdGvksEkrQ8dYe2Oy3OO1Q9DCzZoaM0emkjt2GZQKKp0JDgyV9yycWmjsJETh0qa3YAJs5vn36DTK0mtWPUT5HpC7uvCzChWFH7Br2O+oEm2kRmqNLvsqrBjAWE7dTIE3QgLkuNAUgQLYXCi8zdrpjI9yndpPi7Wz9ogTI1cmTAflSDMEk3NCgaZKeo13EzmFkBzAH9e5l6Fgzx79DA9J5nnFE2LoD5hWaToY6drtQ3ItLUFQYztW4NJnWvOJEPP/yYjFQaI0Y1WqYYfRusc8i8Tp820dCIcf6gY02bOsFQdKPNmXsmIlm64dpAhmwMm3mYbhMFdME6WTea1xAhpB5iztwHzfqBRk2zprB7QCOzGVzmPCyrj1EN0wlofB1VVyLN7bealcegH6oZEqtL1MXk05obwCd0ZegyZF7CajDnP7zAOHKWigS9kACSpZOFAUz2AmpeWatffPmlydxCN4fO5joKtlaWtQfYM5RgrcGM9MxgB9hgBhPZWbBnASa1mVDUqEGDlvah0oVp5IP+QXWktoj6VByloJNI1vku3duQb5Aie7VSkxknTAAi9MwhmSQCJmTYshp7jFvyAfO1jGZJ+sa2pjgegGmzS2SWbKbaRNu1vmhMWrqpU7QZACuUWJ4ZL8C09zxM5xNQ00kDDwRcgwDTBsIKFDhcGmmtWfsOXU0Ax82+ugDZOtgATPZfMpbHat3/Sy+/IoM0CHXnnbfr338OHSe/DYIBF3ygd79pYLhUyZJK7/vVAE322TGpozI138oqg8k9AYo4vGRLflGGEkARRkY0gMnvMrKyWnuH3wCN193T3H3NAkwra9ZWMNNiG6xBOeYIDXf87HlkAd0ANI7zrl1/mz4MkSiye5vBZE8Jztvdd9+R6Yglu6e573YwZDChuNt+FXU0aPvXX3+b2nvWBiUtXLFkMNH/MB2j6R/ZubAsbnATPJAAZlZZSfa0WDOY6RNSTc0wlGmCLgRMYL/BinKDZ1DTKdOAXeH2dyAItVz9CNYyZ25SB+rqJnL2FNn4Ta4HmDHKjOg90QxAzJerVplIK3QznHz46dDKUEA6e+ZTA/m+FqFfXv0y04gBwGMjs3TKhGZKtosuqS2aNzUbEoXvACEMC9/nQNf6WjP44EMPyxR1wvk7AAmgGDyGAmMHSH1LM6QAnFKlSmo08TnTeZLoo1tTaLnksVBkoWLQ1ZSsFsAH2unKlR+G3tcFmACzAuqE8E5QXGgCRF0bDQuCXU0Rf6wUWaKD55U/1xRz4/xTz4DzyjjbtW2pG/pxJorqyrihyqOkOsw0+QkDmNRL2q6eyJZMADUOh2i9bF+lVM1XKqkr70gZTABmcso4bQzxuun6Sx0l97YdbGMBzxSb36cZxm1/bpNzy5UzNRJ1NYLvAg/b+ZTmHdB4oV/eogDFfi+rGkwy5gQjoCPxGxoR4dT17tXNOD9ZzZkFKW5EOZJu00yAMxBdiiy1aCNGpposFu3fWT+3aIdeQFlw7uz6AMTaKwxgkiUI0wlqV6jxoEFJ2NxCrQv+jqwu9T9b1VGjJvEdrXdlPVEbjPGx68Z2kaVJT9GiRU1NGk1GqDe2NTKRAOYIzZgTbKHejOwEoCFIkWXtkX0lmkqttqVQ44CEPTPosIYBTEvXozaP+1Gbyv0+VseT/YX3aaD1KzfonExUWiG0eCLA7pm/LlXXyiQIMO1cscfZdXC2Zq9onNJXa+OyGnuMW/IB8zWXOWDrFG0tFnsXDirzgH2x9Y8cLTNkaJJp8gO9kto1k4lTWimN1ADq7Pdly5SR/gMHK2tjsNSrV9dkmaGfX1GzhmnSwX0jPTNegMn37fq35QboHXsODXvY93k3xtZJAycd1F5Rh00Qh8ZXdCqn5wDdz1959TXTJRtnj8tmE3CQsRMJ7droWHYaOi3Z2MLHHKPBzoF7jBPGDp3HI2UwyXzMmDnLlBrQcAa50ZwIWjpZSPtsCzABwQSF7Rp2KXEW2LFPDh3S3xzrE4kSSNDMnp9oO5Yu09IEW4sZVN4gRdZmPmkmBMMDijl7GOUFlbU+jTNyoUFTb2br6gh2ERjtoLI/Q+vt6M5NsBpdIjtWpnRpIyf7btmpwXTl4Trg1OaFzZtbI0h21bzbGWVksGbs2NeosbQ0xOzUYEbKKgLiY6nBtPMd3D/jzWBiA6GQ05AJH6xD+7bGbrNeYqnBtPofpmPIjfrni3QdQPGktwM185RhBWvv9zXAXLV6taFG91RGGe9CiU1nrak8V5tvhdUko/duQCpaXWU8NZi3aI1xR63dpGcHzDEuApr4Du4aJWAMu499kV4hMDA2aOkXndvxcTm1gDXKf/MdaOk+g5l9U+sBZvZll+mXbpG+PWQ8h27tb+Ml4CXgJeAlcABLAHBAHSEOC91ecRZhKADOyYjRZKq/gimOOqqiXU4vrlLZ1PlBpWyvHb4Bbhz7tHz5++Z4IcoOCEwcddSRJggGswFGAp1D79GgJRRQGATRnmkp9IBSwALHCHHxexrScD7hi9qds06dKwxNmiYxOLudu/QwnbL5jnUYKQkor8E/aopploWz2aB+PeNk2+6WdIgEAJ2j9X5k7F9SNoN9JkFaMvkc8UVQk466BC25oLVFGiedImkE4r4n7CGCjNBIb9Mu7gSSqLuvVKmCBofX6JFTNxinkuO37HhppARdceEzi00jLKivi597Xn9T0cifDqDWUSUzS/YQUBKUG13Ihw0fbYIonEEL0CCLAghcoKUdgP3COk/uReCH7pcwongeGX4CndSJASifXrhYu6IeL8dqx1TmgTIO5pXv00WXjqAwpOgJQJ3pL9rYB4fZypvjv5o0vs0EEylL4N1wrBkH7BM7RmqrYT+R7QTs2S6ydF2F0WHfD3lwpSvDgeOhCBBep/M3UxvwBeeNgIK9AM3U1iVpLfivSiOlYRDzSu8D7kFAlp4OgE70hIBKpC6yZEPtHDdpcqvRHTrX06iumAb5WVM0OgobD88lUJui2WzmG+YPAWCaZnERgIMZZHWKJjGAdPQp0rNYS5ZJQ5DIrg3YVazPJUte1q7p5TRg+Z7pIksTomf02e6aY80AVAlkWh0jgG7llqysJrLx6BPv3LxZUwM27eW+N0Gps848U9/76YhruoX+noC4lRnBURoI2nGaBIeCMTvvlJLQwdZ9Z9YNyZGHH3lUyIITVPlUyzBonsea5lxOxm73EHdtIkuCOa+/vsx0wq+gnWf5re0iS920O8fRvmvKiXS/Yh9EhvaiFpekxBw92s2udcbF+1IPzZ6J3rdWFiKlbgR16aB9vh5jR1KE8RN0Jmn0pMrS3Q8OYHO0z17dA8wcErUHmDkkSH8bLwEvAS8BL4E8KQG6GU+bdp9h5lhmQZAimydffD+/FEyetQrOgzTh/fxa/vFeAgeFBOjlAOOou2ZSCWBR6rJk6UsyRHtMTNCyFQJE/tr3EvAAM4dk7gFmDgnS38ZLwEvAS8BLIE9JAAo1XbLpNEwtt0t99AAz8lRBC6feC/ozR1UFa6Xz1CT7l/ESOEAlQEabsilONLAlHTApyEhS/+qWeRygQzwgX9sDzANy2vxLewl4CXgJeAl4CewbCVCrTP0cHUzpwkpTFy6XqniTNsMiQxfskLpv3jDvPQWqHlRLqHgDB/Q2vQKCtX557639G3kJHHgSsL0pntUa2CpK9aXhFGUJ97Roaiiw/to/EvAAc//I3T/VS8BLwEvAS8BLwEvAS8BLwEvAS8BL4KCTgAeYB92U+gF5CXgJeAl4CXgJeAl4CXgJeAl4CXgJ7B8JeIC5f+Tun+ol4CXgJeAl4CXgJeAl4CXgJeAl4CVw0EnAA8yDbkr9gLwEvAS8BLwEvAS8BLwEvAS8BLwEvAT2jwQ8wNw/cvdP9RLwEvAS8BLwEvAS8BLwEvAS8BLwEjjoJOAB5kE3pX5AXgJeAl4CXgJeAl4CXgJeAl4CXgJeAvtHAh5g5oLc33p7ufyu54ZVPL+CPPHk09L0riZy+OGH58KTMt9y165dMmv2XHlDW8o3uuVGmZA+Rfr17SlVL66cI8/++++/ZcGjT8jjjz8lpUqV1NbrfeTII4/IkXvvzU3+/PNPmXn/A7J48QtyxRU1pEvn9ntzO/lOD8ROnzhV3n7nXRk1YrCsW/ejPDR/QZ4ac1YD/Oeff4TDvR9/4mn59LPPpeU9zcw5bDl5HQxyygl55NV1kRNj8/c4MCRwMOsgRxA8+NDDsnHjr9Ks2Z1y/HHHZUzKt9+uNeffvff+CkkZPVwuuuiCA2PC8shbojdPP/1shn1r0byp3DvjfmP79oc8f/hhnTz62BNSqmRJqV//Kjn00PyhkjqY5921q7k1B3lhv3jhxaUyZ+5Dsnv3bhk/NkWOPbZIxFVxMM93HtkKcuU1PMDMYbGyOQxLGi09u3cxi6dq1SpyZd3awplYaWMnmI17YvoYKXrSSebJnNXz9MJnJV3BYMGjC0q9q+pKgQKHy6pVa+TnX34x/wYYHHnkkbJkyUsy98GHZfny96ROnSvMJrz83ffk5JOLSpdO7eWUU4oZ8Ddz1hxJ7NJBkkYkS7eunczz7fXlqtXSqXN3uf22W+SuOxvHPXrA3ICBQyVfvvwyaGDfPAEwGcTGX3+VhIQucrGC6b0FmNzv3Xffl2Yt2sjMGVPk3HPLyaDBw42s8tKYo03ezz//Ih313Drm//MvvpTChQvLNXqGXU6fw3agyynuBRDhB3ltXeztOs8pueyr+2zbtk0G6hrdoWBk+LBBUqjQ0fvq0XnmObmpg/tLnwiUzbhvtmzYuFG6JXYKBRwEdFu2SjB7tQeY8avjn39uz2TfPvnkR97NWgAAIABJREFU0wzbl5Py5CzVrt17m/VZSwPBkS58pdQx4+TMM8+Q66+7JqLNOpjn3bWrOTkHrsxzY7+IdY55D9b2mLTxJjg0cULaHgDTniP7tq7vtDGjZK361tHWebRnB++Fr+yv3JeAB5g5LGNA5bOLnpOEtq2kT79Bkpo8whg96/B/8ulnupjGyOWXX5bx5E2bNktChy5S/LTTMgGYDz/6WPr0HSQVKpSXfn16mMOtAZADBg3LMKY//viTtEvoLOXLlzPZSjKYmzf/JnVqXyFjFNDyfPfg6x9/+lkmTZ4m9RW4Vqt2cUyjZyP/7bff5Kor60jQGOWFDCaDsDKsfNGFeQZg4vQyH41vb2QA3r680J2WrdobXcstA3UwAPHgnLi6Hs985YV1wd5QpmxpqXBeecnOOo9nvHntuzt37jQBPa47mty2TxgjeU0GuamD+0ufCNh279HXsGXOOecsI/LgvrovnPG8Ntc5+T77CmASpJgxY5a0aNFUzjyjbNQhrFjxoaQq+Aj6L+6PcmLe3T0zJ2W6t/eKZ2y5YbOy67vEM8fIKG1sukmShAFMAOiTTz0jq1evkdatWsgXGii3Qf8wnyb4bHcMxxxzTKZ7/RcDkHurk9n5vQeY2ZFalN9ApZynWcY2rVvI2HETpUNCG2nYsIHJiD319DNKV/xCLrygonTv1iUjGhsJYLLAHpjzoCSnjJXUlBEmExkEmNY4fPf99zJi+GD9/kPSqmUzWfjMIilX7py9pseySPv0Gyw1ql8qN9xwrQeYcWRtX39jmUyZcq9MGJ8alf6RwypobhePgdqb5x9MGcygrscjl9x07mN5DzdjnZsBhVjexX9n/0hgf+tgboz6+ReWyIIFj0uK2r9jChUyjwjuq/tqr8uN8eWFe+4rgBnPWH/6+Wdp3yFRmWCJEQOkezvveXnPjHVsuWWz9pXvEg1gBvUlVpnY3+2rMcSj1/+173qAuQ9mHKBI1vDii6vIwoWL5PPPv5Dx41IyMouRACavZjNRjW65QWmvHeUJralzM5hbt26V3n0GGgptv769NHJ/qIneb9++XY444ohM9BI2VGi6z7+w1GREAYxff/OtpKVNkKJFTzJUyks0q3lPi7vlsMMOM1nX2Q/Mk0fUwFeufKGcX+E8A3IZyx9//KEA9mxT77lmzdfSovld0rxZUwOa161bL2nj0k3Gda3WyFx44QXmnkccUcBImzqLiXoPaj+gNVWsWEGee/5FUzPKM/gudSArP/xI7rzjdvlMQfl7738gR+p42mlmeJVGtJYsfVnW63N69ewq11xT32RtyQKXKF7cyPUdpSJ/r8+5u+kd0kBrOWY/MFdefuU1uenG64yDku+QQwzt4pNPPtP6zTlSosRp8pnOSxuNlJFdfu+9DyJSZDdt2iRjx0+UQ/R/1L1CNendu7ucduopGdoEnfl+pSr/oO94dYOrTD1ujRqXa3Z7sTzz7HNKkT5Rvl37nXTv2tlQoR9QOTOH55xztsnE3HTTdfLZp5+b+12pmeNXtJ7y448/1axzFbm24dXy3HMvypvL3pITTzhBkoYPkjJlSmc8mzklUvzkUwvlumuvMQa6sv4f+VIbjHygYHfWWtVSJU+X6ffO3EM2Y9NGZ2Rdmc9I440FYL6h8ubZ+fLnM5FK1gN6NWv2HBnQr7dU1+DF+AmTzPju0npl7sl8//3XXzJ4UH/ZvmO7DBs+ylDBh+i/y2qWDh3YuWOHnHXWWapv62Ta9Jmaxd4krVvfI4uUQYCOFdGajq+//sY4KWXKlJLJCvZxWNGvVRpNh2r+k2b00aEqVS4ywRxX16+79mqltv8dqsvQ2D/4YKXR0xIlist33/9g3rtmjeqZWAi2nuYzrYO98cbr5eFHHjXzAcMB/fj1101mLZ1w4gmG5n700UcbHSGQdNbZZ8ly1ePGjRvpPDbMWFtjdL1Cp/9en3nMMYXktltv1rW0KGO+of98/fXXsvSlVzPWOWuZ3wXnn2DXc88vkZkzZ0v58841+oDuEghrUP9KDYR1NnrJdx5/4ildX6fJ+0ppgoJ/6aXVMnQumo6E7TF3N73T1Fote+sdOUnH/rHS8pI0QFamdCmj27PnzJPySk0neg07o3Wre1Q2BU2pAfIhsl1S35U5bHb3HUaODz30iFxwQaU8R2O3OhDPfoZgoXyF7U27du3eQwb3aFboipo1dZ2MjLg3o2dTp83I1toYq/t5NLtR9eKLdE8ratZPidOLSzndx6gBx6bceMN1Uqni+fKMzts7b78rFSudL4M0I3nCCcdnqVfsG+t//FEG9u+tpSMFjG4G91XYIWQ2OnZoK2Qx2LvtvgjDJ9rec/31DbN8h0i6/eWXq/bYtwf072XGGs3+bdiwMeJ+B32UvYiM/PyHHzX+wgW6Rllz2LlbG91k1nW09YrdDV7suejTDF3nrDFsKuU77IV85paABCmyYfacOQ2zqYMH9ZN5ug43bthgXoHMN/Nz3LHH6Tyu1z3yPZk+daLZA7lvcC/DHrJ/bVE71a1bb6lf70rjp4Rd1vbYecd+4CN0Tewop59eQiZNmR7Rx7j77jtlrtpZayPPOusM1dNrpWDBgkYeYbLCl3hB7QdJhNKlS5q9+in1YaZMGmey6mFrlZIUt8411t+5/kdF1acwm1CtalVNZszPcZsVtsbOU1ZMJPthy25Wr/5KRqek6Z78rpnjDVoznZWeAjBfe+0No9v4ksyhtTtLlrxs9PWoo440fsOaNV9lWufufJ+kJWfJqWMzng3jzt0n/tr5l7ylttTei3pP3jdFqdjYUK4tW1TnlIZfpEjhLNfnPoANB8UjPMDcB9OI84Mio7zvvve+9OzVT7NaY+Sy/zlo0QDmV199LW3adTJGi/q/xYufzwCYGJ6XXnpFqSQTZIAa4Fia+dj7tVVHnEU9PClZ65UKGvCKw4qT3aVzh4zaSvf7bgbzgxUrtZY0TcoqsCFjO236fbrRjlfjcLJ079lPLrqwkmksg4PP+zdvdpdxhO0VjEZFiqKSCca53Lr1D0lUg7NlyxYZO2a0AuKiRqbch5rWww873ADMAgquR48abpwXnPSh6nCNHDFUzihbxrzHJdWqaka5vlJ+t5iNBPoVNBxALt+fMHGKMRhsNmE1mP379ZL0SVNlk84p87Htz22m9rN27ZpmvO4VjM4BoidOmmZoq6eddqrZxJYte8cEG+bOm29qcXG8NuvmeJGCchwMovepqSPN3EIbat22o6lLwYiiVx06dZULKmXOiPMOrnwJBJCF/keL6YcNHWgcdeZsxn2zzFgPPfTQPWRzefXLDKABQCenjos43lgAJu8TlEVQr+x9WrVsrvPdXHbs2Cn9+us7q7EfOmSACWoQDEBWgDuCKt9o8GLSxLFyqjokyJI1AqAHoKQkJ6mzcJSpFy5Y8Gjp26e7ad6EDgCq+vbpaQIwrg5t1XpoPmdtoOsYqUi6DF2PGtehg/ubgAQOEe90tDoowTrd/3eE2hma3yEqDwIkOB7Q2qnD5l7nn3+eBiPqmTolKIHMOU21AOOMEzp6D11bBCvatmkpG9SJY/4b3XKTAYYufciV71VX1Yk6/8U1KIODCX1/jGaKqH0CHHTq0l3GpSVLaV3j0PD7aBCFd1q06HkTwLKOXzQdwSkL22Pq1q0lg4eMMGsZ8E+QAz3erkGDLok9zJpErgAExlil8kVmX8LRIlDAGipVqqTRY9gao0cO18ZcU8zyy4t10lYHYt3PGHdi116hexOgLZoMIu3NK1Z+mCNrI5LdaNO6pYwanWr0iHklEISu9FB710N7EjRpfKsBnGSmsAc1a14eVa/+0gATulO48DGZyh6Ce4mVLSA7oV2bjHVh98UJ6ZMz0fDctVFZwVx2dZv9nndx922on2P0b7Hav7D9bkTSYL3nImNT01XPAes0akNufJ+gYbT16pbfWHtEgAn72Pi2RmbdQqukF8P0aelqG8tGBJhnnFEm4h5YRYPOrk0lyPvhhx+bYBH7CIEpAoNbfv9DkoYNlE81YGr3qFIK0CLtZfScsP6A6S8RoWlfcE3t3LnD1GETPJ2gdoLgobsnxpqpjUVWBCj7aJCe4OZx2nRqoJYthfkR7KVc9tmx/s71PwBAnbr0CLUJBFlzw2a5awx7G81/sGMM+h22d0Uku4Ke8hwAO/pCwNK1O/ZzS6G1ANPuoVnNd3CfcP/N3oLNJdiFX86FL7BCg8b4GGs1+I/uRFqfBCL8lbUEPMDMWkZ7/Q0yZvwfRV67dq3ZEOrWqWUcJpz4WAAmET+iuM9q9osMJkYGoPCuRmsT2rWSGrpY8+XLl+W7hgFMMmE4j9U0oonTSwTURqUiAUzXkXNBBn9v2TpBJivYxBm1zXdKqxNpo9DBjYixZbX5h9G/AISTp95rQNKxxx5rDKhbgwnNJqF9osmE3H7bzeqodssADwAXC/AmTkwznQlt04CkYYOkWLGTI2YwrZBNFkuBNsCCSGvQELobGmAGp2D37l0yREEJxhfwMDxplMyYPtlkKIO1CFmBsmiUOHdO2AzbtOtoADD1aVxEsO3fyFq7RiqoRDyHK2y8OQ0w3UYd7viRTf8BQ41DBIijkdY3mqkl+3jpJVVNdLWVAtPjVA+I/qPDfN5XQaqtbV6/fv0e43R1iDG6cmBsYbqMc3SiBjDe1OCAbdgV61yg63ZNYbxuvul6kwEHCBPtHz82WfIr4GeMW7duM5n+pQpG0fGff9lgmhwEa7jD1pO7bs/WTGi0+b9JM6vBJlZhTnhxDYp004zmKbo2du/+J1ODr0g60j6htQEJwT1mtUajW7XuYBpPoZeACFHoTabMNH34XyM0MpbJGhXnb6nJgMipJviAE+4a+bxOD80qoEbwwOriZA0mAJoJPgX3JgJQb739TswycJ9LACMn1oYFmME5PeSQfBo0SDJ7hQX5wXG7tfK3aKdzwF0kvYoEMiIBTLt3BHVhitoId2/NKd1mvw97l+zYP2Rm7zV65DAZnZxm5Gj13DKV+BvBZMpmXDkH7XRwD8fesZ9gh7Dxjyx4zDwjrImdm8GMZs/vUnZRRwWpNiAXtgYZ0/sfrJB0LRMB+FnA97cGLiPtZTwzHoDp2gwASoICcUqKsAXZAZjxyApWVjQ/gvIodzx2zrL6net/kEj4Q5lqYTYht2yWq9cEu6LZD+tTBO1QWHPEoJ5m5eO4n1uAGet8RwOYH2mPCvTEtaVWd/gb/kOw3jMeOm9w/f1X/+0BZi7PPA4SThMZDmiR0JteVUrAofnzZ9BkowFMqDEtWrY11FAcsWANJlmthPZdZMCA3qYJT1ZXcIFDU4Fa8PLLr6qTV0R69UgUMh7ZBZhkiSwALlasaMbrQGe76sq6GXWnWTlcQZpOdgCmK1eOiumsmZGgMcTxgMKK4bUXR51sU2McqYssVEwyJ7TPv/TSqqbOErpRNIDJvQHA27b9qVS26iZryJU//6Emk/zII4/lGsDkOYxliNKXbNbJ6gHAGCpoNICJjkQa774CmFuVgoQz2kwzYvZ6RddREaVfkRnHIe/UsZ1xouY/vECzlT9IrVo1DKUcMI/DGy/AtGuNYI6ry8WKFZO3lNr5/Q8/ZDQniAdgWpnVUDrtOWefmTEesu4N6kMVWiYvagt3gDPdM6EdAjBXrvwoEz3eXevB9eSu8+JKa402/200YxsNYEIjhDKWOma8oSbj8CBPsqb2iqYjYXtMbW1CtmjxczJBj5gAWEO976K0W/5NPbnb9AHDvkiZG6OUicBeFWyGFubAASruU3oVF84a8iut1MD9dWW137kAk+wfzcHC9ibKDXBoY5EB93SfW1ZZHDm1NsLmlIxDPACzc6eEqHq1LwDm3up20OmMtGdkZf/QS3uv4UMHaWBsUKY5dnstpIweIeO0RIPLAnl3vZMZxtZ89NEn5juUiMCI+PjjT5SW/qQyFMoahk+//kOyBJjR7DmZz/YdEzNsKs96WO0YR4alpY76lyHUs69hDeG7rNBgrLWp9r6ROv9mF2BafcfW2X0vUuAhUrdcACbU+1hkZeZAA8eR/Aiyz2H7U1a/c/0PKLIvKjU8zCZwH9d255TNCgN2kfwH1+/Jyh/IaYAZbb6jAUz8XbfUDDlGu5e7PsMaEu0vu5LXn+sBZi7PEFm0ESNTpU+vbhk1l9CG+vQbmEGTjdbkB+oYFAJLlQkCTJulCzYOijSsYAYTmiHHnfyqx3zgvH3xxSpDx7P1hPFmMH9V8NVVqaxhWRb3nbJyuHICYFrZVKtaWWmlDaWtAhQLMC39CjqPe2yMfcdIGyVUr6FK+znh+ONN9oyatmDm1N7D3eDya6aamhKAbDD7Emnzyiq6Fyuo2ZsMpm0iEGm8WRmUMFlQ/xCJIhspg2kzwNyPbBe1mq+//qYBvgQISpUqqa3va5oaY3QaGR926GGZgFO8AJN6zTBdtrpDZN6ulVjnggymravu0L5NRkbZygmmA9lMzgWj9tDNsEJht9F5e/QQAaxdu/42zmQkiuzeZjAJuKDnp2qNMQEtDDMUbmjH1GpH0xEymGF7DLVa7DEwD156+RUZNGi43KnHJhG8iZTBTB49TOvF0w091236QgaYjOqQoSMyOd25vLXHdfus9jsXYELve/ChBYZqGNybbCYrVhnY51IT9drrb+TI2iAgFjanYxRUTFdap3Ge/9cMLVoGs5nWwUXTK7vObAmHDXrmZAZzb3Q7LIMZac8IKktQLq4NyI0MJvWiABEo+RwREm3fdm1vNHseljVFP0dpZvQoDeodf/xx5tgwGESwq9xnsmdE2suotY2nBjMsozV92kQTxM9OBjMeWcFAg6ERyY+w8x60D1n9zpUVZQORbEIQYOaUzTrQMphh8+0zmHGZqFz5sgeYuSLW/78pYPLLVau0AUG7jKyg7V5GJJENn6xL2DElNDrp1au/tGvXOuM8qEhdZMl0wGPP6jgM1yjU0+wVvHMyQNQoQhEdq9kCtwGR/T40CBrukLULZjvczZBmQQA5HNCemg2FCoLTvEHpfW6xvnWyOS+Uv9MoiAzjudr5FuckuwCTmlBkSqMjKA/91VmnNuK4447dI0tngX7SsMFSr15dwaGhMBygsnnz5tAMZqLWPvZX2iW1ITyHOg/GW7tWzdAMJgXsgBDkQrBg1qy5JlhQSbn/1N5NnXavNL3rDlP7mlsU2VhrMC34dpeENfSRxhsrwGTsZOJs3e4TTy5UQJBkmvww/9EcLhsxpPnRqNFjtFHT9Qbc2PpessFkqIhYY+zJgP0fe2cBZlW1xfGlCAYGioUJqCAGFmKhgoSA+uxAbES6pRtphm4QEBQUxS4UMDCwxUREUATBxgBUFH3rt697OHM4t2bujCOu8773yczce84+/7322uu/arMWuKjbhRynE8H0sg6hiyfLu2h9Z6fO3aW7NtZi/MgBtYJly5SJW4PpDSFqOxlXETW6qBfG0//RRx9rmvQLrjlFTyVbE8ePcjWZ4EYqNe8HmSPN+witbevZo6urMQVHalEOK1vWyetITbHFgMxNDWaQGAS/zzjAnjNViQZzdhmEzqf4J5IRoqNROoYD3T9cssTVzP3++yZnQBGdozY5Xg1ma22CRGQPTKixpYadhikjR41zERLqdIPvkM+qPa3bp0MwmWscfTghw7qpWtWzXTp9qhhsIZhjZK7WJud1baAj4u0bgzS1MzwHiQgmmROJ5AqAadDDOgzW1frGIOhV9FIybO+aGWveFaV78iLbUQSTyFwq+18yfUe9frIazHjrNaopjt9vSbGuo827fG1sshTZRPs52IUzX5BLMrSIdpUoUUKJ5XauBh5CFbYT4umyK6+4TLxzGJ1DXSuRcacb/i4r4t39/SDkvBPONnQNdY6DB/V1zaw4qiuZjeF1pl/Q6WCFYyiRHUEdMleUAzJV+wOST3lI1J7gCWam96zgGqMGNC81mInkNJkTPSqSGm++P13xWQ6HQlhP5KYGM57DGye5XckRMIKZHKNcfQKyAhm8XRupUAR9sTZmIS2M33NcCceJfKOF9xfq70nJeES7InLhHWZBL9MOV0VVKd+ozRAqaA0V3tsFmiYxUyM2pG/UqFFNzteGINzz8SfmSn81rOn0Si1l8NzL4OAhtnS9pP7iBG2o0Vib56DIZ2uE9IQTKioRXq5NAC53zTW8txjFmKWRzccen+tS9lD2D2g3Sa6b1UikOQ51kPPnP+vG1KJ5E9d8Zoh6MX/UhjwsxDOrnO46zPousl7h0pSDrppEWDCKP9TmEO9okwCa2NANkC5i3BOjhsgJWPrnHqKGOBvw2xpFuvyyS7SW7WLXIRFvH7UKPJd7NFD8SA2joY1/b7qwEvUCdxrpkNJDqiWdOXmng7UrKI0heCfSLMuXK6eG/KPZz95N52eYpgvuoRsoESm62ZI6GG605B0EGOVsALU0RXjK1GnawGGu7LNPSdlTv4/jYY3WBtIFlfsw/1fpHLBJ+t/Vr3+lbqDnyt069/4dqN+jQ28QEwwLSAhdO0mj83Nybf16bnOmTpFoF93vfBdZ6p+isOE+/pqn6ZqDldiF37ehjmGhkqJ4OPnxcB+K5iH7n6iMVdaOk6dUPtkZl8gqHQkXPEMKUEyGwCT8/qQ4L9eGVxgM3kjykTMaO3kDlE6dvXv3l026zk5UEr/99kVchKzhzTfJypUrlaw96GS/uTptuGjY5GWo/tVXuc6IyDoyS4TxGyUwUbKM4URmwcSJU2QffYeTtKkVHU/Xrv3SyVC8ufBr1nfc4zsYcaxx3huZHDhoqOuod5yef0tXYeadWp6mWmuNAQuh8t/jvFvGvWHjBkdMWScQL+pl0TP+XePNf0XtHEsacVCOaLYAkfOyRlryy4tedXMIiUdntNN68mDX5Hgy0qVzBxeVDOuY8poanJU10nUWLv5318tWLZs53UeTJrojVtSO0uiEYBdZHFwzZ93jmmKxZnmvBg2uk6UfLYtcC7lS3hn+Ung9pqLPrtNo7rOaxhXWTehmalBTwSCsm+lGPXnS1LTXBo2n2A9IQ4+3b1yhjVkg+3R9jLc3NNA9YOELL2r3ztlSShtzXaN6DSKdSK6IyEydOiO7FpV7B/UqjsFkewVrs0/fgZG6Jy+yXVf3kOeeeyGH3i6t+xIR+ET7X1geovRdPd0D0EPsgccee5R2RX/T7Q10On1cf59ovaLbSGMPXuzj47WrKmua48toiDb3qXnqECvt9MxsTW3lCu+98fbz88+rq/ob4h6zJfyeyj7I2d3Uy/mrpDr4mjS+2dUOB3U8+jtKl2EnQPJu0zkbruni9EfAqe1SbgPHu0EwWR+/aEYDdgmZYH/p/1qrHqETLe8cz8ZAR591dhVtQjTY6cxa2nSMd8VuSAcr7A7GFWVHeDsqaAt6jBN9L2h/sB/igGYPiNoTsA8nqd2TyT0rvMawXapUiXV6D9sPZM55WzEo11F2U3hfoXEbqb/YPVE2Tvjvxx5ztNtzo+b7N+27ELR5WFNk5RGgwf5iPbyvTQL9s7An1q79yjkk2H/JgvFdZMk2C98ryh6xRj/JN0ojmMkxsk8YAoaAIWAIGAKGQAEjQBSKzBacD77regEPwR6XIgJEEIlg/kZnU3UKQxRxavcfmOWOhwg2+Ut0S+4zdpwea6XOQbpl06mdRno4A+yM3xQnwz5mCBQCBIxgFoJJsCEYAoaAIWAIGAKGQE4EiOiTBk6ko0/vbi6aZVfhRMCnykMCSVmPnQG52WVkkMrMWdk+2hXvDYhqcuwLZxySJUF0kFIXjrogC4VUW7sMAUPg34GAEcx/xzzZKA0BQ8AQMAQMgf8cAn/q+b2vaVkIZz6TOkyzKbsKJwIQQepmi2iDnaP0zN81a77URj+VpPa5NV1fhGQXZ2lS5rLvPntnH7tGRJSSjVSOYUt2f/u7IWAIFBwCRjALDmt7kiFgCBgChoAhYAgYAoaAIWAIGALbNAJGMLfp6bWXMwQMAUPAEDAEDAFDwBAwBAwBQ6DgEDCCWXBY25MMAUPAEDAEDAFDwBAwBAwBQ8AQ2KYRMIK5TU+vvZwhYAgYAoaAIWAIGAKGgCFgCBgCBYeAEcyCw9qeZAgYAoaAIWAIGAKGgCFgCBgChsA2jYARzH94ejnglcOC586dJ9WqnS1tWjfP+IhWrvxcD44d7w6AzhrcL62zpPLy3Yy/SC5v+P3369z7c9Bzo4Y3ycV6WPW2eBWELG2LuP3b3+kZ7a55552z5I/Nm2XUiCx3WLhdhQeBt99+RyboYehfffW1DMsaIGXLlik8gyvkI+G4iinTpsvKzz6Xc86pKo1uucl1FP2vXPPmPyN3zbxH6KSbl7W9LezjBTHndLEdO26irFjxqXz7zXdSpOgOUu6Iw6Vnjy6y8847FcQQtslnBPeoYVkD5cUXX5Z7Zs+RMmVKG7bb5IzHXsoIZiGY3O++/16aNWuj7bxPzjXBfPnlV6Rd+87Sr28vOUeJavh65dXXpeEtzWTalAlpEUzuk5fvpgPvx8s+kVat20u9qy537egzebFhNG7aSproAdCZJJgcJN2y1a1y3HHHSvtb2/zj53QFZalF8yZKrMfJqzr3w4cNkgMOKJVJSNO616efrXRjmT//WTe//7vgPDnmmKPEn53GRgN+f/31p7yksvz4E3Pl009XymmnnqxnoH0kr+sxBTVqVJNr69eTE088Xt5SZ8mdM+929zv55JOkfr0rpHr1agLJvm/Og24Dq1DhSFm/fr2sWv2F3HBdfTn11MrbbKv74SPGyOtvvCljRw8v1AQz3nr5/PNVMnXanXL/Aw+5+TxJ53jTpt9l8Tvv6oHtO8n1qg+YP+b37nvmyL333S8b1m+Q88+v487We3nRq3Lh/86T+ldf5Q54L2zXnPsfkkmTp8qEcSNzTTA3bNiQ492HDh0op+qewcV6uPuee+W551+QOnXOlRtvuFaK77KLTFThd2m0AAAgAElEQVRiCznZcccdZYGeJXnSSSfmMOjizUd4fV1x2cVqLWwvw4aPysZ99913k9W6tlas+EzOPPMMXdeXScmSJTMGPWcidunWW87We+++x+7uObxX+CzEL75YI3Puf1CWLl0mRx5ZXtatWydPPPm0lCt3eDYpY5xTpk6XdUogjji8rPvsXnqm5s0NrtczGveXN958S0aOGuvOX2zVsplcdeVl7j0wgiF4jRs1kPPPqyO77lo8x/t9++13+uyH5JVXXpMffvwx4w4EzgEFc5zDUWubcyZT1fH5sY8zRz1795Pffv3N2R677bZrxuY/rzdKBxv/LOYbhxDneE6fMVN+/vlnt3Z69exqBDOPExLco9DpvVRuuPIL29zMfx5f0b4eQsAIZgZF4sEHH5HDdPOqeOwxad113bofpFmLNnJypZNyTTAhZ1OmTJcGumHicUPxoyCvVsN7jz32kDfeeEtubNA4VwQzL99NB4gv1cM/bvwkqaNnZp122ikpfTVVzPOLYL740iJp0bKtHHbYYTJ2zDDZb999Uxp3fn0oKEutWzWThx95XD75ZLl6/htkdPPHWPlRDapza9VI+VX8HJxbq7q0bdPSEYNPPlkhTZq2lP32209GjcxSo29P4dyz3rcNkNp677POqiLMcY9efbeSXS+XfXp1c04DxoNB+pca1Lfd1iP7UHbG2rFTN7nh+mvc/5Md9p3yCxWiD6ZDMHMzd5l61UTrJTyfPBMjAfIwdNhI6dK5g1x04fnyqxqzGCerVq/ONrrxkOOcGjywrxKsWpkabsbugwyPn3h7nggmg/nll1/duz/x5FNS6aQTZPCgfrKPnhnIhXNp4MAs6dTpVtlZDTjWAmcR+kPvObAe4hWMxqQzH/7ZQdx57moleJ279JAd9OzD4HjyCh73bdqstdyoazaeUxBZ7tS5hzok6+n/62eTT34/UfEeNnSQk5OWrdrn+AxyNXHS7eqMekj1zhC3Z3+45CNp3qKt1FK9c2vbVkrMN0vW0JFytuqgM844LeHrZMKBEO8BidY2BDRVHZ+bfTyZrti0aZMj4FzX1L8qpbMu8yoXqX4/HWy45++//y79+g9xTixID1d+k6BU3yXZ57755lt56OFHnWMeQlwYr4IgmEG7d/fdd095bRRGvLaFMRnBzNAsek/wre1apR0hzATBDL8GhsOECbfL6FFDXUQjN5uLv2devpsheCNvkw7m+UEw2cAgxBs3/iIzNEVx7OhhjhD9k1d+yFL4fYKRhXSiwURgOnfpqQThV8nSVMHdd9tNnp63QNrd2ll20WjL5EljnKGHodyzVz/p1LGdHKSHqqdKMPE+Dxo8VGV+mFQJGIQYk0OyhgvpZkSQypU74p+conx5dqoEM7dzl4lBJ1svUQST5xLlRm5WrVot48aOcI6DMMH067tO7Vq5dtJl4h3j3SOTBDNLyTYH0U9QAnVzgxvUeXSzI1as/YGDhrp1QxSPjI1btCTgsksvcsP6+ef18vGyZXLiCcc7J0u68xGPYHJvT/BbtmjiCG0mrmQ6G4dS+47dZLOmhpN6jCPVX97QxCExaMgI+XLtl86Bte+++2R/5quvv5ZmzdvKQQcdKP379tQI1c4a5Zwhk2+fJiNHDJHNf/wh73/woTS46YakmSmZmt8o3FJd28kwT3cf/yd1RbJ3yY+/e/nm3v82gukjr/kVDcwE3gVBMMN2bybGbffIPQJGMNPAjvx8Uo5IySmhpO3TTz+Tju3bSnFNmyF6+PAjj2ma1vlSvvwRcvFFF8g777yn9ZV3ySGHHCRLPloqjTWKBAFhY1/wzHMye/b9msZXzqXlvPveB84D6Gsw12v61x3T73LPIwpJumOxYkXdZ/fdb1/ZXyM+pMSN0NS4Y9Uo//SzzzRN6m2ZPHGsi+Tw3S/WrJXz6p4rxx9X0W2+RDAxAIh2vvnm27LP3ntL/369NPpWNgcKPHvGnTPlo48+dmmVpN+S4kh6LcYe9V5sxqQg4r286opL5dXX3pDti2zvIgq8H4Rr+oy7pEe3znKRYsE9bp9yh5TXFKbX9bMHH3Kwi7K21PciVRKyOHzEaCUcz0i3Lh1cyhWpP7zvdZreyOb4pr7fH3gZ+/aSfdRQCGNOajDjCc8P9w8aKxdoeibe63fefd+lQp16SmWZv+AZTct8SiOQ+8hKTddr3661G1eii9rOMWMnyGWaPoYX/cwqp+v8tcg2RtYo/sOGj3byQYoWKWXcd1+Ncj7x5FznXStd+lCX/kmqVt06teUzxRkDks864/qnn503fccdi+mzJsoS9bJfcslFLkWwUqUTpbMakyjVKFk6XOd1yrQZSt52dvPCHE3Tn4859mgpo88lZe7DJUv1ubU0PbW1m9NU5om5JQ2VVMbjKh4rF2iaImlFM+6aJcccfZSLmIIdhm84pWz0mAny6GNPOKJXpkxpN8fI5nh1hrRo3titgSU6pnvunSOdOrRzaUmpEMy6KudEPZEXSAjENHg9+ugTGtHppYZkL7nggrruT6S3JZKxypUrufTCp56aH/lur73+hlsLXEQ9ntcIEc8/7bTKLgWY77286JUc64y1AcZhvXDUURVk9JjxceWdsfjvso4gyYs0LY/ngNn4CZOzU2QhD1F6CuM6OHdHHH6YQPrvm/OAW6c4C15SWWKOWMt9+/R0ckba5aWXXOjkbHu9N+nWH3ywJFK3JYoOJ1sv8Qgm+GL0U0c9edJYJ3NhgonMNNZIeGtNb0zH6ZGG+s/TR5FhnFFXaXr4W7pWwO+ww8rITTdeK08+Oc/tHT418/NVq5xeP+CAA6R5s0ay995b0k4xgtEPV15+iTw592m5994HxKfKBgkm0RhS97fbfjvpqpHfo4+usFXkPt35SEQwfbSxvKal9taMgoUvvCwPPvSIHHLwQS59t22bFpFRQPQ+OpJURORz2bLl0lr7EByspO/Ou+7O1jOnqPxfovJZvPiWFNV333tfyz6aO/lHd0Rdn2n/gSZKtE+pfLJ07dI+R/2mz5RAd41XfVT60EOcTri1fRf5Xp1c7ONEg3FoJLvSIZg8Y8TIsW7O26luv7re5S4dHN3OXozOfOaZ52WU6gMyLkgfR2eQDk75ADrG6+wFC57LoeNxJsfbd/h9qjYA8xLUFeh1ouJEzsuWLa1j3NXtX6SlP/fcQi1bOMGRMjCl3vi7b791kJGVhH5nL4Lss4exH1KPjIzupNG20zVb6YorLlN5fmqrPfjrb77Zyt7o3q2j7rFFk8oXOj/V/Y9sn/m6H955VywaW63qmarTa8od2h+Di3fDaTNC06i30//h1CDS2blze5cxw3u98+57cu019dz+ha0CXk2b3CLLdD/E3lur+OP8qV27pjz22JMu/fqQQw/WLIMjheyCj5Z+rDJ+oZxw/HHyuNoHr736hhx/wnHSS+s/0QHIAO9zmNZw8wxKBq5X2+jpefNzjPvMKmc4p0nUumLfR5cGdfqfm/+U44+v6GzGK1SvNGvayJWWTJo8zb1z+/Zt3NoIXslsmyhbKh2CGc/Wxq6Itw8eqLbqrLtnZ9u9v+uaekVtHuyfDmqns9dja12iexlOsK9VBrE5f9GMGBx1zzz73FZzG7YjkukB+3tOBIxgpiERd99znzMas4b0141uF+nR8zb9765u44JMBlNQUTZt23WSoUMGuMXLBjRayQiGNWQtK2uEjFSPKsrlyy+/cqlAkKpgkx/vYT2zymlKDJs6wocRVa3q2e6ZeKQHDBwityo5WPX56hzPD3s9vfEGkWnWtLFupN9Ki1btnDc7WDtIygte8O+++1763tbTpVV677Sv3+TekAQUH3UnlbSuZ/a99+eoAQsSOuoT8aa3adXcpa8tXvyueo7byKBBfXNEmsIeaz9mvPA0d/jtt03SrbumQKqRPqB/b6dkg5gnmh+iH74GUy0t3YTXOCVTrFgxeerp+VrYP8lFIFHMKKJFi17byuMdFhXGB4ForHWd/Qdk6fwszf4OUbgO6l2H3Ddp3DAb7ysuv9SRRQgVzytTprQqxXvlsceflJ7duzjDmU0FUsmFMblYDSC87xgaMQOhqZL78lJMm118rxvAUE3jiidLUUr9gw+XOI8/JIWNrVWb9jJy+BD37rmZJ4hHm7YdnKzjQEGeka3KJ1fKQbh5H57XTNPQeHfekxQ06iP7DRgie2v9Fhv5fI00/vjTT85w5PIEE+dNqVL7ZU/D2rVfOSONFNmqVc9yaeZcUbVKXpZuuvG6HGssmYy9rbKa6N0ghXOUbHsjH9lu1KSlM6batW2phuq6HOvsgw8/jKsXcCYwv4nkvWPn7s7BQu0dWPbtP1jGjRnh1qOvwZz71Ly4eiq4DiBiUVGioMz4SNjpp52qxLyOOq9+khIl9pD2HbpG6rZE0eFE64V5S0QwvQww17U1ShkkmNRcQt6WfvyJ9FOd5VNG01Dt+f5Rxt+n7wDpoWsc2SCljZp5nDqtWzaVDp26q7OgrtNJON4GDR7m/n2wErTg5QkmNccY+dzDp6busMMO2RFM5ojGcX37DZKNv2yUs86soo66q53xuv3227tbpjsfiQimz5zgvl27dHQps13U+EZOn9S0XLIWwsTfR8gw0NlrIFboQmol2Sd5n0R1895p5FPkoyYx3rr3n0XWp6rRHuxN4HUizkIIQyop9ekQTJ4ddoh4vegjwKxLoqldOt/qDH3ICDqbVN2gzkbfBtfrn1rDHm/fgVygX5LZAB6bsG7w879MHdRd1AnMHnpypUpKlse4r5B6Pfn2qc5ZzliRbeTvJ7VTunftKIOHDHd7Xzf9N+SsrWauHFm+nNsjFjzzbNw9eOas2TnsjQMPPFB69+mfVL4YUzr738m6XwVTYvm+/7l7t04yRpv/rFN9zh7FmqJvRvXqVd069XJGrS6O1Q0b1rv3+0n3sRHDBrsSEPZyPkcpze677e7uzV7M3w/X0irWSQct5eighK7+1Vc6wknKNntWrZrV3f529VVXuHVE6jIlAWT9HHH44TnGTR8DXyqSaF0FdTpOO54NSWN+tt++iCNfNWuc4+zX4JXItsExHs+WYh79HpWsBjOZrZ3KPoizJTj/36izwmd1EFjAwTFo8HCpo4R/njoX4s1tvm8O2/ADjGCmMbkIJASMdD4iTV2V7Bx80EFO4XygqTSe7JyktTGepIwdO9x5QH2BPaTsNfWioGAhSXhk46U1+poAFDkphQu0ockD6hXGyCNK87MapHixIRyLF7+TEsH0G2k4HcR3SPObCrn83sAPp9ZEpeyEfxfcnDCSgkTQ/61Fs8bZ0SSmIR7BDG7+wecsX74ix30Tzc/atWudciHq94emPqFESdH0OFBv06d3d7cpUk/Tr/8gmTJ5vGsoE3WRdokCxrPu6wQxIH16pp/vcNos845jArLs59/fP0i+fKpt8HfIXRBHP/ZEspTMa5jXeSIaTPqpa0Lxdw2qT0kN/s6/o490VD/nbKlbt7Y89NCjGrlp6iJwC9RrP1qJ9L33PSDnnlsju5Y5lQhmXglmlIyNHJ6lUfdpCd9t1qx74zpWMASC68wbYDgvwnqByGqpUvtvVSft52+Mpv1Ou2OGRi1fj6z1Dc4zhno8PeXXgW92lSrB9J/HuRNPtwWjw+E1k2y9eMKDfEcRBi8DPKOGGj0YZxgrZGjg0Niokb0O6mg7NORpT0O95+tHowgI2RZEi4mekU2AQYlhvmbNl39Ht1pu1TE1SDDpRkvEGUOWKNjV9a50DhuiJL6TMHsLtVmz1LgjmkSTHKKi3oCMp7+i5iMVgllE6zAhlh2VMBOFxPl5gMr1n3/+tVWTFE+yMND9XhP8HZGtRAQz6HSIF7XODcHE4dinzwDZU+vB0UdlypROKhvpEkzf3IwoNSSSBlfztFygZMm93F6PU/FzdYqCS6K9lfcO/n3px8tcM7+oco3wPh7PBkhGMB3x+rvpTfAeHTXjhBKF4N8Z21tvL9ZsiB7SuWvP7D4T/ntFNLW7gzZ3G6C1w/H2YDJDgg3M/B6STL7iEczg+IL6zzuu/N+DBNOnzPI7SPLbam+Rtu9T8lPBNigjpUqV2qq+M3yPcD+FDRs2uoZn2C9knUDY2beO1uhykBhjmxKISHdd+YZW49W2LKbvOHr0BOnQoY2zk4JXfNsmVh+eyjwmI5jxbDn20PETJqW0D4YJpn+mt5fWa/bOqFHjldC31kBDrG41am6TLn77QFwEjGCmIRyE7Wdr6t6qVV9oy/SznXEMIQkTTL/gvQGEYPuLLn4YaJ6YQuwS1c1Ro4bRMFw7Bj6qaRWQV5QxRgRdFEk3wbuVjASmogDjGXnJ7h1W5CzsoOKuQupo246O3BHte+TRx136TXjzzivBTDQ/3rCGnOPxD6aV4RmkjpK0GLzmXEWK7OBSkuKlSJBC1K1HH+eBRSkRfSLthXRgPLKP6jtGNabxcx2cfy8bUUQqGNUJE/Woe4VlKR2CmZt5CkeTvGHLc3F+hLtmesOCyFgN7frKkQMYSZ5IQyDYvJur84GGP1ypEMzcpMgG5T2KYGYNHuA6S4abmgTfjTSxoPETz+vPs7wBFqUXOKJooxoQ4UZcfv7ijcXLTnCeibjE01N5JZh+/uK9AxkZUVey9UINYaIIJkQMQhb02Pt5IVpH2hcNbNAp4ahfGio+3z4aRUCCco3e8VkdX3zxhRClCdYR+4GFCaZvVjPjzrtdaQHZBEGC6b9H2QNOs2eeXegwpMQikf6Kmo9EBDOYigphIhVt6LBRLj0QJx17JBG04BU138FaWtIvExFMvt+wUTON8FyfsRRZIvxEYHg23VGZA7fX6tpkn3hPo3NcdbVTb7DeLV2CyT2Q2eeff9Hdh9Q+0kwHaCbHuHEjXBdsMpqoSU+HYJKuGrXvROm6TBNM3oNMCo5dG67NlVymQ8eumgJ7qjo2rtMsg4lOtw/RxlTs1W3addTsnpu1tOQMh228Pfg+dTgGdaxPkUwmX2G7JIrUpEMw2bOIsNNk7IwzTnU9LkhTJessFfsqrwSTNXX/Aw+77sikzHbr3ieSYPpgR9BRl8q6QvabaCYdTg2ymdBDV2rqcviKtx972yOVeUxGMOPZcn4PDe/JUftgmGDyM1HiXhr9Rgf+oM63NVqbTTSTlN+ouSVFPdG6z7cNYxu5sRHMFCfSe+DZSIk8FdUagKDXKBjBJCWUbmQ0CAh3FvWeSx7rG50kIpheMVDTiWKjZqdn7/6udoEFUx9loPVmyUhgKgqQMfm6FtJofLOGZPcOK/IwwYR0YfiQSohyxABkUwmf15cXgnm8pn4RUYw3P96wvvLvelG8WKR07qQE/1aNAKDwwhHFRKIBIaKm0ddcEjEiHehjTdMjnZV0WVJBh6o3GgcAFzL0008/qtz0z9Hohr8xHo4TaaF1U0Hvc6IIZiqylA7BzM08pRvB9IYVNZxEYFr9ne7rvdJ4SytXPklrVxpl17KmQjAhqYma/CAbnvAG0zijGl94zDIdweyqBIC6mCi9EGUABteVHwt1l8EaU2qecIaQqosRxufumH5n0nWQ2wimz6qI9w7x1kyy9UL9XTyCSU05UbpdNduDlC/IWLgGMyr6n6JqL5CPxYtgTte6p/HjRmld/T5ODxXVlH2MR9aFd7AEBxgmmPyNdNsOasgzJ+XLlXON3TDAXnjhJVcD5lM8iTzQsZnMDGqsEumvqPlIRDAx3Lp06+lS7Stquh01lQfqvkTKOISHMopwDWReI5i+yRtO1nCTH/Qx6/j882rLZO2PENXkx39/f42w0uQHuSI1ma6xkDsMzqyhWsqi75SseVtuCCbyTprjDRpVLqrnLUJaqZuldICraZOGLnqUDsF8T+tSo/adzZv/cOQ4KgOGZ0U1h0nkLIuKYPI7oleDNLK2izreicZy9Br1m6Rlr1VjHmc55AXZpmdBmTKl5WeVxUR7cPj9IR+pyFfYLskLwSRt9Tbd3ynjwOHA84Od/1Oxr/JCMMnUwNlC5hW9JoLPy1QE0+v25StWuJpLsh2izuz1ujZs26z7YZ107dorri2VzBbxei6Rrd2tq6Yqjx3v+g8k2gd9mUxYdrydUUNTm3///Q9Xc4qcklIcb24LZIPYRh9iBDPFifWLj42bzYwLo8fXjXmCSfc5FIDfcPv37e2Kuvk+RdTUT5LygffS11T49ugXnF93qw6IvvPms+qZ9AsaQ7qf1l4FvahRJBADg0W4//77peRh4518Zz5PwKhnYqOlLjNYgxk+c4/3gTSMHTPcFfQ/9LDWxt3W3zUPOVnTSKkxrX/1FUq2Ysda0LAo2LCB3+WWYII5mxWkPt78BCM3NEVqrTWD1DF26dTepZtMnz5Txmhd4Am6uePtpwlQPa13oMaP1DJqIv0ZXxgv1AxeoOeiEZX1l2/5z5xTjA5Z5My1nj26uppdMPntt1/1/hvd/FPLi4ecpg8jR41zzZz6aKOaZDWYfh7w5Pquh/FkKZlSD2Ke7jzh6aRGicYTqdZgeiJF5IFjebyTJXj8QjjVMlWCGe+YEhoudNKUvau1riV8TEkigskmRY1MshrMVCOYGGBEGDDEw3rhnGpV1av/Q9wIJmOhqVAnrcHsrDJLZ1Dq2oYqYaXhC00VXNMvrecZN35y0nXg545GYKxNUpapzcZLD1n5TWWcZ/oazOD5sfF02xmnn+4ab/Cd2/p0d6UEXKmsF2qzowgmxgYNxx7QGkZfqxRFdLwcg4s/liNF1V4gH0OGByp5mTh+lKtpon6eevLdlEDgeCCTxet1GtbEewf0MnVDzB91W/6CPLbTmv9DSx+SPW+UcJD2TzMndAV6fJ42UaOx20Q9kzOR/oqaj3gEE6deW81QoR6N+rPPP//cRZvpqE6GD+c4kiIbbIDGuPNag8k7ETHrremsNBEi2uLPyASP4bo2yFShYU/UMSXIFZFff0wJqbHPaoTXH+Pia82QX5yRwQ60YaGJIpisE/oujNCmWFG1yb7HApEjIipHVajgnKRk9+DgpfQF50A6BBPHQdS+s2nTb9ocpmyuCKbXFf54oCAhDUdB79KziReq3UH0rESJEkost3N9KqgLZH+mNrGdNrrbUR0p/A355x3ZD6P24Ouvu8Y1ewrr2FTkK5MEs63W03fX9YQtBcmjSRHRvurnVC2QCKar9dSGVpRYsTZ9vWYwRZaUT5zkZGilUoMZdSa4t2GwRXlPelSEL+Q1nm1DJlcq85gogpnM1l74wosJ98Gg3RteO568sl+SpUDzTOppcXDEm9sC2SC20YcYwUxjYmnc01ujT5uULJ6oRIQ6lmefe1430tbqqauk5GCg89jWqnmOO3eQ9FbSRUpoFzW8rDffdL3zhJJuQ80ZtX50mMW7+4KmxLDobml4Y3bEyw8N5UsqHrnxRP8+1joLvFnUMBK5CR5iz2H0bExsqhjVbPAQXDrH0nGOv6NYGOft2kyBi3FxH9IVuTibcMAgjcJpEx26D9LZDoXOd0/SNB6IEh3RSCGlKyKpTzSg6a61hZ9oF8DKigVd+/gOm3IjbdLz6muvOyxY4P6CIKPEIG54k+mOCdk7QRsP0U2Nwv/5Wnfq34nmAjQ84Nn161/p6jcxtjzmpBliVITnp+HNN8nKlSvdeXrcu7l2SeMiRQwCTbdSuro++thc/bmk7KkbIxjy3gO1poTNpJ96uKml9eN8/PG57kBzxsH7B7vuMUfMIx58iCNdVffTzr+khHIQPNfMWffo/2c72cCj20ibAxytnUTBnmYAfB5j0neRpVaF1GqPx/lav1hd7wcZjidL1FcRpQCvq/QQdJ51599nljHnNIzgrFSPeSrzxNhdFEU9+48pBhB7arqIRpDmRfTiQyVl8brI8v1w8yofYXEpkCrrEzSiA/nnojZtphrGpAchB9fWr+dS7sIHwdP0BDzADEcHKWZ0OcbgWqUdfGkkRDqTb3DCvaPWTVjGINAvvrgo8t1o8BSUR+Thbh2rx5NmPZ+r8R1cZ+dpRAWyFNYLdFUmCplI3pGd5xe+4J5JN9e9VXYbaAMIDIvJt9+RvS7AZ7Cuiyg9VU2bIWHE+rkjwsV7sBGXKVPaGUzojifYgLUZDXhSw8e6oWMtnnQMe5p6Rek2umPSXdtnA6S6XvAoUz/G+5fXtPOzNIJEp8b33v/ANSKrp/JbUqMHONzuvmeO625LiYDXQaR8epmkIRjz5vVZGio+3z6KzqRz44/qRGCNgBH6gX2CVEIuDLfWbToIDUXCjTX4O1hOVR1KyiClEjgWkHkunyqLswfHAHofOaTrJw08fte6rZ80EgwJY19Kpr+C80G36Et1f1j75dcOd5plkLlAx20cFKSaQUL8+qKxCU3M2BPQhax3uqVGlRv4LrJE2GhaFOwiS7Mfv5b8+g5PELL4idbi01Gc5x6pXcppEMYeiazjJIS808Wb+63T6BdOv6VLl2kUbS9H5MikgdTN1o686K2bNHLDGkL34BRerA38wCBqDDyTZkML9BzWt7XWEFyIgJ591pmuLwJNmIL6LDj+sCFNt1XfMG382JHOeclcJdIxNFKj+6nfE+kqCuEP7ztnnHG6c5p6/ZLMBgjr+TNOP9Wdr00PCC4aVdF0jRrgoH47UvV2j559hf4I/mLd9u7ZxRHJHnr81HfffZf9N+RjWNZAtwcyvvAevEZ7J/j392u9pEY/U5GvIHbJ9r/jtBnfMbr/Pq0N5rgu1U7tu6jcBPfL3bSBzTBN+95D7QPmBsxJAW+oen6h6uVE2B6iEcFJ6tRBRrBtqEuereuYi72Y9c45uf4eDTTtGyI1c+ZsKaWNd5hX9ibWAx3HadZFMzec+dQ8Q8D7K4HHwcSegBOdbJlk68rrdK8rfbbIZfr+ic4TxvEaZdtQH5psHqPmImh/gkkiW5uMsKeenrfVPni6yij1vt7uZQ2/r926g2uDoIbPHCAY4vUsR5gNVgdgeG57dO/sGh5eYc0AACAASURBVJXZlTsEjGDmDjf7VhoIsNmQPkq76wpqAGzWttiQRxopkM4Vr5FOGo+wj2YAAZunDID4H74FBjP14WzaGC52pYcARGzSpKkuGhfO7kjvTvbpwoAABGfhwpeyI9SFYUz5OQacHDgISdun1wLdnXEg9FedQMYSJOY4JT4cs1VEj0HyjRJPO/WUuDW0+Tleu/fWCODAg5jeok66/fQ4NbsMgbwgYAQzL+jZd1NCgI2WM+x8BJYvcZYXabdEOgpjU46UXmwb+5DN0zY2oQX8OqT604SinRIknx5bwEP4Vz6OWurPV65y0RCMc5pO2PXvRoAUaDJRyLgIpjL/u98q8eh9TwCiez7FG9LJPk9EnewLIqc+Msbnu2ntG1kd59aKlc7Y9c8gQPrz0o8/lvUqt5xyQOqoTzf/Z0ZkT90WEDCCuS3MYiF/B5QXKaGk3XFgPK3sSe0kPYnUGLsKBwI2T4VjHv6toyA9SvSoajNM0ptBDlCnpglDu1OHtkbO04OvUH76Tz3bk4j+jtqM7790kTpJx2f2+KM0XZYjdygfgkCSmkhqK6nh/J++CBxVRfptsHThv4RXYXlXSqg4c7O0lvsU1rOECwtWNo7UETCCmTpW9klDwBAwBAwBQ8AQMAQMAUPAEDAEDIEECBjBNPEwBAwBQ8AQMAQMAUPAEDAEDAFDwBDICAJGMDMCo93EEDAEDAFDwBAwBAwBQ8AQMAQMAUPACKbJgCFgCBgChoAhYAgYAoaAIWAIGAKGQEYQMIKZERjtJoaAIWAIGAKGgCFgCBgChoAhYAgYAkYw81kGPvlkhbZ9fkMPJT5POEieFvQcqGxXwSHAYfEcCj937jypVu1sadO6eYE9nAN8mXe6Co4akeUO9bbrn0eAjqdz7n9IHnzwESlTprT07NHFHci+rV15ec+CWjcr9WB4jjF6863FkjW4nzvE3K7CgcA/OTcFJX8FifQzzz4vd945S/7YvNn2gyTAB7Hq3bOb3Hvf/fLc8y9Io4Y3ycUX/68gpy2lZxX0WjHbIqVpsQ/9gwgYwUwDfFo5t2rdXupddblcd+3VSb/5448/Shc95+mWhjfK66+/JX/99ac7H8qugkfgu++/l2bN2mjL9JMLlGD+9ddfenDxKGc8jx09PGMEc+PGjdKzdz/5TY+A6de3l+y2264FD6o+kXPORo0eJ6+++roMHzZIDjig1D8yjtw8FAO2R8/btEV+EenVs2tGCWa6uiI340/1O3l5z4JaN6+o/DS8pZlMmzLhP0EwOZqkXfvObu2eo06vwnz9k3MTlr9/E27x5nT4iDHy+htvZnQ/yIv8vKV7050z75b585+VCy6oK926dHBH5WzYsEHumT3HnW3Lz1er3cPfixYtmpfHpfXdIFbr1q2Txk1bubM0M0kwM6mrC3Kt5JdtkdYE/QMfTqYDkv3dD7mw2FD/AIQF9kgjmGlA/eVXX8u48ZOkzrk15bTTTkn6zYULX5S+/QdLz+6dZfjIsVK/3hUZVYxJB1DIP0D06LDDy0rFY4/J95GuW/eDNGvRRk6udFK+E0wU1/QZM+VqnW+i1XkxKML38kBt2rTJRUa5rql/lRQrVizfMYx6AJvcw488Lp/oIfGNbmnwjxHd3Lz8L7/8Kr2UpHNlmmCmqysYQ36th7y8Z0GtG87Iu7FB422aYAbnF6N2ypTp0kDPAi53xOG5Ed8C+84/OTdh+UsHt2+++VYeevhR5wwuTOdR5mU/yK9J93PMGbY9uneRiy48X7bbbjv3ODI9uC679KL8enzc+xYEwcyNro434IJeK4VRlvJbSMI6IGwjpaojomyo/NqD8xuTwnp/I5j5ODMvvrRIunXvI+3atJBZ99wrZ51ZxUUzOYT4v359/fU30lIPF7+1XasCiVgUlKHMvDLvE/RA6dGjhrqIZV42gfC9/utyk8n3zwvxyuQ4uFd+roe8vGdBrZuCNswyPX/J7pef85vs2Xn9+z85N3mRP6Jvb7/9TsadR3nFMy/7QV6fnYgYPfLo4/Ljjz/J8hWfyohhg+Vwdf5yYXRzZTJqmOp7FATBTHUsqXyuoNdKYZSlVHDK5GcyZSP9m3V0JvHM5L2MYKaIJsI3fMRoeXreMy6FBGX76WcrZfjw0bLffvvKR0s/ltM1qnlzgxsSppCsWbNWRowaK9vp/zZrHQbpa507t5eDDjwgeyS+9mDnnXeWChWOdJGqHt07yQnHH6eR0DEuXeVzrVs66aQT3fM2bNwgQ4eNkh01irX2y69k75Il5dprrpKp0+6UJUs+kvr1r5TXXnvTpWkedlgZaauE9+ijKggenNn33i+PPfaknHji8UKqzPnn15Err7hUnnl2oUybNkOOOfZoKVP6UFmw4Fn5cMlSqVunlrS/tbWmE+4sTz29QB586BE55OCD3He57xlnnCa8Y9Q4d9ppR/eO4Ib3/uFHHtPa1POlfPkj5Pzzastjj8+NHEswOkdK5hNPznWbXvkjy8vrr70hV199hd7nAsH76i9qHhc885zMnn2/YlhO3n//Q3n3vQ9ctA9P7JixEx02l1xykavtqFChvJu3x3UMpOkdf3xFfb/5MnrMBDmu4rHOSPntt99kwqQp8t2337rH4PkkQnn4YWWlaZOGLooITndMv0u+UAzOq3uuHH9cRffcF154yWH7kqbGMZYgjqR0TFGsDytbRse0VE49tbKb15deenmre1WvXk3TUv+QO++6W2bNmq3zdoIb28ZfNm4lA507tZPixYu7sc59an7C+USmkPFhKs8///yz7LvvPrJs2XJprfWqRCmR/WUadWna5BYXcRkydKT7zLFHHyULtK5ol112dilfe+yxuzylz5px1yw5Rv9GZPOYY47S6ObN8s477zo8ty+yvfss952h9UjTZ9wlPbp1TmlN/fDDjzJR5+CLL9ZICSXvn376mXRs39bJ9Xgl9U/PW+CwY6yvv/6mfKVz1KljO4c9Fwbn7VPukEMOOVhWrf5CMAiqnn1mDiOUe4/VTIVHH30iUhaaN2ssk2+f6ubxuuvqu3u8+dbb8sfvv7uUx9K6XoK64swzz3BpxPE+v4/iGF4PF190geL1ntYO36VjPUiWfLRUGmuE+Chdt6PHjI97r8qVKzlcE70n6xCZC9/7rLOquO/GWzfB2mU+F09uqZNKpDuQtfXrN+jcz5SPPvrYpVVzL/RCVIosdexZw0bK7rvv5ubwp59+llvbtnIGsNcHRNHBnTm/WaOCdevUzqEPUlTz+fKxsL7ba6+95IMPP1Sd+bZMnjjWOdjirb2jVC9NmDgloVz7SJMffEHOjd+reHatWjXkec3aQc5PO62y/O+C85wueHnRK7LP3ntL/369dJ2WdTKWG/m74Py6MjhruM7xGw63k046IVIGr9c1+fS8+aojYxke1aqeKWdWOUMOOujASP3G/jb59mmuvu/SSy50DsLtNXrXo0dn/f0dOfbVoE7l3qtWrd5qL2E+0UkLnnlWHn/iKdlP1/fKz1dJ+3atnS4MkoISJfaIi8XatV/GtRXi2R4bNmx0+vH779fpGlsve++zt7Rp1Vx4TqILHfbCiy87PdmseRsnkz5VNkgw82IzsO7DVyJZRU8lIph+Lwi+awvVzey1OBfKli0tu+66qzyiepz9Zs3aNS7bpmyZ0s5eOVj3gF+1xGTHYkXdnHu7Lh2dEk+P3T5pjNpBX241jma6fz7x5FNx98CLVO+zNtijvH3DOInStWzexMlP8AKfKNuiSeOGatc84GThissvkWZNGzl5mDR5mu6JXwl7DhhgD2FzvPX2Ytl5p52kXduWcvrpp7rodZQdd8nFFzq9HV4rWUMGyJNzn5ZFr7wm+6rMvf/Bh7reezvbKGqtp7KPkR4ftmuxTUePnZCtAyhDC9pb++27nyx88SX398ED+8mzzy90+/jZusdjo2G3cs+laq+feAI279vOhrrhhmtlptrZ3iYtrrL6xltvqS20Xm3vznKS2sfPP/+ijNK994brr3ER/n8qayxfNql8uqkRzDSAXaGePV8DgCLu13+IpgQWV2LVUlarsYrR36Z1i7i1XBBKDPN1qvw9KaAusHr1qlvVZqI4Hn3sCemlzUd+0EWEUT9Mf1dJN1XqODGsGctNN17nCMHHHy+TPr27O9LI51q3bCbLl69waWcYXM2aNtZN53tX98PCGJaFQpinCmeqjBk9TI5SIvuhEq7mLdpqlPUmR/xIH/zgwyXus+XKHSGk/LZq015GDh8iZSFVzVpLFyXHp2pd45NPPq3K+lc555yzpX3HbpHjpMGRv8KePjaEeGMJfo/3bNWmg2vKwnNJ34GkjBs7IgdJhxxmZY2QkSOz3Lt9qcSb8WLsYyj757ds0dSRy2JKLlGqN93cJNvIDUZ+eB6kArIIHiiqvv0GyU+qgPr37elIv7/CXkV+5v34HgQ8iOORSpJJ3b36qlj6NDUc1PlO1g2K1OF4HspwVOouraGJkgHfVMh/Pt58YlBQL/yXEvO+t/XUjbm4zLr7XpkydbpMGDfSke8WGnGuU7umw5CNmsg87x0cI/dv07aDDNUNB8IC7i1atZPKJ1dyawNyFKw/SndN3X3Pfc5ozRrSX8nzLq6GsnjxXaVrl/bO2GNNsBl07dJRdtINE2LCXI8dM8yNhaj5bbpOGNtPum46d9F3VRIeTpENy2cY7w90A2VtsVYa3XKTOh82abaC4qfG84D+vR2xDdYL+fvF+zybfDBF9J1335O27To5HHF2YOSxsTIXEKxEz/5E132i9/x42bK498ZwTbRuvIxDiOLJ7RGHH55Qd+BAGThoqHz33fdO1qgfhqgg92GC6b3Kx59wnCOVXMzpYnUUjNK1/cqrrznHwljVYWXUcERmH3v8SRk9cqjsvXfJNLR7/n40LE/Bn4866siEa2+HHXZIKNf77btvjsEX1NwE9d2cOQ/K0KEDnU5evPhdadSkpTPCMFghAOgADLr2t7Zx5DqebCeTvyBuOImSySBjZG3T/yCRfvMYn37aqVpnWMdF8nBS4SAL76vhRm1Re8n3Wi84bvxkJ5cQWxxMixa95mR2pjoGvQ78fNWqSCz43sNqGEfZChi4UbYHJGKkOq9xQHbr2tE5cdADxx13rNO9QQdsWNo9wWzdqpnTNbf1G5idKvvQQ4+6j7M/Jdqnk9kM6NzwlUhWw/tfsAbzPHVIo0Oi3rVxo4a6Nw9089dFgwFr1qyR3XfbTbrq/jZ2zHCnT7FXhgwd4fSpn3tf20kkNxWdgq2VSI8drQ5WbKjgOMhio+FgvD2QuWLfwClQR535rCUI/6BBfaWK2g7hK5Ftwb3a3tpZDlQHHvJArwEcnzVrnOOcdTyHz/TW9cFFTwf2ofFqS/H3eHZc5ZNPct8NrhXWRPcet7nIN85eHDas96JK3nO7j6HLE9m1fq8I20hhHcEawBnl1wBjO+jAA6Vq1bNylMj4Pd3fFxnp1ae/TBw/yskM2Dzw4MMuwGLkMrX90ghmaji5T0UZw3hnIVmnqdGEssPgDnuUg4/AUOXaccdi8vbid5yBW6d2ra3qAqMWTcNGzWT8uFFuE/fND8rqYj5YN7C71FvLZn7uuTXc/SFAeKjCdU1EQ4kijRo5RD02s91nMYiJdFHUz3i48NoMUYLmN2g6bAbf/2SNlEDYePatuuAOKLW/dkr9S1ik8cZJLaqvhQkqAQief27UWPzvGAuRyfU6TkgB3loiTc9opJKNoqxGALk8GSA67L8bTrWKSmVJRCo6dmgngwYPzYEHc4Tnb4ymwgY7A0cRzHgbCh5L3gMyhPzcN+cBGTxkeLahnQ7BvEOjXWEZ2H777XNgEm8+IbqNm7Z0zgu8mlwo1ODvIO39BwxxEeuePbpmp1D5MY4cnqWe12mxhkZK6DB88QYP0aiD/92sWfcmJZiJ1tTvGiVkY2edfaZkqKuSuoMPOsgZkWvXrt2qCQTG0viJt7tNE+LxwouLsseWKHU0VYIZJESJvO1R8hb8vHcGcT82Q2+Qjh07XEpqxMs3j+jft5eU0rUWXtf+XmNGDVNH16y47+kdJRi74XvjzHpNI4CJ1o3XZRDpeHLrDat4suaNKGrjvKzFSy3DGdNMnV4Y3N5A9b/DYUPEGnIf1BFBfVtY/p2IYKJ7E609MmPCzU28XAf1XkHPjX9eWEcF9wlISZSjLrfyF8SRdZKqDKIr0sUYQzSRTvXvH09X/PnnZkdO2YtxhPbrP0imTB7vorzsB36tRmHBOq+hRIArbCs0b9bIEcywnsSB1kT3ZJxYZOn45l5k2oT3qPC68AQT56tvfkIGBYTsfXWqctWqVT3hPp3MZohKsU2kR3B6xtOpXodEveuQQf3c94L6J7xeeF/sFOaD6K5fX7XVgYrTMhWd4uU8nh6L0oOMKdF6OVj31qBu988gMkuDpfCVbO3hEMDmY/8rpjbn6NETpEOHNvKt1ieHdYrXq0NVr+61555x7bjrrqknLdUZGGy29O5772uTtuYuEw0bgkwmSsHGT5jsHCvp7mNEnOfc/2Dk+gvbtYkIpt9L/b6P3Tho8DA3xr01qyLYgyFMML1zk6AJn8cxRNZWrZrVC8u2UujHYQQzjSkKb5ykEOAFe+65hbqgSkinDm0dwUtEMPkOnhlSM84441RXq4dHP3x0RnjRoCB79OrrIoulSu2XPWrSwk6pXFlun3qH3KcpEVytWjbVBjNXqvfrna0MUX+fUSOGyGRNw/DGOQTSGwKrVq/W4wIGOG9oPCPRp3KQbrBMvbyk2GLkE1mIN85za9XM9qIGN2XSpvBExxtLsPsqhGW+pqHO1+M/ztBUjm+/+05J2YM5CKYnk8H75ZVg8m5ElPE+Dh86yG1K7Tt2dV48lE/QO5wuwSStj0595cod7qIu1O3G8875iQ+TI5++G5YBP64oMhWUZ7+x9enVLbvWxv/dO0B4Rp/bBgoRMCJE++8fk0P/vl5mkJ/gnPF30mcwhol8xiPbGCDJ1hRpUbPvnaPRyi9ctBzvOgZcMoKJZ5XGS8GxFVaC6Q0TcCLNGueDvzhmZ6M6JOIRzKg5CL6nd5RE3ZuUe4htonUTJDHx5DYZwYyStXgE0+urIJH3nyUN8Ym5T+UYrx+f/57/+Z/uTpuIYDJG5jPe2uOIq3QJZkHMjcc2mZGbSfkLE8xU39Mbj+lgjK6hJCKeTvXvH55bv9ds3PiLS88lQsZVpMgOLgWV+7H+/FqNt85LaPlFPFshSk+WLLmXy8AhHbDCkeWydQZ7yv8uOD9hl+wgweSLpKW31kwUnL9EEjHMifgk2qeT2Qz+++/9TVjr1jnXZSK9//4HKe1/wQim1yFR71qzRo2tnME0fiE7i/IJUrcnqNPxPX3uYI0M/qjz7NdX1DvGMxH9vAdlKigLuSGYVaqcrhlAHV2KcmPtlks0lQyt0Rr5LlOm9FZDSbb2yOrB6YAjj0j6F198oSVQl+UIFnjiH3wfHhTPjiNDpXnLtjkIpk8rHq3HTeHQgIS10Qwnfs7NPob9gB0dtf7Cdm0iggmOPqPitj7d3V7B8S6U+uCsTkQwcX7gZHrmmedlwIA+Wm41x2UMQjLtSg0BI5ip4eQ+FY5gfqZ1kGVKl3appxDNpUuXbZWqGbw9nkHSdKiRpC6M1NZ4nU3DiwZPfTtNdwh68rk3Eb0VKz5zyoMFM2nyFM29f9ClWG5Sz35UBHO61ggOzRro8vy5chPBxNBl/Adq7SgLGGVUSQ3UypVPko6dum81zjDMuY1gUiuBh5EzJalHiPLkk/p4q2LFlaXeONJjMkEw8UgP0ujiLkpo2Mw58oQ6Qx8l9O+YDsE8+ugKbnMjhYXjCsLGSioRTDzH1OtEyYDv0JuMYKYSwSRtk9Qh0sHZCElZhMBmMoKZaE2xiZHiw2eQ2aI7FM2xQSSKYLJB333PHBdx9unUhZVg4p0nQkEdi48EB9dPomgoRJrUvHjv2VVTxqizjbp3KuvGj4PUpXhym4xg0jkabzep+/7YptxEMIdqmjR126Tm+3XO+IjckCkRXpdpqPqMf7QgI5gFNTfx9F2iCGZe5S+Io0/zi9KdYRlMN4KZaF8Ndz0Pz61fRziGoiLrXl/6tRq1FhPZCkQwo/Rky5ZNpGvX3tKieePszIBUBTlMMDGuH3r4MXUo9td0wB2d8zw/IpiJZDVRBNPrkKh3jdLrzCfOyEWvvOpqtY8sX87VGuKcDMqrf8dUdIqP2sXTY7khmDjusXFIOcfhDJGmfjje+dnJCCY2IXvJ8hUrpPShh8iNWmtIpld4jSInPoI5edJYLcP4KdLeDNvBnpwSPSdiuadGPp997nnp1aufXHttPS1L+TpX+xgObGy2VOzaZATTr0cc4qVKlXLZhqS8xit7CTojsyOz6hiijpxymEQBpFTX23/lc0Yw05jp4KKsrWmt1AJRH3jE4Ye5FLYRGqmhxiKehyMo6GyK1GnhXap+TtWkEUzviYLEdVRlTwE8iohUh9XalORErVGivg/PY6cuPVxdoK/VGqnRSsgLBcvUie1GPYIamhQ0J6vBBB5fnxZ8f4xgUi/oAouS5qxHUmQvu/RiV28TNc5giozflP3YUq3BhGiT609ePGPAw0T6UTBVjM1xytQZ7m++7tHXl9IoIliDGaVMOrZv46J4y5d/6ry4NEQCA+ocF2oDATyWJUqUUAN2O1f/F65tQeFReA+RQakl2gT8Rkl6IjUX5P136NQtRwQzeC8vrmHliLMgSgaonY0Z3VsfyRGcTyLviWqU2DhwopCqQ/0vtby+zjL4fslqMKfdMcNFnEm9ogGAN2Jo8pNsTfnNkigk88pFjQkOm2QRTOSDSHunzt2le9dObn5Zf8hq2TJltqrB9BtLPFkIp9MwlkykyPr1gBx06dZT13FvxaWmcx7RzOCcalXlhx9+iBvBxPP7mjY4SPSeZFxE3bta1bNd+l6idePlz+MTJbfJCKav04YIIkP7aFMIIjXUM6VTgwlWj2qDMsZLTS41St9++51mXoyTli2aFCpPc1jfBUlJqjWYwZS0RCmyBTU3uSGYrNO8yF8QN1L+cFQkkkHKKSB5O6jxm0oNZhBjSkkS6VT//mGC6SMf06fPdP0NTtC9mXrIiZNul+uvu8b1avBZHK9oU5SotVi58skybtxEt3+EbQUiW1G2R9/besgAXUNFtCxisKaJkmVDE63nF77gSMoIbRBIJCuqFhL7haZy9JPwBjQkl2PWaJLio3Sp1GDGsxmiUmQTyWoigokOQfdHves19espMY7tD9524TktW7XXiGln13iPCwdAuPQHgudth2Q6hQYz1CnG02PxCCb6Kt4e6EuP6mvjwlo1Y+VOxbSO0TfrC5uryQgmn8dObKERR2wfZIn6Qb/3Iw/Xasrr5s1/OpmiXpSoLlky2KZRdpxPTw6uFdbASy8vcr0+fv99kwsCkBGzx+6753ofw75MZNcGs7yCNlKUsxK5BSv6nfjmVfEIpt+Dwc47ehYtejW7FjMNyvCf/6gRzBRFgHxsjHhq5E7Q4uXG2hXzq6+/dmHzE06oqGmDy91BxCjvRB4OwvODNQd8DyUoKNC1mjKL4UsUitpKLkgU3b74Gyk1V+l98T5RxzZEI2g/qncJj9aZGkW66cbrXS0n53NChOiMeU61s1xXVZ9KQJSRTpmk1fBvzitk8/Ed4RYseE6OPfYo12mW512ixjfdVG/XBi9cN990vSOvpBj6979RGw28rIvuc+2Oh5cNLNppRIuC8njj9F1kuSc1pD3Vy0X0s1bNc9yYeO/wWOgaFiyoxquFIUo31uMqHuO67N6txin1CU2b3uKilVxs6OT/Qz7pwomipEsem8qF2nyC7mEcLF2jRjU5v25tVTzVHAkbo41U6CpLRA9S/qE2rXnn3fcdBkdqulCPnn1d8yR/lVRy07tnF5eW5C86inbSKC7Em9Th9z9Y4uaSbr51NC2I8Xocb77pBteohJ/prEan4LlPzXPki9peyJS/F5sBXW9pWIGBGZyfUoo7zoKwDEB+ISfhz4fns7k2iPBdFjdv/sN13/NdZDkNjVpXmnW0V4fCak2zmThpqkv9oj7sPe0a+aVGUHk/NqsXtc5x1t2zpaJ23wU/30WWxkHIS3fdfD7R9VL5lEqa3n2yc1TglEllTRFF7d27v2zSd2LzoXEBHtOGN98kK1eudHUbrE/eh2uMGmlva9Ty8ssucefh0UxmonblpIse9Rk08SD6y/xiAPlDxBPJAs1LSLlCVpEfGkWxMfs1i3xhdHAGH2Oh8x4dJb28hT8PbsjvoMHDt1oPpGSTKldcsWOMdBSkUVKie9VTfQHxiveeNMh4QOUnfG90FzVt8dYNRyz5+hPw4XNhuaVDI+ty9t/p+lG6g7nZXQ2PAYOy5COt8yWKT5o8cuDxpLOnv3wXWbp1g2uwiyylBjNn3ePqY8AJGW7UqIFbB4XpCuq7U0892UVd6Uro35euhUSWw2uPGncabXl9ESXXpP0FnZoFOTfBvSpKv1EjR8fzoK7KrfyF9fYtDRuoQ+6puLoTEtdfozeHlj5EGmhq27Ga6pkKxqRQkpr+xptvR+6rQYciTYlIKw/vJZ5QPvrYXHWglJQ9db9n3a/ROnGvJ8CLtUoUPmotUgoSZSt06dxBozvrIm0PnKJ02kWvsV4q6D7Gc/m5szqeW2rzvwv+7qjt1wdziPOKrqekY9e/+spsefKpsuCHfsyLzYDssh8Gr3iyyv7HHkWXe/bOsE71OiT8rnRPfVZ1vJc3dDVOb2wP9Cspp/5iHi+/7GLnGL//gYey9w324VR1CvhE6TEIcPly5dwewOXHwTpNtAc20vXy6muvO3kgY8dfpBNDDmmIFpy3oCyFbQuPN0QYMn6Z2g44sbk8wSSNu6buYfz3L/0fzSHp6o2TJMqOO/+8us7R7vWRXys0tRoyZITrjosu42ql96K7xKiZ0wAAIABJREFUPHOYm30M226qdtcP2jQVK1bUNTkxx/5HBqG3kXDGhvdm9hL/vr55UpRNdNbZVbQ51ODsPbiFdu3FzsbZO0flA6d2sNdGYdpfCutYjGAW1pnJwLjipZ1l4Nb/uVug7PE8UoeIB5kNC6dD/4FZTokGGxj958CxFzYEDAFDwBAwBAopAkRoIdGQNI6EwzEFSSJzYrxmt+DALwwXzmu607fXLCqcA0QWcU726TPAnasdJuipjJnmjThWbtH0Tt9xOipFNpV7/Rc/Q+rw51rL6hvS/RcxyO07G8HMLXL/gu8ZwczcJPn0ZqLO1I0RpYZ0Ek0ljanBTddZbn7m4LY7GQKGgCFgCBgCGUEA5zAkMxiFIpuF1MkhmhJaWCJTRJNHaWMcur6SGcbFubLYGaR6+9+lAgokeunHH8t6LY2iOzgROR99N4KZHEEizWSakM5MpNuXGyX/pn3CI2AEcxuVhXDqzrVal5Ab79c2Ck+uXov6QupyKGbnAHRSik7RNM/a59a0c5Fyhah9yRAwBAwBQ8AQyF8E6Ag8UTsCL37nXXcmM5lIlN5cf93V2rCv8JyX61P+n3jiKW2YWMnZGqRb00iI9P90Lt85l6ZG/fS8YWrducLlXvXrXeFKhOzaggDBA1LfKb2gbpf6VWvuk76EGMFMHzP7hiFgCBgChoAhYAgYAoaAIWAIGAKGQAQCRjBNLAwBQ8AQMAQMAUPAEDAEDAFDwBAwBDKCgBHMjMBoNzEEDAFDwBAwBAwBQ8AQMAQMAUPAEDCCaTJgCBgChoAhYAgYAoaAIWAIGAKGgCGQEQSMYGYERruJIWAIGAKGgCFgCBgChoAhYAgYAoaAEUyTAUPAEDAEDAFDwBAwBAwBQ8AQMAQMgYwgYAQzIzDaTQwBQ8AQMAQMAUPAEDAEDAFDwBAwBIxgmgwYAoaAIWAIGAKGgCFgCBgChoAhYAhkBAEjmBmB0W5iCBgChoAhYAgYAoaAIWAIGAKGgCFgBNNkwBAwBAwBQ8AQMAQMAUPAEDAEDAFDICMIGMHMCIx2E0PAEDAEDAFDwBAwBAwBQ8AQMAQMASOYJgOGgCFgCBgChoAhYAgYAoaAIWAIGAIZQcAIZkZgtJsYAoaAIWAIGAKGgCFgCBgChoAhYAgYwTQZMAQMAUPAEDAEDAFDwBAwBAwBQ8AQyAgCRjAzAqPdxBAwBAwBQ8AQMAQMAUPAEDAEDAFDwAimyYAhYAgYAoaAIWAIGAKGgCFgCBgChkBGEDCCmREY7SaGgCFgCBgChoAhYAgYAoaAIWAIGAJGME0GDAFDwBAwBAwBQ8AQMAQMAUPAEDAEMoKAEcyMwGg3MQQMAUPAEDAEDAFDwBAwBAwBQ8AQMIJpMmAIGAKGgCFgCBgChoAhYAgYAoaAIZARBIxgZgRGu4khYAgYAoaAIWAIGAKGgCFgCBgChoARTJMBQ8AQMAQMAUPAEDAEDAFDwBAwBAyBjCBgBDMjMNpNDAFDwBAwBAwBQ8AQMAQMAUPAEDAEjGCaDBgChoAhYAgYAoaAIWAIGAKGgCFgCGQEASOYGYHRbmIIGAKGgCFgCBgChoAhYAgYAoaAIWAE02TAEDAEDAFDwBAwBAwBQ8AQMAQMAUMgIwgYwcwIjHYTQ8AQMAQMAUPAEDAEDAFDwBAwBAwBI5gmA4aAIWAIGAKGgCFgCBgChoAhYAgYAhlBwAhmRmC0mxgChoAhYAgYAoaAIWAIGAKGgCFgCBjBNBkwBAwBQ8AQMAQMAUPAEDAEDAFDwBDICAJGMDMCo93EEDAEDAFDwBAwBAwBQ8AQMAQMAUPACKbJgCFgCBgChoAhYAgYAoaAIWAIGAKGQEYQMIKZERjtJoaAIWAIGAKGgCFgCBgChoAhYAgYAkYwTQYMAUPAEDAEDAFDwBAwBAwBQ8AQMAQygoARzIzAaDcxBAwBQ8AQMAQMAUPAEDAEDAFDwBAwgmkyYAgYAoaAIWAIGAKGgCFgCBgChoAhkBEEjGBmBEa7iSFgCBgChoAhYAgYAoaAIWAIGAKGgBFMkwFDwBAwBAwBQ8AQMAQMAUPAEDAEDIGMIGAEMyMw2k0MAUPAEDAEDAFDwBAwBAwBQ8AQMASMYJoMGAKGgCFgCBgChoAhYAgYAoaAIWAIZAQBI5gZgdFuYggYAoaAIWAIGAKGgCFgCBgChoAhYATTZMAQMAQMAUPAEDAEDAFDwBAwBAwBQyAjCBjBzAiMdhNDwBAwBAwBQ8AQMAQMAUPAEDAEDAEjmLmRgVfuEbmvm8jeh4o013/vtk/sLg/dJvLWoyIt7xO5v6fIz9+INJ0pskuJ3Dwld9/55lORMVeJbPxJ5LoRIseem959Jt6Q/+Pe+IPIuPqxcRU0PumhIRKFB/O88I4td9puO5H9y4lcP0Zk37LpPqHwfH7pCyLTmoiceqXIRd3jj8t/js/w2dxeyMGmX0T22F8EDMPXbxtENqwTKaF/336H3D6l8H3v25Uioy4XOfGCxDjnZeTvPaX6qK9I4xkiO+2qOqGeSLWbdb5UN/grqK/QZelcr8yO6bsbx4uUPzP6m6nKUzrPDX/22ckibz5UuPVIbsf4b9KTeZlD+64h8C9FYMWKT6Vx01bSv28vqVTpxHx5iw0bNkiXrr3k2mvquWcsXPiiPP7EU9KrZ1fZeeed8uWZ3PSNN96SGxs0lmlTJuTbu+Xb4O3GhQIBI5i5mYbpzUXeVQNuh2JK4kaLHH1O7C6FgWC+9YjIrPYif/0pcooasVf0T+8NjWDmxCsewVykjoXL1YAvrZsKxvzjQ5XM14yRzExcG38UmaMEDjnjOvwUkWuGq+NAfz+jhcjapSLFioucdYNI7dY635tFFkwUmafPP0w/2+gOEW/gQ+L8BRngb1FXqoQgVYLpDeQ1H+V8GmO+UB0005spsdx+C2Z8bvy1Ir/reCEuO+r7zWgVe++ylbbcAwzu76G4Py2y+XeRfZTUX65kh/f+ernInYoHjhZPfj5/V9fErfq7FTkxC5Pa7z4Xmd1ZZMUbsWcdUlHkqkEiv66P/v4ni0Tu6STywxp1Iu0pckFHkcqXJZ/9giCY6KLVH8QI5vJXRe7tItJgksgBFbaML78J5u+/qbPqayW4u+WPk+2vv0QmN1AH394iV6qeC8s/f5+rTjacQZvUWVGqfExfRzmBwAfS7NfHn39E3+9ZxXDBhJjcQcq53z5lYs95YbrKrr7z7upwvGqgyBGn67oMjLHe4OSyEfwE3/3xy9hv4jlheN6TqnteUkfmH/pv/457HhjTH2+rw/NP3Qu8/ii+lzpBdY94oJfIngfEiDkXDr/gOt21ZMxRyjsmWsdhR9Qfm2JzsuzlmG4K/j3e+gK/8Jhwyr7zpMjDOq+sL8ad6vpKD2X7tCGQawQKgmDyjP4DsqRfv56y7z77yKjR46RkyZJyTf2AszDXbxD/i7///rusX79Bdt21uBQtWjQfnpD/t/zkkxWSNWyk7LN3SVm9+gs544zTHW477bSje/gff2yWRx97QrKyRsjQoQPl1FNOdr//S3Xvm28tltFjxkvZMqVl2bLlcsUVl0jdOrVlhx2K5P/At5EnGMFMdyKJShIhLKLk8oe1alBeumUTLQwE8+4OIh89HzPOi+2c3LP/mxrPj2eJYFDUUuJiBDOnRMQjmBijnsAQZRt7tUbZlCxlKiL7/FSRRwaI1Gkrspcai7OVyBB9wuBc/prITWrkMoZ3lWQ1nCKy5FmR5/S/GMblquQkmMefJ1Kjaey9kAsM8qgr0wTTG8gYnVwfPKPvpAbj+SqjJ+iYRmv085xGImdcE/v73JEiT4+KyS3YHnRMDNeKtZVEK9H0VxAbDOfpKrfF1SCtN0Rkyi1Kar7V9akRT+4B6cTgXbNkC2YYrlGRN0gG0bArlRwU1Q1olo7z0BNi5D38/WuGKZkfp+Tz59i95ijh/f4LzWiYpfN1cGKtkohghtcjJHa+3h9H0V4HpaatiPxC1I88O4YbuKITmtwZm39/5TfBTG20uf8UxGOcyg4OFhwuYfnHUcDcV6wVi7RPbazyUFkdGmNzRsy5D7K4Tv/rCebjKkvh+3kHyEn/E6l0cUxXHqxOCIjUHbq+KqtDr6b+d8L1sfujCzZt3DLGE/V7mb5YUzPU4cka9+/ImPgZeQYbrz/OvinmjOH3OCD3PyInwfxDSTNyjUNgezWifOZAonVcrWHON/rsLZFJ+hzWRZhgRq2vMifFxnpf15xj+lPXHFF31p5fXziNyBiCkNplCBQCBBIRzG+//U5m3X2vXHTh+XLAAQfISy+9LJ+vWu0ikelcT89bIC+//Kp07dJefvn1V+ncuYc0atRAKh6r+6NdcRH48ccfpe2tnaXSSSdIo1saCPPRrn1nObdWDUcyIdDjxk+S9977UOdllfTp3T2bYK7SeWrSrLU0bnSznFf3XPlk+Qpp1ryNdOvSQc46S+0ru1JCwAhmSjAFPuSN8BoafcHrijHsDbd/mmB6TzNkcZ/Saizr+G5RokKULd4VNnaNYOZEKh2CGZSFdOUq/PnX5sRIQU01HotqGgwplRiEzPEOSn6QuQ8WxCJrl2m06sCjRH7RtOi72sT+HYxgJkt59c/ONMEMvxPOD6KOyOT3q2Ok7HqNAGHUQ6wgCxv0/dYrQfQEEPx5ryA5CmJDxIbPfPGhRuvuUHL5XQwXPsM9kP25GgHlqq3YvP1YzMCGsIXTe4n+fvOZRkqUzENQiepg6B6mXk0wD36/TjuNWOnzHGHR70HintN0zUQpox6PRAQz/LfckECMfLIsiL7y/pDN0kqUw9Gm3Nzbv0MqKbJ5XQPJvo/+fVTfseldsShzWP4ZI1G8q9WBdnT1GA5E+cJOoNcfiGWfkIZ90NGxtbPqveT383IF4aEk4vJ+MZlCHiG8Le8V+eztLWPMD2JEpJAILWSOde9LD5jvt1TWWWsQRQj0voeJXKLjxDH6sI6VKxjB9D8nK+kIruPw3vKEYv2KvjfEOqx3otYXz2Qt4hQJjmmzOsoeVUcP+xg6kPkJOvWSyYb93RAoAAQSEUxSTLt06yUTxo2UUqVKSa/e/WT//feTNq1VnlO8IEH9+g+R4yoeIxdf/D959733Zfjw0TI0a6DstZdmzdgVFwGir0uWfCQHH3yQw52o5LDho+Trr7916cVEIt96e7EcesghSkQ7ScsWTbMJ5vffr5NPPlkuRxxxuOy5Zwn55ZdfpEfP25yjIJ35+69PjxHMdCUAQ3LhtNjGTSRlmUYYMHBIPYtHML/W1Dw2ZSIreI7PujHmWX5YUywX3S2y8x6xDRZD9dM3Y/eHVOBFxsCtqrVTT2ga1GW9Y1EsH0UtqelLRK98qp/3HnP/fdXogXycp+myeJl9utiLmjLHv3fVlKOTNfpKPSkGR1ElykRIdtGxYKzzX4z9HXeJRYZ4BvV5kFdSFEkRw/v81SexOrmDjtUIEWmNWu81S43vDzWiJvqcMpraSIoj3/NXuLaIlEbGvvPuMYz8OL7SdEfGeoFiV/KQ1J4/X6NKvg6Wd8Dgokb2UsUOkgam3PMXfQc/ZgxLUi7dmPXi+USxSJFMhWBCWu7R9EhwZl55l6j5xgNPeut3q2LjqFA1ltoJZokuT/zKn6XyoVGZeATSk5NMEMwq1+WsEwwSCsaKLBynkQcifmG5JAKCXAQNTC+z/I318qTKhJ8n0vCIxBClJVr5hhr8nqixpsCX9E6IIVeQIKxcrNEjdfaQ9shaIG09kTHK317SKGOi+mTk430lwkQwibQG08z996trpJQIl39H8IlHXMNz6+cpLIvnqPw82GfLenTrXw3t33+NpZgef76mDT6xRS+gM5inc3Qs4/+OAoPNq5rayLom2sN6IqJ0aS+RYzSSRyonOsDpDP0/z4CIMnYI0C2qe17UVM8ndH4u1N9VUVLmL0j7Y5rmSUQanCERzBMRs6j1w/qLqjX1Kc7h9eY/z5ggi2WV2F+s6xKyjEMCDHA+nKYRAMgya4y0S9KAGU9Y/sNy4B0RPvWT9/IpneABVrvvuyWFPHw/MgpeVnzDTgQf2SyjZJ7oPBFMsEQeqdX3YySqN1XXzRfvx7A/vq6uHd0DiJZz38dUz6JXSQetp3NCiq3XP+gjorFBbMKp7r7+nmfjECHqzrt6PejXDv8N1sCHf05EMMPrOKi71qtzh6gjevOjhfFrjKPWV6J6U59m/Pk7W/badPdt+7whkA8IeIJZpkxp+f777+Wbb76T+ldfIQceeKBMmDBZVq1eLYcowSmyQ1H56suvpGixYlK+/BHSvGkjGTAoS4oUKSKbN2+Wb77+Rlq2bCbVz6kqvfvEypogQT/9/JN06NhNOnVoJxUqlJe7Zt4jRNfa39pG0zv/kKnTpsvcufMcAapdu6Y0adxQdtlFbbbQRSrotDtmyL333i+bNWWeqJz/7HKNzvXs1U+++uor2X333TVS2kFOPPF4CZJnnjl67ARH1r7WsY4dPUzKli3jSNvLL78iY8ZNlB9++FFKlNjDvdvpp58qDz30aI7vjBk1VJZpyurIUWMdafPvPnb0cPdzQVzDR4yRdevWSbeuHaWYzgXXunU/SLMWbXIQzPBYfvnlV+cgOOywMtLw5ht1+4zoGVEQL/Ave4YRzHQmzKeeQU4w3t5Q4xovKxEPyEUUwcQwJoWviOawYwhhvJHyhvGx+HH9WSNR5ykRJH3pSzXK8bKfpt7mmvqdSUoUMdRJW5qppA2DCxIK4cCoxgAMNu2A/FIfhPEMISMiRNSL565WowZDk5TEU7ROjDRfiO0V6snGIPINRzBo2Mj5DmmHYzRF8dDjYoY0pAKDtob+l3ESLSIlcPnrsdo17rWzEgjGeqkayowBo6iWGojBVKoogsl7NlHiATmDaGA0V9eUNt4Bks09uG+y52NUJSKYGF+8G9iTloVx/bUSP5wFzMmBR8aeSW0gUTNwDjdrCjf5YW5PV5z+pxhgsIJN1HzzDMg7JADSRBoe0ZVEqXMYV3dqmuMH89WoVmP7SZWFdAkmTg3GBbm7pJfISRdGS30wgpkKwayucgBZCcslEQcayxygWPoIR/De1F9OVJn7SdPNm6n8YNBSj/mDpv+CBVEQb8S/pDKBYX+dyvbvf6faHlMjRiiQVe570kUxIoIhzRWPYEJSSLnFedNcHTtBp4dHxMsmzo2qKrs4DJhLruD3ST3FqZAXghkli4foWguSsqBOYQz8zX9vnkZ/X1R8btLaW4x7LiJ1rFMcQ+gKiCapvC1wJCm+XgecqTKKnJMWCgmhjhhSWVejvNwTGbtO05XBmcunkZbViC3kZ0bLGIlgnj7VNRu1fsK6xWOMnkr0eeblZo0G4+iB+H6kc4yeWa1rZ6aOD4JJOj8kCdLs06dzQzBJo52quoaI9CJ9Bs4oT9yi7oe+RrYhwHuU2kIE350bq32HdDOHDXROkJvgGGn287TOCXoG0gkpr6+OQ9YI+phoPPoI/YGMoqdcyreuE08wg9iEVzHOg3ma/oseYm7QNekQTPYfDCd0TiVdU2RG+Pn3z0qU5UAkmBR41iINpqKaWMVbX4kIJk6123V/JWXeO5HS2bfts4ZAPiHgSRgpl6S+QvbGT7xdxo0dIV+u/TJuBNOTmqMqVJBOHdvJPE2D5XujRg6VDevVEaVX+fLlZfHid2TS7dMka0h/KaokFZJTvXpVqVWzupA6O2FC7FlcLVq1c+SHv4WvJUuWSqs27WXwwL5av7mXS//scGtrJYKnyZCs4Y6gQiynz5gp77//oQzo31sJ59fZDYwgmAMHD5Mhg/pKlSqnazWQ2kd6rf5ijTTVezXRVNI6dWrJk08+nf3+r7/2Ro7vkKLastWtcv119aWmjpHayHfffU/JasEQTJ8ye/FF/3ME25PEVAgm79+6TQdNT27vUm7tSg0BI5ip4RT7FOQFo4z0o5tvF6E+aooSNqJ0bHxEJMNdZGnsMFkjkHir8bp7csgmHCRDRHFI+QqmDXrjsoWmHBHZ+E67T0JsaSZBlCJYjwKBmKDkD6OI1CyMdozpn7TJBp/D2OFnUv+uVIMdQxFjIlGKLO/sI4AY2xiuvnNoMLJHOpn/2wkaZdnwvRpqGgmgXjAygqGR0aAHnQimJ3HBe/l0M/4GwcSAS/b8Lz9OTDC90RNsVPP+vFjUyEfGwH2xRorA8T6dsyiC6Zv8YIjjMFishPF/agzT6GfUFdHzDUGhEclpakxCXDwhSiSD1FbioKCusq4aweCWLsE8rk4szQyHBXIRrsWLMh5TIZgQRVJeE8mlv3cwckhdZHD+IT7ILg4FagSD3UkTRQaJONHEBMJyVDU11pV8I9NRBBOjmTX0spIIH3GNwp3PrdNaSjILIEE4U2opmQp/nyYqwY67uYlgRsni4acmJ5jB7+EAQZf45kKOCKp8UQuI84no329KetBPr98fw+AGJSGkJQfJK7KIowlHlI/iQXj85XXdheqUYV0GI9roo6j1Q+YCRDRMNG5XfZjK571Dj8wGSF9QV1G359OAfRfb3BBMCCwkk+wLxpqMYJKOyto4Vdc4ZL2Eksw6Snr5bnldo4wLZxtjOlPxJGMB0sjPkChSeUlZJfPF60zq+FkDEFfWZ1C3et3oCWa8zsOk5PI95q6xzgffS5dgEikngk12AdHlqPKKeBkAPhKMvJCGy14TNdZ46ysewaSJETiR2cMcEdW1yxAoJAiEU2SDabGkWcZLkfWk5vJLL3apr9ynWYu20u+2ni566K/JSi43btzoomtfrFkr3br1lh7dO7no4egxE1zjGiKdXJDPgw46UFo01300dJFqy32KF99Vfv75Zxex49kXXXSB/Lx+vRRRwli8eHF58MFH5L77H3Skj0if75ALwfK/D0Yb39JGOF27986OaAbfY+XKz3N8h/Rexj9i+GA3/uCz8juCCRm/Z/YcqVnjHIFg+iY/wJSIYILbQw8/Jo888phcp8S4WtWzrclPGmvPCGYaYLloAClPNCUhDRUiRZdLUkFbaIocKXNhgukNAzp5UqPnr4v0PkQKg2mC4bqmoAGIgUdHPSJeRCkxxIPeXJ8eRQOXq9UrzrMeU8PmfY18+ShZdjdNjdjhNb9aI2hs+EESGDRuGGu6BPOI02IGFqmLeOGJ9mJoBeu/oiKY/yTBpOlLkEQmq6UNExifmnysRlNqqsEPnlHzzZExvuMjqW4YpmeqURgv3YKoFNEMjFIifURyuXeqBDMs2+EUQeoe39HIy24aMaqgBC3dCKabU5WfRHLJGDxRAGPWSTGNrgUJJs4SIi8QRBwET2tkjg694JmoZpJ7I79EQ5F/7l3igGiC6Yn6UeeIXKuEFMx9BJT7hLvr+sZNvq52hTZWguj773/8YuEgmEGnD+9BJPL+XjFygC4gMgbRJIMgkX7BwUWDJcg6UVCiokG5DHcODt4LvRe1fq5Rz/pdSnTCRCOoYyBUfr2FP+/1hCd9QYJJV1WfBuyPiUqXYPp0T4g0TbDu0oZarAXkkPsTZQyuN8aJY+lGjQjTQIn3gNidfEmsDpLfk8aOPOKkwNmG/PqjrNC/ZGcwTiKDpMxSt0kEHr1A7SKYQ/RI+cbhlQrB9CRspdZ7EvnF4Rlc68lSZMMpsfGcJeF1zFrzl3e+4jyDaE9Xwk13dUo0opqKhdcXqcFRR1dRLvKIZgnh6MEpZ5chUIgQyCTBDB93wvEknbv0lMsuvcg1luF4kjn3P+Sii5BB0j3nzHnQpa1ut30sZRMCVfXsMx0xXKsR1FKl9nc1oHvttZdMnDRF5s9/RvYoUUI+/fQz17AGgkmK66jR410Uc5MSKmo7UyWYQUINaQyn1QZJafizBUkwweYzJbwQXLrB/u8CdQT+fSWLYJIGvHjxu9L7tgEOs/w6jqYQiXXGhmIEMx0o8ZhDRsIXZAESFySM/hzM+vr72zXNCWMZg9y37qfOhnTHIMEkgknE7Ho19DBggkSHNEeMxcOVwGHcYhCRVusvdzyJptpCQsIXESy86ER8qL0kSki66X6Hx6IfbOzBFFlvLHKfdAkmhijkknRXjKV/SwSTDqCQuOJaOM/cfag1gRCW2RrhiIpgBhtOBA1bjkugoUZ4vjnGAoOSC9JC2ifGZ/CYm+C8QZwwRiGApIdSr+kNblJdSZ+DNM1Qo4v6OqJKYQMbg5A5x8DDIREmmOHP01RomsoVRmIqEUzkmSY3ieTSafa/O0vi1PA1w4zlx69imNP8AwM9fFH7iOFJGnqw7i38HuGfww4AIulkHoA7kbBEqbGMIdz4hBT1aeo4CH7fY8e8kKVA+uNTOk+5afITJG95jWDy7vGOJ6GGMl4EE5yJInNRIwnJqqgOEX8li2BGrR/SP+9QnRkVwUzl857QENlrpFE5T/ggbt98FpPr4NEfYXlmjUK2KRnAgcL7sQZ9poL/vE8v9u9KajefAYcgwfTp2kEiiWPjSCWVbz6cszEVdZmQRNJ8GaN/F/QzEcZgpgZyRbo1deKnaGQ03QgmR6eEa2aRA0o4qHf2jga6GyP/YQcf+BJBxSHIZ+MRzKh17DGLOhKJv3nHTfiZ/C1ZHSjRdLBAb6AnqVW1yxAoRAhkkmCGI5jJjichuskxHEQwicgFI5FhiPjsoldek6zB/V1qqI9gnly5kktxvaXhTS5tlLrJdCOYRGnHjBomhx9e1o2nddsO0r9fL1mu/w4STCKYnOc5Ythg99mCJphgQg0rhHqQpgrvtpvqPb2SEUw+Qw0rqcSbN//pUprtqJLUFqERzNRw2tJYh0042GSEuhOIAF5o6g/DEUxSjkifgjBACqjzoWEPxhfHTQQJpvcCn641RtRgYhBhwFBH4+sZ2cjxSJPmGDzTjoYXNAAJGrjfazMZaiiLqreciCvGJZ0wIabcG6PS10lBQjFw8hrBZHy+zpA0MLChUUhBRTBpqESUASJTTOeK96F2xzf5iUpLxPiipBF7AAANb0lEQVSjfgkiR8MSooaQEO7ha6CCcx4mMN5QxaAkdZoUwPB8g/NCNSwxtLgXxpozKnVOkCkuX1vIvzFYmVOM6XNVfriIetBp8ZNXthy58Z6m9/pUtrCB7Z0O1LMSdYdkkW7oU2S90Uu6YkMd9yI1yDEuSW08RJs2kepLOji1ePdqGg51q8gXl4+cYRBTZxuUy1JqoEPqMKZJB3xe1wDRdKKSvmYYgv3Gg1vO2vPrMCrKRroyhvIajRZxEU0k1fV8xQ+CyxyxPsDBp9h6BwCpxb6GFaypF+ViDQUjN76RCPeGXHHN1IjW0VrviXOHGtjg90k1J6JJhN4fo0DUirpHCF6w/jSsY8Jp6VEE069HZI1u0Dg7cGQFazBJ4X1GI42+BpPIFzWCkN6o40k8QaiicuDrm6nBJAUfZxcdT0lDRC5xhIHnKhrS6HWQpoKzLg5WuUAegjWYXy6LXj9B5xXyx3tCOEi/jFpvYWcXz2UNoEeowSQCOFOdaJW0Tpe6byJawfrlsPxnZxZo2ro/wgMCT6q5H4vv7BqOlvLs8P38sSfUMBO1ZA3gpON4krs1Uscz/O/32C9GUMlSYIx+rfnabOpn/fEzEExSdXEC0iAHnb2LrtN4EUzknswUrl3VcYVTCHmjZpL7IyefKj53q+4NHlNSTcs5kIsw2aNuFKcYOg/dQP0k5+/iNKXEwssyTpTwOsbJRS3+cbW3NCsLync1XZt0dSZKTJZCeH0do3PjzvcNlU2wvibcEHMqQND9PHlnWXhN2c+GwD+AQDKC2blLDxk/bpQ2/TnApbDuu+/e0rZNS9cQB5LnazAXvvCijBg5NkcN5uervpBXX3097vEkRDT5DjWY1EQGj+AIQwHBXPzOey76uWL5p9KoSUttHNRWPMFs3aqZVDnjNOnbb5A7kiNRBJMzMenOWuqAUlJM/01d5RWXX+KioRDUe+97QN8jS49lWZSDYH719dd61EdbaXDjda4Gc+CgofLhkiX5VoMZdY4npHa2NjoaO3a4lNSoLlcUwaSpz6ZNv7mUYk8miRivWbPGHWey886BbMR/QO7+LY80gpnqTHkj8Czd9OqqkeMv3/wCwx1jnHMJIYQ+gomRAOHiQHYMDrpCUqeDMfC4bpxBguk7vZIW5Jsr0GzGdz30KbqkQPnOiYzDb84YFxjiwc5+RF2XPBdLC8RogCTwOSKZGPwYNBxtsUSbQuyvxhLvQQOLYBSHFLRUazBLqpf8bjWASB8mSrtBjQ+6XwYjDfmZInuo1i9Ql8a8UAdKGmgyggmxAwPqfIi6Mm5/UHo4nQ+8wwTTvw8HmhORw1EQNd+f6f35PdgwBxhXGLuT/45Eh0lsOKqHoUdKHc2JSM0rplFJ5BEjMlhP61NoIQkc08Ccc2H0YjQGjxZY/mqMPH77Wc778Xk6htKUio6U1HZBoMIE09Xj/Z067uWSzxHVpMtwfTUeIdzO6aCy6Z0ipHKCxbVK7InW+ytIMCGHpBtS3wWpoYaUi2jGA72UaOvYuZBhjHMIfnh+IEThQ+T5DLiFj+3AOUHNHNgyPxA1Uvz4XfAQev99Ukl5B2SNCDUHwYNxsDZzy5tt+VcigknX2uB6JJJMBBeyDjmna6/LUlCHFfqCv/MudJGFYPJ/0vKpc8WJxLEb/j35vJtTdXRBxH2X6vNUBh9SucLxhCx55wZdpldpGj8Xsokc0ekUWUNPEPlDHpC3qPVDnarPYNi/3JYuu/HWW/DzfszMie8iy5jX69o5UuViraZSowODR3+ECWG2Pr1DU9bViQTJQXZWKPkKd/xNhWDGux/jJsUVBw3P4V0hoUQ8g2MkgoyDiPnDwUEEH/mClIIf4wJXjuigwRqptdSdB5v84CDzDY6YF2pvIYTByxFFnS+OzaFGGb3EebG+m3dUvSNj48gXyCayT0oqa5XzPVnjkFocSeF1HM4eYBxB+WYN+fVwumbKhNcXe5DrTB4imD56HI4uRx0vFLXG7HeGQAEgkIhg7rTTTi6tcunSZXJzg+td11JSUY866khprR1j+/YfpCTmd/Vf/uk6u3Lm4llnnuG6yP7551/a0XU3OeboCq5GkyY9w0eMloEDbvt/e/fzInUdxgH8Exh0sC7recrqFl4UxKMQ1F/QL48dvSjtigXeJVBPpRDVoUvRf7ChFIVHj6vdsi7VYcGiIEikz/PF7zJNYy7COM8z+5pLBFvz3tczRu/5fn7sXE8Seyqv9EN+rl77ut3tS1uPHDnczpw5vVOcpn/9H27/OJTHn/oy0cmzk2GJ7Nu96L35xmvt8y++bJ98+lk7cGCtF6en+lLZv9qHH1zqhw39OXcP5rg3Mw72iVK5+dW1drmfIvt3P9X2yX372sl+iuyrr7z8r6ehsccylprGz8Ypsvv39/+W91eU1UUd8jMeQBR7UmPpcDyFjIOF4rXxzqmd4jivYMbT1vX1d9uli++3Q4de6vtW/2jn+l7To/2J74m3XneK7C7/bCmYu4Rayo/N3lM3LmGMb4WnL55fSjhvSuC+wOznMspjXPFxopeZ2Hc67zV+MROnGsfTrXmvcZ9WXF3i8/7fA7lmzeJpT5SUWNr6RH+KFSebxhcui7h/cRkf/rG4xD7v+FxNP/FfRp7/e89YAhvXEWXOmM1MHgJ7RGD2kJ/ZXzuevm3d/H644iT2RP7SrzjZ3t4eTpZdleWZi14iG4X2Rj+E6PKVj9rBg88NV8HEk+Qo+2tr/Uut+695BfNeL/ybm1eHJ7AvvvB831t6ux07dnS4gsbTy93/IVUwd2+1+J8c/6c7Dk+I603iW+1f+/Kz8fCS6Ts4Zy+4Xnw670BgvsDs5zL+Pp52PegqkPHfEk+m4hXLSue9YoljLG+Np+8+7w8vmKv4+RyvXoq97HH1SixLPt4PLPKFwypO2+9EYE8IPKxgriLC7/302o2N99pkMmkb66f6oUMft62tW+3ChfPtmaf79jKvlRNQMLON9Ju+Fy725sRStzhtM5bdxTKo8RqS+OuDrpnI9rvIs/oCPpePb8azS2sf3zsv751iuXWc1P1zPzQnlqjGsutxqefyUnlnAgQIPLLAXiyYgfXtd9eHZcK/3bkznGx7tu8Dnb6W5ZFB/YM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/gFO3mNG2KLvf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8" name="AutoShape 4" descr="data:image/png;base64,iVBORw0KGgoAAAANSUhEUgAAA5gAAATKCAYAAAA0KcvPAAAgAElEQVR4XuydCZxO1f/Hv/Yte7ZCRArZVZZkSdYUCUllX8dgbMMYZjC2sczY930paVdZiiIhKkR2kSRrluzC7/s58ztPdx7PbDwY5nP+r//rl2fuPffc9zn33vM53+UkuqFFWEiABEiABEiABEiABEiABEiABEjgNgkkosC8TYI8nQRIgARIgARIgARIgARIgARIwBCgwORAIAESIAESIAESIAESIAESIAES8AoBCkyvYGQlJEACJEACJEACJEACJEACJEACFJgcAyRAAiRAAiRAAiRAAiRAAiRAAl4hQIHpFYyshARIgARIgARIgARIgARIgARIgAKTY4AESIAESIAESIAESIAESIAESMArBCgwvYKRlZAACZAACZAACZAACZAACZAACVBgcgyQAAmQAAmQAAmQAAmQAAmQAAl4hQAFplcwshISIAESIAESIAESIAESIAESIAEKTI4BEiABEiABEiABEiABEiABEiABrxCgwPQKRlZCAiRAAiRAAiRAAiRAAiRAAiRAgckxQAIkQAIkQAIkQAIkQAIkQAIk4BUCFJhewchKSIAESIAESIAESIAESIAESIAEKDA5BkiABEiABEiABEiABEiABEiABLxCgALTKxhZCQmQAAmQAAmQAAmQAAmQAAmQAAUmxwAJkAAJkAAJkAAJkAAJkAAJkIBXCFBgegUjKyEBEiABEiABEiABEiABEiABEqDA5BggARIgARIgARIgARIgARIgARLwCgEKTK9gZCUkQAIkQAIkQAIkQAIkQAIkQAIUmBwDJEACJEACJEACJEACJEACJEACXiFAgekVjKyEBEiABEiABEiABEiABEiABEiAApNjgARIgARIgARIgARIgARIgARIwCsEKDC9gpGVkAAJkAAJkAAJkAAJkAAJkAAJUGByDJAACZAACZAACZAACZAACZAACXiFAAWmVzCyEhIgARIgARIgARIgARIgARIgAQpMjgESIAESIAESIAESIAESIAESIAGvEKDA9ApGVkICJEACJEACJEACJEACJEACJECByTFAAiRAAiRAAiRAAiRAAiRAAiTgFQIUmF7ByEpIgARIgARIgARIgARIgARIgAQoMDkGSIAESIAESIAESIAESIAESIAEvEKAAtMrGFkJCZAACZAACZAACZAACZAACZAABSbHAAmQAAmQAAmQAAmQAAmQAAmQgFcIUGB6BSMrIQESIAESIAESIAESIAESIAESoMDkGCABEiABEiABEiABEiABEiABEvAKAQpMr2BkJSRAAiRAAiRAAiRAAiRAAiRAAhSYHAMkQAIkQAIkQAIkQAIkQAIkQAJeIUCB6RWMrIQESIAESIAESIAESIAESIAESIACk2OABEiABEiABEiABEiABEiABEjAKwQoML2CkZWQAAmQAAmQAAmQAAmQAAmQAAlQYHIMkAAJkAAJkAAJkAAJkAAJkAAJeIUABaZXMLISEiABEiABEiABEiABEiABEiABCkyOARIgARIgARIgARIgARIgARIgAa8QoMD0CkZWQgIkQAIkQAIkQAIkQAIkQAIkQIHJMUACJEACJEACJEACJEACJEACJOAVAhSYXsHISkiABEiABEiABEiABEiABEiABCgwOQZIgARIgARIgARIgARIgARIgAS8QoAC0ysYWQkJkAAJkAAJkAAJkAAJkAAJkAAFJscACZAACZAACZAACZAACZAACZCAVwhQYHoFIyshARIgARIgARIgARIgARIgARKgwOQYIAESIAESIAESIAESIAESIAES8AoBCkyvYGQlJEACJEACJEACJEACJEACJEACFJgcAyRAAiRAAiRAAiRAAiRAAiRAAl4hQIHpFYyshARIgARIgARIgARIgARIgARIgAKTY4AESIAESIAESIAESIAESIAESMArBCgwvYKRlZAACZAACZAACZAACZAACZAACVBgcgyQAAmQAAmQAAmQAAmQAAmQAAl4hQAFplcwshISIAESIAESIAESIAESIAESIAEKTI4BEiABEiABEiABEiABEiABEiABrxCgwPQKRlZCAiRAAiRAAiRAAiRAAiRAAiRAgckxQAIkQAIkQAIkQAIkQAIkQAIk4BUCFJhewchKSIAESIAESIAESIAESIAESIAEKDA5BkiABEiABEiABEiABEiABEiABLxCgALTKxhZCQmQAAmQAAmQAAmQAAmQAAmQAAUmxwAJkAAJkAAJkAAJkAAJkAAJkIBXCFBgegUjKyEBEiABEiABEiABEiABEiABEqDA5BggARIgARIgARIgARIgARIgARLwCgEKTK9gZCUkQAIkQAIkQAIkQAIkQAIkQAIUmLcyBo7vFxn3hsg/J0SKVBdpPsFzLZ8MFFk9SyTFQyKtp4s8Xvq/49YvFHk/QCRLHpGO74lcviAypoHIuZP/HZM8tUjhKiL1B4ikTn8rLeU5JEACJEACJEACJBCJwMcffyb9gkNcv2XOnFkqV6ogTZu+JXkeyy2nTp0WH18/SZIkiYwbM1LSp7/3c5A70abffz8o4WPGy+rV38uVK1ekwvPlZOjQgZIubVrDxnJKnTq1TJ0yTooWedr8/ttv+6Vdh85SunRJCerbW/bv/12mTZ8l69b9IGf/+UeSJ08upUqVkH6BvSRnzkfNOX//fUo6de4uW37ZKnXq1DLnpUiRItJ1BocES44c2aV5y3auvkFbypZ9Tt5+u7EUK1rkppF88eIlCe4/SH7Zuk0mThht+s9TG+217tdHwdN9/vvvNVmyZJnky/+4FCr4lPz448+GXZvWLcS3438M3e/Z9it4oy/c67lfGcWndlNg3kpvrFdBuChQ5MYNkQyPiPjqvzNGvEBc5cJpkQlNRA7vjPipageRWt3++3tUAvPiPyoog0WyPyECgXrwF5G8KkzbzhJJnupWWstzSIAESIAESIAESMBFwE6wA/v0lCqVK8nKb76VMWMmmr9PmTxW8uR5TD5SEYryWr1XJE2aNPec3vnz573apgsXLkhAYH/57rvvpWePLobDiRMnJV++vEYgojiFeP3X6kqfgB6SLFmySALznbcaS6cuPVSgXhX/Hn5GdO7du0+WLV8hLZq/Lblz5zJ1Qfy0butjxAxEp1MMOgWPFZhN32kizfX8n3/eLMNHhMvx48dlROhgefHFypH6IqEIzKtXr8oXXy5TDifk1VdqS9asWWTipKkyZeoMmT51opQsWVz2H/hdvvxyqTz1ZIGbODmhgem69T9I2TLPmfPc67nng/0BaAAFZlw7EaJyakuR/T+JpNIVrtN/iTQcLFKmUeSadn0nMrO9SLqsIqf0mGyPi3SYr5bIDBHHRScw3wmPsIxuXSYyp4tISn2x49wcT8a1tTyeBEiABEiABEiABCIRcLfg3NC5zdx57xoh07Bhfent302SJk36QFOLjUXUKTBhxRw/dpQRkE4LZoliRWVAyNCbrJJOeOA7ZuwEmTP3XSlRvJj8sGGjjBwxRKq99GIkIeu0YDqtcCu/WSWdVcSWL19Whg8bJGnTqmfc/0tCEZieBmNY+DhlOt8lMG91wHqrnlu9/oN4HgVmXHvVusemfVjkibIiq2aKPFkhwsLoLLA+rpkbYbnc+KHI+VPqSqurgzg2tgJz5yoVqXp+2iwR9cOdloUESIAESIAESIAEboOAu8BEVbDqtGzdXp5+urAMGzJAVqxcJYkTJzYWzGvXrsvkKdPko48+My6gcEf079nVWH9wXsigYfL7wT+kfLkycunSJcmYMaN0795ZZs6cK/vUnbTaS1Vk/vyF5hi/Lh3ljUYN1P02sbHyjRs/SeCq+kT+fNJDLYBlyzxrLFFDho6QjRt/lNSpUktrdXls8HpdY8FEm16pU1s+/exzdUudLSdPnjTtGDQwyOWOatGc/PtvGT48XL76eqX5qWGD16R9u1aye/feSG6o+Ju7VRG/WU7Vq1WV79asVatYJePa+uefh10usi/XqmHcidHOkSOHSpnnnrmpZ6x7LP7QulUz455cuVJFl0XUkwXTKTAPKJ/26pKL4rR84t+xEZhWBHf185Xmzd42VtThI8Lk/UUfSrOmb8v6HzbIE0/kl21bfzV91OTNRsqptbHWfrlkqek7tKG0uv12795FMmXMYPpcEiUyv82cNU8GBPeV3Xv23NQn6K8xYyfqNTZKypQp5K0mb5j+375jh+lj9Pfly1fkvYUf6NgrJAP795VHHnlE/70oUl3B/QLUvXib6e/iKup79wmSv/46Eol1l84ddfxdNFbopctWyMYNPxqLfOHCheTosWPi07GrJFW379atmsvOXbskb948Ej56fKR6sBjwWO7ckix5MpkwLkzbkkN27Nil/d1JSpQoLoNDggSLDSzRE6DAjOsIse6x5d8WKVZDZFobkWTqQ99pkcjDj0XUZt1jz/0t0maGyPKxIr+oNfKFZiJ1+0YcE5MFM3cxkXd7iuz9QaRKa5Ga6l6rDzILCZAACZAACZAACdwOAU8C01rlEHc5dMhAGRY60hWDuWTpV+bfvh3bS0mdZPfsFSiZM2eSIYMGyFD9Hef21XjDDWqZmzV7vhQvXtRY2mAZ+lJj5OByivjG7Tt2mjohkk6oqyOschU19rOZuoNO1RjGtd+vlzGjh8tcCBoVmX0D/eXq1X/ljz8OSVV1DbVxoRApgX37y5uNG8nr9evKt6u+k4ovPO9yR7XCa9DgUFnz/Toj5CAc+vcfLDVrVpeufh3lmF7f3z9QkiRNovfRXzJkSK+uwA+p5TaJC63l1E9F5VaNcYQghhUzU6aMLoHZp3dPvee5MmnydHPua/VeNYI4ezb1YPt/se6xaG+rls3EX/kdOXpMJowPl5yPPuISslFZMK21dYfys+6gtm4rMCESu3Tykewaw4lyRMUX4kth9bRuvI8/ntf0y8WLF008KErNGtVkxKjRKsoeN7w/+OBj+fyLpcbCCmbg3Nu/uzzzTCnp2r2X9ntmwT379w5UJr+aOvKqS3UDFe+w0jr7pGSJYjJaxeVVjW8dFBKsixbfyqiwMcbVF3G9NtYUiwtwDV6t7soQ1iX0PL+uPSPV9dyzz8j0GbNNrOnYMaMky8OZ1LV1mix8/wMZHTZcimh87PbtO40QRB1Zsjws6P8+AT1V0L7uclFG+/LmySP9Bw5WMdtPKleuEKkeLLDMnDXHjOPwsFB5sUolI36ddd3Os5dQzqXAjEtPW/fYfetFmoSJ5H/uvzhLp5usdY/NVVQFplo4f/o4ImYTLq7WTTY2SX6SJBOpritWEJiJH2xXlbh0A48lARIgARIgARK4dQJxFZgQY4hPfLLAE5IqVSpXUpleKjxCQoZIWbVc9undw2XZy6biyikw27VtaSb9ECDz5r9nRNL3a9fLe+8tclmYIBxat4F1s778vGmLSTQUPipU8msCFxSnSyushiEqHlBv2zatIolCS8Va/cqXK6vWVj/z86DBw+XHn342lqm0mjwnpkRGTk65cuWUtu07GSsmBG4Xv56uJD+w9OF+YJGDGIagDujdXWMF6xhLLe571ux5Rhg9r4Jv6rSZxqpn3WRjsmDGRmBCyHsqSGIDl2e4P69Y8a3hDVGKeFCn2GrVsql08u0gW7f9avoBwv3U6dOya+duFf0jjCUP4hBxkKGaCGmULh5A8Pbt00vq1q0jX6goDQgMjtQn1iqOemE53bv3N7XEdpKqVauoBfcFtZh3kMc0KRH6GQV/e+bZ0lK6ZAkJ0sRFzv71ZKl1d211JvmpXu1FswhQRi2kaOOUqdNdfXD82HFjRbZJftzr2bz5F9PXL79c04h2WGs3/viTTNKFkQL6DLDETIACM2ZG/x1h3WMh9hrrw5App8jn6iIA66TTTdZmjy2nSX4qabzm0X0i87uKXP/3PzfZmJL8QFwuHqqutWoFfUWzzVZsEZeW8lgSIAESIAESIAES8EggOoGZUjObDlR3U6cFE9YmCEyIj19/3SFfr/hG3Rovi0/7NsZV0bpzOkWgFZhr1LXUuinaifz4seHGxdWZ+dRaUJF9FVbSwUNC1R02iXTu1MEIoX/UNdcKQrhLYtL/40+bjHtscFAfY0VzFk8ZRZ1CIm/ePHESmNWrVzXXhBWzk2YonT13gUtg2gytsAxCQMOaef36NekfHKiCspyxFv5x6JDLwghhhrbYxEGff77EJXhskh+ni6zlumvXHhXnE4yF2JbYuMjCrXelujzD8gwXZbC0gtddbNl+gEXw8OHDsm3b9khcYaUNGxkqU6bNkOvqOg3xiYQ7SL7T079PpD7ZrAsFzmzFtiKIXiwSQMQ1avi6WQCAMLeZeTuoe27ffgMi1ZU9W7absuVGJzBbtnjHJHHatWu3WuQHyPjxk+Xs2X9Me79Xq3Z0AvPMmTNqre2t7rh/S1flhcWMQoUK0j02Du9TCsw4wBJn9lj38x7KHOEmi+1EnNlj3Y+zbrIxucgiyc+XI0S+1rhNZJFtNyfCFZeFBEiABEiABEiABG6DgCeBaQUZxEvIgH5GONptStat36iic4iJU3zhhfKyYeNPckytQLERmE4RGRuBiSQ6cMFc/tUKGaFWN8R8YssJiDHfzt1cbTp//oJxW4RbJcTlGN1OxW7RATTeFpgQRdayBSsuxKSNyXRuAQK30gXvvi9Dh4007qlvvtFQOvt1N3GP7gUiF26yiBW0gseTwHS6L99KDCYE5nFdIOjg00Vdjq+aZqRPl86j2LLXKlr0aTly5KgK5evqFhymcbX/T1Kp50aVIOnw4b8i9Unduq+okB6r8ZmBUk9jeZ3FvX/ct36BuHP2b6i61c6cOSfSokR0AhNjBmJ/WOgo4yL72eIvpc7LtYyYdQp69KunJD/Wyly8WBHZvGWry9X2Nh67BHUqBWZsu9u6x+5eI1Kvn0j5tyLOPH1YZKxmkD2l/ws32Yy6bQmyxyIe05k1dulojcUcI/LIUxG/w+rpaR9MbFNis8jaJD9pMnneCiW2bedxJEACJEACJEACJPB/Ap6yyGJCPXbcJOPK+PZbbxpRBIE5ZHB/GTBgiHGXHDt6pLrIpjTWHYgJ6yILN8TAPv4ai3nAxMBhaw5rwfQkMKNzkW3WtIlJMIOCcwP6BJtrDg7pr26TIZH25rx06bKMnzDZWONsrJ3tZOsiW07dd+EiCuEHF9mff95kxCgEVlxcZCFEsFcmrJgff7LYXAa/wTU4RYqUkdx0kdCmdRsfwbXza8IZCE5YM5GcCAViE8JrjlpB4SZ7/tz5aAXmkiXLjfWxRo2XpL9aa51JZmJrwUySJKlJ7IO2oLzz9ptqzfSVxYu/MNe2FlPrqtyo4Wtq8TunlubFLtdeyza6DLzOPmmm+6q+v+gjs4+ne3KcmAQmRLuzrh7d/dR6vj1OAtMm50GSJVhe7TYv7uPfk8B0not4TrrHxu31SYEZW14u91gN/oY1MVv+iDOt8IQYhJtstnwiq2dFTuiD42xcJv4b2WQhSGMSmCd+FxnTQOTKhcgZaGPbZh5HAiRAAiRAAiRAAm4E7AS7lwovbJVh98FMprGDSLKTK2dOl/iyAhOCbYBm+Ny37zcZMTJcsmfPrhlaB+nxE2Sv/ga31bXrN2jG0fciJfmJSmDCMoYkP+XKl5HWLZuZJD8bN/4sw4YOkMN//iUl1PUVgi5YY/FSaLvgBmutqjgepaBms1267CsTGxiibr211e3SFggvWMC+0S0+goI01EgLkvzUrl1DunfrLLCAxlVgog5rxcQ+mtbVEy6UcMksV7aMEeJwx1y7br20atFM91vcIKfV5XKsumbmzZvH1b7Vq9fo9bsay+zThQtq0pkhJibQWjCRybV16+aufTBh0YOr50sav+gssRWYEGxIeOTbSUO2tNh4UDsWEAsJS+Nyzbi7SEXh8NBBkk7jVNFHGBft27U0e4WeOnXK7IvaQ91hrYUbLtSItzx37lykPukb2Nv8DnfoKpUrSluNmc2YIYNc1n5Fkick+bHC1mnBfEUtjeh7Z/+irh9UuDvHk7UyNtGY2CaNG5pkUx07dXPVib1TewcEyTffrpYCmiUX7rGPuiVVQh+615M+fTqzTQ9cbFeoOzj2HmX22Li9RikwY8vLuscWrCTSbIJI0ohNeE2xf0ul7rEPqbURe2M6tyTBMTaz7OGdEdbPRwvFLDCd57yqSYIqNo9ta3kcCZAACZAACZAACXgk4NzfEQcgM+gzpUuoSGomTz1V4CYXyH379ru2IkGMJOI0IRJgvUNsJqx6RzUr6vOaKXbT5i3iTPITlcBEplDnNiUQAMi+Wua50hIUPEhdX9eYGExcz6dDG8mdK5dLEGLrlNFjJpotKyAY6r5aRy1yjW/aPsK5TQnajIy13bp2ksyZMkXp5ukE5smVGMIH7q+LNNsqxElTzYCLbKY7d+4ySY6Q4AfbbbyhsYUR2WY7ScWKL9wkUA7psXBZRan7yssSNnpcJIFp2wGR93SRwsay/JwmwEnktqNAXASmc6sOGztp77FmzWqyd88+04+NVawh222KFMl1z07d6mPqDNm0abPpD+zjibjYIcNGRBKYy5Z/rUmORt7UJ1euXDWuqh98+Inrb9gupqjGeEYlMMupxXPEyDGR6mrwej0JHR4WSWBiOxuMvQ3aRnDy9W1vFhWc8avWTdbGeiIhk3u/utczYUK4FCtaxOVi624d52slZgIUmDEzuvdHwEp6+ZxIyrT3vi1sAQmQAAmQAAmQAAl4IABB5+PjZ/YQHAc3VLVsscQfAtbt8+XaNY17LNxGPYno+NPie9cSu1co9lCle2zc+4ECM+7MeAYJkAAJkAAJkAAJJHgCcEGEy2ipUiWNS+Enny5WC9IwdVWtaWIiETvJEn8IYD9HZAe27rFoGQWm5/5BEitk/8W+onSPjfsYpsCMOzOeQQIkQAIkQAIkQAIJnoBN9rJ1668uFs+qGycS/rhvG5LgYd1jANaV9neNpbXusRSYUXcKkhBhr1D/nt1MFlqWuBGgwIwbLx5NAiRAAiRAAiRAAiTwfwJwJTx//pxuZ3FD4w+TmQQwLCRAAgmbAAVmwu5/3j0JkAAJkAAJkAAJkAAJkAAJeI0ABabXULIiEiABEiABEiABEiABEiABEkjYBCgwE3b/8+5JgARIgARIgARIgARIgARIwGsEKDC9hpIVkQAJkAAJkAAJkAAJkAAJkEDCJkCBmbD7n3dPAiRAAiRAAiRAAiRAAiRAAl4jQIHpNZSsiARIgARIgARIgARIgARIgAQSNgEKzITd/7x7EiABEiABEiABEiABEiABEvAaAQpMr6FkRSRAAiRAAiRAAiRAAiRAAiSQsAlQYCbs/ufdkwAJkAAJkAAJkAAJkAAJkIDXCFBgeg0lKyIBEiABEiABEiABEiABEiCBhE2AAjNh9z/vngRIgARIgARIgARIgARIgAS8RoAC02soWREJkAAJkAAJkAAJkAAJkAAJJGwCFJgJu/959yRAAiRAAiRAAiRAAiRAAiTgNQIUmF5DyYpIgARIgARIgARIgARIgARIIGEToMBM2P3PuycBEiABEiABEiABEiABEiABrxGgwPQaSlZEAiRAAiRAAiRAAiRAAiRAAgmbAAVmwu5/3j0JkAAJkAAJkAAJkAAJkAAJeI0ABabXULIiEiABEiABEiABEiABEiABEkjYBCgwE3b/8+5JgARIgARIgARIgARIgARIwGsEKDC9hpIVkQAJkAAJkAAJkAAJkAAJkEDCJkCBmbD7n3dPAiRAAiRAAiRAAiRAAiRAAl4jQIHpNZSsiARIgARIgARIgARIgARIgAQSNgEKzITd/7x7EiABEiABEiABEiABEiABEvAaAQpMr6FkRSRAAiRAAiRAAiRAAiRAAiSQsAlQYCbs/ufdkwAJkAAJkAAJkAAJkAAJkIDXCFBgeg0lKyIBEiABEiABEiABEiABEiCBhE2AAjNh9z/vngRIgARIgARIgARIgARIgAS8RoAC02soWREJkAAJkAAJkAAJkAAJkAAJJGwCFJgJu/959yRAAiRAAiRAAiRAAiRAAiTgNQIUmF5DyYpIgARIgARIgARIgARIgARIIGEToMBM2P3PuycBEiABEiABEiABEiABEiABrxGgwIwDyo8//kz6BYeYM5ImTSJ58+SRkiVLSPv2reTM6TPSrkNnyfNYbhkxYoikS5s2DjXHv0PDwsfJjJlzZKTeS7WXXrzlBlpmnXzbS+tWzW+pHm+15VYu/ttv++9Iv546dVp8fP3k3LnzMmF8uOR89JFbaV6czzl67JiMGDlaVq5cJVeuXJF33n5T/Lp01PGcNM514QR7H1u3/ioBvXtI4zcamHrs7wWeeEL6BPSQs2fP6niaK198uUxOnjwpyZMnl+eeLS39+vaW7NmzmXMs67/+OiITJ4yW58uXdbXJjgGMo9fr1zPscE1bCjyRX5o2bSK1atYwz2Z05XbGkx3Pt/tcxBb23b5ebNvF4+JAYHIzkV3feT6hfn+R8m9F/tuF0yITmogc3ini/vcTv4uM0Wfs8nmR5hNEnqoYh4bE7tDT+i2bOm2mnDp9Ws79c06yZctq3hGXL1+RHj37SLeunaRgwSdjV1kUR2Fcf/PtahkyuL8kSpRI8Ez++++/UrbsczJ58nQJGRh0y9fAewTtvJ06oru5DRt+lOn6baz4wvNSr+4rkipVSrl48ZIE9x8kv/9+UMaPD5PMmTKZKnCfO3ftlh7d/eTSpUuG659/HpZkyZLKpcuXJaBXD8mS5WFz7N9/n5JOnbtL4cIFzfH2PWbraNWyud5XgOTPn0/SpEktP/20SfLlf1z8OneUDBnS31Z/3ImT8Q2w42Xpsq/M/Tvv605cM6Y6Mc7A+60mb8R0aKz+br9z7dq0lBd0PMS2ONnc7rMU22vyOBK42wQoMONA3E726r9WV/x7+snq776XfkEhUrbMs9KqZVPp2kFsCL8AACAASURBVL03BaYbz59/3izr1v8gTz1ZQF58sXIcaP936O0Iglu6oOOkOyUwz58/Lx/p5OPSpcvy6iu1JWvWLLfb1BjP//ffazqRGysffPiJBAb0lBo1XpIjR45Kjhw5YhRlUVXuFJjFihaRMaNHSKZMGSMJTL8uPhLUf7Bs377DiNAiRQrL7l175OsV30jLFk3lkUdymOqXLFkuPXsFmv9uohOAHt06S5IkEWLRk8Dct2+/hI8aJjn0/Fmz5smHH30izZu9LZ18O0R7Pyv0upj0lS3znC4QFY+Rm/OAuy347vb14gSDB8eOwFfjRA7+InLmqMihbSLJUojkLa3/m1LFpQpJd5F4JwQmrju9rbbhSISghXD1UPCOmDhpqnmGGzV83RwxdNhIKVzoKalU6QWvCUznpX/Zus0sPg3oHxjvF2avXr0qgwYPVzFRXqpU/k/cW4H55ZJlMmrkUHmpahVzi06BuXjxF3Lwjz/Ep0M7fa8llgXvvi8HD/7hEl3g4Nupm+TKmVPGjhkpGTNmiFQHBGbvgH4ugX/jxg1Tx969+8x7NVmyZLEbj3fpqPgoorwtMG8VZXxkc6v3wvNIICoCFJhxGBtOgQmrDKxPsKRgko4J+9DQURSYceAZ20MfRIEZ23v35nFn//lHuusiyGFYCNVqmitXztuu3ikwUdngkGCpU6dWJIHZpEkjszKfI0d2IwjTpUt303VhTQ0ZNEy+X7veWDIguMePDXMJ76gE5tQp46RokaflzJkzZoFn//4DMkmtnwUKPHHb9+apgrst+O729e4INFYaQWD9QpH3A0TSqHXLV/876+OeyXhbYP74scgHfUWuXIy4XjQCE89Rz159pUsnH5cF0WlBcwocb3Xrjz/+LHPmLjDWzDRp0txStYfUKvjFF0uMR0aqVKluqY7YnGSFZO1a1SNZrOzvZ9RTI+1DaVQs9zXtcArMseMmRrKeQVB+8sli6a4LaalTp5Z589+Tw4f/0oW4ndLRp62ULl3SNCk6/nv3/mYWAMDOWkJjcx934xhviyjU997CD6Rhg3qSOXPmW7qF+1Fgemtse6ueWwLPkxIkAQrMOHS7u8DEhN3Hx0+OHT9OgRkFx2XLv5ZZs+dJvVfrSMOG9eNA+79DH0SBiYkcBNVFtWBiccK6id4SoFiedCfccm2dadUlHG6wcLUdp6vv16/fMIsvcJFt3aqZdFPx96taMNu0biFt27QwLrLOgo9fB58uUq5cGXU3uygfffRpJDfZmAQmLC/DR4SZFf2Y3Ffh+v3V1yulQ/s2UuH5crGkF3HY3RZ8d/t6cYLBg+NG4F4JzE8Givz4ici1qxGutdEIzAPq4jl4cKgMHNhPsmXNGun+vC0YbOXeEJjeqCM2nRmTwCxZsph8/sVS8e/RVZ5+ulAkgfnBhx/L9h07zfve/f2HevsPGCy1VLhu2rRZUqZMqe/JljEKTPRJn8BgI1IffzxvbG7hrh3j7fECb6LBQ0bIoEFBN43N2N7U/SgwvTW2vVVPbFnzOBKgwIzDGHB3kUU82aDBw+SFCs+ri6xOonv0Nlahai9Vkbnz3pPLGnMQHNRHymssGVwh5y94T75d9Z1k15iWgwcPSePGDY175PKvVhgR9nKtGpI8RQpzTNWqleX99z+UqupWelpjYeDWWLtWTWnUqL6JocPLol3bVsYlEO42a9Xyg7iQTBkzyh9/HJIS6vrnoxPoh3Q11f4ts7o97dEVz+rVXjSuiXvUtQbxLlhpPXnybxNr07Wrr4kfcRd1EAdRHbv/wO8m/gTusLVqVjdWJ8TH9e7VzazGIm7VxmDaeuDOc0DPe1rdJbt37SzXrl0z8Sk7du4yblKI04MAQExOdALTCtjYcEqcOJGsWPmtLFr0kbYxq+zavVv5vyxvNGpgrGboH1jQsJp8/NhxdWVqIzlzPmpiMKPqVxuv5KndVsg0fP01Watuwt9qzFH1ai8ZLleuXI0Ug3ns6DEZphZwTEBw/0OGDDBCC+MiNvd25uwZGT483Ain69evaYxJY+ncCa6iEbGVcMUaMHCobNq8xfz78cfzGAYBvbqbfsDYQRwoLICIK4YIhDuYFcFN1TIwbcZsqf/aq5Ficp2xlgULFtDjQ40V83kVblZgBvTubmIvBwwcrJyvyRMaQxSgk6xSOkYRf4WCZ8Bf3WOHDhlofoMgbdH8HRP7hRKTwHQ/Jrp4X+d4guv2oCHDJavG5RRRS+jUqTPM9exzi/4NGz1OPv98iXk+SpYoLp9+9rkRsXjWmrdsp0zqmjhTPHfOOOzr166bMQ2m6Mvr6tLW27+7GVNz5y0wzwievWMaF+vXxde460Z3vduJhY7Da46H3ikC7gIztcbNLVKX8F1rRK6qdfEhtcq82E6kVF2RierGihjMh/NocN4hERz7drhIxkcjx2DmfFpknp/I3h9EblwTyV5ApKm65Dqto4d3iCRKLDK/a0Sd0QjM6CbxTsGQNVsWCdd4Nnyvftv3m1kYat7sHfnll60ybfosI6AyZ85k3Dl37tx902/4LsBq2UgXHZcs/Uq2/brdvOcqq9tpWNhYc94N/b9x4yZJGv2GIT4R76oM6jbqft3ixYrqM/mFxzrQzlGjxmp7kunz+ae8+urL8nLtGhI+eryJYcSz+Ofhw2ahqUXzpi7XerifLlu+QsXiEnMfWDyDVXflN6vMtZ4uXEi/Tc+a9zliJZ3CE+73/+jic1e/TsZCaWMw8Y7ur6ECKVKmkD69e0aKm8QCW3DwIAnqF+GFge+9tehGZ8F09gneMe7s8S1DsfezbPlXamF9SH7X70G/wF7muzZd3+u/an/Ai+QZtZo2efMNmT1nXqTfmjV923w7nTwQP4r7RJwlwhRQfDu2kzlzFpg5yRH9puGdOGrEUB0DuwwHvCthBX9UvzV49/1x6JAMVGsv2jF33rumTxJrWATG4Zs6P7KxkphjzJ+/UL/P63ScVNLwjmqmP93b47Ti4lvqPn4+W/ylx35HO0aPmWD6GuO5uX57nildynz/zl+4ICl1nMOQUF7H+Z49+3Q8/m0szI3faKTHDNW5WXUpXryojB470eTjOHr0qC6ov25+X/7VSh1Lkbln0jmWp3hmzKGcffhilUrypYaO2Ocjny4ijJ84xfDL8vDDJq71FfUYQvyn89ndpSEo85QnFn6v37gudWrX1LG7OlI9S5Yud40xK7yPHz8hW7f9Kld1LCC+OLV6FFjGp3Uxo5d/N+OJxEICsSFAgRkbSv8/xpnkBz/hwwJx2b5da/MBw+QSCUoaNnjNfIAGhCBBTlUzWf1uzfdm0gwLDkRh/wGD9GHfYaw0m/SlAhGWUj88KVKkNPEdRfT8wUNHmIcZ7jJL9SP83Zq1ZhL6hr64MHG9ogIAro6JEic21h9MeEcMH2wEKlZDMdHP/Vgu6dChi1SvXlXjRrvKuPGTVLTMl4ED+slc/cDjBYRz8MJE+0sUL6bJEfrJJBWeNslP4UIFjYujp2P79e0lI0eNkcWff2liS556qoDGpQ6U8+cvCNwX96mgtQKzRvWXxFfrgQAdPixExdA3pp2IHzl37pyM0ZfzgOBAeaHi88YynEyZwhqG+JyoEg7ZPokNpz/V/ahzlx7SST+Cb77ZSGP2PjXXx/3jYzV+wiQjcPDhwPWvqVDrqckW+vTtH2W/zpv/boztRtuQiAEvdCS2mDl9kuTL97hLYA5TFmHKEB+3vvrRP3z4iH7UzuuHbr9hF5t7QxIFxHSOHzvK1LNp8y/mY+iMy/FkwfxVJ3Zt2voaQYhx+tPPmzQOqKv5sDd95y3p1KW77NAPNYRqjuzZzcSvYsUKrqfGKTAhSnsHBJlnoY8KyN59gowFE+ILsZS4/+EjRpvFAxQ8BxjbEJSIa1q7br1xb0XBWHz44czGTRaxSHdKYObXfojquQ3qF6Bua+/KWJ3k4rmtV+8VMznarGxjEpiD1WVtwoQpsmzZ1/q/4ZImdRpp3wHJUQpKnjy5zUd7nPZV3jyPmedl1+69Mn5cmMahLovyehSYcXhZx8dD3QXmrytEFg8VeayESJXWIgt66kdFLfutpqrw7BMhBku9GnEnP30q8qQ+d4iddCb5+WVZhOttQY1vz6oWrNUzI+I7282JqMsWp9utFwTmmu/X/v8ZfkffjX+Jf+++RgAueG+REYpI4IV3wRuNXpfPv1wa6Te4saJYt9gdO3a5/hsLb5h4Q6gsXBSxwIpYR7iPYvKLBdOId8d/1w3W5/Ts2X9uqgPvKmc7T5w4IQFq7YMFESIRotG/Zzet97j5vb++/6wV0Aq+wEB/eSx3LiN+sAiLRV0spkblIovf4Y0yMGSo+ZYgIZAVmBFC9KL5tmJBDcKqVKkS5v23evUaswiHdzB44pszSBMdoT2xEZhOXpY9OFs3W/f7MUmcVDBAwKAfQkKCTNv69OkvdV/FovfKSL+1aPGOzJgxR9x5YIG8i19Ps5hZReuCOEqWLLn5fuzes0d69e4nw5SDU2D26RtshAoW69AOzBUg8LGAOUjnHsmTp5BAvf9nnikVKRmPU0BdvfqvEeTu7bELkpc1gVL/gUNuGj8YO+79jvGwUBfzy2guDbxjd+/eY8Kdgvv10TnBZHnyySfU9bqJuucuMov1sO5jQRqsuvr5qhifb8bDmTNnZcsv28y97dmz18yL/PTvWDCx7bTcYZDwV1d0Z8IsZ5udfej+rGCsDg8dZL6tzrFo+fj7+6kRYoz4+mA+9qTx7MFCKkS8p2cObulOgYnFBzxT5zRPBMZx3z7+ZiEG7slIYtWjexdJrHNOFhKIiQAFZkyEHH+3YuaVOvpS7eyjH7uHTAY5FJsMBv/tnCTbrLLJkiYzq02YfCdOnMS8GCAEnSIML1l8YCDA7LUavF7PvLDG62QVIquzrqI2ebOhnh8hJHF+IZ20nj9/zrQDIvDTTz93iTr8BuFmLYiwWp44cdJ8xIL0BW2tLzaeFH9D+/EBtqIOq3c+vl09HgsxGqqWM7y0cR7EECbMq79be5PAfEwz7EJk22seVSshVjghJB7R8zC5gGsQODkzrMLiGJPAjA2nH37YaFjAapkjR0TmUpTcOoFYrCub+DiAJ17G27ZtN1ZV9C9i+6Lq1yT6oo2p3RAnWIRADI69D6yO2nu0AnPjjz8ZS3jLFs3MYkNcxoC9N1h8gzQzK1Y43YsngYmJGyyndnzYcYw+GTQwWCc6wYJkOvgI19aVf/cPi3u2WFj6IIoxWftAk+5YgWmFLsTlhIlT5X3tUxQsLlSpUlF8OnY1FtRBOtFBweTUinFMkuIiMPHRR8IhJJdyFojkl3UlF9e2/WAFpqf+7a9JR4aoS9YPOkkcHT7cTJpHhY0xCzQxCUw/ndz6+0ckLEKW4Azp0xuhjsyRc3RCsk9X6DEpwXi3BUlU4CUQ1fUoMG8a0vfXD+4CE6IPyXdglYTFcWyjCBfWxqEiX2uGWJtFNokmb0HsJqyTbwwTmdYq4rgmo0RWTlb3BPVKgPB8+DGRme3V2qnJYRDjiXpt8bLAdGa+tFY0PHdr1/1grCR9+/Q0cXKwnE1XYeL8DU1yuut5EpjwQMBkPLqMtU7rHZKm2cmzFak+HdoaUWDFoNPK+JMu6tpsop5cOd3dCe2/kfV6+IjwaAUmhAosX0X1HYTvg1Ng4t7BBJa6wH4DJFAn72Wee9aIAHyHYLW7oBYzvP9qqpWuZs1qsRKYnthH93BY0fpE/vzqybTXY9ZaZ8bXqHi0ad1crcETjNsq3nEQdTWqVTUWNSdXp8AMHR7mcnONqh2eXFmdAvMP9QBzxu26ty8q91xnvfYY97Fmf3cfP854Wmu5dR7jHFNRsY9usSCuz4qdR9rxbfm0adNcpkyZeZMrcVTPnLvAtM9FVH1+O7HS99cLm629XQIUmHEg6B6D6bQO2Yk5VolGqfucWe10bFsCkYaPL9xeL6v7wU5dtf0XbqFuVj7r2ue+vYfTra/C8+UjCdQiTxeWverWsWDBQuPueFxFIlaaIBogHDGZdrob4pajSlgEMYE2rVjxrWsSfl7rgGhwF6M4NjgowEz+MVHGRBrutZ7EM9rysE44UA/caCGkrThHe7B6ulStPbDsXFM3SrhpQCShztgITCuQouO0atUamaIukLCSwhplizNRDayLdtUXf4+pX5OpaImp3aFDQ8xEwdk2p8DEPcL9BBOOfdqPEOmjw4abVV+ne3F095Y7Vy4J1UkKhDJWyntqDBCsB9YFFffiSWA6hRvGnr1f9OeQwQOMC3h0W6m4C0z8G9ZurH7iI1y5UkVjwXQ+K3CThbV42vTZxn28nrqtdVerhacCcY7V+ZgEps3u+Olni2VE6GBj0bBbCtl64S7mPratwPT03AaqNbmXWmbsM4FkQs4+iM5FtqO2uXsPFQVasPBiLSOIve2omSKPqvuY83dn/0R1PQrMOLys4+Oh7gITbXzPPyLD7PV/I1qMzLKxFZjO45z36ymJUCwFpqcYTAgzuN1b4QbRhwWwqWqtght4liyZZdXq742l6gndLugrtc5NnDzNWJ9eqxdhgXX/bbO66kdnwYxKYMJ91NN145PAhLha8/06Y3XFohSSAHrangMWIbhxdtDFR7wr4P5bUD2AUNav3yCF1HMI5yH7LESqexZZHHdSPY+Qyb6XeichG7g7Z7vVCdxfP/7kM7XA/WCsUbBSPapurd4UmOnSpotkUbufBCYyJ2P7l4wZI7Z7SZIkqYYpVTEhE1bA3YrAjIq7p77EdfFtjO2zcjcEZojGY1euVMEVaoOF51fqvBxp7hYfX7VsU/wgQIEZh36IjcC0FssT6s5jBeZwdcFctOhjsyILS9CLGkPQf8CQmyyYzr0i4yIwsfJl3WAR94EXlBUm2bNlM+4/iA+Au2l6XWVEgUtOVFbJ27Ng5ohSYJbS2L6WrdurC1F24xoMVih4CSMTHiyymKTAfbSjumlaYeMtgYkPPSyocPEcpjGONmOhdU2BOLOCxg4L921KnP1q3SBj2+7oBCasd9Z9as7c+ca1Gi5EISrwYiOeIX6uX79urH4DQ4YZS3lUAsYpGKOyYD6ikxWsrvcLHhgngQkhiYnTIP0woWBRokf3zsalyI49/I7VUcQv1qheTbPKptV2r4qU/RUZFlu36ajZYPNHcpN27oPpFGLH1Bpuhe1Y3Solb948UT7Zzn6wAtPTc2stmNaSCne26CyY63QBCc8Uti2C63jvPsHGndZm1kWDrBDGlio9e/jJ2281drUTk2Sn5db9ehSYcXhZx8dD3QXmikkiGz8UKamLXVXV8jhB4y7jZMEcocpNLZ1/bo+wYD6r+2P+c0zvXOOaM2icVGLH3raxFJiessgiHhDCDnF4cBHv0L61vKuWQXjyYK9axA3DrRXuibly55TUqVKrFe68ujkOMF4P8Kpw/oYs0xkzZIiTwITIPXfuH11EC7/puhC88U1g2qzWibQv8uXLq6EA7V2xena/RGshQpZtxBdi0RXbw6Dg/YfY0TDNuo3Y/agEJrLIho8Zb+IpU6q3jTtnu10KBC9ix4P6Bhg3Y0+WQ+QowMLg8mUrXFZN+9sOjdGcrwvY1npl2+7Jgmndmm9VYCJ+E+/ZbDp3ce5XeTsWTLtIMmXqzJss1+6LGfiOgkMiSRypz+IiMCEUL1y8YN7/CB9y5+5JYNrrxvZZia3AxLOBYxEOExsX2agsmPh2XVTvMsTwOheu4+Orlm2KHwQoMOPQD7cqMAcNCjaWDwiYqVPGG1cSxLbBZ98bFszfDxw0IrKZbjTfWi0+A9VNBVY1TMbhDorkQ3jR2QyecBVEzGHXbv4m4QDi3E6dOmUEcbGiT5sPHV7E7jGYno6FiyPu7WNNZgC3yBIlipk4S8TLuN9bE417DFLXYMSTItFCnwB/s2E04j+7dPWXIxq/OkGFJ4QgVnSRVMWbFkxYRHuq2yLiYiwLvHjVaUngYgpX2KQaKxiqMZFIWnFNV+cPHDggHTr6ubafcQpMKyJi2+6oBCbE7kYVXIhn+UetxZ3UwgVLQFwEJoL6ixUrYuKF4IKEeN3YCEz3GEz8u3VbHx1Lb2kCg4baLz3jLDCt2ENCJwhMTEgxBuF6jP0tMf6w2PKZTni6IDZVkxikS5/OxOVaEWo3Hf91+3aZPnWiWkjWmPHoFJiIcwkfFSqP6oq83QezXduWmqCoVbT7YMZWYGJhaKGKZcRgvqbJjZqo+9pAdX2zMZjYr66dxlXCLb2nxqXMnDVXNm/5xSSHwLkrNMYY4x2u4fBqwNYpENqbNm0xcUsodqxhkQVckHAjqutRYMbhZR0fD3UXmEvUxXXLkgiBif+f4wv/ycgWzDK6ITyyv0KIYr/Mev3UlbZhhBBtruIS2WF//kzkCc2GnP85kWVjRB4pqDGYsyNcZW3xJDCXatKgtQtE6qorN66vxe6DmV6fRyx+IDkd4tThxo5xDSHZVp+xmfoswp0fOQFghUOsHeLH8Tv+jgUviAR4Y6xZsy7Sb4/nzRtlPJh7DGaF8uWM9wcWwv7S7wISsEAQOK+LRUlPAtPGYOKZQ+wkvAacMZjRucgiZhGhHgg3gOsqYjDxvYbItkldrFAEN0/ZZe1CG9xeYYmcOWuOef7RFhRkvP7j0J8mPAR1I4zCWhzx/uvarZfG8HU0sfieBKbdBxNJABs3bqRxfsE3cbaeOoj5XK1W5r4aUwrr3IhRo+WGCimIwclTZujenUOMeLAxmJ98+kWk3xCDifhKdx7V1R3W6fKK9zqEEjLg2nHhHoPpyUUWezKP0ljF8LBQFXaJ1KMlwMTeRiUwEYPpqX8sQ7to7Bw/ELwYX9k08RPqdXeFrVChvJmXQMjCcockRrif2Fow0Ycbf/rZGBGw+ImQmCpVKpnvhTt3TwITuxL00rhM5/MT3bOCRFrIXYBsxa/Xryvf6yICEgD1D+4jQ4aONHGxhQsV8hiDiRANuHqDdyr1VsJ3CmElmLfZ5wIcgtTjLERjgfENw/wXru7I5eGeBTk+vm7ZpntPgAIzDn1wqwJzhE4u92rmMcS6HdIPyksaSI4kLhBSvTUxwi7Nsud0hUST4mLBhHBCBlFYWiAy4I63RSe6dV6uZWI6sLcWMmGuXLnKWAsLFXzKxLYgOx/i4fChQYGgw8cbG997yiIb1bH4GCMYHAHwz6pL0HV1/d2uLsCexDNWuydPma7iQpMs6AsVL642ek1kI0QCIljX8ELHijmSF/VRAYsA/JhiMGNr5XNngYmKb8f2JqMp2o8YTXwY8QKFpblB/Xom4UJUlul16zbEut3RCUwkflj93RqzAo0Vf0zeELMXWxfZjRt/MkkYsGqKjwrEPMaZnbCgfz25yGKSgvueOm2WcdFCLC2ELT7A+JszFhZWVvfi7iJrXWHt5AoCs0vnDrpy+q58rRlukQ0QbSqh10B2XSxaYKEDCaJa6iTGrozi2mPGTjButE5Xb6fARBZWWwqoIK9bt4400Drhvhddia3AxHN7WSfYwTrBhsX/BZ2AFNRnB5kM2+kEqrxOfmfMnG0maPjI19XFnKW6LQ9cwRE3jSyJXy5ZahZr4LKO7MB1dBGho2Yn3rJla6SxhmcVQhz3H9X1nMmV4vDa4qHxhYC7wIRInK1Zkk/9qYHgxTT7yHGRc5oAy7q+Hv0tInHPkd0i6TVLZ2ONv3TPIptF/75QY8R/+/G/LLINdFuSPKUi37UngYntS1bPirB+IvHP/4vNjI2kaChFdGwjsyg8LCAwEe93UGPn4T74pLp0Is4QWWGROA6/L1TrJlzOMZnv0sVHJ9hbI/0G0eSMofMUg4nvE6xnyD2AdwSEWUeNqUQWdPfrYgKcVr0gMDkvVOgpnWzXM6IHdSCLLJKtICsmtoRChvdaNWuYyX90AtNmXXXeC949GTWRXkxJfqzwRH6B9pp8D8nWIDCRRXbixGlyQuPQU6dOZdyLsdCJ7yGS8EFQ2WK3XQLHNOrabwVmZ7/uAtGBPA0IpyhcuKC88UYDY1VC1ltne8HZbjUDV1p4CZ36+7RxaUYseNYsWUxOh3ffe9/EhKKg7RBZ+OY6f6un79Zvvv0uUv3ggXwJzq1DIFCM94q+x1Jpvx0/fvL/mYT/yyLrSWD6dekk33yjWWo1IVQm/Q5hMQBtcQpMWIWDNPcEEo/jm71bE6O59w/mLrbsUrdi5/hB0hvklvDU77D+jlDBBQsy5mgQ5pUrVYqTBRNeYvgW4Lm5oFbDhg3qSxFdsB8xMvwm7p4Epqcxhz6EmLZjG4s8sIhaS/IWzdqMeF94HGGhE3NKxMP+9tsBma7fzgwZ0msm2NSa2FD7Svvc1oPnGV40yPtgt0iDh5lTYDrbA7dqLHp00G8Xkj6ykEBsCFBgxoYSj4k1AfthRLKXKZPH6gewUKzP5YEkQAIkQAIkQAIJi4C7+2V82a8yYfUC75YEvEuAAtO7PBNkbXAfQqxcqZIlde8rtcpqnA4sgHD/Q9IfFhIgARIgARIgARLwRAAxp+PGTxYkxEuh3kxwy66lrtFON2SSIwESuL8IUGDeX/0VL1sL91W4QGILCrgBIl4HLhjYE5OFBEiABEiABEiABKIiAM8nxKgiXCNr1qxm6zKE68DFk4UESOD+JECBeX/2G1tNAiRAAiRAAiRAAiRAAiRAAvGOAAVmvOsSNogESIAESIAESIAESIAESIAE7k8CFJj3Z7+x1SRAAiRAAiRAAiRAAiRAAiQQ7whQYMa7LmGDSIAESIAESIAESIAESIAESOD+JECBeX/2G1tNAiRAAiRAAiRAAiRAAiRAAvGOAAVmHLrk448/i7TxfRxOva8OdW5EX+2lF29q+6lTp8XH10/OnTsvE8aHS85HH/F4f7/9tl/adegseR7LrZsYDzEZZu+3EhOL++1+2F4SIAESIAESIAESIAESuJMEKDDjQDehCMwVK76Rnbt2S9kyz0nJksXlXP6dwQAAIABJREFUxo0bsmPnLkmaNKkUeCK/nD9/Xj5SsX3p0mV59ZXamlY8i0eKx44dl08/+0JSpkwhr9V7RdKkSSMXL16UHzb8KGWee9b8Ht+Ke/vcWcS39rI9JEAC8ZzAV+NFzp+K541k80jgPiCQTOcMVy/fBw1lEx9YAgXKixSq/MDenjdvjAIzDjQTisB0RzJn7gIJCx8rw3QTZE8WzdgiPHz4L/Hr6i/p06eLlxbN+N6+2HLmcSRAAvGIwOGdIteuxqMGsSkkcJ8SSJxI5PqN+7TxbPYDQSCdGlTSZ38gbuVO3wQFZhwIJxSBOWPmHPnq65XSoX0bqfB8ORWX4wS/jVQ3VwjMM2fOSMigYXJRLZiBAT0le/ZsHikePPiHDBoyXLKphbNnj65y7NixeO0y68ml151FHIYLDyUBEiABEiABEiABEiCBBEeAAjMOXW4FZrOmb5mzPvroUylS9GkJ6N1Dpk2bKcuWr5CpU8ZJ0SJPy6E/D0sHny5Ss0Y1SZYsqaxZs04qV35BFr7/oRw9ekw6d+ogb7/V2Lifrlj5rSxa9JG6mmaVXbt3q9vpy/JGowb6+zcya/Y8eblWDUmeIoV8u+o7/f11GTdukmzfsdPENA4ZMkCeL182xjqqvlhZTp8+LQveXSTPPFNKgoP6GOGHNo8bP0l+//2gPKqxlKPDQuXLJcuNoBzQP1DWrl0vG3/cJCdPnpS8eR6TNA+lkbfebCTz333fxGB29GknffsNMPfZJ6CHJEqU2Fg7v9fzenTrLP0HDjExmDVrVZe5cxbI/gMHJHWq1JIrV07JmDGj/Lxps+vcZMmSyVTlCLfasaNHSN68eVy9Y4Vei+bvyM6du8294L9nzponJ7RtV69cMcd2797FtPPX7Ttk8uTputh5Q86fOydZ9F67+nWS7Nmyuv6G6x048Ls8XaSwlCheTObMmR+pffnyPS7p0qWVefPfc4lrW2+qVKmUyd+STevr2tVXMmfKZJhBmDd8/TVZu/4H+fbb1VK92kvSu1c3uXT5sgwfHm7+fv36NXmrSWMzBuB2zEICJEACJEACJEACJEACDwoBCsw49KQVmBB2nTv7yC6NU3xfheGA4EAjvLp17y2dfNtL61bNZflXK6R//8EyYUK4rFy5yoiPBq/Xk1oqFoP7D5J//vlHJk0YI2fOnpXOXXpIp47t5E0Vbh+qaO0/YLARNOdVwPULDjGxiilSpJQyZZ+VUypqEPPYN7CXHD58RM5fOK9xjZdirMNTm595trQRwS9VrSLt27WWX37ZKhkzZZRPPlkcyWLpbsF0JvkZNixEwkaNkSMqmpHwJ7UKr06du0tRFd6Iz/TV/7ZJfk4cPxHJghkhCHu7zoWYw79z5nxUevl3k+TJk7t6x7YhderUAnFXWznCInrozz9lROhgSZkqpfj4+BlB2C8oQMXxYDmgonnShNFyTK/buo2PtGndQuq++rJpExgO17Z/9fU3hjcWCZ5THu5JiZz3XrhQQXNvabX/RwwfLH///bc5HuI0ZGA/maSCFv2cI0d28evcUZYsXS7fqMicOX2SbNq8xcStjh87SjJnzqT//kXKlyujiw/J4jACeSgJkAAJkAAJkAAJkAAJxG8CFJhx6B8rMGvVrG4sgEtVQEAAQlTC6gjxAYEzZHB/GTtuspw6dUqFR5BMmz7LCI9QjWF8SV1Mh48IU0vi+0aYwvo2ZuxEc36OHP+5mj71ZAE5e/YfUz/cVHE9iCgIsI0//iStWjaTli2aGfEJq19MdXhqc029DwjMP9XaClfXOnVqq0UtyU0usdEJTIjKNWvWyqDBoUYUZ1KrJATzgAF9jSXRKdjcBSZE73sLP3CdC1fbTp17qHj2lxerVIrUM7YNEOmwRJ5WN120PXHixFK5UgWXJTB58hRS5+WaKkJTmvPTpHlINqu4a96yndR/ra48+2wp8e/V1/w3LK5HNRHRH38ckocfzixJtK7oBGZKtSL7+HZ1nQsLLrLpnjhx0ghZWF7RzxCyEOxjx010CXVYiNFHZcs+J0F9extrMQsJkAAJkAAJkAAJkAAJPGgEKDDj0KNWYPqqtRFWSlj6rMBs3uwd4xr6wYefGOEyZepMaazurLBKho8e79EiCGGKTKxTps4wYrOeZlp1Fk8xn9u2bZdAdUndt+83YykbHTZcvtasrzHV4anNEKmrVq9Ri+pg4wJbvFgRk8gHbrzOmMuYBOYFzSoLYfbsM6WNwN667VdjVbysbqExCczdu/eYYypUKK9uphll3foN5lx3AebeBlgn2+t5GTNmUKtgmPlfZ4Fo/uDDj9UFd4tmvb1grM0QlU8XLmjcdq3gtkIU53qKwXRe11qUrTi1AnPfvv3GNXrFim9dCwk1a1aLJNTBJlQXFhYv/tKIeMSkwt05USJNWsBCAiRAAiRAAiRAAiRAAg8IAQrMOHSku+Bz//dmdXts276TqTFNmtTGqlWgwBORhAbcUUeFjdHYyvmRXGsrVqwgwzSeElt52BJVUiFspQF3zDlz52vSnaoqzspJ74AgiU0dnuqEuBwZNtaIH8Q1osRFYGbN8rBJ+rP4c4inpEY4dfLtYCyDMQnMKxo76elcd9dRd4F5Vl2MYc2FIB03ZqS5d1twXbjBPqICHJZfJBuyFsxaKvzatvfVxETZZaL2D9x3bYlJYMbWgmmTIbm3+fr168ZldmDIMHX/TWbGx+OP543DCOShJEAC9zuB/fsPyBj1bli9+nvBOwVeDVgAfMzxLrrf75HtJwESiJqAnYfZI+DN1bZtSzN3coYGkSEJ3M8EKDDj0HsxCUxkV+2qomeD7vMIF89BIUFGMFqh0bBhfWmpAs6/d1/jljpO4/GQJKanf6A5B66Vbdu0ULfPJNqqG0bwWQspLKaoH26YiG38R90zO3XqJk/ovpS+agkNUlfa2NThvIfq1arK+h82yivqGovkQnDxfb1+Pbly5aoK4LmuxDbWBTeoX4D+va66/p42rqGw4MFFNqe6ey7RxEA9ewUKYiRDhw40gs9dsMHlF26tiNMcPz7MJMZB8XSue7e4izX8/bPFX5j7fvTRR2WUuudCzMNqCitvqzYdBImNAvv4m0RA02fMNhZMvy4+EqLuvEuXfiUv166h1mZ/sxhw7do1Ewvq3j5PMZgp1C0ZVlO4QENAF9N4UwhZWK2jEuZnzpyVYmohfix3LgkdHibfqVsxBWYcHj4eSgIPAAG403fvEaBJxx6WXj27mncoPFIyZ84sg/V7gfcnCwmQwINNAPOwCROnaOK/IWZO8IPOw4I0N0ewzrHg/cRCAg8CAQrMOPRiTAITVSHj6LDQUZFcXiFSEGsIwYPMoqlTp5JWrZqp4Kln3CWx/2LY6HEmGRAseiVLFtcV7fbyh1re3AVmv6AQWf3dGpOJFSvfcHN96qkCsa7DXWD26dtfYxR/MRMcxDJCyLq7yO7XTKuwMkLA5s2bR2NMB2jc5LBIAvOYxjJCoKZMmdIkwEFMo7vARJvffe99mTRpmsACaRMiHdVkPT4du8pDKsbtubERmP/+e00z3i41wg4xjlgFbNSovjR+o4Fad981WX6RMKhcueeMkH7u2WfEp0Mb4zI7ecp0+UzFOtoBy0FbFfeISXVvHyaATtGILLITJk6VG2qNRMECAZg98kiOaGNXYVWdMWOOXLh4QQoXKiRN1HUa8bjofxYSIIGEQQDvofYdOsnUyeOldOmS5qbxzZi/YOFNHhUJgwjvkgQSHgHMwyZOnuZaZIZXWr+ggSZnBEKsmPwv4Y2JB/GOKTC93KsQkpgwOLfZsALTbmHi5Uve99VZcQqrJ8QaRdd936W8ARIgAQ8E3CeWOARbWv2li4wFCz4lD2k2chYSIIEHm4Cn9wDmiXCfR5JIZ6jUg02Cd/cgE6DA9GLvntdkN4iFTJcuna5C9XRlMqXAjB7yak00BG6jw4e7VvW92C2sigRIgATiBQFPE0tnw/D3sbovMfYJxsLbqBFDZe269SZ5HMrTTxcyWyBhqyaEKTTQkAYkh/vxx58lIDDYWET+/vuUyXYNl/wjfx0x36P+wX0E+/qykAAJ3HsCUQlM7BAwaGCw9OkbLEmSJDHPL7a2Qzly5KgJxbl06ZLr2a9evapMnDTVhPw89thjcvivv8y2c110Gz3scT5JraTXNfwH7xN4jD2puxOwkMDdIkCB6UXSv2zdJu3bdxZ//64mrtEWCsyoIV+9elXdbYfLH4cOSajuS2njMr3YLayKBEiABOIFAefEEpM+uOCjJE6cyLjHLda48qEaYoE9ep/X7amQIRzbG03UWHe44yNUATH6Hdq3li5de0YpMJHUDAt2z5cv6zqHrnfxYgiwESQgsRGYj2rYDXJIpE+f3oTfeBKYWXQ/b+R0wP7acKv17dxNypUtIw0avGbySUBoYn9vLOBn0pwXfAdw8N1NAhSYd5M2r0UCJEACJJBgCTgnlrA0QgiiYMspWB+3bNkqi3R7Jbv10thxk+TQoT+N5QJbKuH8jz75TEIG9JPefYKiFJjWmoks1fYcZNvGZJWFBEjg3hKIjcC03gloaVQCE/uo7937m3k/oARroiDsJ96i+dvSQ5NHJtOs/j17+EluTSTELdHubZ8nxKtTYCbEXuc9kwAJkAAJ3HUCniaWzt/cBaZzYmkFJgSodaOLykXWXWA6Retdv2lekARIIBKBqATm4cOHNdO9r3TvGeBaPIpOYGI/cGvZdApMvy4dTeLH4SPDZY1mrK/7ah1NcNhWMmTgAhOH4t0jQIF591jzSiRAAiRAAgmYAOLN+2q2yEkTxmhSnycNiegEJiyYBw8elAH9+5q4S8RiLl/+tQQG9pJeut1VbAUmrJ60YCbggcdbj1cE3AWmzd8BN1Z39/foBCYsmLt37zHvB5FELgtmR5+2xv0eOxYc1jhOZKgtWuRpI16ZRDFeDYUHujEUmA909/LmSIAESIAE4gsBbFfkq9s5Valc0ex7fOPGDVnw7kKzNZQnF9k136/TGPVQGTN6hCAmC3vlZc2SRV3g3jExmBU0ThNbVb373iKZPWe+K8mPjcF8ocLzMnTYSPn3338ZfxVfBgHbkeAJOPfBzJXrUZOkJ1y3qgsZGCTPPlM6UgIvwMJC0+Ytv5j9vv9Uy2RHTeLl69NOt5fLJKEjwk2MNmIwEXdZoUJ5efHFStK6TUeTkZbvgAQ/3O4ZAArMe4aeFyYBEiABEkhoBLb8slXGT5giP/20ydw6MsPW0s3VX32ljixZsixSDOaFCxc0S+Q0nYAul0SJE0uePI9J717dJY/u3fv5F0s1NmusZNC4yrx588jWbb9GyiKbV4/F+dk1vhPn4N8sJEAC956A3Y/ctgR7cbdp3VzfAzXkH92b25khGsfs2/ebBAUPElgsCzyRX3bu2i3t27YSZxbZbNmyybHjx6VmjWpmH/X3Fuqi0+x5xvMBCcW6d+/Cd8C97/oE1QIKzATV3bxZEiABEiCBB5mAc8sSJPlhIQESePAJXLx4yeUiixhMFhK41wQoMO91D/D6JEACJEACJOAlAhSYXgLJakggnhPA1njWFfbpwoWkW4/e6hJbXlq3ah7PW87mJQQCFJh3sZdPnDgpE3Xj2+81rqatxt9gg+z4Xr76eqXMm/+eXL9+XcaEj5CMGTPE9ybfUvu2bdsu02fOlt8PHJQqVSpJ2zYtTEzDg1IuXbosM2fNlW3qRrf/wO9mj7wn8ud7UG4vXtzHpk1bZNKU6XL06DETK/OgWY8e9PuLF4PIC42gwPQCRFZBAvcBgStXrsj0GbPls8VfyuXLl038Zo8eXbif+H3QdwmhiRSYXuxlfNjbtu8kr9SpJUmSJJXFn3+p/vL5pEyZZ2XLL9s0q9c56d61s/j3CtRMYW3uC4GJJBSjwsbITz9vdu3N5i1k//57TTcRnyA//LBRwkYNk0c0icW9KIhTCgjsLxV15S9d+nTy228HpHmzt72abQ3XQIKOyyr0BoUES9q0D93VW0WykEkayxUSEiRz5y6QNxs3lHz5Hjdt+Fn7du78d+Xrr7+ROjp2AwN6ava51ILMdu8t/EA+/OhT8+8332hgYj4+/2KJrFu3wQioDRt+lNNnzujiw3CXoEK/IjbsB/3b+HGjJFvWrOY6x44dN4sVH2omzDQPpZGGDepLiRJFZcaMObL6u++latXKkl/bhOx3SGiQ89FHpLkmMyn41JP3zR5eyPI5ZeoMEwuH/cjuZZ/fiQHmvD93Ae2NMf7Nt6sFi1rbtv4qlTURjnX1wnto7dr1MlvHLq6Lvzds+JqJWTqgCybtO3SSIyrsnaVypRekX99eskQTaKxb94Ns37FLRoQOktKlS94JNKyTBEiABEiABEjg/wQoML04FCAwv1+7Tjr5dpD9+w9Iuw6dTcA1JknYVHv4iDAzqfbX9PII0L4fLJjAg73YNv74k9cFJiaNn372hW4UvE8thi3vuuiyXX/oz8Mm+1rzpm95tU+OHz8hn3y6WN55+00jkCCuUN5q8oYkT57ciyMv5qqmTpspmLzbDdzdz8DYReZJpDDv1zdA98162SXqICpQXq9f1whOCABY6LBpO/bgQgr0Xv7dXAITQrKTZsr8dfsOvd4oeeGF512XO3XqtElgkCtnzkibx/cLDpGZ0ye5Jv+wuI6fMFk+UnE7cuRQKfPcMzHfZDw4wpl+PmfOR+9pn98JHJ72b7PXwWq6N8b4yb//Fh8fP3lO+9wKzO07dkpnHVN9dXsOjKfNm3/RLKr+Eq4LU5d05X7lym+lbduWkjhRYtOctevWa7KMc/JGo9fNv9frIlbrNj6Rxtid4MM6SYAESIAESIAEdOMcneTfIAjvEIDr4SkVkiVLFlcr2P5IAvPq1auCPdCyZcsqXbv3psD0DnKv1GL7ytuiH2IMboXBQX00k1tKr7T1ViuJaZEAAvOzxV/ImTNnZZ+O3fBRoZI/f4SFE6ICpYYulgSrFfb69Wuuffnw+sC5hQsXNFZOFFsXLEal9Fno0d3PZQ2OrcBEPRCvEP4PP5xZRqigTZc27a3e/l07LzoBdtcacQcvdDfuz46RZ0qXcglMCNc5ar2EZRgWzDNqNe/YqZtxCcNCXWrNlJgpU0Zz57CkjgwbK83eaWKyJ9oxiQUU5yLGHcTEqkmABEiABEggQROgwLxD3e8uMO1lnL+fOnVKflYBcvnSJeM2+eyzpc2+aHAFmzlrnuTOnVN27Nwl7dS6h1V7WMFsgUUUrnjfrvpO6r/2qiC+c+PGn0yK6w4d2hr3xmW6Iffu3XulZYt3dN+0pmaSf1j3UArT/ZYgBg7+flBKlSpp9lFLkSK5ue606bOkQIEnZN36DerqW9tY2yZOmirfqQvjyy/XVAvteo3j227S6vfQtNdIgY3zps+cI/l04rdDRQVcglHnr9u3yzjdvyl9hgy6X1tZtXx9I1vVVbh4iWIS3C9A1us1cB42A4ZlLa0KCKTWxrWzZnlYtv26Xa3B7eXzz5eqi/FWefutxqb+n37eJKlSpjRuxnvU+rlCrRd/6X3BioY2OjlZXnv3/iYjRo2WdOkiRMrZs/8Yd2X8GxPXRR98LM88U0qe0z54TSesadKkcbEGs/Ax43Ub40Ry7do1uXjxovTu3cO4cMId9MslS40lFlsIoA+aNW1ifl/w7vumjoovlNf+uCCrtK9KlixhBCd4L1v2tcyZt0AQnA8rLrYraNumlezavTtablmUjXuB9Qh76X3++RKzwAG3V7Bo1LC+6btZmq4c+2fVrlVdKleqaI5xFojC79asNef4dPQzlkTrKmsFZh0dD3B9/eSTxdK9W2epXbvGTZZYjN8JE6eo9elZ05adOn6xh1/WrFnM5eIiMLEoM2jwcI1ZXisTdWP6JDp+w1Q4YJEGadrLlX3OjDMbKwvXWtznZI2DhAswUrUnT57MjNesek52TeMOS3y4WuQrVnxe3defkAXvvX/TuDV9s3yFfKyb0+dWgQKWXf18pXz5sjdxh7UW18O1H1K3X1iJkyZNaja1x7OyYMFCV58fOXrUY/sxNhC7efLECflXxxfGJq4H12BPY6R69WrGbR1j7TV99pHQ4Zi6h6JvLqrlt3u3LuqOfFS++HKZuidnkd8P/iE98JumsId7NJ7ZggWfMtZGuJCWL1fW3APeKXDjf1jHl1/njpIhQ3rj1uzp/qzQs0Cwz+Lcee+67te/Z1fTF8u/WmH6aM+evaa9iE+N7jl1jhGnwMQCyZdfLjXjAAsfNmMixkRQ3976PKVw9Q3ee7gXWC/tu8Ba6O+JwDx3UuTob3foS8NqSSABEdCtenSFMwHdMG81XhFIrHPwvKXjVZPic2MoMO9Q78QkMIsVKyL9VWhcu3ZdAvv2N8ISm+Lu1f2OunbrJSOHD5HixYsa69HY8ZPMyj2En7PYa1gxgIltyKBhgng7JOSBVQkiJyImbIzGOGaXHv6BUrpUCTMptW682LQbsW9w3YXQhTsirK0husH3hHHhJpYU1ji4RWKSjb919usho8OGy1M6CYbL45tvNDSWBLiide7SQ6ZOGSdFizxt3Gs/UPEWOixEypUrYwQzNgnGNSFenZa1Pw4dkoA+wcZ6li9fXoFbZ8kSEUII1od26gIHAXb+/DljBT579qw5Fvs/QTxiEumM+bOsrMsmhC1EJQqO36ziHuIHk2q4M3uyYEJQDh852limIQwvXLxg3PfMRsbKEFY/7FMHV9C8efMY3ohRDB06SMZpv6HgPPO/av2z/4ZI9tON0tHPWDyAtc63c4RFxq+Lr26sPDFabu7DFv2Dfh6n7Sik4gEuheCMzdwx0Y6NBRMCs0tnHzPmBg4a6nKVhaBEQf/CSh/QJ8iINiQJelvdf2toXCZECwom9mALzj/+9LOJNx47ZpQ8/39xFheBifrQ7hm6CDF18jhZqoI8bdo0Kr46yaFDfxpBA1ZO6/DRY8dUIHc1CxpwVd+5c7f2bScjqvsE9DBuk0OGDpdmGmOL/vA0bjNlymQspwG6iIBnYcmS5XJJF4HcXdphRcPzBIsa7jdJksSmTRBueF5z5Mjh6vM+Gtc6SsWxe/vbtW1txCLENMYJhBreB7lz5zILHt26R7wL3MdI7Vo11IL3X//i/GGhYfKyin4wwD6LGJNw00WcM2JmMdbnq+DF84wFHsTO4hnFAou5bh9/I5Th3oz3E57R3trXUd2fewymFX12jP/111/muYIVu0+Av6TURaHonlM7pj1ZMPFO89X7Rd83ebOREc2+asEsXKhgJA8BPOvjdYEDm5DD8m3LPRWYh3dqoHOEFwALCZDAbRBIqgtJ/16+jQp4KgncBgGEYNTufhsVJKxTKTDvUH/HJDCdYsZO/sfpRHyuWrQwGRw/PsxkArOxQ4NDgk0CFmfx5NrpLiScEyuc27qtj7ECYOJsY53yPp5HMqq1YsNGzwLNvU7ndevWrWOsc5g8YpK66IOPJHR4mMsVzf1c98mju8BEym1MkiHe0mvCHYjmLVu2GoFprQ/uE1kIjOhc9yCIfVRsOeMBnb9hEh6VwAQzXA8Flq1Nm7dI74AgE1sLwYv4w8uXr5jFAafV072NZtL9f4EZ2KeXis+JEYmT/p8EBxZPxOja3xYseD9S3KunSbcdC7BWo00oth3uv02ZOjPaOFprwUTMm03WAu7jx4WZhCooVmDBWrpWk6YgKy2se8VVjAwbGmKSNEEI4P8huA4ePGi4vlS1ihGCsKDfisCcM3e+TJ44Vi3Fy01sHYRfWbWSY7zBEu+0WFur5+HDh41b7Qq1mn+klki4/k4YHy7/qHVwiW5aD+smsu55GrfYmB4CM5eOC2xO/Yj++/r1Gze5OYMZnicstNg4U+c49CQw3dt/+PARvVZnaarxv1hwscV9PCBRkvO3EcMHy8SJU401HX1+TsfAmDET9b7aGVHudGNGDO2gwcNk+tSJskqfBWc8tX2WsRCBGFvUhzGNhDktVWD6dfOP8v5iKzCd77rYuNh6Guu4d3g3TJs+21hWCxV6Sv7U2GlYpa0LOhbppmvCqJQpU0RiCab3VGDeoW8MqyUBEiABEiCB+EqAAvMO9cytCMwRoUNktLpiYgIIV0ZMfm1BRkVYppwlrgLzjz8OCZKpvPrKy2pdyeaqChNhuKse+vNPj0lgYhKYcH1DptECBfIbq0Fg3wG3JDDhIgt307FjJ5oJbrWXXpQAtTrtR1bX2xCYmNS6J5GxE84BwYHGWhOdwISLLCyTSDxTvnwZk40VbsDNVBS4J6yxUKMTmP49u6m1aaTAYutMugPOED+wfsHl1ikEohOYnkSbvb69BtwVo0vU5BSYuAe4FHdRC2vBgk8aK9dD6jLsbsHD1jWwbsLaCXfl5s3ekXB1vz6rbtpwzYR1HtlhkyZJ4nKTjYvAhADsP3CIsZZCHCZWF/HhI8PlW3VDTZ8+g/RSN0xktXV3iYZb5gi1OodpcqDF6qZbSi32Q4aOMK6Z59VChwy2EL1RjVscD7fvkaPGGBdsuBNDxORVF2hn8TSuohKYOB8u8e7tz5w5k7Ro1V4wDp183fvPbg/kHCO7du2R4AGDjbfAaU2edPivI1K9WlUzJi9cuKhW2wpmgQYFWa3h/rxo0UeRxoF9DipWrKAuuQVct2esfzcSqRfDsEhxi9EJxKgsmN4QmO6vaSuEkakXVk2MAVgvewX0M+7AGLfOQoF5hz50rJYESIAESIAEPBCgwLxDw+JWBCbcPSeoVQKxh55cPd2bGleB+bdOcLupa6l7Zk9rGUHsIybyiC1EwQQfE1O4a3qyemDiCDdciDO411VREew+kYuLBTPiekl0r82MGsu2SoKDB6kr41tSonix2xKYt2PBtFuYPJw5sxEoiHHFBB7xYW1aNzeWQ7hPOpPQYPILi9cAFUco7i6y8d2CiTbDGvTJp5/rPQzWOMYURsy9qNuIIH6xo7of2oQq1goR1KffAAAgAElEQVQO12lsGzFk6EgJ6NXdFXMJ99KAwCCXm2xcBCYWRNqrJfH558tJZ3V3xQJI3jx51A33byPUILCc49U+H/a5qKfWdSwKtGj+tm4XMlhSapwehFoTtRReUItfVOM2v7r+op8f1ecA2UqxOFFaY5XhYuvcGxVCFs/TSLWUYjEEJToLJlxX3dsPcRQUPNBY3Ozm2BDu8AqAi3V0Vu6rV/81ltaq6q6N/27Y4DWNd06vVtfeZnHK3aqO9rk/j3ajblg+nRZUHBvT/d1NCyaY4P1gXbGtK3QTjbW1whzP+RiN+fb07qTAvEMfOlZLAiRAAiRAAhSYd28M3IrAhDULlkRMyAeH9NesnS+Z2CxYn6pUruTK6uk+kfbkbmstY86JFZKjYMKOyTKScMCVDO6MJ3Q7jdRpUksvjcHs3auHcZWDaEImxkY6aUWykKgEZj5NuAG3VsR01dTEPxAUPTXuzrqzxkVg7tP4U2zz4tOhnd73FeOqhyREiA+9HQvm7cRgwhqHCTssJRDRSFIChi9WqWTiFeGSh1hRuCwizhDJlkaPmWDEApLdwHURE/1kSZPFOQYzthZMjIfbjcGEKzaS6VhrEOqEuEYc7mLdxBkWNptFFomQMKmH1QixnhBZQdr/iFPdvWePiX20VkXLHtZt8INwiu02JbDyYo/D0GGDNIHOQyZ+D/GkiP1EeyF2nQmE7HNh3YORcMeKP/AZpPdSq2Z1I/j37N0b5biFeEYcJRIZQdAgRhILBtbN114HAthX4xWf0L1uEU8NIY42YssM9xhMWK3HT5x8U/tDBvaT0BHhxjV1uN4nxhnuDe+BEhp/3L2H5xhMtCVCMI41z+err9Q2br+IA8V4nD17vonHLaFxx4irnDxlmjR95y0TI+ocV4gjRTxzEk2eAc5wP0Xc6qrV32ls7Usaa90zyvu7mwITibzGqngcq3GkyAwLMYnnLDws1JUpNrqteCgw7963j1ciARIgARIgAVow78AYWLHiG1mlroGLNQFMvnz51LpRRfcVrGOuhCytiFPE5LGjZns9cfKkJmeZabKgNmnSSBrrZvaff7HUxLdl0H0G4c7XqkXTm7LIYuIeU10vVHhes7TOlq81Dg2b2GMCavbj1BjJM5ogB9acCmodisgwm9S4p6ItcEVEJknEYEEgTZ02y9W+mjpBf1fdRe09tGrRTCfEG8y/C2nCDVgbly77yohCWLWQ2dTe2+v168kHH34s8+cvlBwarweh8sOGHx11V9PY0ymSWCfJaf6/5UXduq+owJ7rugeIaViVps2YbXiCTe7HcpsEN5s2bZYGr79mslbarKW2e20WWYhsTOadWWSdHGERefHFypFGBfZ9DA0dZbLhIqES7geuk/00e2XxYkU1ccp7JnkK+gvxnNiPD8lHvtCsl4M1C2ouzQZcSJMhrVG3S9vmV3WfyZUrV6nr7UIpWrSIbNc9I20WWcTpOceEOzdYTq3FzDbUZpFdseJbKVKkkGzY8JMriywyDdv66uviASxVTj6wVGERA/GAECpIomL/bl1lMRYQb4v+mqbjIVPmjJIje3aTHRSxwWc1xhEZgZGIqp7eGxhicQRJkObOe0+O63jFPcMy+pm6/2JcY0/YHNmzyofqwgx3VSS1QUIYCKJdu/dIJXXbbPB6PSPyYGWH+/BCFYolShRVIbtPE/Q0uOm5sDwgNuBmPFEt8hAku7U+WCyR/AXiGO6cyI7sadzCmoe4xYOaSAbnwlrWTWNKrWXfXgP3AgvjYBWuf6uLKtqOjMhI8vRavVdN7OZCdUlFad70bUmlf0PCK/f2/6WurcjsvFFjoLPr+ISLLhYokOEYWWQ9jRFkrEWBcEJSLcTKIikYihWUizX7cpYsmTW+OoMR/Yc16Y4dB3CXfUP5we0XfRyq8b/IZIznA9lrcTxioKO6P/fnDH0N6619Lhvqc4isuR9+9InrXYe2jdO9TaN7TnE/eN6QgRjviJf0vYVxl0LFOzLtIjEX+GDhoX271uaZsQXvzJXfrDIZfLFHKwqeiy/0fbp6zfeud8gLz5f3mAH5DnwKWCUJkAAJkAAJJEgCFJgJstt50yRAAiRAAiRAAiRAAiRAAiTgfQIUmN5nyhpJgARIgARI4CYC1tMAltoM6kGC7XYQs5xPPT48FZs4CUnf4B3Ro2cfCRkYdFMSo6hQI+YZ53Tr2snsSQu3cU+xubfaVQgF8dQm53XdEy7Za8Hijf1se3T3MxmmYyoIt0DoRmyPj6m+/7F3JnA2Vv8f/2Yv2UlKokiokBRKpRSVUtKCsu9jZyxjmbGMbcZgGDsltC+Kdi1KVBLtUdqljSIpiv7f9+l37v+Zx7137h0zzHCeXr/Xr+be+zznfM7ynM93+Xzd58cGAnaNWEVtr5p7VvXQuw6tYngk92adUwaKNUf0SLTz166Rzp06aLrCoEBN9EieHcl3Qq2pUGvTKurb0mDBlNQjea79Trj9g1QaWwM+2D1JhSlQoEA6XYRonu2+m/0IOIKZ/Ri7JzgEHAIOAYeAQ8CEND+iYdLxo4aZEjvkkqLAPT4xIV2ZIwtVZg+29veREL3sGJZInhstwcyOdrp75n4EvtNyRX01F36vpr4gYOjPDc+KHmZ2HXoJZmaI79FaI8GeS5oKOf8NG15qytxxkYpC6Si0EShxdiQvUnuo5d6ta6cj+Vj3rCgQcAQzCrDcVx0CDgGHgEPAIZBZBPwHN/J8585bZATDymjeu//K7MHWEcz/RxKv7V+ac40InbuOPQQw0qxUvYMT9B+Ij7+cViQ9hqQ+rbnzbe9uHVCq9v4us+vwWCKYKMaPHTvRqOkjRocHkTJi6G2sXfuWTE2ZZHQ9jtSFdsC8BYtkpNYVL1Lk5CP1WPecKBBwBDMKsNxXHQIOAYeAQ8AhkFkEUO0mZC5p0riAEFG4e2X2YOsI5v+jShgg5N1fhiezY+h+l3MQQGgtdcYsFScrq0JgBWTje+/LiLjBJnQymisjIpjZdZjRfTNqY07yYFLSCnXyMaNHmGgLwlsnqWBkvz4xWtc7Rfr37yU1VbDwSF1ESQwfkWDU3rPDa32k+nEsP8cRzGN5dF3fHAIOAYeAQyDHIEDpn9QZs+UjVY2eMH5MOmXiL1UZd5aq7BZX1d/33/9Q7rqrlSmHNHrMeCEH8/zzzwvkU/4r/8pMLduCGjPK4HerMjQqzuPHJRjlYw5/EydNMWWHkqdMNzmYeBwgt6MThpuyRh99/KlR2a2rytgd2rcN5EFyaH/+hZf0fy9KES0P9LV6WUeNGGpI2nRt+67fdmm5ph+17m1LubRBPRk8ZIS5/ylly0hKygxTKucHLedEGZ+U5ImBfFF7X1SWUQn/4ssv5UJK8QzsJ5Sh4e+lSpWU3/TgiJdkm3qVErTv1KNFsbrauefIVu0XqtKoNdvQOML0+FsprVX8wourAm0epvf4VGvlPqbK5SiAN7ysviqbN5DZWmu6QIH82r5tBtcbb7xB8f7AqLJDTGgD/SGE2V05GwHKiI0cOUZLMLUxc2CilraarMabsqecYkpoedcIuc7kPTNHveNPbjOK49QfZ71Ruom5zvyyBLZoUco3bTbzBSV5og6Ynz/88KMqbveQCy+srWvqEXlP5xEluvbv2691kwfL119/E8jBfEHXFDnHfZWQLb5vaWD9XaSq2JTvsnPaPrN06dJyotYzRlG9V0wPGZc40TwftXD/Omx2Q9NAaTA8jZTwKqB1n7/Q0m8NdI2yvlGnX6plqooUKSIH/z2oud+xsmbNWtMm7xr0rk1vvjMhqRs2bAzkQPPfGMxYZ9Omp5l9ByMOe5wfnzxaBgu185o1zzfj9JtiHK8q/LTF5ohTfeCDDz+Sv3VPanbD9fKuVgWgv6zDEaPGmH3kXy0X9s+BA+a3lC5LGJ1olOYZE3flPAQcwcx5Y+Ja5BBwCDgEHALHKAKQuieWP2UOZfEj4+Taa6+WA3poStSSRhdfXEeua3qtvPfeB4YYjk8cLWlKOr0EkzI6Dz3ymDTWUkBXNbrC1Gz9Xksnfa/lblpoSRdESOzhL6ZHV7Xyj05HMO+4/VZTPmrcuHhTsmn48NESN2xQwAtAuGBCQqKMGDFEzqxwhsmzwltA+Zr3P/jIkD/KE01JSTWHaOrLQsjWaB3d/PkLmEMm9XCHDhslkyaMDRBM7jt23EQNaRuiIXanmpqx/x48KK1a3SETJiaZv3PYh/xyMG905eXmYJk0OdF4Rqw3p94lFxv8EE45oL+HYFA+ixJA/jbHDupn6qVaDyZ9sW3cqQfxYcPjpb+GJ9//4CMGT0pnDYuLN6GS7tCa8xfgJ59s1vq4s9WrNlIgMX00F5Nw8/PPr2HCN71r5Get9015J//4D4ntb8qWWTGejVoG7REtL0VetJ1fd6gx5cmnVpp1CLGhrBfrh7JJ1CFu2fJm/Zt699R4A2kalzjJlG0jfNTe1xJM2kQ9Yu/6a9KksSF73mdCmlkHEEAvwdylJcHeUwOUdx2yRmx4KnOcC1K5XUtTDdH65gP799Zw0ntNma5zdR0naVmqc6ueY77H/b1r0Ls2vQSTfeagrre71fB14MDBwD0ISWZtUr+ZGtOfKLH343OTGnFGjx1vDE41alQz/YegI140LG6U2T8gmBizqKleUMkx5NESzPETktQwMMmU/gJbyuFRvooa1dWrVXPh7zl0qTqCmUMHxjUrNALkXHD4wnqP5S9uWGwg6dzh5hBwCDgEcgMC5BCNjB+jtWebGZEM74UHcvyEZEOY8Lh5CSY1UjlEcijzKrRyAMSz2LdPr8Dh70oladZDYD2YDepfInhLI1VjtcSugNYiLateSm+oqRXzsaS36bWNDcENJvLzrtaMXXzfsoCgkb0vJJk6wlbd1oYV4plAEMn+3X6/rR684+PHGVK8Tz1FNg+rZMkSAQi9oYUQEAjmrS1uDhxaaaMNe7xeczM/07HAgzVy+GDjCXVX7kCAOY/hYpDWKeaCODEPqLFs571dI/4wV+9/4yWzRJDa3xgZ8PBR35f5M0z/fWbaHLMOK1WqKINi46Rz5/bG4wmx9V82LBsS5yeYVSpX1vn2ebr1R61l/zMhza9rPXU/waQ2caQh33YdWqNSYmK88e7ay64TSC9YWrGxYKG53lBz2jtkyEgZPLi/ErxzlVRuNpEWEF0uPz6s6XuUlLOWiyoBt2t8sJL7hNHjAwTT9ivU2BCa622HC3/P2evUEcwIxwdLEqFNLO5kXUS5ybr5yy87ZPbcBfKGhjN069IxU0nwEcJ0RL7GC+UkDbMg1IJNkYNI8eL/FVaP5Prnn3/k0ceWG6sbL4t4tZhZ2e1Ifn+0vkMR+SUa4kaISOq05GxPqMe7QfH65557URrpIfBIq8QdLs6E6M1Mmytvvf1OujWbm9dyZjHZqJb2OfMWKgH5Sa3IE1zOSmaBzOLfEWJ2771LZUryeNm69Uu5Ty37xYsV03DVfBri94nxYEZKMDnk4VUcNnSgWvZnmENbiRIloiaY1sOKcAceRbwKp59WTsMKQxPMmJ7dTIggB/BQBNOfj+YlmBM0nLfRlQ1Nv7lKly6l4cPl1dP66CEEs1/fXibnC28jZR94H3Tq2E5WrHzaiI142wyJ9hPM/PnzS7lyZQMjyd52TpUq8qKG/PGehEC3uKV5RKVTsng6uNtFgYAlId9//73Uq3ex+eUnn26RPBqi6iUufoIZbPz3qqHaEsGCBQul8/Axv9q3uzsQosr8JmJglhp+CJFNUK8la5azCN67ihXPlHff3ShNmlxjvISREEwUWr1eRZ7Zo3sXWbHi6agJJsqq8zXc+6B6GcuUKSWrX3vDeC6JWghFMP1GnowIJmuZkFciB0qUKGbWIZ5cvI/B8PlBoyssDpBERzCjmOi5+KuOYEYxeIQAdOkaI/csnJNpgmlf3uvWvW0OeW/r4Zd49NRpSWazGhg7TBLHJZjQp3AX1uAlyx6QVatekbp160ibVrfL1WqFCnVhLe/Rs4/01JCpzKiscV8s4Figly17SAoWKiit7rxNWutz2TB++ulns4GwMd2g+QCdO7WXU04pEwW60X8VwrxfLYyEUkV7QZ5GxY9V62NeE9aRGwgmfcRit/6dDSrHPjXbCSbPI58jJqa/XKLqfIdLMLdoWB0vJeYNIWihLnI44jU8Zt9f+8xaOByFOF5kHTp1P2TNZrSWI21rtPPuaH4fo8q8+YtkzqzpjmAepYHwW9ytpxKBDAyY/ZU8nau5htF4MDloHzx4wITzDR06UupoThdkE8MZxrRwHsw8eU4QPDYnnXhSgFBBegkHJHyXkMJgHkwOxHv/3Kv5Un/LEH2mP2w3lAeTPNGJmnvKmg7lwcRr9KceWDcrWSCUzu/BhDRCBt98e71RDr2mcSPNSJWgbQ5GMC0JJtft9z17jDjMPg1bBoO9e/+QERpye+ON1+t9rzpKs8Q9NhIEbCg3JX/I/+PibyM0JLxvn54aWj4v4OVnjXB+SUqeFjCC2PEnz5GQdC8BIsR81UuvSF71ThKyXrfuRQHvN//OesPriULxwxpOi3rtb5qb3LNHF5PHG6kH07v+Xn7l1XTPhKjZNeINkfV6MO06PFnPYHhS7buTkNTLLq1v2sT693swwYKzz3PPvWAILB7Me/Vs51+b/hBZfkduKhEUJ5yQR4n3XYF9g7/t2fOHdO/W+RB8eOc/pu8fu5Z5/96vUQuH48G8847bDCmvVfMCFyIbyYI5Ct9xBDMK0EMdVqO4hckveXHVy8aLUEytXpBKiA7x9HimFmpNoU6d2qlFtXKGt7XtGZMwIkPSyIGle8++0kMXf2YJJg2ytZCe1Y2Jg+o551QJtBOVMQ4Eo5WwZbdAAon4M2bOla5dOmSKyFrrJ413BDP0VOOgSMHjuhfVOWyCifDHrNnz5Dq17NbXML1QF0YYrMFceBOiVQT03jfUms1oLUfa1gwXaQ76AocVPDS5hWByWMKghRGLvTLai5yr5U+uMMYMcnpywsXB9TX1KIzU0FfaRLj/48tXmEPZ5KQUI15x5pkVzN9naEhe0uTxh3gwLZlrqII1lN5grbBOucc9996n++IcIyTC4e93FUHxE0wOm/eo1zRlygRD5Pw5mN425s2bL5ArWe3cc+XdTZuMSifeVjyDiAghJmRzMMnR4gCKwEqwHExyOyEE5cqVC9yX0NWx4ybIuLHxpu/MU8JVOfQ+oLmRwQjmN998Y95nxYoVlRnTp2hu6IcBXL1t9hLMNq3vMIqj7CdgBWbkYLZt21qWLX1QunXrJBeokBJ5XWdVqnRY78mcMNeO9TawRozXzGMgtu91xKcwQHjXCGJY5DoXUuO4d/zxFP6jRg0vwST6pUdMPwPh7LRp6lEvHSCYf+3bZ8RtWAfffPOdTEtNkyqVzwrMK0jWiJGjjeE/mAeTeY0Ijn/94Vn1PhPSHIxgkoO5fsO76dYh4bR4/RE9wsiEgf/CC2sF1iFtJYIF4l2jevWgOZjjND/avzaDifzgpBij+a233dYiXWoS79Q5cxdKs2ZNVaDnvXT43NK8mdknZs9KlbPPrmTOiUTT4Bn25mBGEyLLvkH+d7Nm17kUqRy62B3BjGJgMjqUZnQru/lh/WJDIMQTKxr3JfE5WlJ2NAgmfdykSfDdevQxhMObO8RBhxAnfz5RRrhk5nM8uCSFD44dkKlQJkcwI0M9KwlmZE/M2m9llmBmbStyxt1yG8HkEDdnzgKZkTolU956jHmEBuckAxKk+b4lDxjV0rJlT5EdO3YaYlP1nHOUTD0sy5VsVlUPZh71Dnz73Xeq+DriEIIJmcPzgYeGSBK8lITAERFjQ9emTJloDl1eT6JXRfZxJXEoQnLhKWmhQh3WkEPUAofBX3f+ZkLsOFCfUqaMIY4LFy2WbRoeuFc9GeS51VTvgT0gcsDlwKeuDVW/LCg//7wjXZ4o77qVTz9nlCzP1gM53kc8pFbB8iENsSW8FSLQs2dX+XPvn+kO/d6wvX37/jI5a6iCcnjGExmszRyQX1UvU6qS4buUYF5+xWXGU4xS5a+/7lJD18VqwLhDwwjXCM/nUL9fvbJ4lL25ajljBbtWWASs0ioh4IjOoNxqL84hEES8eHOVVHnXSDFNpSGM3Dv+bVrfKb/s2GGIWfXq5xpyhlAPIjNc7B/m//8nOlPjvOqBe/ypUTZNNO/YCOeogYgzHCJA27ZtMxFlwQgmxh/Wun/9IZzjfSZRVcEIJiqyRqXVsw7Jtc6XL685T6IAPV8jVdhH8MB+rGrRGG+IlMOBQTrRSYVPkj69egRyPFmDnKf8a9NLMImKQGkZw9XU6TONYjX1MO1FXiaK0pD3FSufMRhbfE7RHGhEl1hfRAyAE+q7nIG9KrLREEyMa6M0F3vo4AEBD7ZbITkLAUcwoxgPe1hlYRBC9+GHHxsZaTaMfw78Y16uLLhhQwaZ3D6s5w9r3PsAPRBcptZmrqnTZphDBLV7CCW1L3VCWCeru3/9+ndk/tw0Y4ki344FWE2TqNk0R40cquEdTQMt9hNM7oEyX9GiRcx3UEYj+b2yvsytB5Nwj19//dVYmPap9ZoQRBTXZutBDss1mysKgevXbzAWJjyrWIi8GzjewwGDhhmpeWtd5vCCKEXHDncbryyhUGfrgYdNifwI7vvRxx8b2XArGf+ihvd+oGpotWrXNLH7bC6EdPBS4JCxRw8NpfVvhI35cyz9ktn0l1xTlBkJ7xqo/W7d6jZzWCAv4mxVc+Mw8/LLq81hg0PFe1oziwMfL5U31r5prPKdOrbVPrQzm3U4PL3TJlSbkdlmDLmu1ZcQhxjmDIcaXn7PP7/KSIeXUesoyfXMBXIGaW+bNndo+PQGk/OLxW+AqsDVUFU6b4gs1nvucd/S++W8GtW1vVvlPH35tWndSnNMnzA43q5WRvKjwHLefNQgf5VBqqz4vYYS4cWoUKG85q1slu56eOSgyQuKkgEPPfSYzrtzTHtRjsST6A+RDYUPIguEYr66+nUV1mhurL1YiMupAtwrr75uDoQowK1VzHlhVdWX83oNFT9DFSv/0HZyUH5Z24D0+xB9eaBIF25uYtGlr6jSceAkB2WIGh7AIiOC6V/LHN4rVz5b59FMfebLpq14/AkBJ68NjxCh3599tlX6qYGljlqJwz2fwzoHGl6q23VdlFYBkaFDBigmbxolzAr6wsVYYsZXx9Dfj4H9+8rOX3ca5bxwewvz1X/RZu6HRZ25TzgXBiDrwSSPiIMCL/tvNMe8Tp0LTe7ZfUuWBcaONcVeQL976jxinT//wirZsuXziNYK6xavEfMIcRbGY4PmJzEf2Hsu1jy6YBjVr1fXRHtwiCKksfzpp5s9i7XRQi3XD6uKKqGgV2sqAXmL3r0G9UXKVSxRrxQXuX0NL7vUWPSP9Ys1yZjiCc3uFIVjHUvXv+MXAd6DeLIrVaxo9n/v+Se7UDkaz4ymL5zJEPLh7GpDkiP9/eHWAw32HM6WnA1GqPr04aTRRNoH973oEXAEMwrM7GG1u1qcu3XtrORln8kV47BJDiUWoKdWPGNCKliAhHAQ347qn92gUO+L07AcDlxV9CB7t4ZvNVWJaoik/zAMmcASBPnC+nSRHgBPU7EFe3kJ5qUab49EN2TNKqpBNpHRTp2ebAgGIUXUISKEFWsZYRxsapBEyCSfc2AeHjdEw0gKGbLKM9JmphxizYXwEnM/R0MeSKJnsT/+xJOmHlX/gUOk9Z23m42ZWHvy7ubPm2nCj+gTcvLUqqI+E+SmV+8BSuraGjKEFRqLPJsGB2P6RJv79+sdkaeSdnTXXFOK//J8xiBG7w+RYBwg2gsX3WfIEvkYGze9p/2bauTE73/g4f/lqKWaWmjh8LSHN8I5w7WZMDL6az0K1vt7s4aMQGbYtHv3HWjqwWEt3KTtIWews4ZJx/Tsrp/vNHm5kE/CqhfdsySQg0ktvf4DBsuUpAmGHELsudfFmiMCnoOHjjDiHGBJvgXGDfKKTlDvx4CBQ83vsIZiJSUcD+LB/ExWXKbrnEEdjnv21FChhg0vTUcwIS+RzLcG9etpPtN1hoRBEnr1GWDCtBlT5hvGAyyR4BLTq79M0nlRR4ml15KL1Hq4uYnRAKKdnDRe84FPMiHnhQufrPM41uTWBMvBDLeWZ2jfyQOzIeVIyMdpXg8lFbAEQ9aYK3hzwAwjQKjn8wLconXMiFhgrqTo/Mfzg9fHqh8/++wLRiQBT1Gw+6CWyX0y2lu8WxlGoFi1JkPW2Q+oTUhYEuuWNjO/+ZwabKwLSDn9Zd5crKFd/DtCZhBsSCkEF0MB4lJEW0SzVr5RkRjGoKsKjHXr2tEof3r3Hu7lx4j1S5+9+cb/b+DrafacP3R/WLDo3qB7DUqNfm9AFFt9rv0qc+k9DRdlzIMZHXJtx1zDHQJHEAH2T7xjRBfwHjwS19F4ZjT9skJEiGIRHRHNlR0Ek70OA6Q3DzSaNrnvZj8CjmBGgXEwb4glMFP08F9R80c4mMVquME111xtDvQcTiFW3ouD5tp1bxmFTrwXtfSwPWniOKNM5j0MZyTo4iWYHBghUmkzUgzZ4LJt42+EHvlzML33x7Pl/zxcSB0HQr5P8jYHVA6ukC4IDKVDIKgQxUcefVxzi6YGRFb8ffKGYDa/6QZzTw6iLW+92dRogyyQDzdTw+QiycPC8ztIvaunnXaakbGHkCEIAT7JOkYQ7m80fMZK1oOTDaHzji+ezXB4WoytZzhUm72EkDpV/lxYf6juR5p75CdEYEteFST9pZdeNYfu6VOT1ft3jyE31gBgXwD2b6+88poZFwweBQoWkBkz5khsbD9VrVwiiEylpU2VUiVLGiMA4lUYMt5WbxW4W890qBBZ79yKdL55+44BxttP+xmhfo11DgUjmN78Ye/c/C+sTUU61BP3lRLk4Wo4OaN8eTOuwfBkzDNayxgc7OTNRbMAACAASURBVHog/AmjBfPclmiwhgz+Rk5bqOcvVSEuVEIxJrAXcO1QowJGlTN0TeJNprbXQS0gDSEIdZ9vv/02or3Fa3zq0i1G50lSYD/wYoZhg8/JieGwYMWczlJveVsNOeujRiEv3v51G81aYVz8c9p7P7ztfowwuFG/MBjBtCJrGMdC7TV4g483golRhFqaqKtitHGXQ8AhkDkEyOldoHUjeYd4y99k7m6R/epoPDOylh3+t7KDYB5+q9wdshsBRzCjQDjYodRL8gh5xdK/+/c9Jpn6IQ3xwnMWKrcSQQTCZccmTjTqrhSPzSzBpBujEsalU8v0ts16jEIdGqMlmBAwvDqEziEyhLeBwzZhroTUPfb4kyoAVNkknqPKZw+F4Qhmw8samP5fcUVDLer9XxFgLu5x043NIlZ6xbO6evUa83K4/4GHTKjlBC3UO2vWNFPMGG9cMA+Hd3zJ4QiHpxVKsr8J1eY5KqriPSRnhmBCDGxbXtf2c7/kyRP0AJ5m8rS8irLgawWYrGgApAgDA3kh4MjBm3sQeoghwF6ESBLOaMkZOSChCKa3TbZkT0bzzdv3y3Ss+w8YYrxk5Gw8pXLsiCzgPaTQczQEs6SSZMoZfPvtNrnqqivMmoKgREswQ7XfkmGvmJY35LxD+7tDPn+feiURV6BwNxf7Qiv17r+tAhSEzn6mYc2EbtLWEsWLh7wPHsho9pZg4+MlmHh2mVPUYPSWbEBin7VhPc12nocjmBmtFb8xARy89yO6w48RIex4/zMimKH2Gj/BRC2R/trrcJTAo3hluK86BBwCDgGHgEPguETAEcwohj2c12P+vDTjCSBXbOSosUIIJAneXsVWvGvTlAD0Ui+NtYpZzwEhrvU1VzGzBPNIezCBjQPrRK1HFqOCDP9JdHdVD90XxtNCWCalVoKF/XoPjV4Cc/XVV6onrZeRvPcW845iiMxXrdBFez3458+fT67XWk02nJPPkRLPny//IR6OaLwy1muH1TFcm/0H88wQTLyQi5XA420iZDpSD2ZJFUDAo7FVxwTvOkSIwz5/Q6XRH/psvb9ghLeXgsjZ5cEkB5OQS8KHMUTQLvLk8PL6vbo2RDaYB3NmaorJuf1KcwjxuvrHNTMeTNYyogSReDDJ1/1JxQ2CPX+U5sFt1/pfkHu8S/PmL9TcwSdUPXCiyb08/fTTTGgwxIcQacJ78a4H6wdkP9ze4l8jfHegevKJrLhWoynserUqsp9v/cJ87o14sPcIpjidXR5MFECZY36MvN56a0Dx7yU2iiLYXnM8ejCj3Sfd9x0CDgGHgEPAIZBdCDiCGQWy9oAzWcNZCUEiJJE8RURxyCkk3NDmplFbzOZi2kfYgzMhTDZxHDl3DnrULMuXN2+mCWakOZhZ5cGkT1bKG88YwkR4oyzhItwSjIiTJxcwEg8mAkGIB6F8NnlSohH2+VRroa1+DbEYpOwnmoNoRvmYqJnF9Bpg2sdBtXo1xHFmGA8ZuY19evfUnLd9YQlmBRWciSQH0woeBWszHl1/mF+kBHO65vRC0H9Xbzj5aqjaDUdq3OMRDZeDaTGCxPXWvMcbm11vSD+5nIxJ3Ih4VYEbLU2bXmPIDx7oRldeYYSI8ACT78mcYn4SzsnvvSI/keZgeuebt+91dQ2Q29mm9e1KgP4LHS1QIL+pqRoNwcTj+cCD6r1UTy5t5mIOIaYTiQcz1FrepQaTSHIwef4jjy4P+XxEjC7UvGiwRIBlqOZe9uze2ZBrxBLwtCIm8fff/5h+f6drKVg/IJjB9hYrvOBfF8z93pq/XKXK2SbnukCBgmavQjyJHEzr3SavGyElpPtp0y9a2iOjaAeMAF6yl9FasTmYXq+hl7BiQPFjNH5cvClB8Prrb8gsDfFG4MhPMMPtNZZgsg9D2DGWuMsh4BBwCDgEHAIOgSODgCOYUeDMAYe8SWqHUacSy/u/+g+CFFZ8h7wgDujffbctcKC3j+Czt1Qtk9j+kqVKSDkNBYScQjYR45ipQiurVFm1sRaORuhk+ZMrZbvmZaLieqfmOlbS8DXvZT2IVkDHqnoif08enVWRRVWWgy75kLXVU9JL1SCR5UZVlPs3V28r30f11n7Oc2bOmqsy/5vktpYtjAqsX5WQfDHC9ki0tnU9OSTPnjPfPKu6qp4S9ov4ETltHLIfUlVdnolKastbbzFqp8uWPSTlVIyGmpbUH0NNF0VU+lFN898ghNSMI2wS0umVzg42fDYXyZIOcjc5PCOIMzttujlAg90CFWnh6tyxnRG7wbtj8eeZB/5nQPDjiSqv97IKwP42v62KwBZj+nudelIfUEETOw7kbaLe6W0Hh/Uu3XoZ79aVGipMXi7/TokA//2QZ1+zZp0JA77ggvNVjvwTo5yKABVCNFyWALdUgm7zshg3xoG5XFyxKazfBQO8suS0MX6PalFkFGYhIITlEkrL+FhvGPeOdL6hmFtXjQ/UNLR976Z9f0vDRGkDhhp7NdUameefV0OW3v+fAujtOvd++PFHDbleHnJuNmhwiaSmzpb9SpQhKggavfLqalUtvUs++OADk7fKmmJM7RoKt5YRtfGvFwgcKrIHVC0aGXqviixEZ/To8Yc8H+l3IhUwCqAA/K3uCVc1utwQefYIiBeeWwwiqB7v0DUZ6j7Xq7GGQtr+vcWScf+6YK8hF3e8Klvv1H0K8a6TTjpRy0Q8a9ZzJx1v2pOk+dG7du82nmNC1JvdcL3m7T4Qcq9gHl/e8DJViV4c0VrJq3mlhF171xV7nnddoJK9SFWnvRg1v+lGee/9903pAEg4hhCUu+1YNlM17QYN6ofcaxBQwtM/Xr31Z1asIJ1UvIiyAe5yCDgEHAIOAYeAQyD7EXAEMxswxiJPCJwNo8yGR5iSDITWEYZLyC0ejmP5InyTumcdtAaTzfk7FvsbLAz7cPpJWQmIUVdV78xJdd22aogmxonY2P7GiICq8UsvvyJjxkwwdQ+Ph5ISmRlX/95yvKyLzGDlfuMQcAg4BBwCDgGHwNFBwBHMLMIdjwGWedQg8ShB+rKrDhkeH3IdS2v9RDwPR6JGUxbBlOnboFpKSGiXzh2Pafn9rCKYhABv3rJF9miILcqwvbWock4qW0COIAXPvWHklO6h5AshjdHW2cr0xMoFPwy3txwv6yIXDJNrokPAIeAQcAg4BBwC/0PAEcwsmgqoqlITc/36d2XihDFR1wnKomYcs7dBjZO8McIEj9WLGpTecMK727TKtCePcEJyJ1EFTdTajaj75qQLArxMw2Cf0Ty7izUfM6/mH1P3lBxZwlHd9f8IhNtbjod14eaCQ8Ah4BAIhgBpGqTylFRD+3ca1UUqRof2bSMyppLiFDt4uCkhRRoPtYgzSr/JjlHwlvAgdSCadtgUCRThszNiLjv67e557CPgCOaxP8auhw4Bh4BDwCHgEHAIOASOGQQgV4maY36d5mej72AF8W5t0TwisuUlmNWqVT1quBxOjUhHMI/asLkHR4CAI5gRgOS+4hBwCDgEHAIOAYeAQ8AhkDMQCEYQEQujnrC3PFyo1h4vBJOUqieWPyVnq5Ck0zbIGXP3eGmFI5jHy0i7fjoEHAIOAYeAQ8Ah4BA4BhAgdSBuxGhponV+rUJ6NN06Xgim83JGMyvcd7MSAUcwsxJNdy+HgEPAIeAQcAg4BBwCDoFsR2DDuxtluJLM9qouT9kzK2SH1+7Bhx6RdzZslIJa+5lSbdRxpsRcSsoMzfnPo+WvfjK1slOSJ2q97c3y6eYtpt72ZC3dlJgYb1TXKWdm/z42caKcqqXT/tZ7Fz7pJC1BVVx2q4jeZq3VPaB/b6MlYC/0FKiBnV/LNO3f/7cpWVeiRAnTpvfe/8AIM+7ft9/Utv5aS5VRoxtxuxdeeMk8r6+Wvlt831IVNvxUf79fy4XVNiXEKDVFyTKE39BrKFqUWuGbhRxMyjb570+fX35ltTz51NNyXo3qUr/+xXLOOedImuatlipVUr5QNfcOWsLp8oaXZvtYuQccfwg4gnn8jbnrsUPAIeAQcAg4BBwCDoFcjwAEbcy4iXJy4cKGsKHeT23iufMWyZiE4VKsWHGjTl6j+rmm/nf+/AXkrjZ3al3dz2TosFEyacLYiAjm8JEJMnTIQFMajpJp1M5ue3cbWbt2nTytYnUJ8cMD5eJmzJyjzy0qrVvdIUla15vfnK31s22bihQpYsp0USucGuF+gtlYa/YuWfqAjBsXb2qUDx+untomjbXu9VoZn5ggBw4elJEjx8gdt7dU8rjSEMziKnQU7P7Nb2pmaojznfr1L5EJE5OlXr2LTU3rLVs+k4mTUwwGOU0IMNdPTNcBcQQzmybBxo3vyZx5C+VHtZKlJE+QszT+PaPrxVUva5HzB7XUyUFJnZZsSpBk5/XPP//Io48tN1a6SpUqSvyouBxRT5MXBiUsKBSfPDkxR9a9zKnYZed8yQ33zg1z53BwxBq9RK3d/xw4cET2iMNpq/utQ8Ah4BA4Egjg5ePsxBlq+tQkeeONdcYTaFVhOeN8+NHHslfJ2nVNrjEiQN4Q2Ug8mNazWbRI0QBh4z7BRHqef2GV7tP/EcSKZ1YICsHUaTMNqYN8+glmlcqV5bPPP0+navvjTz8ZYhs3NFb+/vtvmTFztgzTf5+ZNseQR7+KrL0/XllLMM8//7yAci7CRjklTPhIzBH3jCOPgCOY2Yg55G3e/EUyZ9b0iAgmYQ8pU1MNsUqbMTXbCSZdxzo2Kn6slv/Im84Cl42wRHTrN99aL126xsg9C+fkSIKZk7GLCOBj+Eu5Ye4cDvwcHNa/s+Gw9wjCyAizekvX2tSUSXLaaeUOp1mZ/q0tw7JPS9ckjkuQIkVODnkvyu/07Rcrre68Tb0HrTP9TPdDh4BD4NhCwJuTSakPP8H8QOss79mzR5rd0DTbCSZnubfefkdmqiezbt0LNay1s2CUhgR/8smnpnzYuxre20TJbqQEk/3aekMZOcqytG93t3pCJxqCeeGFtYPe308w+w8YIpUrn63ny2JmAuTNm0+aNbtOyp9+2rE1IVxvjjoCjmBm4xBgNZs9d0FYgslheNeuXdLk2samJYd7ePTfL1j3aBfhGheoNcsmgPM9b4hHNsIS0a2xCnbo1D2HE8y/jGUwp2EXEcDH8Jdyw9w5HPgPd4+wz+YQRG7O559vNXk94Yjd4bQ3oz3Ieh/4HqFrBTRnKtRF3tSs2fOMF4JwL65I9rysbr+7n0PAIXB0Efjiiy9l/ITkQL6kPT/hFSRHMpQH85rGV8lVja7INg8m++rvSmRPLFTI5EpOSUlVT2UZOfnkwvLDDz9Kzx5dzB4XqQczT54TZM8ff8hJJ56k+ZSvyqqXXpG8Wg/8uqbXKnm9KOCd/H77D0HvH86DSbScvbfNXz26o+qefiwh4AhmNo5mRgTTWtyu0ARrK6t9OIfHYPfzd++nn36WPn0HyaCBfY1n0BHMzE+AnIpd5nt0bPzSEcycPY7+PehwWhvJnnc493e/dQg4BHImArt//12GDh0pnTu1N+U3qIM5UqOxWtx8o8lHnJk2VyZPHKfE7uR0OZiQKgxqH6sn0Z+D2UpzJkeOGi3xI+OMlzFt1hzZu/fPdOI/GYXIEr6aOD5JLlHRH9RtiWTbruSvQIH8Jv2pe7fO6kn9Q0aMHK0EsU5QDyY5mORTpkyZYISJyMGMGzZI80fzS4+YfmZAZqdNk9KlSwcI5mbNp8RL6r+/l2BaQtpQz5x4ciHp47SW6JiEEVK+/Ok5c6Bdq3ItAo5gRjF0WKPWrn1T7rl3qVSoUF4+UfWu7rpREfuOKhgHp7mad8nmgbXqlVdfU1WzfEE9mHyXuPtHHn3CbDI1Lzhfmt90gyy7/yF5/fU3TMjCG/qsDzWs43rdpGIH9VMFsZPk+++3y7TUNDlB/zmgeViEuA4bFisFdOMJdj8S3u2FstnChYtNUjiJ31WrVjFWsKTkaSZ0pLomwfPMrVu/lE4d20rHDu2MKhuhGc88+5xJZC+r9/v6m28ldmA/Oe+86rJj505joUOpbbta50qXKqV5AQNNW8Nh5YcdzO5bskyT7beYUD1+S3sJkS2rym28LAgtaaH5BA8/8ph5oaCsNmfuQoMd3ted2pY09W6sWPFMwPMJXilTZ0hhHQ/yYdn8CxUsKA3U+1G/QT2ZpuGG3B9rJ3/jZcUm7r2sIt26N9+WU9Q6Si7H+MTRGlJyutncQ2GHUh39WKi1uahB9cknm01yPc/4+eefD+kThD9u6CDZoMp3oeaYH7fffttlcn13/PKLycvbvft3o2hXQ8UDPv/8C0lOmW4U9Lj4bNCAvvrirGAwevChR6XCmWdI9WrnymuvrTEYtLiludSuVVOe1vF++613pFbtmpKgubl58+Y14d6vrn5dX7bN5Zdfdsj69Rv0pf679OzZTRXu/hDyTrZs+Tzd3ME79dDDj8nKlc+aMXtXw7+Z23fcfqt88OFHJoSomNYta3hZfc2feUU+eP/DwDODiQ7YHMQTTzxRLtXxe06fiQeuefMbzVosXryYyYnB+92ndw8Vcvjc4FlGX8SII5ytggp2PmMAqnpuVVmvoUytW9+ua+JGee31NSbHkftXU1wIaYrp2UU++uhTo/53912tzDiiXoiFumePrpors1VeevlV2a5zDREI+scVauwLFSoYaAMeRA4yYNm5Uztd603NPGbOgi3r97PPtko/VQOso/ixz/iNUKHGubJGKdi+8pyzKlU0+J9R4QzTvtoqUvHE8hVGmdCG5IebT/65F2ovItTK7pULFt6rqoVVhLVz0403yGWXNZClKl5h9yDauG/fPnlU90FCvNq3v9uEgYFHC51nXTp3kJ903U6dNsMoNpYtW0bHc5OMUDEPiqt797xzq1Y183Dpsgfk9tta6Lh1M2tz3vx71Fvxq8TG9g+ZDxXFa8B91SHgEMghCLAnz9UzAO9w3u919EzQpvWd5tyFouqrr75u1FJLly5l9pL/yN9k0Y1U9++C+h7eIQMH9AmI/PTv10cee/wJefzxJ80+iSeUs5xXXTYjggk07LMzVan1tHLljIewR7dOUkDPHRMmJJmzEaR327ZtcrUSyWAhsqjIPvDgw+bdxcUZs8UtN+mZ72C6qCk+s/mVtDfY/du0vsMIBj2j57eOeq6rUqWyJOuZr2TJEvLdd9uMc4P3jvNg5pBJfQw1wxHMKAaTzWzAwKEyJWmCURDjgDpDE6zJsWSDix0ywuRacoiHXLCoOaCGysHEetS9Z1/dfDqn82By8EcYiAMUB/++/WNN4jr/nTRluvy681dDqPb+uVdiYvrrJnWl2TyD3c/fPb93x3rhNm56T9JmTjWKZvc/8PD/ckdT9ZBd1RCHtFnz9BCaYqxc5G2tW/e2pE5PNgdFlMjGjB5p5LRTlLD1083xm2+/DYkVB07vxe9QeduxY6eMGxtvQvUgEuRa2RzM/ycNPU2bINTnnVdDRo8Zb25lw3u9/auhstxsvgULFjAy4ZDxAYOGmQ29V0x3maTqaUWKFFZC1sdstIxX/369DxE6QpEubniCTEuZrASlksxfcI9cWLuW2PuHwo4XW0zv/tL6ztvN+BLKR5/mz5tpwpOD9amAtnWgtjHYHPPjxtjxsuSlSf+xXmIVraAvGl4q/foPNmSN+cgF2dyk4lOMGyp2YPPRx5+YfnHQf/bZF2Tw0BEyWA/i/B7C2av3ADU0tDWhi3Z+QYQ54PMSRwlvjQoqIEpVo0a1Q+YOcxliOlPnDkQWqzH37Nqlo9x5R0tDliAXkyeNU5n1esZo431msOXJb7xrBEEHxhWjCOuAlzIEE8IW07O7kuFfpHffgWbMEH344osvdE0NNqJW9S6payzMEJVZahGGHHH/FSufMcT6Nw1fv6jOhcawwz2760GBfJo//thjnrl7926DX9myZQ2+jGnazBRjAAo39k+teFpmz1lg1lQlJX6suZVPP2vU/FhD/6qlm7XA4YbPFi5abPYR5oCXYDL2RCSEGudv1BjEnGNts2cxxklTpgW9VyElzKHmE3L3eTQsy14Yt8LtReAwZNhIk1MJxuxjWMpnzZwmv/32W7rwd38kwLe6d7Av2jlCHydNnmos7hhLvHumf88j3YBxOV2NVKx5csshp4TF0X93OQQcAg6B3IqA1emoVLGiOVNgcHSXQyCnIuAIZoQjY+sOQazS0qZKqZIlDWFAiGa8HqLKlTtVunSLMUTQqnllFCIbimB6BTz83+EwxgVpgtigKoYXkgPg4RDMjEjawYMHDInEs8OBPHH8JFk4H6XXjXKvenSxAiKjzcVBFWWzUFjdeOP16VC37Ua0AyLD5SfCwcIeg4Woer+Ht4pDft2L6vxXA0uxg1TlVa8snsLkKamydt2bGnoSK/XVswhBw7ro37QhmF269jIHXAgM8uOQK7xD/hxM7/OxplK7Cjy49yOPPm5qbPlJs/3vjOaYHzc8Vz169pF2WgPM4maB5UAfo0QOAmPno/dvNlQm1LhDIlGY8+IXyXz19h9DAPOTixpfhVVGHg+T9294l7zz3f/MYMvT78Gz90TYIVkNM1s2fxaWwLB2sCoja8/44PV+WT2Q1hAULEw9lGHGi593vVeqVDHk2EPEEdbap3XQLC62n3hHu+uYMs/smPr/5m3fBzo3w40zRhtvHjj9YJ9i7eJR9t6L74aaT8HGIdRe1K9vjBErW/fmekO2qSfnvTLC0mCq6xSDEPgwVqmps9Xw0c8YocIRTH6L8QHDHiFkGGxmzJgjgwf3l6JqVHGXQ8Ah4BDIrQhgQBsVP066qaETg627HAI5GQFHMCMcHUtOOAyj2AVpsFcjTRin2O6ohHHpRGmyg2DiScGj8ZcqLl56aT2Zo14Qwi6zi2BakkYeQqMrGxpixWWVxzikE6L5yCOPm7/37dNTbrm5uVE2C4WVf2O0B07yAGwualYQzFoa6om3FSKeNClRPSe7pP/AIdKje2cTrgeWeHNe1VBmamUNHTzAkGQ/wbRhhjO0dAoiI9SPiouLNUn3GRFMQv0e03Cbc86pbMJ0RmjtqlAEM6M5Fgludk4y9/zz0YtzUzVKhGt7VhBMO3fOKF8+4GG2ffz2u+9MWOa9i5ceNsH033MrxaM9AlF+QwQh0AglrFJJe8JsqY1GqHpWE8xQYx8MFztuwdaCJfbWkOQlhczdcONcQ8PY8QgTls2cn6OiY4Qm4zHGSOa9l8XNuw7DbY+h9iJygJhbdoz95ZYyIpgnnljIeFoTNDoBb/9vauhAwAKPt9/IEczoQfF08pQg6ERcEIpGvTh3OQQcAg6B3IwAxu4FC+4171NCXN3lEMjJCDiCGeHo2MRt8u+CWeVfePGl/0Ib1YMCAeHKaoIJ+YkbMdrkOZLrRY5WRh4mf/ciOdx5v3OO5mkO0n5BqP3eFhLWv/jiK3OIA5958xdqfuQTMnvWNHnqqWdMrmIwrPxtsh5CQhrx3HBlBcGEJJFcn6xhxbSRDbmh5oBVqlTReBS/0nqbhJqQ8wbR3KyeLxsm6W0jym/kIJYoUULzaldLQkKi5orhNWwVlqTZcD5C9VCty6hPGc0xP27Ws8VB2uLGmJDTBrk53jyYeCbxsn/00SdhCSZedzyIhPWSR+xfp1nhwTRiCxrmGWzsrWfXelytZw2PHeupZ69+WebBJOdxueZZrnvzLZPrSXg4ochEInB5+8o8x3sabD7Z79s5aMV1gu1FvXv1MHmU5F161xPzEsPUJjX4hDMAQDCR4O+pJLGxhv///fc/JqfyjDPKR0Qw7TraqqHQ1KDroHmdkdQhjvBV4L7mEHAIOAQcAg4Bh0AGCDiCGcUUwaoeNyJeQ2JHS9Om1xhShQfmqkZXmpDV3poLVaXK2TJarUsFChQ0OVne0Dv/o6z1nQMd4iHBBDy8FvqrGzcyZO/UU8uagytJ7Vjqr77qynQeTO/9QhHM6dOSDOnJKMyUME9yDhcvXmby6GprTh+CPHPnLZB2be/SRPRHNLetpskPJWRzaNwoxSfeCAWFwop8P+9F2Af5qxywyT1E3AUvLXmZobx9/N57kOR3JdUjQ7sQ/uF3NWueb9TcyJcbqKJECBEh+U3+IeGJjA9ekSpaE4pwZwR/yE/0CiNZsvvG2nUmn+/vv/cbclJH8/IQSgrnBSQ8j9BacvlQk7M5juH6FG6OhcMNDy3zgn68qQf722+7VXNgh2SYg0n/guWvZoUHk3tEkoOZmRBZhLAgL/SZvM6+uvZ6q6gPXrqMjCivr3lDlQLHytzZqWaOML8J+85KDyZhnaHGnjW1cNF95rnJSePlMl07iCZNT52lxLK9TJ2elmU5mD/8+KPmaMZqvukwqVXzvxxEjEWQOD/BZG3YdeifT+Qse0UgUHAMtxeRtz1UczApBN7y1ps14uIvmaLCRXcoUURsCoIZbg8iaoDcSYTFED+DtPL8UB5M/55HXnDvPgPkxmbXm72SsgBEfWBsQvBn7JiRJhzeXQ4Bh4BDwCHgEHAIZD0CjmBGgalVxLzn3iVSvFgxo0zauWO7QI7bBlUOG69CFjs1pAvFR9QZEe64rWULE6LmJy6Qu2T1nK18+jnjWbvwwpry+BMrjBplmzZ3KClpIg8o0SJ3r7YKlPRSVURUWyerOA3Km8ZDp99FxXLUyGFGTdV7P1Q0EXzxXvw+Xj1wmza9r8T0CvXgnSn3K0nkoi8IYZCztUoVPRsroe3Tu6dR4IS4rVj5nJK/UlJCn83f8f4YL4XmsKFa+q0K5VzV6HKjxknOJuqhwbAKlpgOOZ0wKVk+1Rw0ctQIIySPijagJomqm21Ts+ubGvU1LoSXyOnjANugfj0jAJSqoawNGlxi2vitipyM0v7u0DBIe+EJmTwxUVVqv5KHNF+rdu0LVG10q4rx3BZQBPZi9uNPP0lS0jTJo8JNqMpxoR76igoRLVDxlVDYr/vlOQAAIABJREFUde3SSUnl82b8qis+qLM+9/yLRkjpLjUoLLv/wUP6FG6OBcONMMWp02eqx/JdOVWFpiAveDNRU7XqoghQQd6tiuyZqhyL1y5c2zupgjCKqsuWPSTlVDDljttbGDVT71wktJQcSjtfL294mSrmLk43dxBbYR689NKrcv751eXttzcEVGRRpPX+vuWttyjReyLwzK5dOgSiAbzjgdcNxWFEnmopQURp2SrhEZZJWLSdKwhoMde9fb3yysuN8jGKyTUvOM+oxbLOyHE9V+fP0qUPmj6hBnunzgmujO5ZQT1liBlt3LjJrHeUDB97fHnQsSfnt2jRomb8UY1mL8HDTl4N6wiFaVRkDxz4x6gNelVkX9SwXi9m7dq2US/9j8ZY4h9nDBKIECGQg6iQvSBq7TVvFzXBRfcsCYwf99q1a3fI+eTfKmlLqL0IYSSUp2lrHhWiKK1Go04qFoX3dKcSvHB7EGNJGDOGAq9AEbigSuudg4xdsD3Piv20VNVpjDv2Yu58+eVXh0RjRPEacF91CDgEHAIOAYeAQyADBBzBdFPkmEWAML6JSsbP00M75U1Q9v1KS58MV6XV+vUuUa9I92O278dyxw6nVuyxjEuwvuHRJsoCLx4KuXjxIGhECMxWVVpCSI/FC+EnSHrXrh0DIkNEPEyYmGyMaHi63eUQcAg4BBwCDgGHQPYg4Ahm9uDq7poDELB5XHixrBeD0L4Rmsd6gyrCNrn2P9Vbd+UuBBzBjHy8CMOFZFL2qJh6SrkoAUTocpIK/di/RX7HnP1NCPTmLVtkj9bMfFvzkG1oLa0mlBrBrYFaJ9aFx+bscXStcwg4BBwCDoHcjYAjmLl7/FzrwyBgi71Tb/B09d7wv+3bt8v1GmKLeqi3rp8DMncggJiWDRG9VXP7yL3zh57njp4cmVainDxXVZ43vfe+XFz3IiMART5iu7attQB5qSPTiCP4lC2ffW5UcxE0StQ6ouRz2wvhJa2w7gqKH8HxcI9yCDgEHAIOgeMTAUcwj89xd712CDgEHAIOAYeAQ8AhkCsRoGZy/wFDpLKK9BUufJJs2LBRzta88/59exkNAnQGXtEyTqjfWwFFjExNmlxjSn1QuxvNhkgvW6O5e9dOAd2NSH7L72IHD4/6eZHc233HIZCTEXAEMyePjmubQ8Ah4BBwCDgEHAIOAYdAOgT8xI2IJXLLP1fRQ4TUEAqzF6XQEDQbM3qEHFCF6iNJ+BzBdBP3eEXAEczjdeRdvx0CDgGHgEPAIeAQcAjkQgSCETeU0ylvhtfSGx6PIvV9S+43f9+//29HMHPheLsm5z4EHMHMfWPmWuwQcAg4BBwCDgGHgEPguEUgGMHkb8NHJMiggX3lrLMqBbBxBPO4nSau40cRAUcwjyL47tEOAYeAQ8Ah4BBwCDgEHALRIRCKYNrwV0oV4bW84/Zb5dnnXpQPP/pYGmv97EaNrpCpWsKIHEzqUuPpRCzO3i9G640/+NAj8utvv0np0qVk86dbTN1gam+PHjNebri+ialBPnfeItm27Xv54YcfteZ2D6lbt448/8JL+r8XpYjWL/6aGtwjhkrJkiWPqMc0OhTdtx0C2YeAI5jZh627s0PAIeAQcAg4BBwCDgGHQBYjECnBJCz2k082Bw2RDUcwq1atIm3vbiMffviRTJueJuMTR8v01DRDME9WAkl94XHj4mXTxvfk6Weely5dOspErbM7YsQQObPCGUKJKNrYuVN7GTJ0pBP5yeLxd7fL+Qg4gpnzxyhdC3fu/FXLNCySV1e/Lt10Q7vllpuyvAcvrnpZli57UA4ePCip05KlRIniIZ/x559/yj33LpHn1EKIZbB/v15Z3p7suiElHNJmzZUvv/zaPIKXxallT8mux2XLfalpuESttP8cOJDhWEXTANT2Hn1suVHiq1SposSPipMTTywUzS2O2He//vobSZ0xWza8u0mSJyca67K7cj4CuWmO5Xw0XQsdAscXAtlNMCGSl19+mXzxxZcyfsJ/xHH27PmGYPJOHBQbJ507t5err7oyaMkz3p2fbt6iBLODDIsb5Qjm8TU9XW8VAUcwc+E0YMPr3rOv9OjWOWKCuXbtmzIwdpgkjkuQq5QIhrtQY0uZmmoO7Gkzph5CMP9RFbbUGbPkLS3gPjVlkhQsVFBiYvrLJZfUDUowqU3Xt1+stLrzNrUItj7k0dG0LSuHi2LzG9X62KVzB1Wfe0h6dO+SThggK5+VnfeaOm2mrH9nQ9CxOpznYjwYFT9WX555JSF+uHz73Xdhx/FwnnW4v31T52KXrjFyz8I5WUIwM5qzodpLWNYDDz4qDz/ymPyx5w9p1uw6uVPnfSWty3g0rsz240i11T/HcqoR40jh4Z7jEHAIRIZAMIK5Y+dOfWeNk6GDB8iPP/4U8FpmxoMZjmBCPL//frvMUsJJiGxCwnA5RUNtn1j+lKxd+5aUL3+6CZE9/bRyjmBGNpzuW8cgAo5g5sJBzQzB5KC5cOFi6dSpnZxTpXKGvQ5HWiCgTz71tJED76Y1ofBExPTuL3UvqhOUYP6gG/2s2fPkOq0/Vb/+JbJ3715ZfN8yad3qdilWrJhE27YMGx/BF/7++29JHJ8kHHAhT0frYIuVk9pdF5x/XgStDv6V7COYf0nC6ETzUDDatXt3unHMdIOz4If+OYSIQ4dO3bOMYPrnbDRN/vPP/3CDkAcz0IS7l79f0Tw32HeD9SMr5tzhtsv+3mJl59jRWodZ1R93H4eAQ+DIIBBKRXaahrEmaMTNV199nW0Es27dizTC64CcdNJJptbmw488Li00mozor/iRcRpCW9hE/zgP5pGZC+4pORMBRzBz5riEbVVmCGa03YyGtNgCxKEIpv/Za95YJ3PmLJAZqVPCht9G2+Zovp8TDrY//fSz9Ok7yCjeHU5YZzRjldswCtVe/xzKaoIZDU7+7x4OwczutZFVc+5w8PH+Niesw6zqi7uPQ8AhcOQQCFUH8zcV5+nWtbNs2vRehgRzzRtrZbcaTgf07yOfb/1Chmqu5IjhQ43ITzgP5l/79gl79Yi4wfLNN98JpPbKKxrqM9+XkRpKmzdvPklOmS7/apqRC5E9cnPCPSlnIeAIZoTjgadrtpKiF158ySRtf6YewfXrN5gwjKFDBppQuF27dquy2EKjLFZc8xa//PIrGRI7QE7TMAmbN3lri+byyy87zG9///136amKZYTVPf/CKtmy5XPp1LGtdOzQTvLly2tCMKZOn2msZN9onlmdOheaZ3///fcmRLZDu7uFkBCeefttLQT1sz179uizSC7/VWJj+0vFMyuop/ELmZw8VZ/5jsyfmyYn5DlBZs6cI8WKF5eGl9VXq9sr8sH7H0qt2jWN5Q9VNUjL66+/Yfr1hobXfvjhx3L9dddK7KB+8tJLr8rCe+7Tdp1oPDRceDArnHGGnHJKGXn77XfkO8UA5bVrr7lacZunuL1sNuOiRYuY5Pht2jc28LKnlJXX1rwRaBtEi/ayOfNdrt27f5dBA/rK6aeXy3AMTjjhhMCI7t+/Xx56+DFZufJZufDCWvKuhvzSHyyNJPcvWfqg+W6jKxvKTTc1M2GM3hxXlOUIrXl34yY5sVAhk0NxxhnlNW9znv79U2nR4mYTCkmbu+i48HfGFAw++2yr9NN81Dr63AMHDpoX1ro33zZhNKjZMe4vKe5PPrVSmuuzERSoX+9imafCACfoPwc0p5I5N0wLRpc//TQzF1JU+a6wWkaZc3hgCxUsKA3UI/zTz78EQmTpf7A5eOqpZU1YM+PYtm0bgZBteHej/IMnd1yCXHzxRYJnmpDhBQvvlQoqUvDtd9vM93hxxvTsqtjPD4xjhTPPyHAO2YHgvqjrET5UQfFjHG668XpZ+cxzZs2MGjnM4LR69RpJnTlbc3kvl4+0ncVLlAg6P99//4N0c6hWzQuMJxwPJmp+eMQ3bNgoZUqXVmGGBDn77LPUy35Annn2OSPGUFbHh/Cl2IH9pEaNaoe0rWOHu83hwc5Z8py/VGs4yoNlNUcXqzS4sxa9xbxtfzMimIwlBxL/OG/+dPMh/WLNM57MS9Z2aZ0/vWO6m7VJiPdZZ1U0ghNPrXhG5s5OlVq1LgjMf8jk1GkzAv1gfRPF4J1zrIWCBQvJa6+vkXGJk4R5MiZhpFRWr/pnGqGwXw9SVatWNXuO3VeYP489vjzoPM0Ip3BzDC95wYIF5PnnV8l9S++X82pUN1ES551X3RwY8QqQNz1H8djxyy8m75i9oVPHdmbPWXzfUlVtHGbSBt7Q8Zuhe1yevHmi9iJH+EpwX3MIOASOIgLWsH1WpUrmnbtVCSL7OSkJRYsUMe8uW/syVIhs4cInmX0vT968UqTIyfLrzt/MOSojgllD96QpKanyt54x/vxrnzS5trF5hyZPmWbuUaZMKYGEnlKmjCOYR3GOuEcfXQQcwYwCf+s55DA8PG6IFFLSARFiI0ubmSIvv7zaHI6Sk8YLGxf5a4ULn6zfjZVvv/3OkELICEQrX758ZmPjIIuQDhvj/Q88bIjonFmpSkpPldghI+SiOrVNjiBkld937NBWLlY5bJuDedVVV8iAQcNMrP+I4UNMvhyHymsaX5XusOn38EAgH330CZk8aZw0aFBPPtHDba/eA8z9IVZ8zgE2JXmCXHppfXnttTXSt3+sTJ+aZBLfvV4zSzALFiig90s00t6Eh4xNnCgTJ4yVKpXPTpcz6ve4edsGscGrx2EYUskFxii1pU5PNods+h5qDMqe8v8iPbQfPGfOSJHq1c6Vj5UU0seuKo4EqfOGf3pD8+w416x5vozWQy9XvIY88pKanTbNELz/yExPqVatqhzUg+7jy1cYa+W4sfHmIMxYLly0WMdyunnRxA1PkGkpk5XsVDLqchfWrmXua8M6a2t/k6ZM15fTryYcde+fe01e69VXX6nj0cq0lcM3YwzxZMzPrXqOhiT31oP07ADBhDiHmoPvvfeBeR7979a1o+zbt19GjBxtiCVKe1hwwX7s6JFmjHcrWR4Wp/0pXNi0afv27YeMY7g5ZJcWxoaeMf0kTslyPc3TffbZF+Svv/4y6ydBZd8tMQLfx5940hgxIOsZzU9v3qmdQ501BDymZ3c14vwivfsONDjHDuovL738irlnms4F8mMg2+vWva0W60FmnfrbxtjbNYZRgnDqIkUKG0v3d0q8lyx9wGAfLKQzHMHEcBBqnFnn3rXBHkLRcELQGfc9mtPJ+Ji2deui+8dEY+iK0/0EAnh5w8ukePFi6XY0f7RDKE8vBDxJjVAfffSJWWfMNcb+KzVszdI5z/4CZoRyv6XGsWDzFINSRji9p8aBcHMMo0f/AYNlStIEMwfJb2IcL9aQNPo8afIUY1xhPhpcdP6yZzS/6Qbp2at/urz07PLsR/HKcF91CDgEHAIOAYfAcYmAI5hRDHuw0FSI1Oy5CwyRwLuF1wyPI/H/w/Xwc0b58kEP5zw2HNHi8y7dYmS2kk0O5XgqIRxnKUFpe1cr6aOiOVbkByKF6ivkp4AeDGfMmCODB/c3Vjx7BSOY3gO6P8zV3zZ/34MRTG+I7I8//SQxvQYYL0SrO1vqIXFQoL3h+k0OWoySQIgAB0wuyK39G+TAL3DkHQNbXBmvMAdkLshTYSVJ3r/hNUtKnmY+9+dgBhtn24YpSrhLqmfNm+8HMeres48xBEDOubx/u+CC81SAppc0u6Gp+U6xYkWNgcESPitMAzHh4nC/UcN7aP91Ta81nmBvjqslMHnVyx2v/UBowI4l5DbUHPxIPaf+PEU7FjNTU5Q03S+vr1lnjCUQdX/4YjCCGW4O+QnmGTp2g5Q8nlbuVM1f+dd4eyEbGEnAZdn9DxlLNF5v/xzJaH7657e37UMGDzTEhJyZMUqeTzzxRKOQmzh+ks6NsSav1N82b18twVy77k1DRPE0Q25Y516Pue1vRh7MUOOMArO330QhMNcxCLS89WZjWIAMk1eZpIYcvhts/nq3tEgJJr8hOmPkqLEyf95MY1QYN36y2ceI0LhUjVB40LuqYaJokaJB52mvmG6GYIbCCUMGJDXUHCM0bWbaf2rAdg5a4svfYjWUHELZTteDXWe2r8HWrCOYUbzc3FcdAg4Bh4BDwCGQhQg4ghkFmBkRTArqPvTwo+qt3GYOzcvVq8VhNpj3h8eGI1p4PEcljDOetnLlygZaWVHDOKtUriy9+gwIEDa+20M9RBy6IGDbtm3T4sIt0/XsSBNMSwgg2O00pK6feiUsIY6k3141UNv2MQkj/vPe+BR0gxFM7/MtgfQe/JMnTzA1rSIlmN42YEjwEjXvZ7ZsjJ0rEMTevXqY8MwZWkoDcgCBilOv9pdffJXuPoRO4vn8S0NuLr20nslTradkht9zMId0QiwIE+w/cIiq3nbWUNMb0s0jCE+oORiOYFo8vMI0WUUwIRYoBRNSRNgl4cqMCeHbeHPx/E+YMEYeUkMJHnRIZlYSzL59YmTQ4GEqLvWnCYeG3HORJ3ODkn7Cz/1twxvtnWeMTZKGP72qgg7FihU3KoVNmjTOFMEMNc5+gknIF/PsCg1RrnbuOYH1TITANY0bG9KclQTTepo7KIGz12oNxS2u4cd33tFSVj79rPTt01N+1pDsYPOU9ofDKRjxDmYI8IsjMReefe4F6aWhaxjt2Af85ZkyIpiMG/upvbJKbTiK14f7qkPAIeAQcAg4BI4bBBzBjGKowxFMPEDkNhFShscsf7786UIw/d6fjAjmTvVeDNQwSK8nzzbV3w6riLr1iy/Mob1D+7s1N6vSUSWY1oNZv15dubn5jYYAR0Iwc7oHc/68NMmn+RrReDAbX91IyUxeFTQqoYpzq1XSPFHat79LateqGbhP9ernStyI0VK6VCnjMcK75/Vabt/+g+Z3TDcGhJIlyU1sYGpxQSgtGZs+NVlz+JaEnIPhCCbhu3hCyTclJJK8z6wimBBi+nO63hMRBA76F2luIaHjhGYb766GoZIzSeiut09WhfVwPJgDNHd2pBITQnKtN9sujlBt83rdaRvrulLFipoLudMQzc2bPwvg5N9CQnkwv9G8z1dXv6YYvx9ynL3EGqIFNr17dT/EYxepOE40HkzvPfGyk2u5Zs1aQyZt7bfLNFw+1DzFgxkOJ7tPhZpjGXkw+/WNkeEjEgwWeLy5qNW7T0PQWR9+w5PzYEbxcnNfdQg4BBwCDgGHQBYi4AhmFGCGI5gzNG+J+nccCslb5CJPDsKQGQ8mYiKQMg7iQ9RbUkhrTZKv+Yt6D4J58fist3o1b2x2vcnXKqD5kN7rSHgwK6uYin02IaUjNZyPXCoIkffwZwWEIDKIimQmB9NbAzSYB5O+H24OJgfZuzUcGZEe8kDJdyNn1e95hBRz6A6Vg4kQyRtr15ncwL//3m/CHBFvAS+I6vRpSSY3d5DOF/AAQ/I8GX+KONvQwz/+2CMDVZiGXNc8KtRUREOg8+TJEyCYliSGmoPhCCZE7m0VgRo6bKSM1FBFPES0gfw3RBRC5WBGEiLLuiGEG7VcPPrUWCVElhzG/fs1P1WxW7furXQiNZF4MBG6CTaHwNJLluJVuGrpsgdk8eJlJh+XfFfyGefOW6ACRper8M9zh7SNyAEbJdBUvdCMP1488ompuTlNvWrk4ELomSc2nJt5F4pgknv6uRqBENQKNs7Wg2n7RX4ne0heHWNym8mv/PTTLbL6tddNXu6Ysf/tM4zNp0rUhw2PN3MHEhjKGGXXGnMuWD1cxmnS5BS5VQWsMADY3G+8vqQBIDIUap5217q8wXAipxOvNBdiZuHmWLgcTLzb9JFQYTz5YMhYvKniWTfffJOGWw/U9XKFWWeEFw8eMlz2acpCtKViongluK86BBwCDgGHgEPAIRAEAUcwI5wWKDKirvnIo4/rAbWWCdfimjlrripvbpLbWrZQsZxLJDV1tuxXEYoL9RCL4A4eqy6dO8rXX3+teV9PBH77y44dRpVxu4betWlzhxHoWHjPYlmlyqKNGzcyYZEoRyYlTTX1B0uoKi1eq2Y3XG8Oy952EHK4a9cucxhtqQfD61Tt1Xuh7EiIpb13nQtry/InVwae3fLWW0zbli17SMqpmMclqob2lqoy2rZdd10TeUC9GPaZCG6seumVwOc2TBMxG3K3aCtKnp30QFhZD+SI3Xjb+6/8a+TAIRtNm15jvosyLf3m0H5ABUc4qEKyOUxaFVlUZTMaA5Q97WHWqshy7/PPr65KkxsCKrJPP/2cLNB2cd1+260mT5Q8TS5rSCCk8hptE/9Pm/tpqCUHVi+Wza5vqkI8jYT5QY7agQP/GFVPr4rsTz//rOM4zShaFta8PS7CNg9oTmC8ejPx6l17zVXaxvNkls4n1H0hSeBPSCn5oqh5jtLv7tB5Yy9CdW9reYtRRrVjxVyYPHnqIXOwbdu75IMPPkiHM4TZOwdbqfreClXcnTt3oZRRQlBHBaZQ8cQ7dLvO7x9+/NGohzL//XPAP4e6dulgQoG5kIFHgRkPHm3Guz1QBZzwknJBvB7V+2KYQQ2WXEBvu4Ldu1SpkiHnEMYHMLXj21lVRq/RtizS9bVi5XNG4a+EYsxcq1Ch/CFta6dYPaOk087Z7qpgSpsJ4a1d+wKdr1ultWJFDmacEp4+OpY3qpeTizxfDE2oC/+s4473mrB2lKNRekXg62RVK5ysJC7YOOfPny/QL4jrBRdcICnTUs04sB6qnVtVQ6O7yCuvrA707+bmzUwNWsJHub8lu8H2rDMrVkg359hnWK/2ev+DD43XFDVp9hFrPMGoYUPNqfUWrP1xwwYbYufHifbYXFXWJIafYHOMcWqufSFk+v4HHtK+ny8ff/xJOhVZq6y9fv27cqriwRzFm8maQ/kRw0SlShWNYQZv8zO6NthfCdO36zvCLd99zSHgEHAIOAQcAg6BTCLgCGYmgctpP+Nga0U4vEqqOa2duaE9R6LOaDQ4cMifqITkvOrVTGmUvEpUrYhU/XqXmBDK3Hzh7f5G84j9wi25uU9Huu0QQ0KcE8fFSynNBXeXQ8Ah4BBwCDgEHAIOgaOFgCOYRwv5LHougjCbt2yRPb/v0RDHDcbzSQ1Nd2UegZxGMK34Cp45652mhMgIDS1FpIYaXLnxwqNJuZJHtFwOnthzzqmSG7tx1NuM0ipedcoNoTjtLoeAQ8Ah4BBwCDgEHAJHEwFHMI8m+lnwbMJLqe1IGF6i1mAsozlS7so8Av6wwjatbjchsEfzsiqshJkilMP/EI26XsNzKR9BHmZuuywpojRJ/KhhJnc4WMmP3Navo9Fe5gehpwULFjwaj3fPdAg4BBwCDgGHgEPAIZAOAUcw3YRwCDgEHAIOAYeAQ8Ah4BDIVQh8/vkXRgejpOaRE+lTV7ULOrRvGzKKC5Gz+5bcb9TEyfMngiZ2UP+Ior6seBuK2l5Rt4wAQwE9dvBw1R3oY8TYXtGSSX4183D3QMTw081bpHOnDtK3/yDp3rVTVM/PqH3cP1ibiOQaPyFZEhPjTV1sdzkEokXAEcxoEXPfdwg4BBwCDgGHgEPAIeAQOGoIQPgSx0+W61Qo8FJVzv5d04RGqNDZrS2ahyRgXoIZrehXVhDMatWqRo2XJZiREuGoHxDiB45gZhWSx+99HME8fsfe9dwh4BBwCDgEHAIOAYdArkPA6xm0xG3RPfcZhXDKbAW7HMGMfJgdwYwcK/fN4Ag4gulmhkPAIeAQcAg4BBwCDgGHQK5BwJZQaqIlqPyl2UJ1whHMyIfXEczIsXLfdATTzQGHgEPAIeAQcAg4BBwCDoFjAIEN726U4aqm3r7dXUK9ZKugj4gcdXHfe/8DIx63f99+Ga41gr/++ptADuYLL7xkchupSb34vqXy0cefGrG0i7S27h9/7NU6xydKN813REQNle6iRYuZHEpyMKlTPXfeItmmeZ8//PCj1lTuIXXr1pHn9Z7Pv/CiFNG6vF+rSvqoEUOlpJaNsjmYlJOzOaAb3t0kS5c+IEWKFJGD/x6UG65ramoEp0yZoM8qKpDhpSqCd4ne9yttd6+YHjIucaJ5fq1aF8j0GbNl12+75EetT3377S21RnrTgFBeqP7//MsvMnPmHCl8cmFTZz1u6CCtXfxboE0//fyLTE/VvmqtZtr/t9Z0n5oyyeVgHgNr5Wh0wXkwjwbq2fjMf/75Rx59bLkQt1+pUkVV6IyTE08sFPKJFICfPXeBvPHGOunWpWPI0JJsbPIxd+toMI12vI45sI7TDnHQSdUDAoeM5MmJ5sDivb7VuqAz0+bKW2+/E/TzjGD78MOPZeE9i+Xrr76Rq666Ug9KHSV//vwZ/eyIf+7m/xGH3D3QIXBMIcBeOmbcRDm5cGFDIk85pYxQFxgCOCZhuCFw4xInSXWtI1357LMOIZiNVSV+iRK9cVpD+M8//5Thw0dLkyaNZc2atTI+MUEOHDwoI0eOkTuUxD351EpD8E5WAnnv4qXmN5s2vidPP/O8dNHz08SJyVo+bIicWeEMmb/gHkPeOndqL0OGjjQiP5ZgDh0yQEaPnSi9Y7rLuedWlaTkqXJauXKy+vU1EjuwnxDyy+9POCGPFC9WTD77XKsFeAjmrl27lTx/KEOHDJTPtJLAlJRUSdL3SAkVO+IK1v8qVSrLJ0qQ6e9Vja6QpcselJ+VUDa8rIHBZMzoEeadVK/exXKteoWpTz0jbY7MnJHiCOYxtWKOXGccwTxyWB+xJ7FJjoofq+Ur8kpC/PCwBJNGocTWo2cf6dmja5YSzHf18Lxk2QOyatUrcuON18sI3fxPOukks8liqXvs8SfNf7e+8zZTz/G119+Q5U+ulKpaD/HDjz6W9977QNJ0c/Mevvnd7DnzZc6sVLMJc1FahM3yMSXWWOZuv+1WqV37Alm06D5zz8aNG5kXy549f8im996X8lrmo0OHtlIGHhToAAAgAElEQVRNN/ZIS2MQjhM/OlH2ad3RxHEJ+tI6Oex4ZoQp5WX69ouVVtp3akCGG69on33EJpp7UFQI2NIsb7213liFv1ES2aVrjNyzcM4hBJMbY8Hu0Kl7yM9DPdyGjl3R8FIpWqyofPHFV6qseHdESolRdSiLvhztfhXJY9eufVMGxg4za5XDlLscAg6BYxcBPI+cAV5c9bJMn5pkSKb3mjptpinhdm7Vcw4hmFUqVzYEziui8+NPP8mwuHj18MUaL96MmbNlmP77TCVcEMxKlSrKoNg46dy5vVx91ZVBS4V51V+HxY1KRzC7dukg06bPSqfQyvsBogkRRLhoVPw4ue22FrL9++3G0+olmBgm6c9dbe6MaFDpf+HCJ8nbb28w7fCKDdmwYUt6+6lHl89diGxE0LovhUHAEcwcPD3e1IPorl27pMm1jaNqpVU740ehCCab39mVz5ILzj/PbCTde/aVHt06R00wOcwuvm+ZtNZ6kcXU0ua/7CGZ0JVRI+Pk5ubNAqQOTytXy1tvljXqQZ2cNNUQyjPOKB9QhLv7rlaBw7c9OL/00isyZPCAdJsrlsKY3v3ljPLlA32mj6MSxqU7oP+lBDFNZc0fV3I7ZcrEiAvT2xcY7WVTL1CgQNgxyQjTH378SWbNnifXNblGw11qSoKS11DjFezZmZ0bUU0k9+UsRYBQqyefeloNOltN6NVmPTSEI5CZJZjI9feM6ScdNGwslNhFlnYsEzfDcr78yRXS9u7WcvDgv2HnfyZuLxhwFi5cLJ06tZNz9MDmLoeAQ+DYRsCbk9lQjWsQzk8++dTUCH9XQ2mb6Ls2UoJpyR7f52JPbd/u7kCIKmVKvlfiN2v2fBMim6Ce0lOU8D2x/ClZu/YtKV/+dBNievpp5Ux5kUgIJs/Ba4g3tO3drUwZlZEaYvu6GsmjJZgY0/39B5NwBHNwbH/dh8cHCKgjmMf2ejkSvXME80ignIlneL0Q0R4SMyKYePz69B0kgwb2NeQtIzIUrvkQwzlzFsiM1CmB8Azv9zkkP7XiaSXKu2WrEtlpKZOlshJbLgggF/3DwoZnJy1tqpTSnAWuDz74SE47vVzgv2nnonuWmA2d/AhvLalICSb35fccwEuXLiXJyZrvoCE0WX1Fg2lG4+Vv2+HMjazup7tf5hHIiEBm9HmoJ0cz9zLf+sP7JZEIGzW0DAMYVzgDy+E9yf3aIeAQOBYRCEaArKcyX758/73ne3QxxuBIPZh58pwgezTC6qQTT5KXX3lVVqkxO2+ePOpRvFZzLC8y+xQeTP794MEDJgKLGpIPP/K4tNBzDB7UeDWkn6yRVNF4MInqIuJsx86dSlYTpU6dWrJr9+8yaEBfWaHnp3AEEzK898+9JkQ4j7aVi/3V33+/B5NzB3345JPNxquLBxOC2bdvjNTQcGJHMI/FVXNk++QIZoR4kxA9b/4ieXX166bOEnl269dvUE/b79KzZzcT9vn8C6tky5bPpVPHttKxQzsTkoaVa+r0mWYj+kZzBerUuVDatL5D7rl3ibzw4ksmPp8Yeu71o3q1iKm/+OKLTE7AI48+YRLHa15wvjS/6QYhX8l/L35fsGABc1hbsPBeqaCx/99+t82E1115RcNDPJhffvW1seyTS9D8pmZStWoVqa0J4wMGDTOb6K+//irv6r32aQFiwstoC32YlpomJ+g/Bw4cMHkKw4bFymaN5ycPYZt+bhLPa14gV2t8v/eiHa9rLkOzZtdJTK/+htDaUFkvwWRDnDR5inp2Oku7tq01rPfEQ0aG7xMCS87FAw8+omGy0+UcDaflioZgEvKSOD5J807XymwNtc2r4zR16gwpW/YUs5E3qH+JGRebswbujMf9mnB/4YW1NVSlu+ZHLBLy3Nq2bWOwRmzgH+77P8zsIT8YplhUp06boeP/ssGiqeLOi2vPnj2aJ3Ku4J3Ey9W8+Y3SuWM7WbHymcCzY3p2NS8z/9zwhgThKSNE8J57l+p8KG/yLijOTA4KoT6h2k1oDl5g8ktqXnCe7Nix0zz7msZXmxAijASjRg6TOhfWktWr10iq3ot8jS+2fmG80teqp321WmC5f/36F8tNN94gzz+/Staue1PKlC5t8lnO1lDlUO3DKoyYQbix8K9DDBx59NnJSRPkjbXrjPW3rIZHYT0ml6VGjWpGeAHLcgX1jBO23bdPT9M35tw551Q2a4a1uH37j0YsAg91oUIFTeh4csp0FVz4zwCx+38v/OLFixnRh3Djzzrz96PcqafKvertxziSNmOqbFXc8GAiEIHHjfudWKiQsSA3aFBPNmzYmM7DGWwvYZ7SVnthPOKwYOfHJbp+EX9Y+fRzsnLlszp/axkMWI/sY4wPOJx1VkUz7k+teEbmzk41IhL24tBDjk9BPaht10NbyRIl5LLL6kvylOly6qllZdiQQSZkDI/kww8/Jldcebm89eZ6Of+CGlJJ5zoRBx/rIeb6666Vfnp44dC2ZOmD5vaNrmyoxdEvMvuRnf9v6NzduvXLDPdR+v7H3j/Sta10qVKaK3WryR1av/4dmT83zUQIIPix7s23jZeB8PvxiaOlSuWzI9z93dccAg6BnIbAbj17DdXcRvYB9jXqYI7U1KAWN98om7d8Zs5L3TUqC28e9TE5SwXzYJKTSL4m4jp/6rmHHMy4YYPM+7+HGqK5ZqdNU4N06QDB/GvfPhN1xfv7m2++M+cjzlubNr2vXschkjdvPvPu+FfzN4N5MCFzI0aNNe+iGtWrm9BY2kaqEPmiTyxfIZMnjjPquJao+nMw12941zyfvZL3+pjRI43RnIv8TX//2dM/03NFw0sbmPvi4eTcdLHiskzPNuRgErbLO4PPXQ5mTpvxua89jmBGMWaWNFiShJWMzYCNJnVasjnM3v/Aw4aIkiN42mmnSuyQEUaVrEvnDvLll1+ZUNSOmv/HoubfOawPjxuih8RCZkOCrKTNTJE/dFP0hq0SKhvqXsTL45EcqxsMh3Q2XvIHsGgFC5H1e0Zsv2rWPF9Gq0fhwIGDZkOGCIwbO0pmqYfyVyXY3AtLWUxMfyWSV5o+YRlc/84Gc2C2CeZeSC3B5GDJRjlWVdBsqOxy3US58GByiB2t1jOsgacq0WutJPxmJVj2nljbwKeNhuJiYezStZf079dL7ryjpblHNAST79NuambNnztTntNDdpEihWVA/z7ynZJzyGT/fr3T5a76vYwf6SEVctBVE/sRUNmnKnUWMzyrGAsYv2CYej8nLNkSzI8+/iTg4UV0CdIPxoQfjx4z3vSTMdi+fXvYkGaU8wYMHCpTlHTxUgF3DtwQckhSqHYTIjNfjRQDFFcI/sRJU8wLiftAdhK0DZZ8YPV8/IknNW+ln4Ycz5NH1RhiQ455yXbr0ceEQ0OWIIW9+w6UC2vXMnkuH338cdD2zZierMRoeYZjYedrg/r1NLf3OkN8CX2eo2JVhFgTngQBXLfubT2ADDL5rXFqEKl3SV159tkX9Lt/BTDfuOk9XW9TTY4uOJFny4u9jq5Z1lSt2jWNFZmL+YegQ6q28xslsKFwtC/qYHOKNtr1Yglm926djGFl//595vmffbZVwII5ZENoq1Q5O+T6t2vArju/BxMCyZ6EWEP1aucq2ftUevUeYOYuRiaMGxi54vSw8v3338vlDS8TSLS9OKxs0QMbBxjCtVN07fTt3VPFxJ4whJTDF2HtHEgw0NzVppWZr8znFI0QwAjEZ337x5r8KOsJsPPZ/L+2wTsWke6jGPj8bSOHyGJLfmsBNcDFDU8wa+vssyuZwxdz0S+sFMWrwH3VIeAQyAEI8K6bO3ehMQ6zX7Jvt2l9pxrCfpAJE5KMYR/D2bZt24zxOxjBREX2gQcfNu84Ls5QeCM5B3kjK+w+hTG9xnnVjWHrb90P/9R3D2lMGOOTp0zTs9Jvmh9ZSiChp5QpE5RgcgZ4XyO0MPaz156k+ZF9evUwBJH3EMKLvK/POqtSUILJe92o2Kpxf6+eh9CduFINe1ZFFwNnsP7XVQM/7+uCapSEgCIyxPvZKtvi9UQwCYM1Z4Dvt21PlyeaA4bcNSEXIeAIZhSDFSz0zE+wvOSNW3fpFmO8ZBxuIVGQs7P0kNNWcwv7qMiLN+/Ru7HwWy/B5L7B7lVJPQ9ldFNaq4dpiGnZU05RD+NfYUPOQhFMb1u8/YL8chlPqR7IIa945iB4kRJMvmvFaox4jx7qP9QNlsuGAB9Uax/3v++++1WcZ41u0mXMgRQCzSFyoYr2jBo51JA5Dv+l1RsxXlXceIlkhmDet2SZEqYZ8oySDrxskJD66pFj4+WeXgGgUATTK9DixQJPsD+vNdTnlmDaAzeqv3jEwRkyNHZsvKToy8x+Ho5gWkl1yJUNN8YjipjM+HEJUq7cqYfk/dl2zZg+xXjD6Dt5H4ikQC554dqw6quuusKQXiyevIRQm/PPAf868WKHqjHe32DtG5MwwijjZTQWoe5PuA8kiBcj+b2J4ydpGPVYk+t6hpLOQUqGT9P+k/NnDwtezBF2iOk1QM6rUV1JVgMlRIMNYaX/XJCkGCVm/A2M/PmTFgeIDLk5wfoxbXraIQTTO4fsM6YoMcNTaJ8Rbi+JV69ywYL/78X04nPttVebecRlQ8rt3OJveKSTkqcF5lYwxWkI2b3qDcdYgLoiFxjjZWeO4ym+xsyDGeZzRDP8Ia/eNvnne7CxiHQfZVyXqjfU3za8tBY7CCYGKTy5zN1iKnyEcTAnqupG8TpyX3UIOASyEQHepSlTUzUKo6I5o0QqCHi4TeJ9/djjy42xn/eMuxwCuRUBRzCjGLloCSalBhCZwUtQrlzZwJMIkeQQ1qvPgIgJphWs8d+rnEpbv6mhX9+phc56EbOaYBISi0cBL9Gll9YzOZeERkZLMAGAsMN+AwYb0ojAEF5Wf46pDaEcrN5fDq7D42KN4uxbb683niYuVNS+UiudDZONhmDuU8vi6LETTEjiLPW+EGKZpJbHV9V7WqxYcRmqAkIclI8mwbRj+O1332mZiglamyotQALCEUz7O7xkWFqtcYAfN1I1zb1a3ysUMbLzBysmHsfzz6thQrbJYWFMIBovv7xaLaNj5CH1iuGJh2RGQzCHDB5oQqFDtQ9J9ozGwr8O7djv3funCbmEPHARpkTIEaHpWJvxxhJKhRf41LJlDyFB3jmEh2ucElQv+bOkByKMxy4cjqyZYP3IiGCGeka4vaTJtdekU4j14oNV2y9+FW5uBSOYv2mttTnzFsojGprNRVhX61Z3mPwdIjh2a2gaf2NOEO6LtH5WEsxwfb/k4otlwaJ7D2nbJjVU2fEhRPaZZ5+TGSrBj7gWRpE43VNsrncUrwD3VYeAQ+A4QYCoMZRcu2mECZEfR+Ky79nCei4iculIkdoj0Tf3jOMPAUcwoxjzaAnmTvViDdQwR68XxD4u2L3CeTDJEQt2L5tP+O7GTYYsUYIjKwlm0qREPShPF3KbIBuEpHFgrXtRnUwRTDZQSpGMGTteiUtBQ+bIB6O4L2EphIRw2dIF+ZXcDFLPyaTJU01Ols25tGGYNkw2GoLJgZXcisu0/hOhfpBzrJQ71cMMKdi8+bMAlna8jpYHE68x8uiTJqdERDDtfCDPzHq0vVM8mHCMlyBSM4xQUIwWhGkSbornGY8V9zSeIB0vcioJDeYFGA3BpE5Ziua7BmsfbScHM6Ox8K8dQsIH6TqDTHuFn+g35Ig5e7quC+YMBp+LNA96QP/e6uGcHMAUYmU9mPXr1TXf6dVnYKY9mLt27w7aD0iaP0Q2mAdz/rw0yZc3b4AkhdtL/FtYVnowiSqgzAnzgPGZN3+h5gA/IfPnzTQGIvalkZpLRDg04WcYi4LtP4fjwQzV93Bto7C6JZi0Pa9iWUI9wq+8utqIaLRvf5fxZrrLIeAQcAgEQ4BakgsW3GsMkiVLljgiIPEuo+ZmO9V2wBjqLodAbkbAEcwoRi9agkleAESGwyplNQg/JF/zF5XoJzfPH0IZjGAiOEKpDnIDQ92L+P2hw0bKyOFDzQGPXAQ8UGdVqhQ2B3P6tCRTIy5cvyZOGKvFhCcaMY8Rw4eYe9MOaj9ZDybhlJBbvuO/CPdATIf8RmuNg7CM08P9Cs3fwhtkVWRRcIvp2d14Y6wXrfWdtxsBEUIeISfWw2KVVCEP5HkR9hhpmRI8aHg/Jyt5Jj8DQkUeG6IftHea5piRZ+cVzjkSBPOXHTtMXyj3Qp5cXw0D7q0eIUR2vB4h68G0c8Nv5STPMG5EvIbEjtZcw2sMMUCM6apGVyrh+i2s5+0DfakSGos8OiI9WHHJuSOvDbIbN2K0hre+lU4IJhqCycsaT3Gw9jWoX1+eePKpDMfCP1+t1Xfx4mUmz7C25k0i7DB33gIVXrhchX+eM4rJkGRCnpgr3bt1MZLz5PNCSlESJjwVkQjCghH+iSQHM1iINB7nhfcsDtoPQov9BNOKOaAGyFwkH3LypHHyJfUr/1cHM9xe4o8AyEwOJus2VEmjGTPnaM5iTY1eqG8iEIZqTTdC0zH22NBpcLS5mJESTIt9/nz5D/F4eg0h4fpO+YBgbbO5xowPFwJQ7C1//73f5OQitubPXY3iVeC+6hBwCDgEHAIOAYdAGAQcwYxwenCQQqX1kUcf1wNsLemlyrEQAmoVUQi3TZs7jDgGB8tVq16Rxo0bSW9N2iaBOknrO+LRQLCmoXrNmt1wvSp4oRL7//eiGTO1PuNG9UTe1rKFSVQnRxD1R37Tu1d3+VmVa/33Qq0WYoaQB8nuZTRkkUR38qO2b//BqJByAPXmG5ELGq9WfDw6l+mhEeJAKZFQ/SIcMFU9jMWKFzfCGPSXcEPyt/Lnz2eU3Di8Q3hatLg5EK6HdwNi8/33PxgVXNRzLWmzobKdNMyS9n366RaZq94RPA9V1ROCqmZDVarEo0ZpkhOVnN966y0m7JO+oEzJvfGE3XB9U+O9glihMkvCe7lTT5HHNFkedV7U4xBTgnSgLofa220tbzFt5lD/7HMvmPC+2v/H3nWAV1Ut65GuIB0UKdKkSW8CikgXpEsH6T2kkUYaSYAkkISEEELvVYqAAlKkKh3pSBVQOkovKijcN//oOm/ncJJzDkkggbXed793b9hn77X/Vfb8M//MqlSen3uGOndsJ3l3iriBoIH8T5sxW2YLojXo38aNW2ScnTgKClKg5kJL/ndEYFFV0xKm5v/ep1cP2rhpM+fo3qInXKUXhPowFy8ALiCXKFOuno3xRA4bJLNqbkCWCEKkGgqxLOJqnqhUDMkpMMHvCvI1qDan5ufT/f6MZcg/Sj6rktciJzIHj7siH8B4KeeHKCKMMTaugSZNGtNCllOruY1CMpCoGvsP2eoyxtO8f7Vq1eSCS98lOBbm6xAkGH1FXi4I5cpVa6XAAvqM90MV3Yks6UZRHsxjRCnduGgP5JEg7ShFD7JR+N1CMqaYj6jgirFXVWRBcDCeqoosqg6jiFB8OHbk+YNcVxSxMs4pFH2Yyh5xtV9Agox1i8qFOKsRuP+P/w9k/iGPofEZ8e0lWP/mVWSN+xSKYuH8M8wHzNdy5crIWWiIQkMxsJr3F+O8bstrzPyQclRfRR4rStejQnW9uh/zem4u61yRezjA4IACbsa1gnkHYoqzco37HYpwhHAl54I8PmVKlaRtXDkWDdejgAWKXFjbR/HuyNk271v58uX5b5NNv0fBsEVfLqU0adNQ5v9ymlDYw1jIyMbPgL5MI6AR0AhoBDQCGgEbENAE0waQ9CUaAY3AvwggyneeJcZwJqTmZk1Gnprf7Xn3HeXucQSMKob0vJ+vn6cR0AhoBDQCGgGNQMpCQBPMlDUeujcagRSJACKAqGiL8xUR/VW5sCmyszZ0ShNMG0BK4BJELhG1h9x4wcJFcjaseeQzcU/Qv9YIaAQ0AhoBjYBGILUioAlmah053W+NwHNCADJiyDWRPxgwzJuaN2uaqqvbmUueIanu1LEtoXKfbrYhoI4c2rt3P43iqsI4hkk3jYBGQCOgEdAIaAQ0AkBAE0w9DzQCGgGNgEZAI6AR0AhoBDQCGgGNgEYgSRDQBDNJYNQ30QhoBDQCGgGNgEZAI6AReF4IoBAbiiPm5AKKqChdjYsQ9uzRLc65wMa+oDr1nLkLpHK4OmLrn3/+oXbt2iT6rEvjvW1Vw6ACO1JPPNxd4+3z88JSP0cjkNQIaIKZ1Ijq+2kENAIaAY2ARkAjoBHQCCQbAsijx1nGTfgoLlSqvnfvPvn5B9HnbVrGW3DMSALPnD0nFeqHB/nJMVWJbc9CMBP7TP17jUBKRkATzJQ8OrpvGgGNgEZAI6AR0AhoBDQCcRDAsU4enr587JQTlS5dUv5txsw5ckSV+dnA6odGEnj8+ElTNNPWiGNCQ6AJpp6gGoG4CGiCqWeERkAjoBHQCGgENAIaAY1AqkEAhcZ8/IKoccP61KRJI5v6rQmmTTDpizQCSYKAJphJAuO/N/nrr4dyePzRoz/RuV9+peix4fRe8WJJ+ISUfyvkMyz9aoUctl6kSGGuOupDr7+eyaaO/3TsOM2Zs4CaN29KtWp+QGnSpLHpdy/6ok2bt9Jczuv45zFXWx0bQTk4HyQpWmKwTIrnv0z3AJYrV35LXy5aave8fF44/Prrea7WO5H27T9IEWHBVJXziSy1lDAvDhw4RJOmTKdr136jyIhQKlq0yPOCye7noGrwD9t20PYdu6h3z270zjv57L6H/oFGQCOQ8hDYt/8A+TLJ7NG9K7X9vLUpj9E8mohcxzx5clOpkiUkatmh/ee0Zu13dPSnY9Sgfl1qxpXRt23bTocOH5HczEcPH5Gvjyfdf/CAosdNoPTp0tKjR3+Tn68Xf99z8HdkyVPXYv9W+Z2//X6dJnBuaHaOph4+fJS6du1E7+R7m3bt3kPYvzdv+YG6f9FZAD1x8hTLeluRt88wyp//HbaXXqcLFy/SiCB/2VfXrd9Iq1avoVy5ctJtjtoO9XKjfHwv3TQCKR0BTTCTcIS2bd9JkyZNo5EjA4RwdO7UnooVK5qET0gZt1LHVuzevZeiIkc/ZbD9+eefNCxgBBPEtBQY4GsTwbxw4SJ7IwPJe6h7opPtXwRK+IDt/XEfxcZEJRnBxHuYY4kPj7OLBx+r0Y66/feBehHvmxqfaX725YEDB8nNw5uCRwZSvbp1UsQr7eI11befA82cPilegmlpXtjqxEnKl4QjacrUGTRpQnSKJpjqnY8dP0ETJk6lAH9vMTZ10whoBFI/AiB2w0eOoix8zBRIIc7jtUYwUeTHKJFFPubkKTNoeKAvvcn5mCODR1OZMqXpdyaK2bJlZVuuA4VHRAlBLVa8qMVri7OtB4KJnM6x0ROoevUqnB/aiA4dOkIRY6LFVsK+c+rUafnfsI1gQymC6esfKOSxcqWKNHXaTHrw4A8pPjSC382fiW2BAvnFQYr39XB3STUO+NQ/w/QbPCsCmmA+K3IWfodNYfOW75OcZNjTRUQOsQGWL1fWnp/ZdS0OWf/6m9X0889nqH+/3rwhZ4nze3sPscf9gN2NGzdfSDW1pMAs+QjmXxQYFCz44oN05+5dNpKnUJPGDakmR3lTa0sKzO19d/N5CbI+ffps6t27O5V4r7i9t0uW62EY9ew9wCLBBPm8c+cONW7UgB0PcefFiyCYGMOJk6elGoL56NEjk+HYsUPbZBk/fVONgEbg+SOAtT1v/pf03YZNFB0VTufPX4iTX2kewTQnmOY5mOp6EMK5cxdK0KDwu4Usvpilexvvd5bJa0hoBAUHB1CunLkoamwMFSxYQCKuK1euNhHMsPAoueatvHlFAQbiCccnzp9Gf3FPnef5/OeWfuKzI6AJ5rNj99Qvk4tk2NrF3377nZyc3cndzTnB6Iet93vW6+w1fu/eu0fu7t7Utm1rasT5FM+zJRVmyTX29mL5PLF71mclFeb2Pj81YBkfwVT5RnVqfygFLFLCu6Q2gon5AiP0yJGfbFZW2DvH9PUaAY3Ai0HAmJMJYqjkqiBm1ggm+7hlbzjOKofChd+l/Sy9bcxO3C6dO9DuPT/S+PGTqFq1yuxQ7yMSV0vXKvltSHAgRyl/pjnzFlL2bNlYtpuOjh0/LhHMO7fvmKKXkOorIgmJbHwEM3T0GKr7SW25D1ru3LmoRfNmNinDXsxI6KdqBP5FQBNMO2bCkydPaN26DbxxLKCy75eRCF7ZsmVk09nN2vpZs+fRpctX6LOmjXlDqEOVK1ekmzdviYxsy9YfqGuXjiLL2M/SvNczZZLqZ/BkxU6YIhtbG95kFi/5Sshh39495O/3mHxB8nH69BlycRlMVfiejx8/kRyAnbv2UF7eSJFHMGhQf9q4YTNHFldRyxbNqGTJ98T7hY3wEp8PlZ3zAs+d+4W8PIbQ22+/xbleEzhX9Bh169ZFvGLIZfiHc5UgF6xevSol9K6bOedwOldre+ON1yVamz17NkJO1rTps6hQoYKcP3BJ7vlJndpiyP3x5x80JnIcZcyQga5cvUa5c+ViKaybeOTQfmHJx2DHISxP8bMJs1KlSkrEE5iiJDmkyWk4byJs9Ehay+OzatUauc9+zmVr1qyJ5FtArpsYzDDOl3lsI6NiKHOWzJJ7htyuTBkzSr4oci6URBY5HJM5P80c92LFitBEllCv/24j9eHxPX36Z9q7d5/cC9IY9BUtPiwdBvXj30/l328iP5YCFXq3oHz4snGeR+2ParL3djMd4XyPipUqUCDnvuIji1zgKO7zW2/lFY8o+opnp0+fPs7MtzZPXxTmkGN/u2atRMzx4QdeWEdXr/7Gc2AGtWcJkQPP/fv37/M6m0m3bt1iZ4ULXeY5j/lYosR7sk5aNP9M8lxGjY6Q9/6ia2caN34C3+9Hmjo5ll5L85pVLC1tFYi+7+DcPqyHYpwvg/Vdo0Z1wRjzc8iDH2YAACAASURBVCb/vWy596kI933jxs1saJykplyQAhKnN954g/v9gA2h+XTixCmRmuNeGDOjRBaEHMbSkqXL2cipQhXKlxNHDCLZeO8yZUpJfuGZM+eod69uLJ3uQmvWrBM5VdGihSlLliz0DeefTowdK3PN0v61h3GArB+tEUdIt36/TfaHmjWrC3bY93bs3EV5cucmGFCQ/sM4Qh86slx7P6//n346zn8vQkNcHel9lpeh31gv5nsYMIMXH/N/0MB+Ej0OZ8kY9rk+vXrQ1WtX5d4leZ3vZeOuc+f2vKc1pw2MnzU8sUajoscLtud5X6lSpbKMRaZMGeXdsPawTye1lN2Oz4i+VCOgEUgCBIyRQUT90OKLJlojmCvZZrjKtsmggX0pA9spuB5ErmVLJnJsq2HPgg2TJ08e3k8zP3WtMb8T+x9IoavzYCpVqgSpfgaxdHYBRyNxD3zD0nFepy0E0xjBhM3xJ5+b+Sbv6bAzdNMIpGQENMG0Y3RAZFyHeNKY8FA5ZwkbkqOzG1WvVpVcXRwpZvxEi3l42GAGDHKmChXKURATLrQAlj3CGFVGH2RxTo6DpNz2Ey4Ws2zFSvofE9qRIwJkQ1uwcDFNnzFb5Gh/PXxIPr6BNDYyTAw6kC3o9tGM8rqFXy4RwzAiPITJ3BuSF5k5cxbOU/CQvABc269vLybIveghJ7XjDClspJBjHDh42OZ3PX/hgkROkZQOXBCR9PbhfjOBBMGcN3+h5B0M53+HlCWSN28XJwdTruLhI0fJjxP1x0aFmXK5rGGGjRaY1qpZg4sCNWHp4F0ZD5CK8TGRkseJnCsQV7wjjPDEYIaPBs7cypgxgyT6IzdyCEdd4bU0H/u1676LF3fkmqLfcBT4+nix4ZuJIiKjhZDHjo+Ud0gIyytXrsjvB/bvI5EsfAiXMvEAua5VqwYdP3FS3rkXFzMBsQ4OCWcJc2Y2+p3oIhP/uexVRX8tSSpTGuaYp2vWrhdSHstjWqRIYVkHKHgQzOsiODSc8jMpw3jAgQDS0rBBPfEwe3n7i7OkxgfV6HsmSyN57CIjRvP7/0uiMC9/YseMcb0khCUMAksNJMrB0ZU6d2wv4wEZK3Jkp04ZzwW+iou8GcWrUAgHZBd9cXb1EBkXiOgoNkQgDcc6h9QcBaPwe/McTDU2atxVBPPAwUM8b6II+T/A5t+cyHFCxvFskDgfdkZcvnyZDaeM5D8sKMH9C3NpzJhRgttB3gP6D3SiVmxkwRkGJwT2O+w1OBgc8q7hI0NpmL+PXIN8JeS0okhFUIAPjQ4fG+8eBgeHI+8ZOMOuNkdl4UBw4zWGOers6inFwdAH5HmCXE9gcpwrZ84E8cT+6uHlR1WrVKK+fXqKQw1rBWtBSWKxzpDrnVryRu34POlLNQKvFAKwM4YO9RcHEhzKOAfTn22cNq2ai0M9PGKs2BQgiLC34JhTUUZziSz2Tnw3BvB3FU4/2EK457lzv9IH7HBHlVrsRVeuXOV9NL044I3XwvGn7j148ADZ15Hr/S7LarHnx8ROIienQTSF8zxDg4MknxLNGsGEU3QE77H4PuBeuB4BBS/PIUKEddMIpGQENMG0cXQQSUGSNyo8ggjAY2b+twULFidIMJVxiEdi03FgIjCGDc+cXJXMaOiCeA4Y5CRGkjJsjX8rX74sFwIZTM0++1SuQRI65BOKNCrjFCQMhA7e/F84KuLLm2bBAgUsGtfok5J5RkdFMFGbadO7jh8XKUb7D9t2mnAxl++BYM6aNU+M1MaNGwjiMEJVlVhLRp+5QW2OGQxqI9F6wNXeQGrRVL6C8W9dunRg4ubxzJg5MyF29/SmalWrMEEbbJIopmUvJD4kKB6iIphwCMSHuzlBVB8Z5LLB2QDylBCWlgimsbgQzgYD4UE/Bzv0F4KJyJOPtwfVZEKDjyjmgyXvZ0rDHB/R0FHh4vxQY2pcrojQIUIP3DIw8Y+JmUQeHi40jR0uO3ftNc1H9RvzeWmJYMaHJcbcUoNDBsUY4CgAtkuWLhOpE9bg+6xyMObPgtQbMQYhwhxGsSa1zuOTyMZHMNEnVUjL+FvzZ4PQ2bt/WXvmWpB/sxxMjEcMR9Ux3yKjxsW7h+F9163fwLlJ4VSIVRwBw3ypOOeOw3BD5UY4p4BrLEdIN23aIoQwX758CeIJNUjf/g40kQk2yOmNmzfJwcGVirITDms0I6sNNMG08YOnL9MIpAIEUPV18uTpotCBOqMKO5e6dO4ojnKofbCfQ7GFVqVypXgJJhRIobwX4dsIxcelS5eoPleXhaN6PFeDfYf3HuxLA/v35m9NRovXKoI5YvgwVoysphUcJCjJEcw0r6WRqrClWZEBB6SSu9as8YEU7FFFfixJZN3dXGgj73+LWLEGUgon3yBWMkEhoptGIKUjoAmmjSOkjFNsFEZ5FUgZoiwwgOCFt1RJ1JLhroxByEJhGBkJpvHf1IHB6h6oSuY4eKDIBmP4SIOrvKlCLufD0Z5zZ3+Jc5/brPdftHgpXbhwierVqyMbHoidpeiNkWBGhIVyae5Y2RStvaula80N+YccccWRBkuWLBO0ndmTh6pskIig2Uowjbgo41yRdkWsFIGGMW8cM5Dmnbt2PTNmfr5DRZKJiFH46GACtq5uXjRwQB+REBpzMEHe4sM9IYKJiPTsOfPj4G6OpT0EE6QIksHwMWNpCxefypYtOw1l0gaSbyvBfJGYK1JvHFPjckU0eKCDi5AzfHxhFCA3BaTOfO7id8lFMCHb/WrZ1xyhLC6yKj//4TYRTLXusQeodZ5cBFOIqAVcEtq/noVgwsM+LHCkzLNRYZEie7e0h2FuYl8YPmIUnTp9mmKix4ghCKcdpLAbuFjHhxyRv37jhkiDbSGYeEc8GykC+fL9a1SiIZrbuFFD2W80wbTxg6cv0whoBDQCGgGNQCIQ0ATTRvCSK4I5dUospUub1q4IJs5tSsu/wXlMm7dspcDAYOrRoytVqljBdJ+K/N8hGUR+I6I/6dOlj+P9N4/eGAmmPRFMkCJE75BXChlbAT7HyWjID+PIAWQlIACIqE6ZOp3zTJeLhFBVuoVEVslXEcVASyiaBsyQe2pPBNPF2UHKjycGs9u3b0uCPt4lZ84cnPdYS2SbIGvG6O+s2XPjxT0hghkTHUELv1waL5ZwDNhDMBHBxPgXKVyYPZ83hWiePHnaNE7mUz+lYY48xeEjQvl82b8ogiP9WXn8/iWKf0o06jFLyRGhPXP2rFT469njC84BLiSROuRdqvmI34DMPHr0D1cRHSX3iE8ia28EE9JvzEPIdJHznFAU0TyCiWrPUCL04Sq2UCKgJRfBfJ4RzNmc4wgJbXBoWIIRTEQfIH+GLPYjXkvuQ5zlnDhI+XGeLPKejYWErEUwkRvtxrJ1yKkh1bfUdA6mjR88fZlGQCOgEdAIaAQSgYAmmHaAl9gcTERavuADd1GkB3l3yI9C7px55FFVQ4svB/Pu3Xtc1GMnFzcZwKTtkRhkKGYB2SgiodFjw4X8wPhGJAf5X2jIGUSBHWsRTEQtkTdma74pCoQM5Zw3f47yIVoBqQpytYoWKSLPQl5kZS488+GHNbkw0lkaygcKh3DZb+SkoYEEDWQjHTmc6nB5RXbiwwzV2IwEE/eBZBI5aJZyMIFNYjDD+VooWPLgwX1yY9kKChal4cIwIK2Q+iqCqQh3fLgnRDARpTnNhaMSwtIegokcEcwz5J+9V7yYyHPGcsQdOalhTMJAij7iMVEtpWGOPDzkxiDHGHnE6Ov16zfk4Gsnx4FSFAZr0tFpCDXng7LxPshLgfQSGHoP9eBS8K2EoI7hsWvJkWYUTHgWgjlwQF9xLqCI0Ijh/iKlQoNzBCQRRZWQp7NmzXryHOpnUwQTqgLkDIIwI68bhSLwvsjfiS8HU62Hv/56+JRc1Bq5tXf/siWCiSjl5InjqGLF8pIDhdwlrAlEKEfwWXLx7WFw9MDh4egwQHIlkbsJDJBf7j9shNwTKgWMPXKfbIlgYu9ARLsq74WQV6OwD975OsvfVBQVEt5Dhw5LPjjUHLppBDQCGgGNgEZAI5D0CGiCaQemqrLqgoWLqDwnjB9jEqaqyCLPDVUsr7Ak8XM2amEIwgBGU4baH3/8yUVI6hL+///4/1Do5iHnSKKi6wauANqA/61Z009F+68qMD5+/I/kBBiryP72++8UzgU00qRNQ5n/M3QhJ3z85DEFcDQTxTkaNaxHdTmiggqijzhyCIKHQiiIeHbr1pVL9R/hqpZb5JkoLgSyq/qPfEUQ4W2cV2ntXXFtJ64iiSpsyIXIw++MPAhU2EXksk+v7pSPC7GA+CFvABVm69X9WKpCKomsOqYE1StBCKxhhnxTkFbku1XigiOQqKJyL/IuFi3+St6rXLkytGfPPlMV2VscfUwMZsiFeJMjJIHDQ7koyw3TrIHMsR0fr7L623Uy9sADxQHCwqKewr1vn16cc/ErG8zLpd+DufopGnI8DnAEuF3bNpKPh0IvlrBsz/9+9do1lmOukN+juBTkhOq5OFcL954/f5Fg3puxR17gIibelSqVZyniGS5G004isDDEUYnWGOlJaJ6+KMwRFUT1XxBDlHxH3/tzHozKQcG5kHCctOViCCB4aKryLOYzqgvnZuLWnXFFASVUe0VDUZpTPOfVGkB+zoqvV8WLZb++PaVKKsiQMR8U0Xrk+mAu4mBuqAhQ5KlokcJcVKIsLfpPFo51AAcLJNBq3mL8s2bNyhUHI+gE512//35pqc4KEqTWJarPouE5EUzIVq1eK9JRVF5dtuIb+TfcGwQP+ZDYR0BcS5Yowe+z0vSumBuQ76Loly1rukmTxrSQya7qK5wSqMo6jQuNqWem5XX4w7YdXHr/tuyHwCY/KxhwNi4qS8e3h6H2IXIrkU/kwUcqXWRpMw45xxzr1KGdFOdCBBr4leYcKPSjKa/vgjz28/5zEFjC04Er0vJpA7zOo+S82Bxc6AOOtl49uwvZhIICTrf8+fOZIsZ2bP/6Uo2ARkAjoBHQCGgEbERAE0wbgUrMZZakh4m538v425mz5tIhPmIDkU1Eh1IaZogqI1pTlkkEjpNJy+ReFU5Csr4jV45LLQ1RN8iagxlrVOZULaVhbgueKOSEyHI/roSsStXb8jt7rwE5CR0VIUQODg3dUh8CUAdA7YEKxEX5SBndNAIaAY2ARkAjoBFIHgQ0wUweXOPcNTUa7s8BljiPwBEHkM6240gLitCoIwaMlXefd5+Mz7vI5yoO4qgf+qMiZYi84niVz7iab2OOvqaGhugeIuY40gSVNo0tNc1TSERPnjpF91mWuYeL7KDwlYqIJ8c4IKqGQj44SkPJY5PjOfqeSY8AlCfYTyCtbsPn5tbh/Ex9hlzS46zvqBHQCGgENAIaAYWAJpjJPBcgEzPKObt0ai8SWN2eRgDS02XLV1IGPlIBsjklJU0JmEF+u4MPs0dREsgA8R/kQzZlSTMki+rIlZQ+rngPHKGCIjnGltrmKeStOO8TFUIRkUL+YnI2SI2JXktWEpuc/X+V7w2nCs4BxQHnls5/fZWx0e+uEdAIaAQ0AhqB5EBAE8zkQFXfUyOgEdAIaAQ0AhoBjYBGQCOgEdAIvIIIaIL5Cg66fmWNgEZAI6AR0AhoBDQCGgGNgEZAI5AcCGiCmRyo6ntqBDQCGgGNgEZAI6AR0AgkGwK3+bgypCDd5arR//C5yJk49QNV8VHFGsc2zZm7IE7Vb2sdUWd4oyp9fGfpmt/j1q3b5ODoSgO4eratv7HWD/3vGoGXAQFNMF+GUdTvoBHQCGgENAIaAY2ARuAVQQC51TgiKmfOHNShfVup7L58+Tdc/O00ebi78nFth54LwXxF4NavqRGwGwFNMO2GTP9AI6AR0AhoBDQCGgGNgEbgRSGAM5A9h/rLeeKlS5eUbqAS+qjRY/gIrkA+c/q8JpgvanD0czUCjIAmmHoaaAQ0AhoBjYBGQCOgEdAIpBoEfmECGRISRiNGDDOdgQy5qtdQP3J3c2bZ7D1NMFPNaOqOvowIaIL5AkYVRx4s/WqFyDmKFClMAcN8kq18/s2bt2jK1Bm0ZesP1L9vL2rdusULeOPU90ics7jwy8V048ZN6tnzC8qVM2fqe4kU3OMLFy7S+NjJtHvPjxQRFkxVq1ZOwb213jV4y8fFTKR9+w+m+vfZtHkrzeXcJeQ0jRsbQTlyZLcOgA1XPM99z4bu6Es0AhqBVIwAopUhoREUHBwQh2B6ePqS2xAnevDggYlgnjx5WnI1M2TIQLly5ZR/v8ZHyE2YMJnzNbPT4cNHqWvXTlS/3icUNDyEkINZq1ZN+nLREjp0+Iicm/vo4SPy9fHka4/QiZOn6K+//qING7fQUC93+vbbtfIbnJHsN2y4RFT/9+R/socG+HtTGpbvRkbG8PPT04ULl+Ta5s0/08depeL5p7tuHQFNMK1jlCxX/PnnnzQsYASfn5iWAgN8k41govPYiAcMcqaB/ftogmnDaOKsyOkz5tB1PpfTfYiz6SMA7+iKr1fSzp27+QNSih4+fEjfbdjEY/c6G+LhVLRoEcK4Llm6nLZt2yHX3L9/ny5cvEQ9unWhGjWq00X+7zNmzqWvlq2gup98LJ7Wd955h3bt3kPB7I2tVfMD6s7XFipU0IaeJt8lf/zxBwUEBdNDJtqQG735ZpYkfxiKMPTsPYBmTp+U6gkmwNm1ey/17efwUrxP1NjxtPfHfRQbE5VkBBMYme97Bw4cJDcPb5lj9erWeaY5hvNzF365lE7z2ajFihUlSOe+/34bz9k3KSI8RNalajA6Q0eNoR7du1Lx4kWf6Xn6RxoBjcCLR8BWghkY4EMRkeOoAZ8//kH1quTtE0Cd+Tzytes2UPXqVajJp43o0KEjFDEmmkKCgyiWSScIYHZ2rE2eMoOGB/rKXjIyeDSVKVOaOnZoKy+/bftOWrFiJed7ulBkVIyJYIaEhjOZHE3v5HtbflOpYgWxJdKnz0Bdu3SkmzdvkrdvAHl5uFKJEu+9eCB1DzQCyYSAJpjJBKy126pqZbhOE0xraD3ff0d0DV5QRJZVbseZM2fZEPbhj0V58vJ0o0yZMkqnfv75LAWNCKEgdhLAM+rjF8Seyyci21FRTxAPyHZg1OI/9+8/ID//ILp85QrFRI+ht99+i9at30Dwsg4a2C9FeDUfPXpE8+Z/Ke+IjyI8v0ndXjaCmVLeB8qIYkyeypcr+8xDlnwE8y8KZMeF2vcuXLxI06fPpt69u1OJ94rb3V+sP5chntSpYzsp9JEuXVq5x+mfz4gDL3hEQByCefjIUZo7b6GsV0QbdNMIaARSJwK2EsyQ4ECORH5FR386Rv6+nvydzvXUC6t7+fl50cSJU4UsmleExZ6YJ09u+R4qByzIac0aH8iepiKYxsq1+E22bNn4237KdM9nqVSbOkdI9/pVR0ATzBc0AzTBfEHA2/DY9d9tpKUchYyICKWs7LkE2ULhgD1799HE2LFUsGAB011QyQ5ErF7dj2kHRzZHh42hmHGR9NGHNeNcEx4RJdHOSROixWsJ2c2gQS7UkQ3jdm1b06TJ08lhUD/5gL0qLaUQsqTCOyW8z28s+3JydpfIeGJkx8+LYL7+eqZnhh9GHhw69+7do0heqzDkVPv7778petwEasMpASqCCWXC1GkzKWvWrKYoxDM/XP9QI6AReKEI2JODmTFjJvqOv+sTJ08Tgti6VQs6ws6mOexsys77Rrp06ejY8eMSwVQEs3LlSvJtP378BBUu/C7t33+AGjduKL9X0cth/kMlMmkLwUyfPj3ly/eWCbO6rNgowyon3TQCLysCmmDaMbI4c2nylOl06dJlkU+cO/cLyxyGSARqXMwEOnr0GHVjeSMMzX28Gf3DRg6kX9VZlgHj5sCBQ5IHAPkjZJO47pM6tS1GMPGsSfysG9evi44fCetNmzRiT9xSloDdpWGs669SuSJt3bqNxo2fKJEx3GvGrLlxfjPE1ZFez5QpjkQWRigkHTDM8ubNw9KyM+TiMljuh36uY+nInHkLqOz7ZThCd4bKli3Dm2onlqEtEe9/iRLFydfbk9asXU+rVq2l6h9UkXfJx5IQb85HKFKksEhJFy/+ipydHaTvq1avoaL89/2co1bwP/kn8iDOc+7azFnzGJMCdPzESTlLCjKUGH6nhPCMbyzQ13O//EpR/H5vvZVXciUgO+3TuwfnZPwh44e8VEhXczOZc3UeLGdmGVvM+El05epVyZ3IyOdqXeTxHuTgIjiov5lPG8hlg0aESp8nMAktkP+dOJesXPktG8OBFMLzoXnzpqRKrH/JmAJPh0H9rRIC5LDhPpgD+A3mEcjwlSvXZPybNmnMOSfzJd/28zYt5SOYhnNHIsJDafuOnbT623Wcq5KHfj1/gXr37E5r138n96vD82bQwL4i9R3DUiJ4WytXqigfVHxkEWFHCfhFPJ6rVq3hv+HfDlKzZk3kOZu3fM/jNYkqlC8n10ICFDtxitwb8teKLBFCLsvOXXsoL2MOTzI+5Hd4jkMiGzVmtPT5629WkTNXBIQE6fyFCzSWvb+QDw926E+5c//rdYasaebMOVS23PtUhD/6GzduZsPgpKwNSJXwDjt27KLpfE0xlkYe53+DNBn4wMAAdoXeLSgfdsgoMT/atG4pMqbVa9bSnt0/UsVKFSiQo9cg+2qeWZoziEQD7xMnTnE/88lzMffMJb8q3xSGSpcuHWjPnn2Sq1msWBHC+oQTA/mo+Pc2bVrR4iVfyVzoy3M2dsIUi+v05q1bMlYZObJ85eo1ys1e+U6d2tHChUsEx5YtmlHJku+xd706TWFS9Rr/32PeRyBR9fb2kPl5+fIV2QcyZ8lM1679RiBlOEcO6+W336+bJLLIP0qOfe+Lrp1575pAe/f+SFMnx9JraV6j8TyPsnFOVO2ParJDZjMd4dwo43gYFxWikX37DRaDz3HwAKs7OcbQn/OjsO8YZbNWf6gv0AhoBFIcAvFVkR0dHkUjgvzpPH/nEE0MHhlA/+Pev/H6Gxx5hHpoOEcnP5T9Bd//UqVKSBoR8jmNEczLV67SVd5b8W2EgkdFMOG08h82gslmA2rUsD7vqf+qMmyNYMLGusf2B+wykE7dNAIvKwKaYNoxsiBYIF/I68mc+Q2RYGXOnIUTvz1Eww9juR8X0unfrxfn5z0SGSQ2k9CQIPqZJZaILGDjg/TiLpM75AJkyZz5KYKJDQv5eDD4YLCDWOBeIBSlS5UUIjN54jg23MuLAb1s+ddshA+g8IixFn/TssVnNGiwq+RgYlNUMs6RLB/LwsblgoWLOedwtkTXYFi6suRsDJMS9BMbrKOzG1WvVpWNuEFMBucwUVnLhUxC6Ns16zgRvobkNSAy8A0TChXhU8Y7DHcXV0+KHR8l/V2zZj2Fjxkrz/qTk+SHuA2VZ+HfIO2LiZ0k/wZSmhCeeJalsfD0cKGw8LGcM5GZjXcnyXkEKQaBix4X+y+Wvl4iU8V4VKhQjlxdHE3SOmAeHBLO0ZCs/PfBMjtApnr3HUjdvuhi+pv5tFGHLePvlvLWVHSrV89upnsobPPmzStzBETDWlMfswN8xhcwLc45Z8AN+ZJho0YKqUC+ba2aNZjINhFnBAoWTWLPbWxMJBUokF+cITt37hEnxXCeS1WqVDJhgHEskD8/fcL5oUYpI0gLikWN53uAnB1jMjTYcYjMd5AZ47WIShmjeRkyZiAf30AaGxkmpArPAIFFUzmYcAYMZBLfgsl33z49RYI0OixS/rsxYqze/6djxyVqhWgw5pqzqwdFR4WzsVBSDr3u3LG95BtDnuzs4kFTp4yn94oXl37it+gLcvAwHz1ZvuzJ+TBdOncQwon3wji1b9dGIteW5gzmUwTPYxSBwjpCjiqK4+BZlnJKFR59WArqMGiAkHDkHsJwwXvAyQMscEg4ZNlPmAwu4/weyK0trdOt/M6n+Ly34byfIMIeyWQc5foh5VaYVmKiHM55RbeYWGEf+ePPP8jBwZXq1/9EHEbAIiOPDdYDiOcQd28qVbKEzAU4eFQO5tp13yXbvvcTOxuMebgw4qAeCBs9UvYWOJ3UeIBIGpty2gwP9LMptxwOF6gIfJlgJ4fk29ra1f+uEdAIJB0CykmLb/UXXKAHDd/CM0wWnZ0GSeEeEExvb7a7Royi/v17S9pAZNQ4dirnEKcrHMbvvltIviGwPcLZrlERTJynib1/ANtNKq2lWrUqVIgVTCjSiL0XzmlrBBPOUez32HNwL9gKyMEcOKAvVWT7QzeNwMuKgCaYdowsyAeMOeTu/MKRCl8mfQULFBDjzdxQwm2VzGw8SybnckTwh207mRRESsWzhCSyyCsaOMiJunPUxdyoUhK4evXqiPE9f8EiiUIWLVIk3t8Yi/zAAB/A98Zv1b1BUvG3XhzVunz5skRXVD+xiUPeqf6GCIeHl594B1u3ak69e/UQcgZjF8TGw82FGrJXL2psjJDZM/wukKWANCJqAEO7b38HmjZlAkfYdgjRiY2NknxFVSQFUT5EQ80LwBhleyDGlsYCVd4Qldmxcxf5sCGJCA4+EiBzIDAgRG0/b2UqNnKVIzfjx40xyevUuCAqrQimJXKYFAQTkS1XJti//vor+fsNZXL1mdXZaGneXPvtN3IYPEQizp06tmWHgLupoJO6/smTx/JBRIQPH8fgkNGmMVDzEs4ORepy585tIo2IDIKIooEIZ+brUCwFDhI0EFU4N9BUPrE5wUSkqdlnn8q8g0EASZJyyqgoJ+YMCB4I1+XLVyUSh2iT0ctr6f2N87sVz0lEqjOxdxjjvmTpMnY4RAnpe5/xSYgII2qoHAXVqlZh4vyZzGlLc8ad+4V10O2LzqZ1lJBE1tK/QX6FyC/ILyoUGue7WpOW1in+BkI4iyP/wAfrDA1jC2eI8T7ACw1Exfbl3QAAIABJREFUEk4JjBnyhhDRBRHHe2KeK1zT8lqG0TWB85AUwYxvrSXFvmeJYBqLCxnHQ61HtUhgTA4LHMlFOP6fYGJeLuO/371717SWmjb9VPZpzC84lBB10E0joBFI/QhAYQKH5SVWY2RlJx++TbCb3maHJfZcEEzkYG7bvosWsYoGzspHj/4mR8eBtGnTFinSU5IjmGleS8OqsosUxHuJIphQWoVywR7Ye1myZGHl2iVxuiO/+wLbP1DGoNWrV5f34rnxRjChhGnCChsoTv5m+/HWrTtUs2Z1dmh2NNVySP0jod9AI/A0Appg2jErsJktWrxUykyD4GFzglFnzdCKCAuV6Bk2MBXdSohgKmPUkmde5RFt2rSVN7/hvGkulWgLCB8MS0u/MRrg2GDNr1P/3qB+PY7I3IjTT8ADYgc5rCKJMGL7D3QkF5aXoBqblPDmjRMV0+7euy/eQ/TLiTdxyEsRgYBEFQQKkbQjR3+SjTyGj3WAMQlpCQiBashN+INJQkIEE8+MbyxusXwQUdItLN3Mli07DfUcIgV4evUZKHLQ0vxBUQ3exRbNm5mq+FoimAofEJCkkshK1ImJ8AcfVJNIMCJYMdERcaJ1lqampXmjjHAY0ahAi6InqmKw+rc//viTq9bWFmKHljZtOpG4XueIdf+BTjRiuL8Y4YjwoNCQRM//K8YC2aq7p7fJmYIIpeoH5rSa37ivJYIJiey3LD/FeIPQw8D34aj/ubO/xBnjgwcPM1F2pdEcvcLHPD9HUo25rLi/LQRzL+fKfrXsa5ERY3whiXoWgln7o1rSP0tzpkD+AuKUMa43ewmmIkjoG5pxvlvaA9Q8BEHs2eMLkdAvWbJMfos117lTBzrIJNJ4H8hgoVBAFPvDD2vQpEnTxDByHDxQItkgneGjg0UK7OrmxV71PrJOjc6chNZaQo41W/a9xBBM5ZCCA8AokcUeCVxG8H40dUos1eA1BidMcHAY+XKRDzj4dNMIaAQ0AhoBjYBGIPkQ0ATTRmwRyYMHHInliOKkT5c+TjQkIUMLcjxEBPZzSX6Vn5cQwVTRC0QYEa1Ae8JSOeT5gdCq3CMQhDwcaYIkF3lgMHgt/eYK5xKoY0oSG8HMwflRIEYgjsdYaqgkk+gj8gGRm9CqZTOR2kGiiH6DiO/ctVsS5fF3SN9AdCBFRT6eipYah8KSsa6M3uioCJo1e67FsUAEE8ZkkcKFRZYCoonqrE5OA9m4DBJD1DwqbHyuksgqiS2Ma1VMBPmo5kV+FOGH5BMy6PiK/GDuKJIOWSeqxoJQufExKKdOnxYS3qhRgzjHothKMFUEs2aNaox9c4nUKoIJKbY7Sx9B4FX00Xhf9e+I2ObLl08ivpArG+dnYiOYkOWmTZuWj7vIwfmaWykwMJh69OgqeY9GMqT6kp6lRCCGziwXzZkzRxwYrBHM998vLXMdsk8ce2GcR/ZGMCElReTV0pxRaxCSV7VG7SWYiGDOnj2PJk4YxwTvts0RzN69uosEGrhivk6ZOp3zNpc/FQktU6aUyOGRnznUy01yOY1RS+wLKM2P+wBnEOoiRQqLw8iWtWbNsWbLvpcYgqnUHMghNS/yYyTvcAxBCo29xiiHt3Hr15dpBDQCGgGNgEZAI2AnAppg2giYIh6I2MCYQUPOEow3a4YWopZ7uJDFUG9/LpM9VIgXimogtxHSVvNjSpC8DvkdZHCILsD4h7d+FxdJQa7lo0cPxXDEeYwqFzOh36D4y2CnIYnOwUTEEsV6ECFsy5VP/TkyhKZy0JTBd59laoqIwRB3cvbgIz+8Od+gvFwPsoMoGIw+H78ALnwTRJ9+2lCM5VlscNer+8lTBjd+p4xeZbhaGgscIRI7cbIUinmveDHBDcViRvKxIaGcT5c2TRrO7wqW3AmQ8q3f/yAEIQ3/XTXIFpG7aRwX3Geo9zApJoM8OeMxJTiCJIDP2nqXJTWWjilBwaehQ/2pM+f4QZqIeyN/F7JYyIbhvIDMB++OuYXzM3HYMwx/c4NYESxgrPI2kT/iz/dDLiuIgvHMU0WAZ8+eL84A5OUhn2TylGkc7ewqRA6Fb4AtCJUfE3RIgsyJXEI5mCj0A2fBmbNn/+tDTrk/KuOq6BzyXZB7+Pffj+Tdq1SpLPmj5lFq9AX5xyB1GBeQHWOzRjBxPAdIIYr0QJakciyfJYLZq+cXssYtzRnkZ3rxfMAaBe6QQSFSiJzNhHIwo/m8VBDfexzpR141zleDU8ScaCmnRnw5mOvWb+Q81goclawpR+UM9RnG6yjAlLuM54BYwbmA/QOEG3sOnA84TByFkzBmDx7cJzeWtaNYUBousoP+YC3YstaSYt9LDMHEvFjJRacQace6gqNN5VYaCWb58mUpmKVuDRvUeyoibuP2ry/TCGgENAIaAY2ARsAOBDTBtAMsHC0RFBRCj5gIwbhLkyatRGS6saF+5MgRrmi5hRo0qCsEBId+T5k6k66wRA2VI3FOG4yhyWx05+GcSRRWQUQMUYQ+HJEA6TTmmkHaFhXNh53v3S/5BLgeBreqeArDeemyFXE895Z+g4gW8tDwn0ocZRvMxUlAXBCFfPz4H8ktsFRFdsHCRVSeq4IiSqmqyH7Fz5s/fxEhzw0yPUj0tnL1T/XOhTlZHkQJBAoGLYw95EKNDoviAkCrTUgjZxMGISIxyzm6OZPzF1AqHJEIYIHcBxQZ2cBV3uLDE5VMw/i+5mPh6uLEpIREIlepUnmODp7hgi/tJHfizJlzFMb5pMAdRWVQMAljZV5FFpHYGTPmmHJDVcdRPRgFg07x2JYr+77IghEVkUgcSxZzcGVhEI4lXKRk27YdQhRRrRYVg3uwdBXSxA1c9RREEpLVL7p2FDkiosE4CxAkDrmnrVq24L6eEfLn4e4a51xMRbA2bd4iJA2Yoz+9WSZdnAk1ijWpsca9IT9GwSkQvpVc8TdPnlyEKDTeG+OKpqSXqKgHUgaiDwN9Gt8LDWPyGedPIrcNc7xcuTJSCRUR9A7tP5dxxtpAft9fXLgJ0TUUqhnHkthatT4QYr3oy6WUhivRZv7v7MFWXCYeUWjjGKMqLPJSURQK5BuRVGOz1C8QrNlz5pveuQ/nBO/avUf+N6oRY2xQpAYVjCsw0Vj0n6QU74T7Iz9Y9QGVdb//YZvM8XxcFbZf357iAIpvzoDYhY6OoBOcw4zIaTEmzIhKqjmL91FNRTfzc/VWVHvGWsV/789Vk29x9BJyVdWPZpwzWJ8PBVfVni2tUzg8JnCl3vf5HTG/cExOyxbN6c7dOxTAEWJExxs1rMdjVZYm8MHhqMwKwon9SM6I5DzLR6yIGMbXQhavGiT0ODYHFYfV3hXfWkvsvgelA+au2jercMXiFV+vMj237eetOV94eZzxMM+fhAMFhYBQjRlVvVH1GET5ODuPoJZAZd0H7FBBAQ84HYxHmdix9etLNQIaAY2ARkAjoBGwAwFNMO0AKyVdiqjVeTbGE5J7voj+wsBGlTV1SDEMYRAqEE4cjYBcMBj/iPZM5MI/IEgprYFIIo8RuYfmOYDPo6+qwnBPJuHmZxk+z/NTn8e7mj8Dct8pU2bI8R0o2PCytJRwRqYRS0RIR3GV3rJMUHE0Co6hUYXLcHC4Lcd+pJaxQVQcji5LEfHU8g66nxoBjYBGQCOgEUhNCGiCmZpGi/uKYj6IEiFKhkgD8vledEMUARHbJ0/+x8Rxkch4UdkWDRFNkExjjhSOc4DRF87FXFJiRAHvg0gKoo3Dg/ykwu3zbHAe4CiNvn16xYleog8vK8EEqT7/6wWJriHXGBLnl6mlNIKpznZFri6i1mgYAz+W3iNa3ZjzgV+Ghhzw3Xt+FJmwMaL8PN8NfcCeoptGQCOgEdAIpG4EUE9CN9sQ0ATTNpxSxFXI1YOUDkeTIKexebOmT+WovYiOIhqCcxgh5x3FlW1RtVE1dVD9wUOH5SxNkAdIKrt368yVXXO9iO7a9EwYhXu4GulmJsM4igJyxufVgBHk0sa8UDzbXCLavt3ncizJyxDp27FjlxyvAnKDqr/IA31Z2jk+0sgogf2Cz6CE7PRFNhAeYD6Rq8pibuM/V65cIRzp8SEX4TKfey+yr6n92XAIYu3qphHQCGgENAKpGwHYJppk2jaGmmDahpO+SiOgEdAIaAQ0AnYjoAmm3ZDpH2gENAIagRSJgCaYtg+LJpi2Y6Wv1AhoBDQCGgGNgF0IaIJpF1z6Yo2ARkAjkGIR0ATT9qHRBNN2rPSVGgGNgEZAI6ARsAsBI8FcxZXEV676lqpVq8LVe2/ykU+3yd3NWSpGv+iGdAZ3Tx/qxRWxcVZxYhuKRkVGjee8Xk/Km+ffnPykbAcOHJJc/mH+Q+NNEwDeqFSMqtmoXp5QS6r3x5nXGHNbnpmUeLyq90JdgtFcsAwV3BOaC88DH8z5YQEj5eipkiUTXx/Dljn+PN5LP+P/EdAE0/bZoAmm7VjpKzUCGgGNgEZAI2AXAuYEUxEe3ARHzaAAEc5VfdlaaiOYLxv+r8r7XOKjl7xxJjGTehQOLGw4Hiq1Y6AJZsobQU0wbR8TTTBtx0pfqRHQCGgENAIaAbsQiI9gIqJmT4TNroemgItfFYKJ4nurVq+RKsUVKpRLAci/Wl1AsbJ1fHb1a/x/Vfm8cJzPbG8DSV2/foNUL3/99dft/XmyXa8JZrJB+8w31gTTdug0wbQdqxR75fXrN+TA+O3bd1L/vr2odesWydrXU6dO8wHoK6jOxx+JlOq1115L1ufpm9uHAM4anTlrLh09+hOhgmn02HB6r3gx+26STFdf5g/5JJ6rlStXos+aNpZqua9ag9Ewacp0unbtNzm+p2jRIqkCAlRC/WHbDtrOBl3vnt3onXfypYp+v+hOWiOYZ8/9QoMG9rMq4XzR72Hv818Vgqkkmo0a1ksSabG9OL/K16Ma9mTeS/OwBDsjV6c/zN889yFOUqnenpZSiVxK7Zc92L5s12qCafuIaoJpI1YPHjyghV8upcVLvqIH9x/Q55+3oq5dOlKOHNlp5cpvacGXS+jMmTPUvPln1JNzWJ73mWs//3yWBg5yEkMluQkmILt37z4NHxlKn/Mh7cZjSWyE0+pl6uiTh0yWgkcG0ptvZrH6G3WMy24+dzMqcnSSGcCJve99ni9z5s6nEydOUXaeL1evXGVJj4fFOQJvrJuHt7xzvbp1rL6zpQu2saNhEh8/MXJkAM2du4A6d2pPxYoVfaZ7JeWP7ty5Q14sZercsR19zM4J1ZCHtuLrlbRz524qXbqUHGXz3YZN4kkex+QYBOzixUs0fcZsusV5Yu8VL0onT56mnHw+aZ/e3Vli+Db9uG8/RY+LZVJ9jJydHEznaCJHa978L2lA/97U7LMmlCVL5jivBOcMnCW7du2h29y/50X48MwpU2fQpAnRFgkmjsk5cJBzzHhfSc/GUn4mc4cOH6UDBw7KvoN3fPTokZzVumLFShlfGFuQX7blvalB/bqEeTdv/kJxNgBXby93KlfufTpy5CcKHR1BeXLnpv6MSxn+N2OzNl+PHT/B0s6pFODvzYZdbqtTBP3cwWO7ePFXlI/fI1vWrHw27h7eL8/JkTTYr5LrXZCXBawxt44dP0kRYcFUtWplq31OygsSksji+JoS7xWnWh/WoImMaYaMGekXJpzVq1elNq1b0ZjIaB7H+zzvb8u5uOfPn6ejPx0Tp96jh4/IjY1pY/4m5sDGTVtp0+YtlCVzZrrA68bT3UWuDx09ht7i84n/5ojbG7y2cuTIRvd4jvx8+gx/N/pSmTKlJZcNROngoSN08OBh2UOvXL1KNWtU53nXic9KvUuxsVPYgE9Ply7hWJvG9HHtDyksPIouXLhIBQsW4GdelHNUK1eqSMNHhFK+fG/LWr546RL58r4HCSP6uI4jRjlz5qA7vKZdnB34mJyrFBwazmc7F6f/8ZnK/zx+TF4erpQmbZqnntm4UX3pn3kOpnp/3DszHyfwy6+/UvlyZfn9+tM3K1fxmjosROSNN16XPWHe/EU8L07Q3zxHGzdqSIePHBXH6VY+ixjH9TRkLOBYiRo7njH4QLAw4j9wQB9xuny7Zj2VLlWSc2sr019/PqSf2RZ4/fVM8t6wB9Bmz5lPmTJlkuO5zN89a9Y3adbs+YIBHE/9+/WiKhyN0y1hBHB2b0hIOB/X1U6wHcvfgKBAX8n5PXHyFE2dOpMy856Pb8wQl8GULXu2OHMJcx1zHON3/MRJ+qRObTkXGN9q8zWEHN1oXq/4Ht28eYvefbcQPea19PDhX3Se5z72shw5ckgOJr5Ly5Z/I98UzHGsMXyHGzduINdOmjxd/o613ouddbly5SRvnwDKxbnYuXl+YA05c97wY14DltZE9uzZ+f5fW5zPltattfxjPc9sR0ATTNux0gTTdqxMh9xj8cfGRAm5VA0foDVr18drMNrxGJsvXc4bWDE2tvEBPXv2HA0Y5Ew4OP15EEx0cg1vypCmhDCRSepzC2FwghigwaCOzyP5++/XhZzgrEpc8/U3q+nnn8/wB7q3TaTUFrBhtDzrfUFOo8bGyMcO5CVDhowUyGeG3rl7l/NFgp/qIwjC9OmzqTd/oGB4PkubOm0mbd7y/VNz9FnulZS/wXzBGgkNCTIV5Thz5iwTah+qVLE8eXm6sZGQUR4Jh0nQiBAKCvCl++zccXL24DHuxP/pIpEe4Dp5yjRasnQFjYsOlzUAQ3Gw4xBqxMat+xBnevLkMUWMiRaD8cMPayb4KtYIX1LigHth7UJ1YIlg4t0whsuWraBRo0ZQFY72oql3fvTob3IY1E/e7ccf91MkO1MKs7GjcHMZ4km1an4gxWPSpElLEUxSIP8aHxMpZPLQ4SO0ZMly8vF2f2rd2jJfsTZHBo8WQgJJWUINjqJRTFqOMqk19hN/HxkSRtWqVJazT5PjXYz92sVOp779HGjm9EkvnGAuZKdH7Y9qirPkjwd/kKPjANlL0bp07khXmcQEDg8hF3YiYF7iO4P97MzZs+wsmEc+Q93YUZJFMCtZsgQ7+VqaXhVSv9GjI8nd3ZkKFsgvpAaGcYvmTdkhOEqIHNQMw0eMEmdDxw7taM+evbT+u01SlAaEVxHMe2y8w5Fx/fp1GsHj7e3lJsRL9fPGjRvy98GD+gvRg8EM0gZjfljACLn3bHas4ZkVypeTvvzxx5/UsmUz6TsiTTh/9atlXws5rf1RLRobHUvBwYH09lt55Rqs6xs3bz71TPwWzzEnmHh/de+33nqLYmInMVl9QvXZ4YJrQQJwbjByX/FskDmQcPwd3w9FsC9euixOLWBy7bffBNPWrZvR6m/XP4V/0yaNTb+DokfJnquxI2PV6rVSeOYx9wFEqEGDenyPtU+9O/Yo9M/X11PWCsbDi/sEkqpb/AjA0QhHnQ87LnB2r9dQfwLpL1OmFI1mpwcIIxwgi5cs43l8g8f+DVbNZJCc51u3bsmacHYcKA5zNZdu37lrcQ0Z5ye+U55eftSV12v9+p/wd2i53B8k0kgwi7N9hnVwnL9NOHMY5Hf6jDms4KlADXkuHGenF8gmCGnoqAgayI4e9Pf7H7bTap47rXitwJlnviaKFC0szhFL89nSun2Z8lJf9HrQBNP2EdAE03asUhTB/O2339nodhcjEh75F0EwsTn6+QdROEcFXpTMDx8FyEgCmYikxI8xPlweXr5MEipyBKKnzLbkdkbg/nt/3JeiCCaiAMFsYOXPn8+EA4jKKI6q7Nm7jybGjpXoh2ogOnAw1KxRjYnYdIn6jouOoLwcgVENhp/D4CFUgA1pODkQLcDHG+QMsuDH//wj0YbevXpYlR8mRPjs2CJsvjSh54EADhrkQt27dxGsjBJ0EG9E/2AwODoNEVJuTvKAGyJfMeMi6SMm1jDeHXmvKFniPfL0dJXodof2bQnGj3mzdb7iGYiEWlt3iNQM9fbn8QmSyIA56UNUGwZ/cryL8Vkg4j17D0gRBNNaVVMQQqORGp/0EoYnopcJFQhSZKcFK2vGxUyUiq5vZnkzDiFSMjwPjnSOj51sIpjq3vH1R0lDVcSvXr06Yhyrv1coX5YdXT+Yqsiqvnxc+yM2yJeZKn6q58OYXvH1KtPf8X5ZOdoNh6HCwChHxXo3J5iHOPK6kKP+/n5eMq/UM4sVLSoEXVV2VX+Hwy9v3tyCofHeiDLGTphCw4P86Nix47SFibW59FLh37xZU4sEsyNH1UaNGkNDXAdzlOuRkO1POUoKgqmqnap3/5dgjKEv2IkGPEGWdLOOAIgjnAqODgPkYjhI4JBp3aqFrCE44lQ1V3Mps7W5pJ5uad7+/fc/ce6vroEDFFF7FcFU81bJxeFMiomZZOqXWlutWzWnrzgi6e/rRW+xc0Vd36pVM1q3bkOcNYF1CQWCcR+xNJ/VvY0YWEdUX2ENAU0wrSH0//+uCabtWCWKYCIXLioqRjYPRLPg0YXMAiXrlaTv/IULNJbJAaR/kMjhw9qtWxeJUuzbf4D+gZE+MpDysJGNKNfX36yili2ayQaKCNAQd29q8mkj8cztZ9L1kKuq4XrIrbDZIFfhEntmIdM8x9IML48hVLZsGcnTM/YN0Y8+vXvQA/au4zfoJ2RauVkO5+o8mLKzzAQNXt5BDi40zG9oglEBRAAh/YT3vVChAiJFGcAeeXiz4WGG/NjdzYU/qq9xWfsYqsiFEt5h7/Ja9uojVw9G7NVr1+L08QN+J5CNBQuXSF/qflKb0ryWhjZu3iryp4iwEDE+1nOEFe9ymiODe5nIwGM9lD3xKATw+PETlsaslehk0SKFaf/+g1SwUEG5H4h7Ae4DGiTQ02fOkfsicr17z480k/93WY4AQAq9kWWKkN81ZQMaRlpC0VwQp/CIKNrJkswJTKrUM/AckIcw/re9e3+kqZNjqWLFCvwOS+TavIw9yFJIcBAVY4kOPjpz5i2gsu+XkXmCcezfrw/tZvIxa/Y8+egix7HuJ3XESEMUCzIstLt370mEL2PGDGJQwrvahqXOkH+XLfs+SxjfFNkXIiPwygI3eEUHcaQCYwXScOrUz0zcurG8p7vc01I/jXmfIBKDndyofds2LCNvGmf+oO+QW2ZkeaB5++XX8yz9dqYPqlfj0u8ecXI2IaUN4o85jLSJLDVFFA/9deeI6E2OemBdDB3qTrl4PVlr1ggmxg1zBdeVZCncXp4DnTu35/XXXGSq1uYDHEJYS5CfQqaLCHO6dOksRjBBkBFhmT51Is//iha7HjN+khDwqVPGS5TH2DCPe/cdKGPjOPhfwwv9hqS9YoXyonAA4bClxTdfsa4wz8yVHMZ7KqfCbo6QqfGx9Mzn8S4pnWD+yvN8NsvZn/CelDt3Ts5z3S0RQ8jslJGKuQODGjnwhXifOnToMNWuXUsiMlifiFaD5O3nb8WePftE+ofoXD6uUvs8CKY5CUyIYEZFj5coLtYAGqKf7+R7h5av+CZRBNM8Z81IMLF+cTyManBonT591iLBxN4eFBRCPVjeun37Dt6n89Mnn3z8FP6IjMZHMAcO6Muy/QniXMRedZmdZJANW3r3Jp825m/0bXGQYa/w8hoisnjd4kdAEcQrV66YxvUkf5fSsBzciaOSo8OiLBJMzLm3385ruvFHHDn/k20R5axAXQAUbTJfQ0bHSHIQzOWc6qCO9LGFYKrjjuKbz5pgJs/q0QTTdlw1wbQdKxPBRHQIxjs0/6ohh+safxgsSd6UofXmm5nZm+kk0pu58xZSOza2Xd28RL6ESAVkY5Do4L+DCMHj3o+L9iAfAx5QRAtB1iAxRPTQ6JFXEUxUsYOsEOTJeP03TJJASiLCQ0QmAglT5sxZyNPDhfNnxrJUM27fHJhMIKftH44C+bFXDcYNIqa4v6uLo0SEIFFycHSldp+3TlCWi4jMELehNCacDVwmwjB2QSyBFcgOcg5dmLjC8wiyg1wjYAYpKRrOlALxNO/jgP59Ga8xco2KpBijdyDakA3jA+/r4yXjBaIFYzN2fCRdOM95Di4e/N+jpF+QqYWPGSv9KsHRHmMz3hf3Qd9+Ys82ZK+49nv2cDu7elB0VHic/ELz6XX16jWOJrlR9WpVTTgarzEawhmYAPr4BtLYyDDOsSsikTkYKH+xseLKMkjgiVxG83vGjJ9oimACR4xbxUoVhFSiAYODTMoQETx//oLMI3j2S5cuSRn444p8kIHsOEBk3I+xxwcZkkjkdo4bG0Hvv1+aif3i/3IIx3FO198W+2nMdbPkjFBECF5fV86PsdQUHshTsXQNxmUGk32j9FGNBebpF1072VSEyhrBhFHv7OpJAcN8JOcY0sU5TAjgJACBTWg+YM14sJwKUX6MQVrOKcP6B0E03y8UacZ7x5efCcMKz0OOpqVr1F5QiR0Ual0gMon9ANFM9BlHY9jS4puv6J+PX2CCKQHKqYA8oviI6PN6l5RMMJWM+NPGDSXX8Q5L9CxFMCElBfmAYwdyTksRTDijIEP3dHcVR8bzjGD+P8H8U+R+mH+2RDCxR+GICeSpLeI8XRXde9YI5lxeV3BYIW8/vggm5h0k9LPnLDBFgY0RrZrsZIWkF99dfK979OgqOZ+W8I+PYGJP3cwOzx+Z8KPC6Sd1PhInmjHqqt49Xdp0/G1/Is5JOPcQyQ0M8KGsb/7rFNTtaQSUHBw2DFQsaPhbcHCYSLWnsRNeRe8wtnCOqgg9pMywpe6x4/x1/p4jd1+Ny2FWZlhaQ8+TYJ49+wtFcmpNG3YG2hLBtDSfNcFMnlWjCabtuGqCaTtWzxzBVARzx85dkisAIwLEDfKcsezJVfl5ly9flagkCjdA6mMu6TKSHOSuWSKYxhxM4/UwNiBJxOKAd8yXjc2CBQqYyJt532BYgmSA4KJoiBxizKT0KhPf8ePGULZs2WwimNjEIVvZuXMPJ9dHiTGu8qFCRgZKJBFe27mDatNVAAAgAElEQVQcjUNU15+joSgcogxPI8E07+NrHLEM4lwlawTTiImRSABjYx4cjNC+/R0sRo4sEUzjc22RKKu8M/wOBqCKBCdEMPv2G8zFaT4Vp0O2bFn50tdkzuzjKBVI8lt580puHqKi6m8LFiw2EcwjXLTCgfMSYzn/ThXWAQFTf8N8MJ9nlt7FXHZrToTN+wlSaqwQq+6JMVfE0xp5BC7WrrFEMBFhHT48lHJwVCSGSXSRIoWtrnJrBBOKAuSConAKIvuxHGHctGmLEKx8+fKZnCGK0BkxRKQE88rofIjvedYIF17E2jWWCCbIHpwVWEP9+vaW+WSt8ENC89UWgqkcUOhzUhLMZ3mXlEwwUagE0TLkkcMZge9BEM9f8wgmCA++G3C2wOEXzDmsiHAbJbKbmNDs4OinB+dgpmXSonIQkyKCCWMd8mzVB5AtYw4mIq9wTOLvyCHt1OFzdsR885REFn3BfgXHJdYGSCBULZCGgkQbCSbkgPj2mD8zoRxM5EuCdKD4l3p/kANIVEcOHyZKDqgJsmbNJuocSxJZEBBEQ+E0rFWzhnwnUVTFEv4JEcyLXK8ByiI8c3ToCHkXkG/zd8e4/7jvgMhwL168LN8l5NfB2aebZQSgijLPVVVOguocqQaxr/lBdSnUhMg/9qPHj/8Rko81BAKGHEz8d6jDFMGEQsnSGkoKgunl5cqF974Uh/anXPDn2LETUrwOjlD0xZsVN8jdRQ7mmrXfUQu2j8xl41gTUAfN4OJtCc1nTTCTZ+Vogmk7rppg2o6VzQQTxGVY4EjTnRFdgVwJ0bEtLI3Lli27fDxQUQzXOgx25aTykSxfvcQ5avklb8qSQZQYgok8rkWLl3IE45LIqFB5EjksMIgR6TPvGz5svfoMpDqcJF+6VAnTu2Bza9G8meQ72hLBVMawpahvXa6SiqIjuI/rEC8hUCNHBIjn2Ugw4+sjCFNiCCaqFKIoDCS0MHpwfMYRLnMexmNhLqtMLMGEsT6OZY05WF7cvVtXUzEb8+lnHHdIZCHriuHcKRD7Rg3rk6uro/xv80JTxrxOSH5VDibmG+aiMcKnnjE80E8MvMQSTEv99GE5qxFDSwRT/Q2EM6kksojQIXeqZYvPKICjfFhLkEQj4qPIKDBHZUtj9M8awQSJhxR2A1e3RXXJ61zgBIUdbCGYeJ75GMT3POWQgfw0qSSyuCcqyWJ9IRqzePEymjBhrDh01BigeiWaihRbm6+2EEy1hlGZM6kksgm9CzA133fNnRkpociPeQ6mqnw6hwlk8feKUVrOv0PxEsj0jRLZX1ltgFQG7NvIL4Q0EPuzkWDe5L0chXJu37rD5CQHPWSnIqpSJhXBzMP5iogCwSD/kyt816v7Ma+xDyXnF4XLIE9ExBrftveKFzflfaKqp4omOg4eKMWCljNhw3cR+z+Kmv3FUSZjdE9FaBs0qPvUMxs2qM85wEctVpFdt36jVCwuXORdiRxCsaOqyG7btpMde1npNcYYaRqQJapcU/Mcvd9+/508PP2ofr1PpHjLpcuXLeLfrm1ribx+x4V5unTpIIWb1BijwigKKqF6KcgjnG6ooGv+7kidMeKKZ6IStDUnkB3my0t1qTqeBNVUO7T/PI5KBWQS+xyKL2Hfy8gFeeAY6MdOtay8Byqcb9++K1V/oSRDISk4eUqxrdO8eRN2eH/51BpKCoIJCSzmGb7hUGzBwYH5g/FHugfeB+v7Ca8hRM3jWxNtWrcUh0dC81kTzOSZ8ppg2o6rJpi2Y2UzwTQveIMIJnLJihQuLLlhIHMwICBVg2fTnT2cOIoAHzqUpkY+SlISzOioCM6Xmit9gLw2fbr0ceSnKJZi3jcnp4Fc0S5IcrhQxdVSsyUHU0VvkT+oIm7m90LE6WuWBMFz37tXd/mY4yxHo0TWUh8jx4zmMuQz5HYJSWTji2CiUAqI9s5du6VoSimuyAjPtaWDlhNDMEFOZs6aI3k8n37aUD6G+LD8wd5sYw4m3sM47pD9pE2bVkqfb96ylQIDg7kIRGdxCKSkCKalfuLjqIoa4b3UXEEEXx1rAxLj4xckOaTmRX5gQEASDAfEUo5qWCryowpdvc1kEUV+EDWFxByRkNpcbAQy3ghea9Zky+ifNYIJeTAi+JAII2fUeL21CCbK5LvxGh/Dcmo4Caw9D89C0RvkcJkX+QGBhrz2A/bMu3sMtVjkB0Y6pOOqyA8k6pDjDvPzFpkYJNrvcNRVOXPM16Mt89WWHEzcF31BpC1s1MinivxAcgg5YCWWb8dX5Cex76LeLaVEMO343KSaS/U5kKlmqHRHUygCyX1mbAp97VTZLU0wbR82TTBtx+qZCSY+wMh7Q7VHSBsgEUUxH1UVUxlhIHPKoLSVYKJaJs5LTEjWiBw+eIMR9ULOIBpkO/Bsowpl7MTJT/Vt5Ihhcm4avOlhfJwG5Jw4G2rr9z9IH1HlDnmgvpyHhX9HkQlv3wCR/iBqZGzIbfTxC5BKkiBYIJ2I0NSr+4lcNm36LJaGuElJd8hFcJwCCK8imPH1cTQbrSiGAukiiDPyVSzlYMZHMNXxFwHDvKX4CRryKy1Vo00MwQSBxgcEnlKQyyecazOfS4yjmJHxPEg83zju+N/bd+xk2dkAxuyREJwqfKwDCF1S52AaIzv2SmTj66exuqnKx2vD1f2Mx+hgLQzlszFRIAk5S8ZjSryG+lEA5yGhWTqmBGeLzpm70HRMCXDevPl7yZPEGMIrjVLykIYjX9VYgdZ82VsjmCBU/sNG0OSJ40TGCPKLPExbIpiIoqGK63scnUJ+NKTx2A+UxNbcIaVy8pDXjQrNiDSiqWNKfv/9hkggUUDE/JgSOJGGsBoAz0QEDJI8kHhIsBSx/2blagrgqLa/71AZC2OVWjzHlvkKwooiM8OD/KUIFP438ssRATA2HCMEOT6KhEEiqCoFK/ktimR150Jmlo4pSYp3UX3RBNOOD52dl2qCaSdg+nKNgBkCmmCmnimhCabtY6UJpo1YwfO/8MulUmnzAee/fM55iYjsQeaAKqMLuDT6GT5cuTlLLXGwMgwn1WAYIml8EXvzK1Uqz/IZPnT3v8PmYdwhKuHCBUSQfwhtPqq6Im9xw4bNfG5WXTG8UQV1Ch8afIWT2CHDQSVOVElDFACEDhVBYThW4iIwOJcMEj7j9cjVCePrHzG5q8wRA1QcRFTM1cWJDUzic/GWPdU3HISOqqaIMEHCgYOk0ReVOwijeynLBCOYtF5nQxIFdVAUxpw0wcCHhAhyleycu4mITh+OVKJYzdRpszjJPqMQXVTWhKFaoMA7VI6rmeJwdrSe3b+g17mCK55ljt+3a9bJ+WLvFi4kxXx27torGOGsNRjXOCNTYYJ7jZ8wWQ6rB9mDtGbGzLmCm2qQJPXo3lWiR+rsTbynwrJjx7byDigkgYb3wBmLyI9C6X31LFX9E/lViFCj+IaxmUs08W/m4965cwdaxHMOB43j0HA0VBxG1BuJ/wsWLqLyTD5QRl9VkUWOneqrmqMopARCgzEEJqqKbFp+V+M8a9b0Uz4br6wQfuO7mM8lSIWmz5xtmp/x9dOYY2pe6MpIalDZGFE5yMow7pgviHijSAjWEtYYJE9wPuDswPf4eA0oAFBtGeXg8e8ouLOIpZ/AoRf/Bvijui8cGTg0HtUju3BkHFUfje0uy/qwflF9GPMC6xcR0Dof144jT4OMD0eqbOe8H1THLM2R1YUcIcVB8zhvcN6CRfHOB4eB/eh//K8hHMm7yffBPEVFYlQqxDyERNuc/AIDRPfm831RkAcVJU9zleFHvGZA3LHGcA1ku4jCFytWVIpWAEPkTENeh8IVkzjXDOsXB5FDGYD8UWAFeW86jo6rOaKeb8t8NT9yZiXn0I3jgmChIcMtVpPGnMM1qHqIgljZuKrxCc65y8C5UP369pQodXK8CwYE98V5ct9v226arx9/9KGcvRnf2bo2fhJsvuwvLmADzF7Wpgnmyzqy+r2eFwKaYD4vpBP/HE0wbcdQE0zbsUq2KyH/nDJlBkcAHE0H0Cfbw5LoxohAIMetVo0PJAqCPCs5EJilirYcC5FE3UjUbRA9AwFB1BVSVchyQawgrUwoZyxRD32FfwzCN41JIiSrCUUTX2GIUsWrn2bCimh6MOdLv6jzb1MFUP918mUnmKlpLHRfNQIaAY1AYhDQBNN29DTBtB2rJL8S0YLzv17gyMQZOSfL/MD0JH9gEt0QckcQM0ShUJESuW+IhCF/UcnwkuhRyXobyBxBMiEbRlVcNFRhhGQ5nAv9qL8laydeoZsrWWRxjrbhaBJdwCJ1DT4q6eL8XEhz2/AZqYj0mstrU9cbPZ/eaoL5fHDWT9EIaAQ0AsmNgCaYtiOsCabtWCX5lSizjdwsyLVQVRYTNzU0RFxRKAjSRBiYkOZBioby36mpocoaytUf5FwynEsJkg/ZXPdunbkCY67U9Cqppq+QS0KSfPfufSaZnVLdnEk1QCdDRyH1v8yVNPNwRVBLecrJ8MiX4pbYG1HFUjeNgEZAI6ARSN0IoE4HapDoZh0BTTCtY6Sv0AhoBDQCGgGNgEZAI6AR0AhoBDQCGgEbENAE0waQ9CUaAY2ARkAjoBHQCGgENAIaAY2ARkAjYB0BTTCtY6Sv0AhoBDQCGgGNgEZAI6AR0AhoBDQCGgEbENAE0waQ9CUaAY2ARkAjoBFILAI4jxPHxODc3syZM1u9Hc6kDQmNoODgAHorb96nrsfxOR6evuQ2xImPzilp9X62XIAzYU+cPMVnrbqaCnHhbzhGytZ+W7qHLc9+EdfY+2629BHjhnEZyZWWjeOSHONlS39exmtwPA7Oyv6Mj4oyPxotvvfFedZ58uSWI+aSsyXFc3APFAgzrsPk7LO+t0YgqRHQBDOpEdX30whoBDQCGgGNgAUEUivBtHcwUxPBtPfdEnO9JpiJQS/ub192gpl0SOk7aQReDAKaYL4Y3F/Jp6KSIg61xzEgRYoUpoBhPq98NcoDBw7RJK5ke+3ab3JcivFcwYT+7VWYQBcuXKTxsZNp954faXRoEFcwvfrMc8d4r4iwYKpatXKiIcR8XvrVCoIxnVrmc2rqMyoOz5w1l9au/Y7q1q1Dri6DEz1mL/oGmmC+6BEgruj7mJav+IaKFS1ClStXfK4d0gQz6eBOaQQTEf6/OKrapEkjSooIZtIhpe+kEXgxCGiCaQfup07/TM4uHtSpYzs+YqGzHb98MZfiQ4rzKXfzWY9RkaPpnXfyJaojOMcwgCUpD/96SMEjA+nNN7PYfT/1UcAPAwN8X3mCCRxAUqZMnUGTJkQ/dXB9Qv9mN/ip8AcwyHv2HkAzp0+i998vI5KoZ507xnslBcFEP0CChgWM4LLlaWU+X7h4McXvEeZ9TslHjty4eZMcHFzpgw+qaYL5AiWy9m4dKTmC+SzExN73j+96TTCTCknsvSlLImsklZpgJt046zulXgQ0wbRj7K5ylGnCxCnUpHFDqlnzAzt++fwuBQmcPWc+de7UnrJmzUpff7Oafv75DPXv11sI4e+/X6cVX68UgmzLuZXG63Hm5bz5X8rLIIcBZ0ba2zTBfBoxGGMTJ0+zSDAT+jd7sX8e16O/xYoXpfLlyibJ41I+wfzXyFGk987du8m2R+xiR9GdO3eocaMGdmNr/G1qWoMwyB0cXala1SovFcEc5u9N4RFj6dbt25Q7dy46eeIU9ejelZo1a0K//HqeosdNoKy8X/96/gL9/fffFDlmFB08eIRWrV7DZ/Tm5HNk75LPUA/OkUxnMQfz3C+/0oQJkyl79ux0+PBR6tq1E9Wv9wkFDQ956pk4h3n9d5vk3pn5LOaz585R5UoV4+R+qchrfP2O7x7ubi60cdMWU79v83gO9XKjS5cuk9+w4ZKf+L8n/6N/Hj+mAMYkTdo0FBkZw9+W9HThwiXJr2ve/DNTLigmvqV3a9SwHs2YOYd+OnZCzmSuxgqFHt2/eOrZTo4D6fsftst3sSw7rGrWrE65+czj+QsWUVCgrygkjPfo2aOb6dk473nd+o38n+/ozSz/js0wv6GS0xcdM5Hu8LnK165do/bt29KHtWqQp5ef5MbmfSuPvFNafjfYEFBTREaMSrKcWbs3g5fkB0aCiTPELc2nHDly8JguoR/3HeCzu9PK2MI2QpTROM9atmwm6yM4JIwesA2Vic/0/u3332UcT58+QzfZ0QWnZK+e3cWJiPWJdXj2zFn6gm2pu3fv0VdfLadsvN5qf1STzp+/SIcOHaECBfLTJT47uPZHteS3d+7eobGcW5mB74/f1uL7Y47t2LmL5s1byDbam/Tkf09kbW/btkNyoT9v04q8fYZR/vzvsEP+dXn+iCB/Klas6Esykvo1XlYENMF8yUZ22/adNGnSNIoZN4Zy5Mj+1NvhAwrppa3RQ3uvtwZnajJurb1LUv37y0Iwf/vtd3Jydid3N+ckkaAC39RGMJMrGgjHkY9fENWp/SG1bt3Crqln/tvUtAZfdoJZsuR77OzrQkeP/kRjo2MpbPRImsTOpho1qlOjhvXp+++3UUzsJPL18aTx4yeTn58XvVuoIM1lY/TGjZtCSs2L/ICQBoeEU/XqVajJp43E0I0YE00hwUEUy6TT/JkeHq6idPH39aK3336bIiKjmfQ9SZBg2nqPTp06UOiocLk3jG18T35lAl33k49p1OgxbOSzsibf2zQyeDRVqliBrt+4QenTZxAHJox6b98A8uL+lSjxnsz5+N6tV88v2HG6ikaODBBVga9vEPXq1U2crebPHuwwgIaPCDUVh1HkuUP7z2nR4q/i3MPH292kKrnIpDgwMNg0BlOnzSTMz9KlStLhIz8JcT7NKqcxkeNkvEBWQDC3bd9heqdTp0/TUO9hLPkfoQmmXbvY0xebE8yQ0PCn5hOcnTNmzqVATsdJmzYt+fkHUbVqVWSOoIHcXb9+nffWQHIf4izzRc1tENMdO3bRiBHDWFb9j8wpD3dnmSNqfZ46dZpGhUXKeML5rgoIIYIJJ5CXpxs79X+X+wexwgXOFvXcK1eukJe3P7m5OtKUabPIkedlKZ5L4RFRVKpkCblOEUxf/0CZX3D8YN49ePDHS+FwS+QU0D9P4QhogmnjAMF4jhobI55eP/54tGrVXLyZyOUoVLAA7d9/kIbwRvHhhzXj3BEy1W/XrBWPaeHC79LevfuoT+/u1LTJp/QLe5nxMc+a9U35Dbxg2OSyZ88mH/yjR49Rt25dxMjet/8A/QPDYWQgGw5VxYsbFRVDb72VVzahWhxRLVqksGxyly5fkY/n34/+pl2cv/bGG6/T2Mgw+mHbdjZM/o1A1vn4Q/nowWtdoXw5IZz4oMdyhBZ5klMnjxfPm/F6bGpbt/7AeSuV+Hk1+NrJsvF25z7C6F2zZh1NnjJDNt+e7D1etvxrvuctun//PuVmL6+r82CJmiLi84S91vXr16Gw8Cg2at4iby93yWNDdHUxb+BD+MP80Ye1TN5jhePqb9dxNcU84j0ePKg/becPAIytEiWKk6+3J61Zu55wzaeN6/PGfkM++F26dKA9e/YxhgfZ61dExikrewqR33f8+Alqwx7CxUu+ElLkMLAfzZo976l+Z2GPNT44O3ftobz8Lkd/OiYGGyII5uPQp3cP+QBM5txK8/fH2GIu4d/u339AWbJkluqMuI8liSzIJ6LmHVmWvZ8dAz/9dFzeYUD/PiJ9xn3at2tDDowFcJ4yFUbPLYLRWPjdQjLWmzZvpblcuRKtEUe/trLRirkF730Ljg6sW7dBPKh5cufmdwoUzyiiAPiQrlq1RvKUML8RXYERBjmoORaD+PkbN2zmeb6KWrZoJh/pNjwnjJUyb7OHH/mmN/iDjogF5jvGokzpUvIhnzlrHhUqVICOnzhJAzjijsqA+9jzHJ9E9ipHCyxhnz59eour2lwii/5YGiOMNdYssC/JH/y9vIY6d27P79VcohBw0EybPov7WpC9yZdkfX5SpzaPQT+aOGmqaY8o9G5BJgWTTF7t7xifIxxNqlipghg8MEYu81qN5HWcmecB8nBhQMN7jvXcuXMHgmoA8wWVR5csXS7GEdZrcx4L9GPOvAUSiYFKoWzZMqxU6CNzSjVLvwVxwZzCfClTppSsoTNnzlFvNsjhZU/Hnn70Kyp6PO8db9B5JgRVqlTmfasHZcqU0XRvNa/gVYenf+36DdKPli2by/jtP3BQ5h3+vTSPMfamYf5DqWSJEhb3veJsDD5hYgMjbNGir/g3JWSewngH4cA8V/sTJNMVK5bnPXgDxTDGag/D2Me33+K9XnQzjwSqCpiqWqyXlyuTwXHk4uQgBET9vX37NrIWVRVXdR9PXueBQSEJVpFV9wA5nThxqolYqb937NhW9nysfaxXS/JWa/2O7x71OHcW0UHzfrdr21rms/o7DPJs2bLRSf6WKUxskUCqd0DU6PKVqxZJsfmzVRRWPUe9G9Ycvqu2Vu1UOGXIkJG/w3niVCZVUljHwQNoEX9bPuV9F/uZlsgm3Qo0J5jG6sxKopqNVVz4VqsxTWieNahflzZs3Gyaf8Z1cO/ePXHk9O3TUwieqtpsHM+1676LQzAV2YxvzNXflWPDvFK0ej4imLCT1L+nZPl50o2uvtPLgIAmmHaMIj5mAwY500A27qsxyRvk4EI+3h5Ug/OD1qxZLyWlzaML36xczUbnNIqNiRQCtWDhYiF1Af4+QrRgbIJUooFsHmSjcVx0BEssLohh3a9vLzYae9HDh4/E+waZzvAgP/Z2T2A5RWY20J3oIhu5IFmuLo7i/d774z5+XpREMLGhqv+dKVOmOHI+PNM8py2hiJH59SATKncQHmZ4eGNYKuTu5iTvDPLpx55rEClEtipUKMfEqC97q0fJ+6LIz7z5C+kbNm4mxo6lgkzU4bEHYcZGDuNaNRiSsROmCI7whIOA79y5h6Vjo4XUrP52LUWEhbBxuU5kJxgT9S4g9A6DBgiBdvPwFmkvCupA+gKMnRwHiTGHp8G4tdTvBg3qkv+wEULUQfDwkYEMdC2TM/NxANmLHhdr8T69enYTrzyK+WDcQVgwdjC+4yOYw0eGsmHuQ61YxgPJMt4BRru/rycFDg+l/JxbC5xB/OAEadignhjfxoZ5sJQNujEstQM2Bw8epv4DneSe+FiCCDs6/+shxcd4Kct9MLbjGW8QwGNMxAc7DpH5CFLi4xsYBwv8Dk2RQfMcRxgD8OiDQMGZIRjzfAZJq1evDrl7+NCY8FDpNz6giNoAD5BQSwQTEQIQM0trIL4oonFuly9fViIolsb6s6afCsaYn8AKebAwXibwHL3BERbMZUiUYDDeZcPD2yeAsrBhjveCV1rtEdgLFO6ITGFegjwDR8wDGA5YfxkzZpDxg1d9iLu3eK+xlo2EyLj34L5QKrgO8RTM0I+rV6/J+FWvVtXqb5VhduDgIYodH0XF2aGAfenftTyOc7XfJg+W91WtUknW4blzv8g7oc8dO7R9al4hKoX1BOfadu4X3gFkFb9FVG7lqm+FUN9meW/hd9/lYzfC49330KcIlo5G8x6IeYf3wj5bmyO3KPJj7iQwj8Z+t2Gjxf02JnqMSFFfdLNG1Dw8XCg8fKzJgH0WgolvxL/Oh4WUnUkbnFfHjh8Xh5glgmlOXp+FYMZ3DxDMUF5ndT+pLf1AwzgUyF+AHVhLLRJMOAny5XvLNFQo8IS5gBbfuzVmp4klgjmS9xzzZzds0IBGh415KoJpjWDC6QaH8o4du+UbBCcn9t6ECCa+BXDGKTKrCWbSrUBbCCYk38Yjd5KCYMKJWLx4MbavssnLpE2bTpyvS5Yss0ow4aCbys7JJ4+f8LW52Nm7XSKXcOZqgpl0c0PfKWUgoAmmHeNgiWAW5A+Nu7uLyHwQlTMat6qYBsih+flhIFIObGiCMKkznIx/Q+TA3FhXZBEkZwJ7ohF1AsGtyRFDGMr4DQy650UwlTGNfE5EGBQ5RC7DQDYKQUbaft7KVAgF+Sfho4PF6BayiqIoFy6I8erBuToN2UgAQWrcuEGcHD71IXny5DGTa38hVzD6g0NG0/SpE4XwwSAGKW/NkeXevXqIcW6pqAuIHCIeU6eMp0c8LkaM1fha6vfAAX3YoB9KzThfCYZztmxZxdgJY2PQfBxgFMf3/r3ZSHd186LoqHDTuNsrkTW+wzHOKcH/BkHPwEQlJmYSeXq6SoTWnGAa54U5YTEa6h48nyEhQ1Pz9sGDB0Kk0BARdnL2iIMFjEdI8eIjmD//fJYGDnKi7izpM55BBgyVsyA2Nopy5cxJyBfs28+BQkYGsqH5doIE09IaMDomjBgY50POnDlk3lka63Fjwyktvw9IIyLRiJptYscDMIZz6IdtO5mYRcq5hOYExxLBNOJulHxC3mjML1T3SstzF/loxhxp43ghJw0yKkTkVT8Q4Tf/m3r3hMZaSeWN2OB3ffs70EQmmyDYqtBOUV5n5v0yOrDg0FLzBM62CCad06fPjrMfJbTvIS8NEQTsm2remUtkEyKYXp5DRI5pab+1Y5tP1kutEUxEMEEwnZ0d6P0ypZ8pgomotT8XnoJipFSpEqZ7JBTBXL5iJY0KGf5/7F0FeFVXsx2suFtpobi7e5HiUsFKcbcAIZCEQAIJkASIExLcXYtrcSkUihQpTotLcS0U6Js1/Xfeyc29yb0khAT2ft//vQLnnrPP2nJmzayZLXn6b0MwEcE0dw/TCCYcTM95biDnFI61yCKY2Bsec5Q9OTtGlSrB0rsZI5gJEyagJ7xfneK90Rg9Vc9OzIQAuaiRRTDVPVIkTxHm6IFTB85MOIehEjAXwcQ6fPb8maiHBrsMIxXBRHQMWGiCGXPLyxqCiQjmb6wagbwUNkFMEExjBBOKC8w1zJPxIRMjJZh9enenhexsgGqoGjvjoKBBVNQ0gok9FEXnHRMAACAASURBVM7ijazGUhJZHcGMuXmj7xR7CGiCaQPWRkMNElnI+pBvcY5lYZARwljLzTJY1ZRxlCN79gg5j/g4DffwlOqYKtqjjKeRHm4SzbNEMBGdhBHm6x9EO1hemTZtOnJh4wrELDYJJqJvyJ0BoRo7xlPyFxpx8ryKOtVg2WBhNnBUg+daeY8VwVT3ePT4Cdn378PSuGUcUewtZNkUx2fPnofzRivPYXZOfoeEs2fvfjSAjSok8YNkmCOYRtxxfyPG6npz/W7UsCFLWXdIhBZEGTLDoUOdpKKu6Tgg+b9Lt95k7j70bwLyZGJsHHdbCabxHSCRBpkFaZOCAteu8QcrfJQJ72lKBCIjHfYsz3N0HkLGeas+5lLgINCPpcL7I2Dxx8U/LRJM49w2RvnVfUHCYPAhyq4aIhfPmOBZkshCCmxuDVhDMNXYWxrrvT/voy1bton0E3lhkPPBsYM5DgyUQiA6BLNf395CrhG1g+MFBgecD3BmwAgxNuN4NeC8OkQ+jf1QYwyJuGkk3FaCiSIk2JsgdTZGkiDxr1+vbrjIqum8Ms4TYAS5uZFgR7bvDXYaSOs3bgo372whmObmrcJQPVf92bj+bPgERPvSqAimh8dQmjZtNlVkhQwKkRhzMIN57wHBR9Qf5Ozhw0ccUW4pBUCUZA8dhJIElY1xbU6Wyat7+LLCw1wEs2/fnpLf6T58CI93NqtyME2lvZbugSj9KFZgeI5yl75gHCBZBOFauGhpOIKJ7wNUJlCYIAUAYw+1R+9e3akUq18iezcUsVu0iCPp/qOFwCJfrn271iJlN302FCuIopsSTBj6kOkb72HMwdz801bGci8NY6kxvj0qV7VwoUJ0+OhRSZ2B1BxEA8oiKCRUDiaICPoIJYjOwYz2MpIbWEMwoVSBM95nzCi2CRKGy8GEUx7zDKkJxhxMNS/MSWRVRBqKCjibsbciSg6bDd8IYw6mqUS2Z8+uNJMLUSHVAPaimguYN0gdgf1TtEgRszmYmmDGzJzRd4ldBDTBtAFvo6EG4xe6fFT2gtwQBlk5zlNyZdKhvK2m3nwVVQI5RP5cP5bavW0EE9Uqc+fKJR9kGNlnzpwTCR9kGrEVwUS0Fh9dSEeHuDjyx/WieGxF4tqjr/y3MVpl/Cgogmm8B+SakAeayowhQ3Rk2R3Ih2kkGPeBdAlySRhWv/9+KkzWaSmCOZuNXkRnHnAFRyPBPHb8hMV+g0SjSACq0m3fsVOKPbRvz5UZ2VAyHYf+/XuLgWPu/YHXIH4Xf47ugKSi2UowEbFU75CT8/xQ0OPCxYuSc9m5U/sIR53YSjCjimAO4OgKqt0ZsejUqZ0U6bAUwTx1ivMqOYKJ+YAIMJp4fzlCERAYIkanisYZl6QlyTYksrdu3za7BuBwMNeM90K019IcRaQCBnpwkJ/kNarxGc+yzYVsxCK3EGsNz4kOwYTk8wbnjaEAC5wDiKqi2mDu3LnCycPxLrEZwbzHxB1z1Lg3WdomLUUwIfuF2mDS5OlWRzAhIwbWaIh+Yr+0hWCqeauip8b9FtHghAkT2rDbv5tLoyKYkMk9YWfbSM8xlIVzzaHWuH7tBheeGS5VZBdzBATOx5ccIYMjDv9uWuQHUbSFi5bQSo5KFmQHX0I2rOGMGMFGsDmCiXsfPHhYqliiKEoC/j9E6Iy5iFH129I9VBVZ9BtzHFL8Ppyr/JydheZy5kCq4bT9h/f0+/cfSp542zatw3J/Lb2bJxdi2cw1EZCzjQZVENQs23fsFsyMz4bcFgR9PefqoxBQBt7T0RdUkf2R55/xHsgjV9XSEckHabx/74HIG/9+8YLz8TMLcZw+Y7bUPnjG0adWLZtzOkiJMOIP4oz0AF7UHI1NKrUBjA6BdzPTPvy7WkMw4YCZOWuOBAOyZs1KL16+oLJcQ8I4z56zkxhViGvVrCnpO5ERTIxbMrZ7IOPHfo30JNgrqKkBZ38wOxface48cvPh/MX3TkWtUW/gMjvvpnIqAtZlIt6PoECCAwTpA1B7oEZDipQpqD87H3dztWMdwfzw5/GH/IaaYNowukYjD/mEMPRRMRMf+YDAYJHIGnOnIPGZPmOO5Ov5+XqLLOLOnbtS4hpRNsgQo8rBNHralTHn58PSs5mzJR8qP+cCQFKI0tfI3YQkCBsTDGAUzzGXgwlJB4gapEeKnCCXKwPLEydP4eMy2Cg0njuork+SOEmEnE1VORQkEHJdvCOOUkAeFjZQH47MYNM8zZKonbt284b7Q5j8Usnz1D3wHJWLaRwW4AgMZ8+eL+SxNOetIq8TfUUFRhACRLNacOGIYcNGyk+xaaNgBAjPOJY8Qp70mA035P2BHIGgnGRSYyREkfUb5Gnf/l8kl/Off14KASlevDjn4VyOMA4wdpB3ZO79G/ARN/YOzpQ/f16pKof8HXjCIcG0lIOJKnWTJwZLfqLpO4Cg4/379R/IhV8aSS6fueNjbIlgYlxUfq25HEzk7CHCZ8QCRWDw90a8jWMIbCFjlsg7zwnMTczb/Vw0KV/evCzpG8GS2BHUoEFdydNE5Kt2rZrhnADGczBRnQ9FpkzXACSvPiwfBQ6Yi5bIKvC3NEcRaXFnBwIwxzrH3IMkG+MDtYILV/4b5uoihgW838h9zJM7t8UcTEsS2b52PWX9PX36hAaxRDwpR24gzcP8NCVDau+BwdKej5xAYR5bczDVb/9mgyqy3GsVFYfDDLJT5A1hjt3h/F9T5w/mlXG/gVfenh1n/Zj8IAprOu/UWje372GdruFCNsBb5XSq3F/MbRBy5QRCZVH0BRGjAZyLCjkpcmaRS2puvwUZA2HTTSOgEdAIaAQ0AhqBd4+AJphWYgzDCHKbpct+ZIJTiquktuPcu18k7w8eZURTBnHRFtPoCYy5+QsWCfFDwQV4UiGVgEGEvDSQCxh0MLxVFVnkYEE6t4WrTqK4DCQ9qIaKCqE32EuKiqLITYOHunTpEnSWi9W04b+D1xbRFRfO/QDphQzjBFcdxW+QN4dqrzu4Cqw3G7U5c31ByAdEdVfk1sHrj8qwKHYDKVaVKhXluYgI4vocXN2zCFfU3MOGLVq3Lh3FwEPuHfqKSo8wClEJEA3vBkMfVSXxfijlDqnTdq5oOo29vab3gFEIb6AlgqQI5Zq1G8V7nJ7Pm0IkDMb7/PmLpaovSvJDaoJKt8ANpBLFaBBlRpVPVMbEf8PjjPPnjBg34cIuiEaa6zdwgOcTuVE4pw2FA9BAsEA6Ies1HQcYvqbvj/sgdxO5c97s0b7HErCyPEao8ovcvpYtmol8xmgIo/Q+xuwh97cEVw9FwRX1DiDuaIoYt2A5Gjyzpg1RUzV3MA8aNqxPC9kQV3MZpAyVQo3jgnPt4M3funUHE+kiUoVXVZEFdqZYQJ74mnNkQcwQ0YdHGBJQ41E5qjIpoiWf8pwo+78iMnh/FDmYOWuurBFUVMX8ysFSQMjNsA5QCAjVR1FlGA1VipPz71C4yIg91hckw5AdqdxmXI/qkKZr6jVHesyNERwaiFSAxJVkiRUqoAKvpk0bUbdunSTyMZmdMJmZsOAdMMcRiWzF44fKtst/XCl7BAruIKdQrb8Wzb+T4kmYr9m4OEiP7p2lYuxwxgzFg1TDfoJ8ROTPqQZvvR8rFdau2yhRTpBTRIUXLFws8wLr1FwVWfze+FtIfgvkz0c/crEStQbhuMA5rGq/wbgh0uTLlQuhlMAYqnPcjFVk8XsQyDlz5/Ozi4qMEVVflUd/2/YdYfMOcwf7FlIILO17qCKLdY4iGiD0qCgMkrubz4ODegF4Va9Wlas/T5KqzyjpjzWOd0eeFeYM5jb+zdx+G2Fh6L/QCGgENAIaAY2ARuCdIKAJ5juBVd/UVgQQDcZxL0ZSYOs9TK83J5GN7j3j4u8hxYZEuAdXG0bhmY+5IcKFnBsvPg8PBYPicsP5lIhOF2NnE47KQT4yji5y5Sh75UoVRWId15tphDKu91f3TyOgEdAIaAQ0AhqBd4+AJpjvHmP9BAsIIFKEyCykxYjE4ADsmJSxfegEE9HxM2fPSs7WAT5fFZGnuHDW3/ua8MjPQpRSHVPzvvph7XORM4wjOHDskYo8Q2ru5jaCEEGuz2fnxfWmCWZcHyHdP42ARkAjoBHQCMQ+Appgxj7m+on/QwARHHeuhgnJ5JjRI+VIhJhqppLI9pz7Ccnwh9TOMjnHmYqo7unFOaeoWvcxNzgsUPDJeLxHXMYD/UXxCZwZC9kz/odjThqxXBtS1rhQlCYy/IzS6+Z8HBFyPGPSQRSXx073TSOgEdAIaAQ0AhoBywhogqlnh0ZAI6AR0AhoBDQCGgGNgEZAI6AR0AjECAKaYMYIjPomGgGNgEZAI6AR0AhoBDQCGgGNgEZAI6AJpp4DGgGNgEZAI6AR0AhoBDQCGgGNgEZAIxAjCGiCGSMw6ptoBDQCGgGNgEZAI6AR0AhoBDQCGgGNgCaYeg5oBDQCGgGNgEZAI6AR0AjEKwRwpm7IhMmUgc/qRVXu8uXKUOdOHSxWU0dl+TlzF9Bo7xFyRi/O/3ZydLCq+joqZqOQHoqZ6aYR0AhEjYAmmFFjpK/QCGgENAIaAY2ARkAjoBGIIwg8f/43eXn7UMMGdalq1cr0mI/rcuMzhJs3+8biedpGgpkyZUqb3kQTTJvg0hdrBEgTzHg8CXAO4sxZc+nEiZOEYznGBflS/nx54/EbvX3XX716RcuWr6QVK1ZT7ty5yH34UEqePJnVN8QZius3bKRDh49S44b1aPmPq+mXA7+Sn48XlWOvqGr37t3nsxYn0v5fDlDP7l3ou+++tvoZH9uFV65cpZDQyWZxjC9Y/PPPP7R7z8+0l48T6dq5A332WbYoux7duRjlA6K4YNv2nTSXvfSvXvO5oEF+lJ69+7HZLl26LGsEa8l0/cRmP/SzNAIagQ8Xgfv3H5CTsysNGtifChcuKC86Y+YcSp8uncXvsiaYH+580G8W9xDQBDMaY6LOcXzBRM/L04NSp04VjbvZ/tM9e/fRJD5Dz9PTXQzKNj+0orx589h+o3jyC5DA4PET6JdfDlJgwNgIxv7z589puPsoPj8wEXm4u9pEMDdt3kIbNv5Eo0YMk3HEh6hz1140c/okKlKkkJzXqcb5r7/+ol597Kl3z26aYEYxdyLD0db18vup0xTKhHXX7r1Up04t+iJHDvp53345B9TBvm/YfMA8WLpshcyTfOxwwdmYO3buphcvXpDPGE85X3Lu/IW0Zct2Kl++LLXldVOrVg3aum0HLV68nPLlz0tHj/xGnTq1p/r1vqIECRIQnj1h4lRyHzbEqvNGozMXY2I5wtt+8NdDFDo+MNYJJvq/n7Hv3sNO1o/RQRMT76bvoRHQCGgEYH8NdRtB9et+RQ3ZKWxN0wTTGpT0NRqBmEFAE0wbcYTh9PDhQzY864jhOm/+IrkDdPmffPKJjXeL3uVTp82k7Tt2vTcjUvUeG/3sOfOF4KZNmzZ6LxXJr3Ew/arV6+j8+QvUs0fXCIQekhkPJoJothBMjOdAxyHUsX2bMGmNkRiVKFEs3DhfvXot3hFM47x9ZwNk5saR4fg26wUR6uEenmHE5fbtv2iQ0xDKmDEjebOj5enTZ+Q82JU92oWof78+lCxZUumVus6e/w6ER/VrpIebOAngrBk82I1CQwKpVKkSEgn38x9HUyaPp6JFi8ha9/Qay86GwtT6+xZmIfzrrzu0ctUa6sDz6M2bf99qLqobG++VNOl/72BLe98E0zjummDaMnL6Wo2ARsBaBA4dPkKuTDI7dWxHLZp/F5ZLaUoklby1UMECYTmYmzdvpdNnzrKk9lsaMnQ4ff75Z+yUTk5Xrl4VR3POnDlp0eKl9OuhI5QkcSI6+ftpsXFaf99S/v63Y8fF+fjyxUtyHepMf925QyEhkyhlqpQEpdNQF8cP2uFv7Rjp6z5eBDTBtGHslcesRvWqcSJy9b6NSAWdiqSOD/Z/L9ES1Y+3JZjHjp+gUZ5jOCrqQ9n5I4MWmYF88eIf8Ypgvs95G9NEw5RgwukQEBhMm9hYCAkOYAfEWtq5aw9NDA2iHDmyh1vdcMiULlXSLMGE1Hzfvl/Iz280pUmdOgIBxY3gTDp+/KRF58WixcvoCEc+4dxAextnh+qw8V62SL3V79/33hDT427DNq0v1QhoBD4iBCDJH8nf71ScUwmilyVLZtm/VTEf5FpGRTBdh3mQy+BBVKZ0KcJ3Ao7Kr76qyZLbueTB6TaJEiWS/E4oXuBwnjxlBo30cGUnd2pxPObPn49OnT5Ddb6qRbVZDYNvBZyEDgP6fkQjoV9VIxAeAU0wrZwRiIBgw4L0DptMMY5qID9rNRu0ZcqUFqMyUaKEtHjJclq7dgP/XSk6zDlITZo0pO9bNafjnCcJ71Zazg+oXq0y/cTyvOPHTlCp0iVlA0N1MtOGqIml++1mmeCs2fPo2vUb1LhRfapVs4Y8UzWVhwWPXNUqlWgjS0AR+fvmm6bUi6N/h48cFVkt/h3RHmyIw4e5UMECBcgvYBylSZNabvXo0WNyHGjPUsM8kucZGDiesmbNIp6/KpUrUp7cueS3qh+lSpaQ+wUFh1IC/r/XnAcGueCQIU5069atKDGI7J03bdpC0znHIkWK5BK1TZcurRj006bPoi++yMGex2vyYalZo7qMx7Pnz8g/IJiScmT5xs1blImjXENcBpFpcv+aNetpybIfmaD4h0VglYE8bUoIyyPP0IIFi8PG+caNG2EEs2nTxvyxmcbezBMS2apUsQJt2bqN1q3fRFn5Q3fp8hVyGjSAihUrEm54VX7iKZZetm37PR04cEhy1vLmzU0DHfoJyUH+Iv69GXtYlyxdLsTIaZA9R8nWmp1jkAbDs7pv/wHKwvPpxMnfOT/FnvZwDqGatyVLFBd8flyxiq5x1b10nJ/3xx9/0mCngdJHELafOd8QmBYokF/u1bhRQ/bm5iAf3wD69NOsNGSwo+S5Ilq3hOf7QM6ByZM7t8iX4b1FhBfzB+99necnpMamOA52Hijzd/NPW6lb10507tx5OnjwEM+R2/Khx7qBd9i0WSKYO3ftpWEsXx01arS8B6SskUX+TCOYps/ZxSTVrt9A8mfCWY8lWGjoK/psKjuVfWDNOpo77z81Q62a1bmaYTkhu0+ePBGJNXI4L1z4g7p26UBdOneU65Dzi/cpWKggHeR83zZtWlGjhg3k7433ql6tqk1rG+vCSDCB4+Qp0yOMN9ba6LF+rMh4xGt/CJXl/WPnzj0UHDJRIgLfftMkTJWh5gXWX948uXlenqFKlSrI2KkosRFDhW//fr3pLI/tIY4CZM6Uiby9PMSrb2mdo0AHVBnjea/EXMU6vnfvHoVOnEJYp5Dcli1bWhwKK1auZpl0dtlnsWaq8D6HuTtz1jzeD7KLwYe97ssvq5mdS1Zu/foyjYBGII4joNRkP23ZRuMCfekyf3dtIZg+voHk5eXO3+wssifDvilcqBDvIafDqsxaKvKDv0+ZMoV8w435oHEcMt09jcA7R0ATTBsgNo1cmUbMYFBOmTqDQsYHUBEmWcjb6stGag8uBgPygY1oGRNUn7GeYgzBAMK/d+HiIeZKXyOKEdX9IsuzwvNwjwA2klFlbS/LACEFhZHbvVtnChoXSmvWrheC+4BlorlYEuI92ldIL0glGsgm8tFgaE+dNos9dinZmOsvJGLuvIXsoetHkyZPC8v3ArHwZWnhfZaIKJJnZ+cg3kA8MyoMbHnny1euUH97R5GzwIh89PgxS13cxZOJZ8/jPLuzZ8/RSP53fIACGI8B/e0iRFnhsUS5c6Os1hiBgUTSGI0yEky2XJlEXZd3g+QTuZyhE6YwCQmg7Nk/F9K1b98BCh7nJ55Vc0Z4t64dya5PLzGkIffEfTBm585dEHIGqSeKGHySJAld4Ogp+mtujoHIDHX1oCCOxIKo4jp4ZDNkSB8u4rpw0VICWffz9ZYPI/JWU6ZMxd5fJ/rtt+M0eMgwySmuVLE8gWh5cqU+kKrtO3YykVofFh3Ev+FD3IxJwWCXYQTnQu9e3ekOS4X62Q+iVi2bU27Oj1S5rJZwBLFxHTqYiUoymW/APjQkQD72URFMJX1FcSvI1nv16c8S1bZReo4jI5jI9VXz3jhu+M1QNw+aNGEc5WGSZWymewH+DXPmyNHfRHabj0nVgoVLZD1PmhAszih7B2cpRgWcUaAKBtEEjrxmzJAhyuinNWtb7Q0bN/1kcbyRh+ox0psmTwwWaTCII5wPTo4Dwkn+gbNdPwdq07qVqDcgubYf4ERT2QFTonixCOOk8FVzW80JzEccC7Bs+QqLe9s3XzeJ8P7G9fhptk+pj90AGspOK2C3YcNmOW4gD5wzg1zI33d0mMx5fOgkGS84S3TTCGgEPlwEjDmZcNhHl2Dmz5ePzp0/H4FgfstOejjV4fxF/v9hlulWZ1WbJpgf7tzSb/Z2CGiCaQNukRFMGGQjOXqChjOWECV7+vSpEB71dzh3yUgIUQUNRlv5cmUjGMSmv7XmfqavYiqTU/eEMQYp4PTps8P1R0VtQI5A2NDU340L9OHiKj9LURUYdpU5eoFqmSlSpBCianwvGNtoSZN+IgY2MGjYoJ68o2mfjBj06N45HF6RvTPkkHPnLeAKn/vCyIipkQ+COYujGfAq1q9fR/qEiC2KvBgb+nSTI5y2EkxEFIGBm+tgiTiq579581pILZ4F4uDlPZamT50YLgqF55uTEeLDhegNDHfkdihyhmdFNScQCe1v70RNGjcQwps2bRrOSUlMiJYaixIh4gbCjbH7k6PSriz9yZE9u5CdiZOmcNTyoFmCB7KO+yAyWZejeoFB4wXXZ8+eS0EX47xR+FpL1FU1XniPJ7LDwhyJwz1VBLMyR8+hIjjNThrkRcJBgwg98ILDRkmT8K6IJl+7di1syCtXqsg5km/kWpWDqf4RkTpEiBHdxxgaI89vQzBxXzWvjFhAbfCE9wc4QyDHQoRuGxcZwntny5bNKoJpXHORre1UHFU2N97o12N2ysBJU7t2DZkz8zlSD0eIitoacUE/4QTAnF/KEX94/S0V8TGd28a1GdVeiWiqr1+QPNocdopg5mAHjiPvu58x4Xz9+g07VGaIMyc0NFBIuio05O3pQU2bNrJhp9eXagQ0AnEdAdhj3qP9wiKP6K85Kaw1EllLEUyogKCoScw5mOre+KbCXujTu7s44cxFMLHfwQ6w9SiUuI657p9GwBYENMG0Aa3ICKY9R8YcnYeIoa6MImVUIWkcESDI66wlmIp42XI/01cxJXNR9cdUfmgkQTDEK3K0wNc/iHawhC1t2nTkwjJHEAxTgglZJKI1OEalatVKUukWcrqoCCZkeSDc1ryzn89oGscyXIUtjmIwJZioGjqJpYFLl/4o0Nj378NJ+t9HOFT5bQkmpIWJOTfD33+MRFLUmIFwQSaJDxFaokSJRfKp8jvNkS9VCMU4BrjOSDCjmhPjAv2YHO6n8XxExE2WmoIkDOWo5MMHD8MRzAf858VLljHxvCbEYuXKNUKGBzsPorE+/uEwNc4pVejmEZ83BiwXc3QcEkhEQ42Fd4y/eVcE0xyxQRS6N0cwy1coF0EiC+lkz979hUS3aP6t2RxLkMuNXEl4E0thnUFcTI4kiUmCWYpzQbds3c6VbLeJhP3O3bsiY35bghnZ2oZE1tx4Y5+CvBWR7m3bdtLo0SNlTEHQTaPtwAYS5uU/ruJoYD7KlCkj5ySNfCuCGdVeqda2JYIJiSzGE/L3c+xUAFl3Ydn2LM6jxf6KlAEQYdVQIfjM6bMyR1XT1W1t+PDpSzUCcRABKJZcWDkDmT72AJyDOYzVOM2+bSqpH3BSBbFjPDnvBagCD8m9pSI/5ghmAz5fE7mWPmNGsVApYVgOJlJ+4GTrxVXknzx5Kn8P9Qf2oupVq0hFWziK8b2GogfkVDeNwMeIgCaYNoz6hxLBRGQR0ZlJk6fbFMHMwXmOuXPlEikniOaZM+dE0gcCp4gz7o3S4ch3hOcPERJjlDamIpiQgeLYCOSSog8gb0aCiSjIjRs3RaaKKNaUqdM5j3GFWUkfDGwlpQXRMhJrGKKWpJ3IrcVZmfjgQJaXjM/ddGQJMoxbFcWObHpZimDOZkfERJZRPnjwwKYI5gB7Oyk6kD59epGzenh48VEb7eir2jXD5Ywi8vgnF0ZAH5MkThIWLXNzdeG8z4mSd6kwRf9B1EGS8aFEHuKw4aMkPw8fa0QezeUrQmb6+vUrKYoTlUTWeNyLtRFMcwRBSaQQyTQt8mMqiTUnkUXEa+/en8UoQHQXhBo5tJjz6t3N5WACI0sSWUsk6W/GFNJknFOJKKnxvaMTwTRd23A6zJo91+x4K0cYilx179FXnCDIk+zZo0uEnEUVvUa0HkUsoiri8y4jmDh6BvsKqj4ePXpMiGMZlvUT53zLUTYW5NU2bPX6Uo2ARiAeIIBKrpPZjkFdCOTvw/nUtk1rqSUwcdJUsUtQNwCtLNfKsIVgOgzozyqp+eLMypo1K714+ULugXSj0ZxKhG9EqlSpRB3zFRf3Kc8qI6THJGWnHQhoP7teEVIp4gGkuosagRhDQBNMG6BUBBNyvPbtfpAInTE3z5ocTGsjmOiWLfmI5g5TB5lDMSCQBWyyML7sWQ7Xj6NOX3NxGlOyhzwryOXM5WCO5fMD57AkFbmkyHeDMR7E90eOGmR16jkpOKcPJAvPgzGKTb8350uB5EQVwcS/2/LOBw7+Si6cLziMiRGIDp6F3D8UnIHxjEI1MDzxQUB0y4VLkeMoC9N8LBQPWcjFcYzFW6yNvBXn/LMBA50lR3Koi5NIB2fPni85kqX52fBwoghQxw7tJOpjbOoZ44J8xWiHBxbeUJBEVMM7yfIcYwQzqjmBPL+9P++TfM5//nkpBKZs2TJUgYtSQdqK/tBpUgAAIABJREFUeYvxg6wIkV/keaIhLxcOAWC2a/cewXQIvwsifZBT+3Nhp+9bNhPc1ByBvFOROEhw+/G8yc+FoNyHu0peJ2SmL/mDnDdPnlgjmMox4MiHb1euVF7yOiEPVX9vlMSaEky8A6S5ILswGtCOM/HCerXv31cIJrzSv/12LEz+bBxLRTCBiylxNyfzvHf/vhB15D6WLFlcooiQUxsjmOpekF+bNmvXtnLEWBpvVKhVxBxVdFUupunzFAlFvjY89Mh7dHZxe6sIJvCIbK9EoR8vb1/ON74ojpsMLHfFGoJDDI4F5BRjLBy54BUcQqgijGNhUJRjmPsIXuMjCNEHOJbgEKhdq6YUKdNNI6AR0AhoBDQCGoHYQUATTBtwhhHpx5G7tes2iqytAJem/pErGaJ169KRGnPu24+cQ7Z16w4qXryIJH2rKrI46B05mDdYPopcOZzZhEIX8+cvpmwsxUP+oWnek6q0GNX9mjMRAHkwlbXBCJ0zdz5HSIpyAZbidOLE70LEUKly2/YdYf1BH1u3bikFWUDEUOAEHkFE5lQVWSSzb9i4WSR0pUuX4MqQF7jgR0vJ1UQUEVIVGHvoRxo+C9OfcULFXEg/8c6QjzRi6dqOHbsjxQAVTlE5N6p3BoY/8PPXcMVeeDAzc94YvJeIXiFyifEAriiqUpRz9FBhtnatL+mbr5tGkKzAeFbFcVS1XBTnQQEUSEhRWRcVU9FatWjG8tNbLBVcyTiUor59esrfuw0fKZWAXVhmiiqga9Zu5D9npPSMAYr0mFaRNZIeRGLw3pAW479xxud9jl6qPtSpU4uaNGogXtLI5gR+4+sbRAm5gExK9q6iQY6Iaqpq3lavVoXzJ2sLZi/ZAAcBR/VZRDwdObcSc3DT5p9kbiRkaWUmfqeuLJlEUSpILeEZBhlCkSc4ENRZlid/P8WS5QmCP+YOyrVXZbkQiIEtOIZMmMyVgY9SS8YZ0ifjnN7KktL5LL2GVBOY1Piyusghk3DxI2ND3yDRRv4vCg9hXl64cFGcHi1afEePuTLyXM7PRb9QEbotn212kSvpBrO02LSpHE2QFZCezz/PJrmK5tq69RvJm6/JwRVMi3Bl2D3s+VZ7AyRUILB4JvoOh8NC7iOqy5bksveovIw/I1ewT58e4rDBvXLm+kLwx9gbm7VrG+sE8jEfn0Cz492IySJK8IMwLuM5DaeDubNssfchIgAHCnJecdwLigfBqYGcbOM4odq0ce6CtCPSOG3GbKv2SswpRCaQuw0HR5XKlcSBg/GpUqWiSHjXc14tKkXiKJpbt29LtWRUTsbegSNn0vEehIrG2Ad0FVkbPnL6Uo2ARkAjoBHQCMQAAppgxgCIcfUW7/ssvLiKi2m/EDl0GuwqJA8RvthqUckMY6sftj4H0SMcD6EKQdn6+/h4PRwkiAh7jXKPE7KnmF7bkDlf5iiuuWrW8XG8dJ81AhoBjYBGQCOgEXh/CGiC+f6wf+dPjmkj9J13+D0+AJJfFA0a7T2Sj2v5IlZ6Ep8IJiKXOKsSUsQFCxdTX84vMY2YxwposfwQVJvFOaGIzuI4lhpx5EzFmFrbiAIiSogCQy05uquP84jlCaYfpxHQCGgENAIagQ8QAU0wP8BBxSuhGIuS5FqS0H6gr/5WrwUChXNJcc5jU5YMQ1b7LpupjLB92x8iHGPyLp9v672Rp4dKfAcPHqYxXG0UVXM/hoZiRTjnNHPmzCy1/f/KpO/z3WNqbePdIGVFDrX78CE87xtFKO7zPt9TP1sjoBHQCGgENAIagfiJgCaY8XPcdK81AhoBjYBGQCOgEdAIaAQ0AhoBjUCcQ0ATzDg3JLpDGgGNgEZAI6AR0AhoBDQCGgGNgEYgfiKgCWb8HDfda42ARkAjoBHQCGgENAIaAY2ARkAjEOcQ0AQzzg2J7pBGQCOgEdAIaAQ0AhoBjYBGQCOgEYifCGiCGT/HTfdaI6AR0AhoBDQCGgGNwEeJwP37D8hh4GDKly8vpU+fVjDIlCkjfd20ic0F2S5e/IO8R/uRl5c7Zc2SJQKeOAfYg4vc4dzlj+l4ro9yYumXjjEENMG0Esp79+7LQd/7fzlAPbt3oe+++9rKX8bvy7Zt30lz5y6gV6+54mSQH2/k6WLthS5duiyYHzp8lPx8vKhcuTKx9mz9INsQOHHid5o+czZd+vMy1a5dk3r26EJJkiSx7SaxeDXW85SpM2jHzt3vbT1HtrZQ1RhnU65YuYZ+P3WaunfrLMeIfOgtLozLh46xfj+NwIeAAAimk7MrDRrYnwoXLhitV9IEM1rw6R9rBMwioAmmDRMDm1CvPvbUu2e3WCGY6miIF3+/IC9PD0qdOpUNvY25S209cy8m+43zKbv3sKOZ0yfFCYIZk+8WcyP0fu8ETIa6jaAa1atSmrRp6OLFP6lzp/aUOHGi99uxKJ4e2+vZXHcsra3bt/+i/vaO5DjInk6fOUtp06alJo0bvPNjRM7yWaf2A5zoh9YtqUP7Nu9l/OLCuLyXF9cP1QhoBKxGIDKCuX3HLvqbo44NG9az6n6aYFoFk75II2ATAppg2gBXbBs+L1++pHnzF0kP27VtTZ988okNvY25S20lmNHt94oVqylvvjxUongx+vXXw9S5a684QzDf5t2M7xNzoxJ37nT12nXqYzeAOndsFyuOl5h689hez7YQzGPHT7BjpS+Fjg94544VOHEePnxI9evVoZu3btOEiVOoYf26VLlyxZiC2qb72DIuf/11h1auWiNkOGnSpDY9R1+sEdAIxF8EIiOYsFkyZ84kdpM1TRNMa1DS12gEbENAE0wb8LLF8LHhtnH+UlsJZnReyBi5gSQ2rhFMW9/N9H1s/X18uD6+rou40G9Layu25r0x+hxXZP+2jMuixcvoyJHfyMPd1ea8q/iwtnQfNQIaAfMImCOY//zzD61bv4mWL19BadOlo+rVKlPVqlVo4sSp7KBPQleuXKNvvmkiapA/OQVnXPAESsPKsEuXrxB+G+A/ho4ePU5r122gjBkz0KNHj2ioixOlSpUqLAezSpXKtGjxUvrt2HFRlLx88ZJchzrTX3fuUEjIJEqZKiVB6j/UxZHy5s2jh08j8NEioAmmDUNvNHyaNm1Mk6dM403mBLX+vgVVqliBtmzdJptb1iyZZcNyGjSAihUrQg8ePORrp8um8+TJE8rEnrV+dr1o9+69vFEtowIF8tEXX+SgzT9tpRs3blEnjgThnkuX/UgLFiymMmVKU1++fuq0GYRctw4d2grxOnT4CL3iTRHy2QoVytH16zcoIHC8bHC3OBKBDTMZe/WrcCSiTZvv6TXnUa5Zs16emSdPLtk0V/OfJ4YGyfVz5i2gYkWL0PnzF6TfPXt042tSktEITpcuLf38836aOWse9zk7nTp9hnr16CqJ79hsX716RXPnLQzr92DngTRr9jx5t25dO9E5luAdPHhInucyeBA1adIwTPb3x5+XaPr02bRq9Vr65usmVLBgfsqV8wvq09eB+vfrTZDvHTp0hDJnykTeXh6yeb969ZrWb9hoFncMrTGnq3mzb+jOnbvy/MePH1OfPj3p6dOntGnzFjp79jx17dKBunTuKDMC90TksWChgnTwwK+MXytO8G9ICxctsXpMMvM8MH2f775tSr/9djwCfkWKFKbxIROjHN+g4FBKwP+HsXz+/DkNGeLEWN6SD5v6oP60ZTsd53lZqnRJ8hg+VDy5CqdVq9dRrlw5BYNuXTtSwwb16cCBgxbHUy0PEGXMLeCWhd/r3LkLNGBAX8qR/XMZ76XLVlD58mWpIs/DZpyfnDJlStq4aQvNnDmHihUvSrn5mVu3bud8wjPUiGVLTo4DKEWKFGTpvrh+6rSZkiOJcduzdx+95rlVoEB++nnfL/J30RnLb75uSpcvX44gecf8NbdGJk0YRyBjpvM+OuOW/fPPwq0tld9sug7SsuwY6z0RS45DxwcS8jPncF707DnzaLjbEPoiZ44oxx970CTeg+6yEYR86kePHss+8wtHL9XY5c2TmzG5Qrt4X3JjgwmEExH7xUuW09q1G3gfKkWHOR8aa/b7Vs1p2/ZdUY6v6fZqxNfcvoeIw/Xr18PG5VteL9hvpvM8Qv9O8fypVKkCdeQ9cPNPW3ju/afwqFWzOhuTVXlfyx1hr3Ww70vYt3TTCGgEPhwEQDDt+jlQnty5KVu2rPJihQoWoK++qiX7qopg4juC1rlTB/5m3OF0Dg8a7OQg+xr2knp1v5J89/Ghk4QohoRMJje3wZSTbTJ82+7evUe9OC1KFflJx3UoJk+ZQSM9XDltKTV5eo2l/PnziS1Uh59du1YNUZ5BXeHA30jdNAIfKwKaYNow8kaCyaxIDCEU34B0FSQldMIUkbRlZ6M7ePwE2rfvAPn5etMMNo5gWLm5DmaC+VRyq0qWLM6bVnfenMbQkaO/UWhIIOVjwgRS487VynzGeFLNml/KpoYGD/3Jk7+LXLQHFxlCEZUX7DlzGzZCDM7hw4aQr18Qy8Q+keeAfAx0HCIbrsOAfmH5cKoaGojeUN5M8Q6ffJKUhg0fQf6+o4Uo3rx5i/rZD6IK5cvJb0F8Dv56SIzby1eu0MBBLnJtqVIlpL/YmGGAw/hHU89Q/b5x44YYjGXZQHUdOpiSJUtGfgHjxGgODQkIV7XNNHKj/gwyZNenl3wg0LcypUsxSXGgrdu2m8U9eJyfECE0NW6IiMJwTpw4sXwUQFpQuKho0cK0YOESKfoyaUIwJUqUkOwdnMmdyVmliuVp2fKVYtBPYCKeMUMGq8dktPcIMYiNEl94PS3hB6Pf0vh6jhpOEyZNo/vspMBcePb8GdnZOfDHtKbMQXxQlzHJ8xnrSVWqVJKPXd9+A5kwdxCZ0Oo162gi/x7zM3fuXPK+8NLiwzly1OhIx1NFuf5984Y8R7mL0wG/nz5jtow78DSXm6zmwcnfT1GA32iZH/iQ2zs40bhAX5F+InczqvtWqVyJmjZtyDLOR5T988+pb/+B8tvojuXLFy8i7bdxjWTgcXf38DSLU3THTa0tYwEt03VgGuk0jfJFNv7Nm31LXt4+4nDC3JG9iPcNOLW++bqxOHBUXrnpfeGMwroI4XlTpHAhKTiEeYU9CE4g7E+WxtdStUU1Lyzte3AsqflUtWplMSLbtG4lhBdyXuSITp0SQvnz5Qu3FrFux4z1N7vXGvdAG7Z8falGQCMQRxGwRiKLvc9Y/VXtPTVrVKOV7Gwd0N9OCgQpiWyrVs3EmYZvN5yk2Ifx7Vf2lbkqsth7U6ZMwY7aQzFScCiOwq27pRGwGQFNMG2AzEhUFGFMwx4stWm9efOaRo4YxlKt5EJKvLzH0ij+czBHl2CQtWj+rRC/4e6jJNfJd6yXEANFxJInT0a3bt8mu74DJZI40KGfGIamBNNY8EYZnl6jPMh1mAeVL1dWvGaqT4h6uDP5VPlJpuQPlT59/QKlUqsie4h2Gf9uwYIlQjBDggPYo7dAiHNoaKCQLVWEx9vTg0lAo0gJprE4EojpxMnThKAg6qCaJYKp3tnY/8HOg2isjz+Zw3361IkScTESTOPzTQ1243Pxuycc2UzFH5inT59RKOekbdu2Q/qaLVs2swTT3JiAkF+4cDGMYJYtWzrM8WAOv2zZPo2Qb2rsJ4g5GpwIMM6HDHXnCGQ9GW/T91HeXcyHXj27ypyDQ0J9OHEfOCaUIySy8QRJ7tWnvxBZldNi/DtEyCMjmMb5bSQwhTg6bOt9zckn33Ys0S9r+p0sWdJYGzdL68Aagmkkqsbxb9qkEfXm8evIEUvTnCRTPI1/rlfvK5ljaGreIOKv/k4ZXZbG15Lk1nQPMt33fmjdgp1IjkJ6EcHEGsTcx54LVYePb6DkZBflPdLogFOOLHN7bUiwvxRK0k0joBH4MBCIDsH8kgvSoUK3qkBrC8GEogwRylPsbIMa6DAryarz/TTB/DDmlX6LmENAE0wbsFTGFyIpiRMlIn/W6yPCpYy5Z8+ei1QLER20RIkSi8zC2cWNatSoToULFQh7Gs5rqlunjhAko4Gm7pUje3ZSBEr9u4pgmiMz4wL9hPyBeIC4QhLnMGgw9e7Vjc+Fahz2XFPjTu7NUYgrV69KhFJFUWDQbti4WUgVZJUwXv18RnPOQqj8Nzx5ivDgHrVYFoIIB5qlCGZME0x79j46Og9h6WJE3CHjgwQRzVZSUqpUSZY7b6ctW7ZRVY4G3rl7V2SE0SWYyiC2hN8zNqRNCxoZiQWcE4gc/s1VhatWrUSTOCIJiU9UBBNSSESBMKeMuWpqnKIaT0W+R3q4hRXxUZiC4CIKZg1RA5EwjkWOHNnlfW25b0yOJeaGNf1WayQ2xk0t1LeJYFoimNWrVYmAs3pOZAQTCgrTeaPmDPYLtR8Y9y9r8ifNEUzjvgf564CBzmEEE3Lu5T+uklQC7Jtuw0aaJZhqfzS319K/CciTHX6qxZWq1DZ8fvSlGgGNgAGB6BBMRDBBMO3t7agop6fYQjCv37gpKq8+vbuLes1cBBN7HBzfiILqphH4WBHQBNOGkVfGE/KPfuG8PBj8kIomY8PZkeWoIFzGCBFurapB9uvbK0L0IDJPfuVK5Zkc9qARI72lh0aJrKVo2d9//01+/uNEopshQ3rOSaoickjkRqoWnQhmUIAPV5icSidYqmsqbTXCGFsEcyCffzWMpX7mcDf2x1ZS8jdLJxHxg3wWuajGaGt0IpiQRXt5+1rEz1xhF0Uw4TTw5bHNlDGj5K4iFxLGv4pYRxbB7NG9s0SdZH6wVBVRdzQUMPAPGC8Sx8jGMz5HMCMbS2sJJo5bia1xexcEswFXhEWkGNFLRKHR3rDc+QXP8xtsLBlJ9vuOYGLf+/abptSbqxLDIQX5OvoH2T9ym4xrxDSCee78eam8a26vtWGb15dqBDQC8QABawgm9jzkYEL9gHQQ1H5QOZgLFy2TmgE4ysSYg4mzt6H6QgoBcjARUOjUsb2kM8GxfubsubD7IeUJ6QZIFzrHtSuqc0Eh3A8RTvSvd6/ucf64rngw1LqL8RQBTTBtGDij8VWcj9CAlx36fVQZg3Rr9uz5kqtUmourYONBEaDvvv2avEb7UqKECTk/zkuKTZw+fZZ27trNBt8Pkv8GOSaIKQx/bHTDmNyAuJoaUJFFMBX5e/r0CQ3i4kJJ2bOWMGECSUJPyM+2RDARVUIuogO/izU5mPv3H+AN2p28PUdQgwZ1Ja8LRXxq16pJ+fhoEbSYIJjjgnwjGJTIuzPeGzmS8+YvNIt7xw7tJNqBZivBvHf/PuekjqLJE4MlVxYfKEieoxPBVO+zYcNmi/g9ePDAYgRzzOhR5Ok5hj79NKsY2/hQwgj/qnbNKCOYA9hLO33GHHkP5ARX47w2FMhBBT1Iscf6+kc6ntHNwcQYqMipcSzq169jVQ6mMfIdk2NpLcHEGomtcbNEMDF2iKKrXO2Vq9by3uEtRX4gRY3MwdClc3tyGuwmDjE4KjCHIG3HWm7UsL7ktMIQa9/uB/rjjz/DEU5rcjAtjS8iiXCQweFlLg/c0r4H55givTiuCKQRxapguGEcoAgxSmTVfZDLi7xzc3stiLVxH7Rh29eXagQ0AnEQAXNFfj7nHH2QwJ0793Bq0kRqx8UNv+RoJUjjP1yw7Dmrf+rVrc37XgO6dOkSjeRvKmo1IK3p+rUb/I0dLlVkF3OVWChsXr78RwoMpk+fPiyXMwcTz9Fs06FIHQolXrt2TQoLlWf7BHU4knJKBQgtCjka03/iIIS6SxqBd4qAJphWwotql9OmzxIiWZoLzPTlCqRobsNHSrUyF84HROXRNWs38p8zUnoukd2/Xx+JgJ0/f5F8OM8R1VmzZs3CUtmC8m/Ii4Q8ddv2HVS2bBmpmIpKqV25MAsqcq5kCcc0LqSC9i2X1sa/bd26g+rUqSW/RxGSKVNn0g2uHtu27fdSJMh7jD9XPbsb9lbYJAP8xlAhlueCDCIaZ7xni+bfCRHbxBU/FyxcTCVKFKffOaKlqsj+vG9/uGfgAPa16zZyNc25lI5zmlCxtluXjmFVZE2f0apFM843vcUSt5XhcAuZMJmPFzhKLfnfUV1WFeS5e+8eF1Px4k3+GMs/y0vUDR8LvDOIBv5e9R/PrcsV4GbMnG0Wd4BgbtwgeTXi9mX1alylcjZLYrfLc0BOF7IUdS9XryxZohg7EQrJnxvxhwtVU+dxZV9rxwR5qWN9AqXf+LD15Iq7qKhrih8+WiimpPpgbnwxlsFMClEtFmQb4w6vKfq1Y8fusHmAMV3GZdrnz19M2T7Lxvm/nQnvOH/BIv7fYhk3GP09OTczf768Uk3P0niqiaSqvb5+/Uo+qsYqsij2o9ZF2x9aycfWdB5grFCwZfac+eHWEPqB6rRR3Rcyb3zATX//tmOJ4kgJWea+is9QVOsZubeW1ggcQ+ZwislxgzQUkipUkUVurJoL7dkRhTUKx9N5rt5boWI59ryXFy851g2KcUHSrfYBc+MPR0LguBCuHnyYPuU9CPnAIF3Yg/z8g2RNA184pDZu2hyGCfYBvDf2neLFi0ieEeTnqBS8jn9jXIum49utSyepCA3sUJALkWA05SQyt+/l4/lonE+4x/5fDsicQcXe0ixf37jpJ9nrhnIFZciCvVkVkDPXF7Jv5syZ0+xeq6vIWvmh05dpBDQCGgGNgEYgBhDQBDMGQHzbW5iTyL7tvRBlGuMTQMXYCGvGldNQUfFPNlRdWb5RuVJFkY3pphHQCGgEYguBRyzjhjS7M+cAwyGiWkzue7H1Lvo5GgGNgEZAI6AR0AhYj4AmmNZjFeNXxqShdfXaderzv7wlSMnQYOC58TEQjflQ4fr16sR4//UNNQIaAY2AJQQg90d+b/duXcLlIcXkvqfR1whoBDQCGgGNgEYg7iGgCeZ7GpMIUtKWzQnl+d+26hiOnMCB5Djr8HOunor/oWx/o0YNpBKqzj96TwOtH6sR+EgRQBEhHINk3Htiet/7SKHVr60R0AhoBDQCGoE4jYAmmHF6eHTnNAIaAY2ARkAjoBHQCGgENAIaAY1A/EFAE8z4M1a6pxoBjYBGQCMQzxDAkTBQmOimEdAIaAQ0AvEbgURcHFA36xDQBNM6nPRVGgGNgEZAI6ARsBkBVMKGNFg3jYBGQCOgEYjfCOB4Gk0yrRtDTTCtw0lfpRHQCGgENAIaAZsR0ATTZsj0DzQCGgGNQJxEQBNM64dFE0zrsdJXagQ0AhoBjYBGwCYENMG0CS59sUZAI6ARiLMIaIJp/dBogmklVvfu3acpU2fQjp27qWf3LvQdHzSuW/xA4NWrV7Rs+UpasWI15c6di9yHD6XkyZPFj87H815euXKVQkIn0y8HfiU/H69w5yHG81cL133k2K3fsIn++usOXb58hb5v1ZwKFizwIb1itN/l0qXLFDx+Ih06fPSDngumQBkJ5tq1G+jsufPUv1+fsKNbJkycSpkyZaRWLZtFG+N3dQMcLTOWz1muV7c2VeGq5O+q4ezm4e6e5DrUmddP/hh5zIMHD8nReSh16dQ+Qt/jA/YxAsIHeBPjnEyePDktWryMhg9zeetK/LZAdOjQEZq3YDFVqVyRmjRuqO0JW8CL59dqgmn9AGqCaT1WdPHiH9Srjz317tntoyeYOBJlkNMQ8vL0oNq1atiA4vu59Pnz52y4jOIjExKRh7vre/0gPHv2jNxHeNGLv18IfqlTp3o/oMTSU3/99TB17tqLZk6fFI5gwtC2H+DEx/O0pA7t28RSbyI+5tWr10x8JtAvvxykwICx9Nln2Wzuy8OHD8nZZRgN6G9Hp0+fERLh5Dgg3BEdL1++pJ/3/UJLliynbPyMtGnS0P5fDtCFC3+Qi/NA2VNwzZat22nlyjWUN28eKQ6De7Vo/i3V+aoWPXnylObNX0gzZ82lwoUL0ZDBjlS8eFE6fvwkjR7rR5kzZaKePbtSEf43Y8Pv5sydz307S+nSp6ObN27SkCFOlDtXTpvfNTo/2M8Yd+9hF2EuROeecf23mmDG3RHSBDPujk1UPXtfBBP51P4B49lZUZG+rF41qm7qf//AENAE0/oB1QTTeqxsIpiIZKxctUYM56RJk9rwlLh5KUjR7Dnzqc0PrSht2rRi9E6fPpu6du1IBfLni5udNvQqNg93hxENwlG/Xh2zuIBEzJu/SP6tXdvW9Mknn8R5/KLTQUsE8+at2zRh4hRqWL8uVWZPsDUNUei8+fJQieLFrLncqmtA4latXkfnz1+gnj26CuGPagxNb4wxHTPWn0qXKkl/cBQmR47s9O03TShBggRyKdbPGI4AnWAiGMAkNlfOL8L+3tPbh8qXLUONGzcgP/9xBLyM15w/f5EGDHQWb7njIHtxkvgFjKPNm7dQyPgAIZO/HTtOS5euoKFDHAkfQGMDgQ4MGk+nz5ylAL/RPN+Skgc7OB4+ekS+Y71i1cFhaS5YNVDx9KLoEkyM39p1G8QZULJk8feCwruMYO7e8zP9zRHSuhwdje2mCWZsIx5zz3tfBPNdroWYQ0ff6V0hoAmm9chqgmk9VjYRTMg1jhz57b1Hy2x4vUgv3bN3H02aNI3GB/tTeo6AxLcWWwQTRGKo2wiqwZ5NLaP+b5bEFKm4ffsv6m/vKCSrXLky72wKvs0YYn4FjQuhUiVL0MU//qCsWbNK1FG1TUwGXYYMI2/PEdSwYb1wfVdkNmXKlNSv/0Aa7DyIWn/fItw1cEj4M6kcHxxA1apWJkiP+zEWBQvkJ2dnB1mb37dqQfmYfJu2x4+fkNNgVypbphR179ZZ/jkwKIQ2bNxMkyaMozx5cr8zLE1vHFNzIdY6HAMPii7BjAsG7bvsw/skee/z2TEwtT7qW2iC+VEP/3t7eU0wrYdeE0zrsYpAMJHbMXnKdEJ+5pMnTyhT5kzUt09P2rV7D82d9191XhxCAAAgAElEQVSEqlbN6lS9WlUqw8YdGrzR6zdslHzAgoUK0kHOTWvTphV983VTucckvt/dO3fkWkR4EC3Mx1I5REOQy5YyVUq6xX8PmUYyjowidwc5X8hBgGQOhijyEBBJCWSDF4vhMuc+leUISbeunTjvJ7E8HxGbPLlz0WHOh8rxRQ55Xvt2P9DiJcsoAf/f69evCbJSyOjOsORv1ux5dO36DWrcqD5lzZKVdu3ZSwcP/kpTJ4eKsY8oC6IqadKklns9evSYHAfa0+efZ6OJbPxu/mmrPP8cRz4PHjwk7+AyeBA1adIwLMpjOhQK32vXrous748//qTBTgNZOpg7ynviXiD406bPoi/4/a5cvSZEp2aN6hFI/3V+r4DA8RGwrVypAuXiqMEMliPmZSP81KkzVIn/Du+RNOkntGnzVlqxcjV9wdEq4Nilc3s6xRLEpctWUPnyZSl/vrw8N+5J/mHzZt8QSDriWRUrlqcff1zFc6K09CVJkiRhY4LnAZ9uHBlu1LCB5GkZ839xnzt37so1jx8/pj48354+fcp92UJnz56nrl06cNS8LW3dtp3Gh0yikiWKyzPQj1COFq5Zsz5Mnmh876uMD8bOadAAmVOLWcaJfDHMW7wbxgl5hYieLVq8lPbtP0BZeL6fOPk7eXuNoJQ8z4KCQyPMneyff2aWYIIsIqq2+adt5Mb5VtWZkEOmeuLE79ShQ1v5zaHDR+gVz3PIiDNnySwR81Wr1/JaaSL5WV83bUw7d+2mdes38ZzMTJd4HaD/RYsWJki4MfZqjWGOP+X1BTwQMcmTJxelSpWKVjMe7dv+QFsYrxQpkpPHcFf+u3VhY5gvb166evWq4GvP8lcQv8tXrlAQE7TPPvuM+tr1FLwgn/ce7UdeXu505fJVyc/x9nSX9Ye16uXty/PgIE1kQqeil6bzHeOF9Tt1SkiECC3GoGv33jzHOlK/vr3kp9hDRnqOFlILZwbwsKZhD/L1C5QxnBAaRBgj1dT+hP3BOBerVK5M02fMordZiyqKi2cogtm/X29RQWC8kydLRoMG9pf8uNev38haMB3TYsWKhHs1c3tvuzatRQaMaF/Nml9SV8ZqNv/55MlT1Jnz77CHYq3FdrOWYLZs8R2v250y1zJkSE8P+fvSo3tnGaf1GzZTYf5elC9fhp0I+WRu45o/eU9syyoI7PfIkcQ35P6DB+xI6MLfhct05OgxSsoKCUTle/fqRn+/eEETOefzE/524LcVKpSjZt99K84L/PbO3XuUmtfF100bSURRGfE1vqzGa21PhBzMe/fvR7hfWx6HA/xtgBQca+zNv29o4IB+9JSdb5MmTw/r9/e8luD8WM1rOg1/5ypXKs//q0Sjx/iRXZ8edJf3LNN7YK2phvU+nXHANxJj3Ir3J3xvsYZOnzkn6650qRJh74f80QoVeO9dsUpwScJ7K/Zr4B6X819je77Gl+eZEswhQ92pQsVyYgvh2+bMKQr4VhpzM5VDAX+/fccutpkK0v37D8TGwndzHH/DIltDHTu0ke9+VOvxs2yfSi5xNv7/6M/Va9fIFSkJbHPpFr8R0ATT+vHTBNN6rMIRTMjZIIlDARk318GSG4XoCiRMvXp2J0+vMXJn03y/s2fPkb2DsxSaqcREA8Vn5sxdQKEhgUw6VtIxSOhYxoZNydNrLD3iD/Awvr+Pb6CQGjwLxG+g4xAqxEVEHPjDPT5kIq1Zu56N46H0gKWZkKwGsAFcrmxpiViAmCF3tEvnDrKRIu8NzyvFH98NbLj4+gdRKEvtVrGxfZ/JMvr87PkzsrNzoK++qin3QMTj4K+H+LpAiWAaIxEgcHj3UqVLCqlEA9k8ygQveJyfbNh4PiIorkMHUzI2KPHvuEdoSACTgyxmR2HhoqW0adMW8vP15sT9FJJDmTJlKr6Hk0RwIrvnzZu3pE+jRgyjL9k4esRkDB+gVBwlMo6JimyawxaGkr2DI7Vp3UoMeESagB0IQIYMGaiP3QCWJDrJOAJHGJIy/oY8XZW3W6VyJWratCFLZx9R+XLlws2Pn7ZsFcKMMcAHaMHCJWIkjx/nL+QFTd0HZB6EDI4CzA+Q1uAgPyFV+B0KUU2aECzkADJI4xw0jlluJljOg92EnPTu1Z0/xHc4IjaIDa3m4lzAfZT88vdTp6lvv4Fs7HahIkUK0VBXDwoK8BGiP3XaTCFt27n4laW5YylqZZrTrK7Dc3r26EIvXrwkt2EjJA9xtPcIIfjGXE4Y4qETpghu2bN/LgR1374DQlZc+XcO9n0lWniUjUm7vg40dqwnz0Em9YwLHB1DGcfr169zHk01yWlU8/s+G83GMcRc681jDaMbawERThjz+G9IYdEgkQUWn3/+Od29e1fWJggTyBXk0n37DxJc1foxnfBqHh45+pvZqKLCCkRCzV8Y58AH/QNR/PTTrFbtZlgbGOsK5cvJ/gEnhmog1+bmYu1aNWkvz7W3WYvG9a3GuBfnifbs0Y1xeyH5yOfOXeD57keYa+bGFPtIFnYiKKwj23vH+vgzEb7GjrYhNItl/XAgmIvsWgVWDFxkSjAXsrqlerXKsobR4Cz6ivNrq3JkGhJpR56/nzPpX85OKIwt5pmvX5CQOziusBdjH0DuO2TdQcETOId3kJBO7M2QeV+4eJHn9Dwa6jKIHUdpOboeynMyv5A2NOxtN2/eJI+R3pI3jO+Q+u269RsJBZlQiOjW7du8bgL4v3sLcTMt8oO0CdP79WVyOHvuQuretRMV4Ag71iUcdGf422fab3yzliz9MazIERwHMMxhyMNJY7wHvmtwdKGpPLgyZUpS3Tq1xVEBB03bNt9LsS1XV2fZjz09fahP7+5CMtD3tOnS8nsslpznhAkTsuPHR5xommDGwESP5VuYEsxR/D305UJycJzDQQqSib196bIfw4r/GAmmkFCnAcSbNI0cNYYaN6wvTpSo1hDWqip4ZWk9dmVbaxzP+wH2dvJ9xDp59uy5zEXd4jcCmmBaP36aYFqPVTiCqYgEjGFI4VQRGUQdkdcEIwDNlGC+efOGnnDECUTn6dNnElXatm2HGOzqY61+g3scPnKUPEcOpyGu7kxMyrJB2Fe8yjCSE7Fh6M5GFDZNU/LXvacdR0uChfzAqABZzMOEoDQTiqlsiChpHAw+XDt96kSJgKKBbMHQBSFr2KCePDMyggmD244JCAx9kDm0XbxRq7+D8W9aHAnRl4mTp0Uq0YMRAcMdCxrVBUEacmTPLpjeuHHD4j0nsrENgrZ7z74wAmtJIgvvpV0/B7PYDndzkYgzCDEcCfhQgeijWM2n7JkEwczB7+bInlJ4LN+8+TdCv8wVhjL2ZTAbOqPH+AqZAomCTNJcM3efyMakaNEikRLMV0x2UGzFOGZ4LqKhGHc01R/j37Vt+z0TdyeunNdADN+0adOIoQycLM0dWwmmsRiQ8R0vXLgYRjDV+71585pGshMBDhkYyV7eYzmK6SAFb9R9FHb97HpRHTZGTYk3+m18jinBNM1hvH79pkRSQWStiYipOYbnxCTBBHEF2f95334m/11lPIxk0dw8wlpFzieas6MDpWODWzW1h5mbi2+7Fk0luObmgtorEAnfw9Flc2OK/UmpQNR4mtt7Q1jCD/UE5MMJ2XBszznwxlxYG7b7GLvU2ggmFA/GaAsUGPgzikVBvQKCVKRIYSFgiPAhiq8IGRQPP/KeqgigabVac9VrLf32DEf/xodO4nXlRqfZqQOVAcgmiGJkVWTV/b77tikrO9aQm5szqxz+cwqofzPtN/68lb9/qopuZPeIbEDwfQgIDGGFSXkmzuxcNFTpNRIRzA04MdS/a4lsjE3zWL+RKcGczw5WqLfSpE4t6iWsHaz9lavWmiWYUABAlQMnIOZBGi66BodNVGsI6gBE/CNbj6ZrwNz6i3XA9ANjBAFNMK2HURNM67EKRzARuUA0pQZLLgsX+v/jCPChrFunDnu4/OXOpgQTxiqqRG7Zso2qcoTjDkc7IKmEIfYrl75GJCXQf6wYfsibQuSrc6cOvAFOFtIH8oqPsMOgwSJ5gizOlGiAvA338BQpYbZs/x/VQFQrd+7cNMDBSWSe+O0kJnnHT5wkH47uoKopomB/8/+vWrWS5HVBEhoVwYSXHc8zEgNlSI70cIsQ1QMu1hBMvCcku1euXKPatWtIZU0QiagIpiLrV1jaqAx6SwRTVRA1h23TJo0kuoBIQoEC+cQIchs2Ut6zLEeHIcP0Dwimc/xRgvGLfv3LDgRzEUxj5WFjXyC7dHQeEkacLR2fEtME09yYYVwUGVJEHv1R/QWe4wL9WLK3n8bzcRNwptSr+xVHAp0inTvvgmCiwiocA/AKQxanokGJEiWWgkG+7AhAtKQXV3xGVA4qAUTIPv30U5sJJnAxRkERHUOkErmQ1jSF37HjJ2JMIouoLvYKEHzIm5cs+ZEmTAgSb7la/6pval2CXAZzlCc97y0dO7Rjx0n44mPmxl7d423XojUEU80PyN/Xb9xkdkwRuVJSXnW9ub3366ZNpEI0pODDPUbxfPUVp5clTKwZv+heYwvB9OP9xBjdhBFcs0aNMHIHggmnAvJm06VLI12DbB1YzOU5HpVxjG/C/IWL6Q1LkTNlykB7f/6FKxEPCkdO4VBCRAdycMi6s/NcN0ZtjMeUINI5m59rvF8PdnSYI5jm+l2/fh1axQTAVoKJ+X/s2AlaxJEqVGPG+j995oxEdSMjmEg3MB4TowlmdGf3+/t9ZDmY1hBM49FA0SGY5uY1FEXzOVKunCyaYL6/eRLTT9YE03pENcG0HqtwBBOVLLv36Cv5UKgEamyRFZSBpBFST8gakVdkJFpZs2ahsWwYp2ASlTFjBsnVK8aRKEh5bvCxApBPIRoIo6N6tSoip4T3zZRgIt9xEEtoTaNT6CMiqCBq+/b/IjJKJeXDBxvFaTJlzCi5kcjvM0b2YjuCqaJGf7IBg0haksRJwhGDyCKYIBILFy2T6K/KMYtsTCxhCxklyCJkyTBcjEQpH0cbgBGkbCAfINjlOM/1h9YtJHqiCGVUEUxEJ0aOGi1yLj+WRsP7ioZoEqoPY+zRYppgqqizPz8TJBENmD969JBx9pY/m4tgQvKTmvuYPn16zmHZSR4eXpJDfI5zcC3NnXdBMAtw9MaR5ziiy6aRX8xlrLNl7LiBYwDOIORBQ/pkaR5EFsEEFpBY43lJOJ8Nhok9R0iwDq1t8KZDjuczxjNCkR/MH+SFlmaJuaUiP/g9nFaqyA+qxkq+tdsQiTpD8vpZtmzkOcrdbFVYjO3MWXOELDRoUFf2DRjbz3ieKeKmItWmcxFS3ImTpkqOq61r0RqCqSKYQUG+tJhl8ebG1IgziLqlvRfXIbI7eow/53nfErUIpObWyoetHU9brrOFYBojmIgaP+d9ITE7TaCcMBcxUYqYBJQwLKoCAmgugvn776foEadyNGLZOPLLIddHNNQ0+ol3g5rmLudjohp6x45tKecXX0Q4B1NVRm6AKtCG+5lGbzCvHj16EpZbicir6neK5ClEjh8VwcQ9QKSVAw798uZcTeyzWOPmIpgJEyaQ8TdigwjmCc7XxD6GaL8mmLbM5Lh1bVQEcwnv/1+zY8pSBFPNOXwvQidMZodN+mhHMNW8vn3rLznzVxPMuDVnYqI3mmBaj6ImmNZjFc7IR0QNeZCJmAD4cFQREUecMYeiI+045wekAR83GGSKNOBRIH/Dho+iyRODJbKHvC1I+2CIQSq0a/deQtQvXbp0/EFNIDmH/3KRBBQJefr0CQ3iIiYo2oB/g6EPAmJK/lTOGAgPJJiIVMDgvsMfZRBjSBzdhw+R/Ds0GHT/vPpHDGgYYiBUKMKDvLOvatcMi2Du5r6pXK+3ycE0RvGMxBqGDiTAeK6KCqnCKIiaIScVDXiDxEQVwQSWiCqiaucwVxfJn8T7wAjPwxFcY1RZPccctihgA0MWeULI5UOepbOLm0QwQS5g4KOiKaKqAYHBIpFFhKAvVwKF0wFFk1T+q6UIJnJxETXGPEB+G94fBQjGcV4V8p5U3pmtBBNzC3MGuVj+vqMlZ3TyFJYkc5EN9B/ODBDh/Dwf3LmwDXJc8SFGThx/by3mYCKHd+/P+1ii14vzoF6Ks6QIO0H2cTTX0tyJaYI5jolILS7iAsxmz54vuaIgZ8iDxjvWrVtHchPbMvGtx/+N9sknSUR+bAvBVGOoitQokginEuSo+HuQI8yDgQ79qZBByWC6rcAghsQb+chjR48Ky91UklUcQdGRixuZO6YETpaBAwdLRBbzDc4HOIMwvyCBR0OU1p2dHGq+Gwvr4N+RrwojvGWLZtJvFF6Bh70UzxMla4ehNX3GnAhzEcWYXr/+l9UWd95qLRqr1Kq5oIg2iC/yseHMGTtmlBS/MjemiLiqfGQQSEt7L9QeKEaEZyKaizWPAmfIDY9KPmzDp8CmS60lmBU4vxIFbrAPwikCkniKC6xBCow9HgSzdOlSQvSgLGnA0T+MKaKeyDeeO29hWATzJJPJqdNm0QhWVWDeIwczZ84ctJ8LBuHoLOwPOLZmxMjRESKYeDmcq+owyIVKlCgmNQDwjVB5ZyqCCafLCHZGmd4POaQzuSgc8mwLFSwo0ddcOXNyfYETEfqN6CkKSpkSTORgmt7DmIOJgnPAarCTg2AFNckU3g86dWzHc2g1O1qGSUEjczmYmOMe/P1LkEDnYNo0kePYxaYEEw4H2ApwwiMHE84EOOlxFBbsMBRFxFFRcNrjG4sc5CEujmz7vOLibD78ja9PO7jwj1IBmFtDyGM2RvMtrcf2/P2fv2CJJphxbM7ERHc0wbQeRU0wrcQKVS9RRAF5eNhUUC0Wmn0frsYI3T4MdlT5Q24HyCYKJXizgZ8z1xdczbCDbEpokKGhQMVe/iCW5I838h4XMsFoygVEanNBHfwGuWaqZWRCNcJ9qBiFwzlahAIiquHDigp4qLh4gz+4kJG15kPrUaXyEFedhEwQZ90hcoOIJypQgkCM9QkUg1Q1GF74MKMgQwAbK2mZ3MKYxT1B1FAsI0mSxOTCB8mDTCECApnR1q07OKetlrzz6/8ZisABBrCqIovKpKa44bkh7DE8whFGGLwo0gDjG8VrlLGLaxClgQHzkj35ZZhAwIONqBlyIC5dusTEfEXYWJjeE0bPtu07aTITKlQghaQV44RoZbcuHYV0qvw5kARz2OJIiW3bd8iYQ5qGAisbN/0khZJAMuAYQAVfjAOKYQxiIzYjEzk/Lpq0dt1GzussI06AjZs2Sz8hScbHC4bjtBmzBX70BR+2JUuX8wdpMaXjioj4QPZk46woPxPN3NyDtHrK1JkyRsiLRDGD6TNns/R6e9iYPOKxRz4lDFxIrVExD15VHBCNMQO5AZFV87cOz1EU/4DzAh9ojG/x4kXowIFDYVVkUaHS1zeIEiZKKJVj0SDzRQ6wD3+8TedOdzaOd7HTxdgvkCnTd2r23TdS+dZ4HUiH8R2xRjB3EfEDjiATS5Yu4wJXGylz5ows/Uwn74WIBqTfkJCq3FD0E5GW4sWKcvGQ/yo8Iz+nRfPv6Ohvx8I9B4WOELHDGGLdgOhLJWKWgg/gAl3DODcXBbLQ1vBYBnPlwdHeI6M8OgXrAtejIBfWGqR9p5lAoKInqoXiPEvkHENCD5UBZMAgfVhryPPG+KCYCSpNY8x+4LWOc2mRyw0JMKT2iRMlouZ8Lcixck6o6CuqkRobKhyaRhghj5/P+JjOReQgv+1ahBxf9QUEE+OCyBwIA/bDf/n/UGjms8+yhTkJTMfUtIosqlab7r0/cDEurNV1PG49uEhUQS60FMq5hHAUYZ8x9iMcEO/4D9YSTFVFdgVXOQUWwAbnDENlgvX4E+dCYq1jXkCijn0dhUqw71erWjVcBBPzHtVS93AeOpxh+B/2RKRhzOHoZL78ecU5inxLOC2M+ZuAA88ezPs9vgMoDgdHnCnBxNxE1VvT+7nyPo7vzjyupA4Jd3KuztyT9wGJJpv0u26dryTvdjJHMVvxt6war7dRnmMlx9TcPaDsQcP7LeeieBhrvEtCJovXuGAXCsBt375L9gg0kGGsG0XQUUUW8/sAV/bOzPmhL9lJBkerLvLzjhfBO7i9OYKZk22fDLwuXr78RwrFwVE/Y+YcUTPBNkHDeINgwr5ALQwUX4N90KRxI6kiqwimuTUEJyDOrTauBSg7TOd1fq70rCOY72DQ48AtNcG0fhA0wbQeq3d6JTYzRGResNcVeWOIOsIIh1cO0ReQoZJ8uHyzZt9SIjbuVdGbypUqhh1bYE0HUQkVR47ASw5pHAxKGGWIokV2hII1937ba+DZhlTJi491AEGLzaZkXsWYzEUX29jst36WZQTgoEGFXSeObsDpg6MvQF5HcrQG57iqYjG2YggnwpQpMzha2c9iMSZb76mv//ARMBLM+PK2cIZAllu/Xh2JOuqmEfiQENDS6A9pNGP3XTTBtB5vTTCtx+qdXqmiDPAYK/kdSCeinYgaQnoLmaU6pB3Xu7FMDselwAiwtoHEgmRCSoLzw9AQ6YP8z5cL/ai/s/Z+0b1OFdmBp1nJ/aJ7T1t+f5XP2EQ12JjA1pbn6mvfHQKQocN7jGrC6hgRRP6wliCVUn9nbQ+w1i5fuiLRfDiAUPxEN42AtQjER4KJwlGI+jmzk0ZFfqx9X32dRiCuI6AJZlwfobjbP00wrR8bTTCtx+qdXwnNP87ySsQytyIsZ8RxCBX54GAQSEjLcD4disrgfyhy06hRA6lEqwrBWNNBdUA5ZIE4Bw8GMyQfyHmBHDe2G2RWkAWioM37aHg+8ndiAtv30X/9zIgIKJnnepaO4yB5rCfkZ6KYCeTHtjbMD+SrwpmD8/PwgdFNI2AtAvGRYMLpCEck8inxfdBNI/AhIaAJ5oc0mrH7LppgWo+3JpjWY6Wv1AhoBDQCGgGNgE0IxEeCadML6os1AhoBjcBHgoAmmNYPtCaY1mOlr9QIaAQ0AhoBjYBNCGiCaRNc+mKNgEZAIxBnEdAE0/qh0QTTeqz0lRoBjYBGQCOgEbAJAU0wbYJLX6wR0AhoBOIsAppgWj80mmBaj5W+UiOgEdAIaAQ0AjYhoAmmTXDpizUCGgGNQJxFQBNM64dGE0zrsdJXagQ0AhoBjYBGwCYENMG0CS59sUZAI6ARiLMIaIJp/dBogmk9VvpKjYBGQCOgEdAI2ISAJpg2waUv1ghoBDQCcRYBTTCtHxpNMK3HKt5ciUOyZ86aSxs3/kS1atUghwF9w/X90qXLck7gocNHyc/Hi3D2ZnTaq1evaNnylbRixWrKnTsXuQ8fymd3JovOLT/q3165cpVCQifTLwd+jZHxeVswo5pHb3tf/bvYRQBHE4VOmEwXL/5Bd/66S4mSJKYC+fPpdRpLw6AJZiwBrR/zUSHw/PnfNNYngPC99PX1ogzp08v7r127gc6eO0/9+/WhxIkTfVSY6Jd99whogmk9xppgWo9VvLry7r17ZGfnwOdolo9AMPEiOOOsew87mjl9UrQJJu4HMjLcfRSfyZmIPNxd4wXBfPXqNRPtCfQLYxEYMJY++yxbtMf42bNn5D7Ci178/YK8PD0odepUb3VPnHvauWuvGBuft+oE/yiqeRRT7/u2/fvYfgfDyX6AE/3QuiV1aN/GqtdftHgZHTnyG3Xv1plmz5lPjx8/lnNn48s6teol4/BFmmDG4cHRXYu3CCiCufmnrfytdadaNb/UBDPejmb86bgmmNaPlSaY1mMVr668f/8B2fVzoPLlypolmDFBYEBSHz58SPXr1WGC+Td5MLFCi8uG619/3aGVq9aIcY4DxFetXkfnz1+gnj26ChkEYYIR3uaHVpQ2bVqrxhyR27z58lCJ4sXo5cuXNG/+Ivldu7at3/qQ8pgYH6s6H8VFUc2jmHrfmOhrfLmHcb7Y2uebt27ThIlTqGH9ulS5csUof/7PP/+Ql7evOICwLmV9xoN1ql7MuMdE+bJx9AJNMOPowOhuxWsEFMF8xA6zVClT0BAXR3ZsJ9cRzHg9qnG/85pgWj9GmmBaj1W8ujIqYhBdAgMiNtRtBNWoXpW+++7reEMwVTTHEgnes3cfTZo0jcYH+1P69OmiHPPbt/+i/vaO5DjIPkYiweqB0R2fKDtu5QVRzSMrb6Mv+x8C72q+WALY1PETnwim6R4TXyeRJpjxdeR0v+MyAopglihRlDZt3kr2LIktUqSQJphxedA+gL5pgmn9IGqCaSVW9+7dpylTZ9COnbslMnXq1Bk6fOQoJU+WjAYN7E+FChWkqdNmyr83b/YNgagkTJBApJcnT57inMh59MUX2enU6TPUi6NlX35Zje7dv0/+AcGUlCNpN27eokwZM7IXbhDd5ihbYOB4ypo1C50+c5aqcKSiW9dOlCBBQlq/YSOtW7+JsmbJTJcuXyGnQQOoWLEi9ObNG9q6bQctXrycChcuQCdO/E7Hjp+UvprmYOKVFYHp36+35CvgevUuVapU4mcl4MjeRfILGEdp0qQWlB49ekyOA+3lz3PmLqCly1ZQ+fJlqWSJ4lSv7lcSWXny5Ils8nt/3k8XLvxBXbt0oC6dO5rNhYBEFe+DKGKuXDnp4MFD/J4dqVHDBnSPJb4BjAHkfFn4Xc+du0ADOJe0bJlS8jGZOXMOFStelHLz77Zu3U6/83g0aliPnBwHiBcT16xYuZq+yJGdDnOuKd7zzt27NHfef9HFWjWr8/gkpK3bd1KKFMkpdHwgX3eEZs2eR9eu36DGjepTjuzZ6eix47RmzXqRqpYqVYLvu4XGh0ySd+7UqT3N52jlqtVr6Zuvm1A+jmK+ePGCljEuZcqU5nGrRKETJxNyVDt2aCtEfMOGTTR5ygyqVKkC9e3Ti349dMjseKrxCfQfK3MKz7Dvb0etv29Bl69coaCgEJb0fkZ97WkrYLkAACAASURBVHpSpkwZw2axwhRRsoI8Jw9yHmebNq24f03pt2PHKIT7njZdOqperTL9tGU7HT92gkqVLkkenDebOXMmm+YR3mvuvIW0YMFied/BzgMFP0iWMF/P8bzCmN7iqJvL4EHUpElDmVfGto3xn8tzCWNWuHAhif4OH+ZCVatUZpym8zy4L3MqE/fNwb4vR5XTRBhb+/596O7dewTnQYEC+Xid5ZA+3Lhxizp1bCdrIFmypARyF5NzaqBDP6patTIhx9FcX9OlCx8B/+PPSzR9+uyw+VKwYH769psmtGfPPpozbwEVK1pEoulYzz17dKNUqVKGwwr9Dwwaz++2jdyGOlN1du5A4o2124HnF+bMIZ7DrxC19PSg0jyuq9esCzfn69WrS7M4P1uIJkc0MV/R92vXrlM6dqj88cefNNhpoMjF1X6H/ezOnbsylliPffr0pKdPn8paOHv2fNga37V7j4wlWj1WNezctUf6VrlyBfq6aWPatGkL/bxvP2XOlIm8vTwob948YdiZPh9r3nSP+ebrxrIHmduTMmRIH66/2H/fvH4jaxZzslXLZmTH/cZcmjJ1Jt3nvdfJyYFy5fzCyi/A21+mCebbY6d/qRGwhIAimPXq1hYbBmsba3zduo1hOZjXrl+nSZOnE/aHP3lva8vfgs+yfUpDhrpTRv5uwua6cvWqkFPYNcPdPSnrp1nlkT26d6ZFi5axCikJ7483qBHbBLDFvEf7UjXe9xs0qEfjQyfR57xXli1bhqZNnxXhObhfNn4evm9Xr10j1yFOUqdCt/iLgCaY1o+dJpjWYyVFMnr1saeSJYvTiP/JzZBvB7I5MTSIIEfDv4NYNG3akOWjjwhGppOzK/n7jhZjB4Y/NqVJE8aJAXb27DkaOWKYSCsDmDTY9e7BRG0qyzVT0kCH/nT16jUx4h0G9CMYcKETpjAZCqDs2T8X43LfvgMUPM6Pjhz9jfz8gmgc/3cRNtRvMmHtYzdAjNDICGavnl3FmH358oXkDoLIjed7IEcLkTmQD5BKNBh2RzmXC8/DZo537d2zW7gIJvoRGhJI+dh4XLBwiRh9kyYEM3koGAFpGL8TOVqI98Gmi+vXrttAY0ePEiz+ZdLsOcpdDG382/QZswW3HDlyiMzv5O+nKMBvNJOK/LSLsbR3cKJxgb6Uh5+Ndx/Km3klzkHdsGEzwcjDB8FUHhjIzzn46yEhmIhYmv7ZNJJoGhE6efL3cLmSpv8OYvgfBuOkn1fZkB/PBZaGDnGUPFhL43mZnQcqBxOOht78Pl83bSR5dIjsoLgB/jsHE2hjw3yyd3CWAi54dxRfgqE+gedn9s8/k/cDAfYZ60lwJMDh0bffQHYCdBAiBtJgyzwyfd8bN27IvIAjwHXoYCZ2yWTeAMfQkAB2jGSJMA/QpzVr1wvJfcCSa0iN0WcQWDfXwTzXnspcxLpr2bI5//cgi2NrnH9Ya5jTPmM8qUaNahJxj+k51bhxAxoz1t9sX7FmTYtMmM4nECGHgc6yP8DphHXbj9+vQvlysuZNf6/2ILXu1P16dO/C67gLE8aX5DaM3/Pff2m094j/cqINklghloY/Qy4O4ufn600pWWaGPOqUKVPx2DlJ8QyMJYqAgdAmTpyYPL3GivMsOMiPihYtHGGNq/nl7z9G5t/Ro8eoZ+/+QqThiIPDAO9XpnQpdgY5sJPqxyifr95VRX+j2pOM+y8cQc4ubmIEYi4BD5D0unVqy34cG00TzNhAWT/jY0PASDDhkPJl+wffPTiUQTh79+rOzuCJsn/V5mKHcN4FBU+grvyt8/ENpN69u9OXbB/t2r1XSGmnjm1p5KgxBJsIezG+QWht27RmB+ZdGsV7nyPvYQgGLF6ynFo2/5aW8zfGidVLsNHMPWcc22gD7O3EIY3Um2fPnlMffq5u8RcBTTCtHztNMK3HKoxgKoMHPwWxsWMD3Z+JDkiVkXTByFMkMDQ0kDJmyBBWXMfb04Nu3rrF0YR5YnjVr19HegIjbvQYf/H0gyBV5kgXDG1EL0eM9OYI02shpPCIgTx4eY9lchQkURHkWcGoTJkyJXvobc/BNL5LMiaYeC+QP2y2xndVBNccwRQD9n9FfiKTeaqiQDCIVZ/VUICw9+rTXwgUSA+a8e+aN/s2AlE0Gt7lK5QTgpmDSbgjRzThsXzz5l+5T2wTTEW4kPOJdwHGiEq3a/uDxfGcPnWiRBIVwSxVqqQYxfgdCPX16zdlvDFvkiRJEm4G43dPOLqUiufA06fPOII6hbZxZBsEN0+e3BEItHGe9GJnAfCxZR5ZIpjGNQKiN3HytLA+mC45U1KvxhKkqQV/xNVcQf4h1sRgl2FWje2t27fJru9AiQwiCte3/8AYn1NqfM31NYRl1qZ5vMY1gXH19QuUas6KfCMCbfp3RrwsEUxjsS4jniD4kRFMEFg4t/DR/JMjrK5MThG5xxpW72Ycy6gcMJbG0tQRpfYJW56v9idr9ySFGyLbiIzDCfhJ0k/YwTOJnJ0dKE3q/5QZ77ppgvmuEdb3/xgRMBJMkDs//3Hs9CpCiRImFILZoT0I42iOavYgqEWgNEFE8btvmzIxXEXD2OEE5y32vYDAEOrYsQ3Nnr2A3NycKXWq1OLERXQUjljjs0qzcwz/9uuhI0wu+1MJJo/uHl5mn7Ni5Rq5X5bMmbV09wOZpJpgWj+QmmBaj5VZgqkMxpEebhJhMUe6ECGD5BLGnmo4PuSzbNloEsvTli79Uf4aUr82P3zPUr7b5OsfRDt27GIDNR25sPSwApMmGMjwgEHeCSKKlihRYolSgmgqwxBHhLwNwTS+C+493MMzXBVTa95VGY7oQ2QEU/XP2GeFjfE5kJWiKcO6IUchFREyPstoeP8fe9cBZtPVtZcuUaOLEr1FbyG6ECVEiF6jl8HoxhhjMMqMqczoohPRe+8SokVC9N4lRCcE+de78u/5zly3nDumyj6e7/ky9+57zt7vLme/a71r7a/4BfIjS3QhPz7LVsuS7E3DhjlTxozRTjATJIgvXh94pnzYkwYrJqS86fmFgyRM1voTUtJbN2+F84zCE+TSsy/5sOfxOkttsmTJIjIdywsEZStLhrdu3c4y03IiC4aU2QzBhJwUdXJmHEUFwVT9X6VKJSpYIF9YEyEFrl/vC86IetRU3xrHGCSaMFpgnkbmmLrL0lEYAqzV9cv69d7IpmycE9gMgfxBoqU86GgsSNqGjZutEvLIJpiQyC7+fil7K69T9epVaCVviGC8ii6C6czzYahwZk1SAweeWCgAYOCB8gPzp1nTxk6s/G9XVBPMt8NP/1ojYA0BI+kDCdy3/4C866CeQVgGCCYUGTCspk6dUm4BBQOUFwsWLA4jfs4STCRXgwdzMRuu/P3GiSzWfaiXw+fo41PejXGsCab5ftQE0zxWdj2Y06eFspUqXTiCqTI4HmcZpaU8EJ6mCxcuyYYH5aZNn0nfL1lBkycFsTw2BccW5pA4RBDN06fPCrEIZMIEkmrp8UMWtQEDhkhL/NjDBct8RAim8hCgLS944xmVHkzEcCEOApsvVWfUH94q4NKjZ58Ie5tA3hErloUloSBm2JSW5hgJxMyNHuMrOCkva1RLZEG0EQ84zHOUZLk7f/4C9erZjf5ifNFn1voT9bMk56qPE3G8LogWYkbwYrO8IF/ESxUSRsTyWXoPLdtrHCcdOf7V2XEUFQTz12PH+QidnoKT8mCrdsIKbbZvlQezfLkyVKd2LSYZrpE+pr78si5179HHal2tLS2xyYPpMdSN45Om0yU+FxdrSqKEicIZYKLag+ns8yPqwVTr8PkLFyTmsj3HTmPTGV2XJpjRhbR+zn8JAUuCiYz2Hvyejcf/cuTI/oYHU6l7fr/9h5wDrjyL2G8EsEKo/TetTXkwEePvOz6IknBcf+5cOcRYZfRg2nqOJpjvxujUBNN8P2qCaR6rMIKJTW+b1i3oFSeRQHwZkpkgpu0Bb36NHkzcGvF/7h7DaYz3CI4BrClkEkknqlerKl6KkhzjiEQhSKjj5u5Jnh5utIpjE5HMJW+e3CKpRUKX4KDxIoucM2cBhbBsFQk8EJs2ddoMWUiRKAdJhiChxP1OnDwlsXX169W1G4OJ+LQ67FGD58vYllf8t5kYTIXFX3zuo6X81J4HE/Lhmd/OlToj/gveOCQSCeYYic6dvqHA4FCH8XJGomj07MCTDEkcMrvCGxMQOEEkst26dmZv4jiRkGJDDSJujWDu4ZgMxCxm4mB/RXYGc0IQeL6QuKgPx8x9XKigkFQVg4n+QZyHteNaVOwYSCIknmgr2o+2W+vPdm1bi2zH8hxMSP1AkEG8IB+2TJgDPBSZnTp5gnjU8QxIqc14MBErovrE7DiKCoKJjUI/Jt+QOvn6jJY45lOnznDM8h76rHpVifsz07cgJMOYbCO+EYmnzMRgOjumELuKGD9rdUUfxec2GC81J9R4iawYzIhIZIdyXCWSHsGDiv7GBdyR+CI6PJhmn6/WGBwxZGZNMkp6FfbAuRcrQLAeIhYTRxRF16UJZnQhrZ/zX0LAkmCi7cuWrxJ1C0IrOnfqwP8dLAn1anMIEt6pfvxdG96/+XAMJgy+ZVhaixjMDRu3UNvWzTknxMww4gm1EcKTsMbjHY4YzD6caA+J6eLHjydx3IjZhPJsOasrrD1nwcLvtUT2HRuUmmCa71BNMM1jFUYwIWusWaOayBv/4X9YdCBZRRYxJK2ARh+SPMhiQSQgp5jFmRtT87mKyThhTacO7SSuEeQRmVdBVq5yMp/q1Srzb+pyds9tIr8oUaIoxxKcp5Z8qDrKI6YOhHLN2o0ssUxLH3A20N7syYKnCmRz8pTpQiaQrRYeuz17fxQPGbKhIcur5UYXdXrGHsR8efOIx1O1BRkkcakssohTgGdRZZFFtlQs7n7sXV3LwfGQYuIeyzlrKy60Dwk0EHe3lTOV1mCsUE9kfDVeIKULFn7H/1ss2MCb25UD7IGHyvj56tVLTvKTPCyLbFHOHAsZ3wxO+KOeBUKNl4HCvj1LPX/c9xMhUQ6S4MCT1Z8TFSHJzbr1G2kMnwv4EVs4IaXZt/8g3eSssa1aNZNMr4hzdOMYPxBTbGzrcEZbeHm+X7JMMgWDRJ7g5EK/cPZV6UdOHuM92lc8pZ+xxBBtXPjdkrC6gZRibCAWF1l9sZFXcXnKQGDZnxgjKG+JHaR+fTiBzzA2QthKUIJ+RNIZZPEtVrSwZGZdxISsPicIKsCJluZzFl3V3sZfN+TxskLkQpm5zzFOkCDF7DiCsQQeUtUXTRs3krjiZctXyhzoyRn9cIVMmiqy1ib8PbLLIiGDukCIkdUTdYI0uDmPdWCIsefL8YlIzIDxV5CxxxjCix2JoSz7FvHNMHBs37FTMvrBU4U4HCR0UFmRo2pM2aqrZRZZtPkuqxJg7cZ4QXwPsh4e4Ey/CxctllgejC17WWSNa0yjhg04czTk0P+bYzB2KTybN28s82re/5/Litjl99mjrv7G+MX5raN5/L7gvoSxCxKyHTt3yebs8uXLMj5UX0Jure6N+VK5UkWaOWtO2PNLcSbhlavWho2vOnVqydhT8xJxqlfYW2qcu7aeP4CzY+PgdMQeY42pVPFTyQT94sXfYgizXJOQAdLa+qtilJXRojFjAINadF6aYEYn2vpZ/xUErBFMJEXsP9CdPuGQIrwvkEUWSfWQwO/G/79j8ubJQ94cUpSa9094z79+9YozwreWLPqIxVSeTWT5DwnlLPC8Nj7jvQr2Z9mzZ5d3M4xjyPGAfccNDmdBlmocb2b5HKOnVHsw342RqQmm+X7UBNM8VlYlsk78XBfVCLwVAiDK0/iIE0h9kchJX/9DwJrnWOOjEVAIQJIPb20XzrRrLZNxVCKlCWZUoqvvrRFwDgEVc6mIpHO/1qX/6whogml+BGiCaR4rTTCdwEoXjTwEIK29cvmqJCxCUhTIp/UVHgFNMPWIsIYAVBKnz5yhx48e0wE+x7NXz+5Wz+SNSvQ0wYxKdPW9NQLOIaAJpnN46dLhEdAE0/yI0ATTJFaQ1xklWK1aNKXPPqtm8te6mEYg4gggI24vPgcSZy4iozAWOH39D4E3pLp8VmYLlodqL68eJZBJIxY9B8uuR/OZuuk5EVt0X5pgRjfi+nkaAdsIaIKpR8fbIKAJpnn0NME0j5UuqRHQCGgENAIaAacQ0ATTKbh0YY2ARkAjEGsR0ATTfNdogmkeK11SI6AR0AhoBDQCTiGgCaZTcOnCGgGNgEYg1iKgCab5rtEE0zxWuqRGQCOgEdAIaAScQkATTKfg0oU1AhoBjUCsRUATTPNdowmmeax0SY2ARkAjoBHQCDiFgCaYTsGlC2sENAIagViLgCaY5rtGE0zzWOmSGgGNgEZAI6ARcAoBTTCdgksX1ghoBDQCsRYBTTDNd40mmOaxihUlt+/YRfPmLaSXfDjwhCA/Odg3qq+XL1/ygesracWK1ZQzZw4a7unOBxQnjerHxvr7X+ZD43GQ8uEjR8nPdzSVLl0yXJ2vXr0mBzX/dOCQ1e/tNfD+/QcUOmkqXbx4WYp5ew+nTBkzvDUmui/fGsII3eCff/6h3bv30oqVa+jEyVPUuVN7atK4YYTuFZd/9F8cf5pgxuURq+uuEdAIaAT+h4AmmOZHgyaY5rEyXRLHSvQfOIRGe3tR9WpVTP/ObMHAoBA6eOgwhU4MpD/u3CHXPgP5WIYm1LZNS7O3cLrcs2fPyHP4KIofPwF5DR8ajmA+ffqUho8YTc/5zDm0OUWK5E7fP678wLKtv504SZ27uNCsmVPeIJho06FDR6h9x242v7fV7u8WL6Wff/5FiMjCRYupe7fOkXbEgr2+jCv9EJF6vnzJRpmJk+innw5SYIAPffhh5ojcJkK/wTFHvfmomQH9XenU6TOUKlUqqsfHzsSLFy9C94vNP3KEc0TGH44biY51Lipw1QQzKlDV99QIaAQ0AtGPgCaY5jHXBNM8VjZLgnTMmbuAWvLZmNg4YjM0c+Yc6tixHeXLmycSnhD+FkaC+fzFC5o0eRrVqVWTypf/JNKfpW5o7yD7F1yH+Qu+k6KtWzWnxIkTR1k9YvrGlm399dfjdglkRAgmznUcPWY8YSNuSeYj2v79TKoePHhAtT6vwff9i7zYIIArsu4f0XpF9e+MczNlypS0avU6OnfuPHXt0jFaDSG/HjvOhoiebBQKsGqIiGoc1P2hQsidJxcVLVI4yh4Jb609nCMy/m7d/j1a1rmoAEUTzKhAVd/zv44AVD7uQ70oV66clDp1SoHj448L0d07d2UP1rtXD0qYMIFdmLAW+fgG0Oc1q9Onn5YLK4t7DxjkTh2+aRPu84hgfvHiJVYjTeO6FaSGX33JdU0Vkdvo38QSBDTBNN8RmmCax8pmyb0/7KMpU2bQxAn+0SJZNRLM6JDIouER2RRGArSx/haOCKSj7601MLKxBsly9xhBVSpVoIYNv/xP9WV0z01bAzYi4yCyB7/Ri2op547sZ9m7X2SP7+ise0SepQlmRFDTv9EI2EcAJNBzuDe59OhC+fPnDSu8du2GtyaYkYk9nA9JkiShZk2/ficVK5GJVVy4lyaY5ntJE0zzWNHdP/8k/4AJlIQ9dDdv3aZ0adNS+XJlCHLG6zdu0hd1a1HGDBlp994f6ODBQzRlUjDduHFLvs/+UTYqVLCAxGFBIteoYQMqUbwYrduwkQ78dIiKlyhGXhzbeObMWZoYMoXiJ4gvElh4A+ZyzOWcufPJ02OIEARFML08h9Ks2XNp85bt5OE+SL4zXliAp06bSdev36DUHKsJS9rggf0od+6cNJkJ8eYt26hTx2/oLFv7Dh48TLfZS+A2uD/Vq1dHbgOJ5oyZsyl79mx09dp1kXtWrVIpnNcLMVXz5i+ihQsXU8mSJeS7p8+evoHTELf+lCxZMrnvn3/eo2nTv6Wdu/bQ140aEEhAfJYK+o0fSz/8uI/Wrd/EOKany1eu0sD+fcTyt2nzNo5fW03Zs2WlIxzziHr/8usxuQe8pidPnqYjPx+l95Impf79eovVEdht2rSV5s5fSIXZsgnPVeHChdh71YlOnzlDIYxzqtSpqVLF8rRl6w46xt5I1Q/p06eji5cuU2DgRMrIsY/os3KflOYXRVJazP2p2vrbbyfEg9m7V3d5qR0/fiJcHQ4f/jmch/MGj5PA4BDCInWFYzhLlSopbUmaNIlgA+/l6jXrGNN/PcLVqlaiL7+sR69Y3ukXEEwpU6aQzx8+fEQD+rlyfRJLnOdJjutr1Ogr+n7JMvGQDR0yUF5qIBUYP0uWrqAyZUpRsaJF2Fr7mXiDHj9+TIUKFWDM99P58xepY4e21KF9O7H6Oqon6gB8IQfHGMlfID8d5FjTbDxWQGh79+xOadJ88EZbW7VsxmN2nsOxh/vOmj2fx15WOnnqNHVjj2POnDnEEmzZ1vbtWtPkqTMoHv97xbHJ8PwO4faf5t/NnjM/bG7+/eJv2s91fP/992RuwThz7twFq7jCygw5LfqzbdtWMvYPH/mZXsK77O1FZcuWfmPlsHWvBIwnFA2rVq+lBtyX6B+sFYkSJQo3F6yN4wKM6/QZs96YK74+3rSRxzY2UyVLFpc5gXmLTQxk7N8tXkL79h+gDDyOj/MY7dGjK23jMa7qgA0Z5PtQHliuD5kyZXTY9tevX9ucWzs4TnzmrLlhOANLe2uJo/UCYzgwaGLYOpeK74c4dFyfs0d+F6+p6Kfy5cvSl/W/kHr9uG8/pU+XjsaM9uL1LpcTq3zkF9UEM/Ix1XfUCMQVgjlp8nRKly4tNW3SSHfaO4CAJpjmO1ETTPNYyUYPBHDkiGEEqWQAx0L26e0im1gVE4lNq9FbAckG5IiI1QsK8KU8LE/bsGEzDXLzoEED+xI23CAvPXv14819WyFLlh7KCxcuUrcertS9a6dwBBOb5Hv37oX7zticRd8tkc2W3/gxTO7elxjKZMmS01D3gYQENLhnKd6cDnUfzAQnqWy0UffQkAC6xQQaMWOjuK2VK1ekh48e0RD34ZScSaKlrNLSIzF/wSKrOBm9rapNn5YvR/Xr12H55kP6i2M4pzBRgIwwa9Ysssndt+8AubkNkLq7M2ko90kZwQ+btmLFikgb8P8jmNjiQiwoyObk0CAhqH37DSJ/Jq5oA9rUy7U/lS1Tmvr26cVEfjItZeKFzToIKYiM6gds1CFTTZEiGfXr25uuMcEGke7WtTNLavzlWcBBEcxuXTsKcX3x4rnU4ezZ8zQx2E9Iu4rBzJs3Nw0c7EGlS5WQ2EoQftQf/d68WeOwrrPE8xFjj74A+QWpxIW+OsoGgAn8jCvczn9Jbg8qWDA/JWbiAjKp4vssx4+6/89Hf+G+DqQ8vAFfuOh7If1TJk3g2MRMpuqp7tvXtSfVqfM5HT36K7n07Es+jGcRJvK22lqW6+Zo7PXr7yb9Vrx4UUkuNTF0ihhsQKyNbU0QPz7t2vMD3WOjhTJuuLj0pc8+qyoYW84l498g82Zw7dK5A/dtB3r+/AV5DBshxHrsmBFhBhP0h/IOOuoja7G6Ckdb4xj1BF7GuYKxDGIfwnMFhiskDsLYRV1hNIB0DOsNjElYt0qWKC7jxhgPbG99+OWXY1LWVtt/5r52NLfUmnjl6lW7a4kz64VxDcTc9fcfJ2sCxl7X7r3pqwb1xMAEIxbmOto9cEBfh1I5J14DThfVBNNpyPQPNAIOEdAE0yFEukAUIKAJpnlQNcE0j5Vs1GazVwUbmFq1asgv33vvPQqeMMkhwVSEBNlXLeVy9+7dJ5defalM6VJMfHpGGsHExhREGBPiEnvjhvLmOFvWrLIRv3nz5hvEFBt5eIJAztau20B79u4TspkxQwa7skprBNMaTvGZDKjLFul5/fqVEHjgisy1o8f48GZ+lHjcsjHpHDCgD32YORO9fv2P1TbAQ+zCG21fn9G86fxFMryqNiD5yHi/wLDPFi78Ply/Gfuhp0tXIZjwhIDYli9XluCtjRcvPo0YOeYNgmkkDqoO/n5jKc0HH4Rt6vGjzl1daDKTOGyK4REHGcrFJGD4sCHiccRliSe84WgTiDeIMi71DHyG/rWXSMgW1rbGpNl6Wo5j9ZxeLt0oM/eRrba2bd2CenNiKkUW8DzLsQfDQmhoIKVNk4YQP4pESmO8veS+lm0FXrjgzQVphiGkTu3Prc4lI8E8xnGRzuJqS55u7A9n+8iyf4z9izEEA4DRwPTkyRNpIy5FdI2ftWrVjAndQEkiBJKdKlVKJlgJSZFGNVbtrQ/KcGIc16rtwYF+TG5nmZpbIRMC2DCz0O5aAoLp7HrhyAgXm2S4mmA68ZLVRTUCJhFwRDChZkCWdw+PQazkSC9qD6iMKleqSOP9gyTJW9o0adlY/YwVabfo40IFWclzgaqwSqtO7VqswgqW2EzsRbDeQkmF/37w8CEN4n3IHY71HMfxm7gP9khffVWPlWYLRblziY3HSLp45+6ftJqVKyk5NwfUbp98Upa+/XYu56lIxMqRm3L/KlUqy7Puc44E/PYcG6eRzwN7zHcxCZzJ7o21xTTBNN81mmCax4qwoE1hyemSJcvlV669e/BC0Ew8YY48mLY285DLRRXBRH0Xf7+UvZXXqXr1KrSSj0jAAumIYMLzgbiBq9euhUkJ7W3YLL97/pw9kVZwMgbcW26qFQZPnz4TWSg2xLgSJEhIX/BGGXJSyJPPsswVkkC04R+W6Rk33iivSI8He2UhmTW2Ad9jY7ph42bxhiERibHfLPsBMlG8iHbu3M2b9NTkNqifEDxHBFPVYaSXB2VjSa8iRPAae3p5i0wyc+aMYSMvR46POPlOzTAviyWeG7m++J1xs2/rGdZi65wlmGbr+ccfd9iLNVgkn93Yuw5pL+S48NzCo2SrrXnz5KGevftZJZhqqAh/VQAAIABJREFU7KFfICOFZ11d1VjS+fTJ0zcIJvoJHlh4wCtUKCfx0OXYIGDNWGMkJuhXZ3G1RTBBkJ29l2qXNYJp7F/lqVeEXI1TZSyC0UqNGYx3EMB9+/fTRN5cITkOJNHurFq4eOFSOOzsrQ/2CKaf71g2qoWamlvWykbGeuEswVRzSGFuK+uzE68D00U1wTQNlS6oETCNgErEk+OjjyhTpn+P8KrJax1CXUAk7RHMMePGsyHbg3LnyiVJfvD7Th3b0927d0Ut5cIhBct5TVcEc9RoH/Ie6SkKocXfL5MQEhBVdZ/8+fLy/mQi702KUc0a1UVFNWXqTHkG3k1KIot9VaJEiUUuC/XZSO9x1JVVJzCmQ93WvFkTCQFBCBPk/TohkOnhEG0FNcE0D7UmmCaxQszRBd6gQboJy/+06TM53m0FTZ8WQtu27Yx1BBPeOsQtXWJiBi9HooSJwmUOtefBBEFY9N1SIWiT2JuZNcuHpj2YnuyJu3nzllWcjJkrLTfVkOAOGDBECIWl/BAvEshEs3A9FHEpzbGLLZo3ZhncgHBERXmS4CXcs2evKS+Lisez9GACu5w5crDc7k8hmqdPn6UAfx+azlJSZTCwthFXdZg+LZQSJkgQtqn/k18o/bmNRk+kteEX0x5Ms/WEVBTxs5Aq5suXR8h0pYoVJLYR8b222mqNUCkPphp7iBtUnmcjRpZeU5XACPHQiB/GOLGnBohrHkyMIcRROuPB7OPqwtLuFNwPH9COnbvIy2s0ffNNa4n5VsaO4vzf9taHyPJgwmCAGCRba0lE1wtnCWZMnturCabJl6wuphFwAoG38WAuWbqcPIe5Sbw6CCYM8JU5CZ7KKluFDcmI7VYEcwGTRJRPyesq4smRVwNy/JWr1srnf//9MlzCIWPdtm3fKQSzfr264TLWWnsWQnWgNgsIDAnzvDoBiS4aDQhogmkeZE0wzWMlyXdKchxchQrlJTmIm7sny/aGS1KaPRwHBjKGBBnWYjAVITEjkYUUF0lZVHwcFrGRo8a8keTHXgymOuoCHo0Altnh6sfkBhtxRx5MePfgKXQbMoyGDXWTuE/EEiKmKVfOnA5jMBEbZg2nfGzlU5clyQBZQbvnzFkgcWUlGOfHj59wkqIZnFioMmO8Uc4QhAc2IHCCSGThCYQnDHGrbVh2+erVa4lNRNIixFXCimg2TgykyEgw4ZHDvRAbmTdPbpFpBrH302ect8h1LQmmL3+OOEQQe2MdjF4jJAvq7tKHYzBL0mD2hiKxDwjaHfYEGhM0RTQG05ZXRmGtcIKnz/KYEuOYNVvPa5w8qge3p1XLpvwi/lcyDukPkjnBC2qrrZYeOfxOEUyMPRB5d4/hPLdGUO3aNcWggzjn6tWqsorgfjgvnDJMYN55DB0s4xTP/ax61TAPpnFuRiQG05pMVBkl1HiOjBhMW+P4ARtYLD312OAgZtZaDCYktUiW5dKjG2P3QizySCaFz0Ewg4PGsyHgU5GA21of7BFMtB0x5Wbn1gGWeNtbSyKyXmiC6cSLSxfVCLyDCEQmwVTHlNgimFhvQSTxbntbggl1lvK4olvKcE4IvP9UHTTBjN2DVRNM8/2jCaZ5rCQrI8gFtPrIqlq9WmUmOfU5m+mvnIjm37hBbIghz4BXE1ax/PnysZVrjTylU4d2krQEcY5bOaNjjRrVqCNn7dzNnrYFCxZTZtbyd+ncngrkz0fDeFMILX5Zzlz6Sdkyku0xA2dWRYKardt20E2WaDRgCxoyZuL+JTiZRU+WdUA+qi5kWR0xYgy94A06CB+sdfBodO7UgS5fvsyyjBVhv8NvQiZN5cXzKDVp3EjiB7ZzNsipLPNIz88txYlpkIUV3km0A4QIWTCx+cfiOOPbOWFtRDuw+bXESUlksRnHphJWRNQbUhbIIZFEBYRyzdqNlD59WvqAM7wicQ0yiUIygmQ28JLd/v13joN1pRcsxcXGG7Lamowl/v8f/ofES4iLUJkuFy5aTEU5e+oJ3hSrLLKIrZw2fZbgiJi1xl83FDxUP3TkNiLmEhljS5Qoyn16npo2bihxF8iQqfoTGXaR/OcZJx3CmacgqaoOOKMUiYpUX/fizKpIPjJ+fKDEcYDUYqOPzK3GLLJGPJs2+Vo8tTdv3hbiCvKHPldZZJGh1PiMenVrc4KbauFGNV6afuyBXbtuI1VgCynquZwz8toak2bqid8ivhdJmZAVFsRaXXXr1OLEUYNkHli2td4XdXksLwrre4xZa2NvB8tXcd/UHLuSLHkyGXPIUAs5usJTtXXL1u3ky1ZoZASGXBd9CgMJvGOJEiUMm5uYG8d/OxnW5+04O6xZXDEOYbgwjhn8XmVGRhtUFllHfdSmVYtw81QZAKyNY2xGrM0VGGQg1cI6U6RIITpw4HBYFtl7TMLHjw+STNTJOD4XlyvPiVcc3zycvZlQAWAzA8kxsiRbrg9t27amY8eOyb2xRllrOww6ezlG28zcatG8Cc/pDTbXEmfXC+MaiLlbh8fbIvYwqPUEiYkgqTeuSWq9cmK5j7Si2oMZaVDqG2kEwhCISoJZtWplCY1RHkwjwTzIiRCh2nlbDybW8EecyZ03DGw0n6gJZhwZ25pgmu8oTTDNY6VLxjIErEktY1kV3+nqICGCN8emDORsyAX5OA14kLdt30EjR46VM2GNxo53Goi3bJwex28JYCz/uSaYsbyDdPXiJAKOCGZjNpQjSSCOZoMhGInJYMRD7KSlRDZbtiySzR3Gb8RbwvAJUqkI5shRY8nfbxwflfWRGPZQDlm91X0S89F1iMGEA6E2J+c5ceIUzWSjOxIEojwksk3YQI1j42CYx7NQf8RgtmrZnBMQrdcEM46MQk0wzXeUJpjmsdIlYxkCemMesx2COEtk6UPWYXiWceE8wnE+/hJHqz6L2VrG/qfrcRz7++htaqgJ5tugp3+rEbCOgCOC2aN7V048t1ayx2bh3Bnvs8IMx7VZI5hQFKVKmZKe8BnOUKZVrFAhXBbZMeP8JK8EjgCDUg3HVuGoKKNnE8eiIbEalElQKoFQfsLZ4qG+Ukl+kN8A51bjPOX79x+yPLYkZ/uuK0nTtEQ2box0TTDN95MmmOax0iVjEQKWMttWnNbbUhoai6r7TlYFsZwLFn5H6zkGuWzZ0pzxN4HEzXbq2E5exvpyjIAex44xiuslNMGM6z2o6/9fRkDFXKoYzP8yFrrtJMfCYa+jL8cIaILpGCNdQiOgEdAIaAQ0AhFCQBPMCMGmf6QRiBUIaIIZK7oh1lRCE0zzXaEJpnmsdEmNgEZAI6AR0Ag4hYAmmE7BpQtrBGIVAppgxqruiPHKaIJpvgs0wTSPlS6pEdAIaAQ0AhoBpxDQBNMpuHRhjYBGQCMQaxHQBNN812iCaR4rXVIjoBHQCGgENAJOIaAJplNw6cIaAY2ARiDWIqAJpvmu0QTTPFa6pEZAI6AR0AhoBJxCQBNMp+DShTUCGgGNQKxFQBNM812jCaZ5rN6JkkjtHTppKl28eFna4+09nDJlzBBtbcPhwrt376UVK9fQ4Z+PUqoUKeiDNB/QhCA/Se+tr3cLgZcvX9LSZStpxYrVfIZYDhru6c5p3pPGaCOfPXtGs2bPo40bt1C1alWob5+eMVqf2PDwy5evyJEzh48cJT/f0VS6dMnYUC2rdcARANOmf0s7d+2hrp07UMOGX8bauqJimmDG6u7RldMIaAQ0AqYR0ATTNFSkCaZ5rN6Jkji3CUHrnTu1p4WLFlP3bp0pffp0EW7bjz/up/4Dh9Boby8+P6qKw/vgWIbergNoQH9XOnX6DO3bd4Du3b9HoRMD4xTBdLbdDoFxUODevfu0ctUaxusnKliwAD1//py2bN0uZ3JNCBpPuXLlJBCnJUtX0N69P0qZx48f09Vr1+mbtq2oXLmydI3/+9tZ82jZ8pVUrWpl6YMPP/yQ9v90gA+k9uWDoz+hdlwWh1IbLxw9MnfeAjp16gylZiPArZu3aAgfIJ0zx0emmoV6eQ4fRfHjJyCv4UOdJphRgfXdP/8kF5e+ck7Zf4VgOsJx/08HqXMXF5o1c0qsJpgYdHHp7FBNME0tE7qQRkAjoBGI9Qhogmm+izTBNI9VlJWEdyd3nlxUtEjht34GNokPHjygWp/XeONef/PhvqPHjBciEpGNvrXKnTl7jmbOnEMd+ezDfHnzOKz/r8eO8ya2JxPKANnEBgaF0MFDh2M9wXzKBzDPmbuAWvJ5m6lSpSJn2+0QGDsFzp+/wCTenUoUL0qDB/WnpEmTSOlz5y7QiFFjaASTtrRp05C7xwj65/VrGjXKk9KmSSNlMB4Gu3nQN+1ay/9AFj2GjaAbN2/SxGB/ypQpI23avJVOnz5LPbp3oYQJw5/v9PLlK+6jiWIMCPAbS4kTJyGvEaMJB1OP9xlNKVIkd9i0Z8/+kt/gisi4iwqsQdhdevWlMqVLxTjBtDdnHYLrRAFHOB46dITad+ymCaYTmJopqgmmGZR0GY2ARkAjEPsR0ATTfB9pgmkeqygpafTova0sDSQIJKNKpQpWZWNvu9GPDAAsN7FxhWDu/WEfTZkygyZO8I9WT+uLFy9onI8/HTh4mCaHBlG2bFnDugHkb/6C79hzXJl+ZM+mj68/1y+AKlYoH67MeL9A8XZOmRRM+fLlpV9+PUY9evSh5s2bUJPGDWnK1Jnk0qOLVU/2o0ePaeDgoVSqZHHxeuNCn23YuFnuB8+poys2jDvLOsYWgulozjrCNjK/1wQzMtH83700wYwaXPVd/9sI4L3i4xtAn9esTp9+Wo7wrgwKDiUQgE4dvwkzxEY3ShcvXuIwpGn08ccFqeFXX1Lq1Kmiuwr6eVGIgCaY5sHVBNMkVsa4n9atmtPJk6fpCMcQvpc0KfXv11sWOMQXbtq0lebOX0iFPy7EHqbzVLhwIerapRMThEM0b95CkTRCvghi0K1bJzrPXqhVq9dSgy/rUf78eak8SxmnzZhF8fjfq1evxNsIOWLSJEk4RmoSHT9+gtqyjBGbwcNHfqaX8Ep6e1EOlivO5ftDIlmmTCkqVrQI3/MLypAhvbQQ3svVa9bRvPnfyd/VqlaievXq0hn2XFmr77179ygkdCq38xQ1avQVfb9kmXgch3JdknBdcMGD5svk5SC3bfrUUIoXPx6FhEyhVKlTU6WK5ZnU7KBjvx6n4iWKkRfH3j1+8kS8naq9uB+8c2gHJLLx4sWjqdNm0vXrN0SKiYV68MB+LOPMHBZz9XWjBnTnzl1+5mF69OgRE6Wu9ITvCy/cmTPnqGOHttS2TSvasGETQQ6c/aNsVIjxRtwnvHCNGjZgT2AxWrdhIx346VBY3SATvnHjJgVN4HZYYH/61GmaPWc+Xefvv6hbizJmyEi79/4Q1m60A1j4BQRTypQpBJuHDx/RgH6u8nKx129ly5a2OwKvMRY9XPrIOBo+bEgY9sYfQS47YtRYGRuTmIRmzfJhuHuuWbOeDQ9eNIbHSf36dQnEdPKU6fTdd0uYcOZhctnVtCQSvwVh3bf/gNVn4cGYB5Bhz5g5W+S2kOlivFatUkk8mIkSJaL1jP+69ZsYy/R0+cpVGti/D3uGU74x5uAVx7g5fPgI+Y4bTTt27Sa0pwrfq0f3zjKf/AMmcN+fpT69XeQes2bP5+dmpZPcb926dKTKlStKnbZt30mLFy/j+ZdPsPr12G+EuWwpkXU01wsUyE/TeY4iBhDjEcaH+Dx2fX28aSPP/7VrN1BJJuRHOJ6xXr061Kzp1yIP/m7xEsEtA4+147+d4HXDVeTMxjn7Rd3adOjwYYlZzc/POXjgELVs2ZQ3UTXkmZu3bJPN01lWDmAO3L79O7kN7i/PwfyxNQ7RL8a5ijFrlD5jjkFCe/HSZfFglipVgufUNo6VXk3Z2aiBtvTr24sqGIwXuCfGA/rSsr5f1K0TNgdz5cpByZMn5/VnvRglQKqt9RHqb7wQL25tPcBcMEpkv/qqvs262sIjDytGouvSBDO6kNbP+S8hYCSY5Tm8A++T/by+Dhzw77skpi4onbBHwrpvuabFVJ30cyMPAU0wzWOpCaZ5rMI2NcWKFRFZIq7hLP0D2YR3CRvlvv0Gkf/4sbKpvXXrNvVy7U9ly5TmTWwvmhgymdasXS9k6z7LWEuXKimkRsnSSjARG+8fTPc4iQU24k+fPZU4sc8+qyreI+Vh6MKJLbp26cBxeC9E7ojN89gxI2Sz2a2HK3Xv2smUBxPEzl59jx79RerWu1cP3pTnp8RMDEBejYumNY/kUia52GyDdGOT37NXP+rQvq1s5u15MDdu2iIE3W/8GEqW7H2J20uWLDkNdR9IV69ek7ZhY+zhPoilnAnJe7SPbO6RIAjWwoWLvhciOmXSBCHckGX+duIkBQX4EjaUGzZspkEsFx00sC+1atlMCKeqWwv25tnD3tLTamwHSBTiSkGkQSpxgWweZZI1IdiPrvC4AI62+i1ZsmQ2RyE29h07dxfSbCtWUHnjcBNrsayqrugDdQ81NjNkyCBjJyUnWzJzWY5pS0kt7gEPKfAYNWKYzIOHbAgY4j6cknM7Ma5379krFl7IpLNmzSIEHLG4RqyMYw7jrUOn7kJ8FNYgQJhTeD6IV9YsWejDLJmpX383mX/FWU4M0jMxdIqQGhAnP78gCub+gMEB7QBxr8Tefmu4KgJja67DYIPx+Gn5ckza67As/aHcE6Q6hNuFZ5xg4wzGF/q9UKEC5D7US8Zi7tw5pc4lSxSnNJzgyjhnQZRd+w6SZEjlOD4UCZJgOILh4AUbElAW3uSh7oPZQp9Uxhn6NzQkQAwjZsYhcCxatLB4xu/e/ZO8Rw0XqfP2HbvItc9AwTlT5kyCjzsblFAPzB0QJcuEOvbqC5k25iDIsDvP2Rs3bnB709BwL2+rfQTvuvFaxAYQR+sB1roybKSxVleQYXt4KOObmXH/NmU0wXwb9PRvNQLWETASzEyZMrGhMZgNzl3o40IFbUIGo9Wy5avYs1hP1qKouCZNnk7p0qWlpk0aRcXt9T1jGAFNMM13gCaY5rGymlgCnjEX3kT6cjwaCBmyMGKzl5E37srboz5buPD7N+INLQkXFk1cSZIkpp/5ftiY16n9uWyCrUnYjMQHXkezBNNjqBt7i/7NGmmrvlevXHMYk+VI8mopRbRXPnnyZCJzwQS+xIRgKJPnbFmzCim5yTGDlm2zR/o+Zg+yZdyf5bMt62YPe3vPgkcGYwCECYQKlxoX+AztsYxtMysNtkYOLYdsRAgmCHtfJmOXL1+mYR5u9GX9LxzOBLTTm5MB4Ro0oK9V6Q+MHSCMe/buCxtXRoksYkgh5X39+hWNZAIKDyRI1OgxPjRz+mT+/PUbWBn7DcTSeH+QVsik4NWDtw1ENTQ0UGJQVdIaGHQgMYYaAGQahN6RRNZaEhnVp/4ci5ond65w4xFedMxVXOoZxs9atWrGZGcg1fuithiLYGGHkUQZTpRRCO2HxxbtevLkKYVOnkbb2fMKkozLcg6ARE+eOkO+RxIns+NQEdu2bVqK4QeXEWdFMLOxAWAAewQ+ZML5+vU/byRoslffzJkzh5uDiB1WxgTLPlLedeMgBIk3sx4ogmlZVygr7OGh5qrDgf+WBTTBfEsA9c81AlYQUASzAhuyf2D1BYzPUBjZ8xpiXxEQGEIeHoNYSfKvuiuyL00wIxvR2HU/TTDN94cmmOaxskow1abMgz0KkMxevXYtnBfJGK+2avU6hwQTHk144v766znL0cpJ3B8ygEY2wVQbfXv1hVTQUdKPyCSYeDEs/n4pb7qvU/XqVWglH2UCAhJdBNMe9vYIJkiCJ3tljNk3FS4jvTwkbjKiBFMRHbw8I0sii017QOBEyaC6nqXEZ8+e54Q/flJPEBa0RV2qTSCXE1j+/AFLftu1bR0W32JZHkQHUkjjuDISTFeWsQ4YNIRlks9Epg2ShStBgoQi80SGWkusLMfY0aO/UtfuvWnUyGFigEB8aftv2rJHe5zML2wy4N1TVylWCoDYKGMFjkmJCME09ik8m0ayp+5nfIZqN7AIDvRjeex+mshHgdxipcHnNT9jr95AesAWdeN9YJTaum0HbeU2YeN05+5dkdCaIZi//HLM9DgENsAZ41N5JS2JPCSzkB+fZak/JL+Yh5aZg+3V15Jg4pkw+ljrIxwXA6+v8YK3wcx6AImstbpCQWBvXkbX8SaaYDrxktVFNQImEVAEEyqmrxrUCxd3iXVp+YpVbKT/lZIkTsxG3vfoCzbubdiwhX46cJCqVK7AyrBqHI5zU8JrYHBDyE0/VsXgfQ5jIVRR2H8god0gNrIhNGccGzMRTgAHwlfsBZ0zd6H89hKH88BYd4cVIas55CklJwIsX64Mv2PL0rffzuXkeInkWYgXrc0OAyit8B7DvW7euiWhUa1btXgjyZ5JKHSxaERAE0zzYGuCaR4rux7MySzL3MPSv7fxYIqMjpP0pEubVuKqsOAZM12+yx5MbMBnz5lHl/g8PniAEiVMFM77EdUeTEiO7WEfUx5MlQQG8byWSX7gLVRSy3Mcy2oryQ+ywKqkPJAh4oWKlxtiAM+cPSsyzs856zDkvdYkr3hZz5o9V2SotWvXFAsxjA9P2SNoGe+pMhXD2KLiQY0Esx/HKw9jzzQIoPL0GaegtTFu+RkktwMGDJEMuCAxeDljM4AMyYhtVB55dV9VHn/7sfcRcuCIEEzlwZw+LVTiKI3E0JEHs4+rC8tQ+czXDz6gHTt3kZfXaPrmm9b0WfWq4e6DzRKk4ZB9I9bQ6KFE/SPLg5mYFRLI5tyJsz+r5E1GnPPkyS3rTxaO58VYAVGDpB9ydcTQqstefS0JJsaWrT6yXIZV9mIz6wHIqbW6Vq70qciNbSkLtAfTiZefLqoRiGUIKIKJuHSsr0ZJKkJj5i9YTG6D+oliZRIrQbCWIbxAeTD//vsl+fgE8LvElY2PWdiYtUzea3ifjOLwG++RnhIahM9hfK5cqSKNGTeelTcelJ/fo/4BE9nwVoxq1qguYVJIlofv4CBQElnEYyZKlFjqBoXZSO9x5NqrO8fSb5c1CwbXO3fuyPOG8J4PoT36it0IaIJpvn80wTSPVRjBhKSsTesWnITntcRAIcYIMYdYZBzFYFoeyaE2dcF8liG8VGrj7DF0sMRUduc4KGxCnfFgqvpZSkUss3majcG0dy5eZHkwEZsGaQm8PTgOA1c/JhEg29HhwcQxK/awB8Hcs+cHIU0gNhGJwTTiaCSs6OeAwAkiVbS26YXU022IJ9Wt87nEwxqPKcERJMOHu9NHHAdq7ZgS9LGb2zBOFNNMjimBjBIEBrJYZIDFRh4kFUmMgLtlEhf0AwgppEVNGjcScvn6n9e0gF/exdmLZ62+KO82ZBgNYxk2vERoH2KRc+XMKbGF8xcsojlzFkisIuKOkWxm6rQZ4hnFcxx5MFEnJHAChohPRkwuFn3ECbp7DOdkRiOECIPsol3VqlahXSxlRztVG1V8ZH1OdGUvBtPWXLf0PKo6wTJtLQYTktofftzHCZW6cb1eSB/As1qWY5pBGtVz4I0d5jmKpk6eQPCSos6QEJvxYCKRjtkYzLx5c3N2YA+RDSNmFUmusDFCXCbGKazySESGs1Jhxcf4hERWxb2qZRObO1v1tSSY8Bzb6qPq1apKnLS6lKHCzHoAnKzVtVXL5hyTO9hmbLSOwXTi5aeLagRiGQKKYGbKlIF++GE/v1uG8BqSW2qJRGs4lgnvSxi21N8IBZnAKhJIZK9fuyHvEc9hbkJCkZgOf8MbugxKHv4cxkjj5ytXrZXPQU49h3tL9nUkZ4TaQv2NZHIgmHi3GLPcGmNGj7LaRJFQ429xL33FbgQ0wTTfP5pgmscqjGBC3lezRjWR+f3D/5C9ElIHxCMhKcXCRYs5iUYROsFWNJVF9sd9+1kWMYtusiUMUkAcEQG5GQ58H87eDHgJIJ8owmdhTpo0VTKxgnCiPCRqnTlRyO7de1g6t4Nq8LOxcILYqnsixqtpk68lO+jadRs5i+unXKa7JEXBhQ0bvCEzvp0jf6Nss6aNOIvlPqv1/YOtapAVqufV4+yWkJQYLyROMZYpVbIEYQFGnVGfxl835M3xCiEjmRmfBrxwH2HCo+6ZP18+kQOq8pDh+foG0guua0kmHsi8CW9P504dJFYQ9yrBiVF6ctZTSAeNbYd1ceasOXJvyGtx75Wr1kh1O3VoJ0lfEKumnt2xfTtJNqPq1qVzeyFPviyBscTek7O3JkqUUIgaNtsgL3h5bdu2M6wvXjFRg7EhY8YMsmlXWWQT8MvNiJG1fitS+GMayVlge/M4qs9jw9qFzLrz5i+S56I8ZK7w1iEjbvtv2sjRKXgu5JTITIpMxY8fP5YMrt9w1mHIrIE1CBfGbZvWzSXuEllqVWbfzBxnh3HRonljeeHiUt4/ZD81Xihr65gS1A0v6qls0U3PWWIRNwkP7E2Wv6IvarI89FvuqzVrNzKxScuy29QynpNxDK7lmMvFxMwSP8wbJR3u69qT6jDxxoXnwto8a/Y8Ss0SJdwPzwMJRjwj5gbIGjLMwhu3h3GCJxV9D8mq8VL3tzbXIetFMp8lS5fLeASOkOXCo4znY1wUKVKIDhw4HJZF9t79+zR+fBDFTxCfkjEZxgXrNbIN+vkHhc3ZdtxXIEuIKSrGiXjQj4uY+IFIx0+QgFbxmFZzAPcI4bXiZ/YWg/wjDhXjzuw4xJgd6+NHp9gwBg9wbsYaz8b6goRQ6zkrIxJUQTp9+/ffxeNt6bGGJxik1LK+dRkPeAXmL1wsbcWmDesBsirb6iNLgxiSRY0YMcbhetCeDSc4psdaXVUWWct5qbPIWl1m9IcagTiDgJGwnTt/URIKDhv6r7ERhBIJFZGUUF1Yx3LnwvvEMcFURNKSeEaEYOJ9ARKsroq8N9vMfwGgAAAgAElEQVS+fZcmmHFmpIWvqCaY5jtOE0zzWFmVyDrxc11UI6ARiCMIWEvyE0eqrqsZyxDQMZixrEN0dd4JBIwEswBLWWGor8WGQhjwLT2YKIvEcn/8cSdMImvPg2kkmAc5Szcy48NIFhGCqc7phAHyERt9cbTd9BmzNcGMo6NQE0zzHacJpnmsNMF0AitdVCMQlxHQBDMu917sqrsmmLGrP3Rt3g0EjAQTR6JByurHSclGj/KUGPtvWcmCOEqcTY3zdFOmTCUhCcqDCZnr2HF+fNZ2XzkuC8oKKEBwfBSymvv7jaOcOT+Sz3///Q85kgqqFUhkE3PiIMRgQhlVu1YNVqudopmsDsOxTigP+WuTxg3luYhZhyIEUljEYOK/EW6jJbJxcxxqgmm+3zTBNIkVFhijLK5Vi6ZvSEZN3koX0whoBGIxAnqux+LOiYNV0wQzDnaarnKsR8CSYCKfABIFXuEssEhYh3O1EQKUOnVKihc/PnXr0lGyyY7jMByOhpHziSGhX8HZZpEA6MWLv+V8cZxnPIaJJ0gnzv5GWIz63BiziXPPkRUc4SlIDgRCiczskznzvyKPf3Jin5DQqfSSw37u33/Ikt2SEs7w7ay5mmDG+hFmvYKaYJrvOE0wzWOlS2oENAIaAY2ARsApBDTBdAouXVgjEKMIqKQ+KvlPjFZGPzzWIaAJpvku0QTTPFa6pEZAI6AR0AhoBJxCQBNMp+DShTUCMYqAJpgxCn+sf7gmmOa7SBNM81jpkhoBjYBGQCOgEXAKAU0wnYJLF9YIxCgCmmDGKPyx/uGaYJrvIk0wzWOlS2oENAIaAY2ARsApBDTBdAouXVgjoBHQCMRaBDTBNN81mmCax0qX1AhoBDQCGgGNgFMIaILpFFy6sEZAI6ARiLUIaIJpvms0wTSPlS6pEdAIaAQ0AhoBpxDQBNMpuHRhjYBGQCMQaxHQBNN812iCaR6raCl5lVNsI631TwcOkZ/vaCpduuRbP/fZs2c0i8+E2rhxC1WrVoX69un51vd05gZ37tylyVNn0A8/7KOunBq8YcMvnfn5W5fdvmMXzZu3kF6+ekUTgvwkrXhMXbGpLjGFQVx97uXLV+QMtcNHjkba3IyrWJipt5m17K+/nsvadPz4b3Tx0mUKDhpPefPkNnP7OFNGE8w401W6ohoBjYBGwC4CmmCaHyCaYJrHis6cPUeufQZSi+ZNqG2blk780rmihw4dofYdu9GsmVMihWDi6Xf//JNcXPrKOU3WCGZUtw3nTXXv0Zt6dO8SKQTT2foGBoXQwUOHKXRiYIQJJs7ZmjBxEv3000EKDPChDz/M7FzH/n/pyKhLhB6sf/TWCOznvu/cxSVS5yYq9fTpUxo+YjQ9Z8I12tuLUqRI/tZ1jQ03cLSW7WWj0xQ+N87be7gYgVry+cK5c+eKDVWPtDpoghlpUOobaQQ0AhqBGEVAE0zz8GuCaR4runX7d5o0eRrVqVWTypf/xIlfOlfU0abMubv9W/revfvk0qsvlSldyirBjOq2Xbhwkbr1cKXuXTtFCsF0tr6RQer++ecfWrV6HR/OfJ4PXu4YYRIQGXWJyBjQv3l7BCJzboKsPnjwgGp9XoMP+X5B8xd8JxVs3ao5JU6c+O0rGwvu4Aiv6TNm0Y6du9/K8BMLmmm3CppgxvYe0vXTCGgENALmENAE0xxOKKUJpnmsoq2ko01ZRCriiGBG5J7O/CayCaYzz0bZ2ETqYlNdnMXxv14+suYmPJbuHiOoSqUKkWJwia394giv/8Jc0AQzto5OXa+4jMD9+w/IfagX5cqVk1KnTilN+fjjQlS+XNkYb9bhwz/T/IWL6VN2RNT7og69917SGK+TrkDkIKAJpnkcNcE0idXvv//BJGUibd6ynTzcB1El3hhCLnn8+Alq27YVYSN1+MjP9PLvv2mElwdduHiJJk+eTukzpKcO7dtQ1aqVac6cBfTdd0uoUaMG9HnNzyiUvaEpU6aQGjx8+IgG9HOlPHlyyb0gkQ3wG0c7du2mNWvWU5UqlVhe2pkXqvfIP2ACnTlzlvr0dqFUqVJyDNN8yp49K508dZq6sWetcuWKBG/btu07afHiZVSwYD6p56/HfhPviKVE1pm2Qb5XtmzpcKj9+ec9mjb9W9q5a4/c/+TJ03Tk56P0XtKk1L9fb/r003J0kfGAB7NO7c/Zm3qPv/+F5YB/iRwwYcKENNbHj705D8lz2BAqVbI47dq1lyaETKZ2jG2yZMlozdr1lD1bVjrC8W/AE9I61ReI6YQHaPH3y2jt2g1Ukn+PcvXq1aFmTb8Wb5BxIwvMNm3aSnPnL6TC/EKCR7Jw4ULslezEz3qffvxxP82YOZvyF8hPBzkWNlv2bCJhLFGsKG3aso3ef/898bikTp0qrGy+fHlp3/4D9GX9L6hVy2b8/J9p5qy5lJtffsCjHL/0OnX8hpImTWKT7L58+VL6+rvFS/mlmYOSJ09Oq/nvKZOC5fnW+vkSxwUGBk6kjBkz0KnTZ+SFBonhokXfy1ipwNhv3LxV2tigQX0ZH6g3+jyAf/fo0SPKwGP07Nnz1IdjcwsVzE9Tps5kbLdJfc+yLPzgwcN0m733boP7C6avXr3mOi6R9mZIn46O/3aCxoweQXn4ucDObD1x/ytXrsp4bt6ssYxb46XiVdGOggULiIfPc5gblShejAKDQ7gf3qcr3P5SpUpSo4YNaO68BTbHYAHuS3jLMEa/5vmH8RM/XjwK8B9H+/cftDoWkidPRo8fP5H7njp1RiTRaB9iBSFff/78OU0MmULxE8SX8YA5N5dlnnPmzidPjyFCHLEJmjJtJt29c0digDHPv2nXWmTWS5auoDJlSskY/JvXjdWr1/LYLUFew4dSkiSJbY7R02fOUAg/N1Xq1FSpYnnasnUHHfv1OBUvUYy8PN0pPfeJrcvZMVaoUEFu42Sr65xaC9DGqdzG69dvUGqOb8ZcHzywn8wpewRz27YdNHvOfLp+4yZ9UbcWpUubljZwnLgtPLN/lM1huyFjX79hoygNcuT4SMZup47tqG6d2rzOJDC52kduMU0wIxdPfTeNABDAuuM53JtcenSh/PnzxhpQsJb7B0zkfc8nVJn3ifp6txDQBNN8f2qCaR4rsvTCqc1TF05c07VLB95wviCPYSNkozlqpKeQLliyJgT7ySb+12PHaeXKNUyQ2tKAge6yIQSpxOUXEExHmXShLDbdKgYzO5Ob3q4DeBNdgolhL9kkYaOcNUsW+jBLZurX3438x4+l4sWL0ooVq2li6BQhJNgE+/kFUTDfrxBvzm/duk09XPoIMbYWg+lM28aOGSGkz3ip3xcrVoRG8AYZF2LKQK4mhwbJBhoEU30PkqKwwv127/6BvEaOoamTJ0hb8LvlK1ZRC47J6tN3ELkPGUjlOH50w4bNhA0b7mOU3IKUAe+QiQHS3hMnT1HPXv0IfQPyYiSYv504SX37DRLcQGqATS/X/lS2TGlq8GU96tm7H/V17Ul16nxOR4/+Si49+5KPjzdVrFA+3H3On79Ag4cME5KMuu3evZe8x/jSqBGe3J9B1LJ5UyEZkEIidnf6tBAqWqSwXW/qs2d/kRfjBmLnzoaMGzduUJo0aWi4l/cb/TyR+3bJ0pUs1U1G/fr2pmvXrtO8+YtknEzhpErAJMBvLFXgeiPBUr8BQ6hjh7ZCgIcOG0n/vH5N3qOGM5FNRguZkM78do6MHRB+YAuiP9R9MJPipDI+Md5DQwKEbMJyHBTgy2Q2p4zHkiWKU6LEiayOR3v1/JkNEX15DMMQ0bRJozdmI/oNxgUQp/ssJ82XNw8F8GeleT507tQ+zHCBOVWWyZpxjNkag5+WL0f169cRg0aCBAl5Lv47hyzHgkuPruTnH0R37/4pOCEuEqQXfanioy09cMZ5VJuNKaN5PGDsgzSC3GHMY043+PIL6sHjSknGVb+jzigLY5WtMYr+BelbygTVl8clDDgwLmG8AwcYeexdzowxjAeQYqxH1tY5zF0YQWCw8Rs/Rgw0nsNH8f8n57EzkH755ZjdeHJL/OzhibmE7+21e/WadTSZYzpDeR3ImTOHjOu16zbQxGB/SpcurROrfeQV1QQz8rDUd9IIKARiK8HE+urjG8BOhOqyNuvr3UJAE0zz/akJpnmsbBJMYzIe4wYJBKRzVxcKDhwvm1d4YNIyWcAmzIU3g9gEKa8NyIn6DANYEUwQS3hK9+zdJ5v75EzssHjB+7Ni5Wrat+8AhYYGyn1VAhJsxg+w5R7ZYxUZdCSRtUUwbbXNMhOrNQmsapM/kxx4tyxjMI1YYRMOIl29ehUhDgtYXgJSDg8KiHG2rFlowIA+9GHmTPT69T908+bNsPt9/vlnNMR9uPSkau+TJ0/CfTZt+ixJ8hMc6MfeyVmSCRR4ZsyQgTf+r2i8X6B81qVze+rPREy1W7Wrl0s3JiV1w8hhyIQA9tTNZS/ewbD7qKEEA8OTJ0+FmIFULFm6nHzHB9okJcYhaEk04PFE/1vr55HsKf+FPVc/7tsvBBzSIDwP4ycoODRcUiOFBza7nZl0Dxg4RHBWZASEvhsnYcJn8IJa9hWMF8gEDMLxmLHt3KUnS39qS3l4hBMkSMAb++lO1zMeexHtXZaEAyQXc2rypAlC6lXyqlxMdNu2bkG9mfwZ43ztjUFjv1sbC4MG9mFCOFISeimcLD1y9ghRETYmILFVO/ZYWpI+y/li7HePoW6cSfrfbLXW6oXPFi78Plz/OprfER1jY9h4kpnnnGXSMWO7YaCAggDj7hIbtoYyic6WNasQ5d/Yu20vYVlECKYxWZex3d26dhRyC0OfNSOYE0t9pBbVBDNS4dQ30wgIAppg6oEQEwhogmkedU0wzWPlNMGMHz+eeI2w2XLt3UMSBGFDDm+SJ3ukjORNbVxBGrKxFNS4KYMXrWv33uwVHSb32rJ1O7X/pi15jx4nm0zIy0Bm1AXJIEiJ2uRB/+9oAxoVBNPYJkuPI+pq3FxCtglP2Pbtu2js2JEs7V0q3hjI/SBLhIzyLMs8IX/FxhXeN0WCID9GAiNje9WG/eq1ayJfhBQPWPn5jqXgCaGkPldEGXXZsHEzYUMNcobjYbpxQiJ4RCB7hBcuZ84cYXW2dR+0CwQT0rxly1dRvnx5xHMComLL62Vv84/v4NG01s84ciZ1qlQ0nr1sOzlRSqpUqcltUD+qVavGGwTTiEfnju2ZiA0gjDV1ZIzqf0iY4V2zRzCzZ88uMsSJfGQHki1B7t23L3vV+G9n6+kswQTRxdyBpzlz5oxh0EEOmTdPHvE+GwmmvTFoOUYsx0JP9mCCLBlxcoZgqnls/L2qsD2COXhQfzYi+dscoyD5kIDaIlqOjiGyNGI4GmNP2Vhij2CiDxd/v5SuXr0uBiKoNCBrjm6CCemx5Tqg8FbjRv0dmRm6Hb1CNMF0hJD+XiPgPAK2COZlVoAhzCNNmg/oEsv1W7GiA4ZpyGlhLMPadO36dRrKRtls2bKJUupn3mMl4VAaqFS6d+tEp0+fFQP1xx8XlPIPHj6kQWzgXsMhOFBH/c0GNYmtZKPaJg5BwbMQboIQlD17f+T342YqyGEZZcqU5LCnPBJyY6wPwjzgKIAqB5+f4xAVZNDGu9vRO9F5pPQvIhMBTTDNo6kJpnmsnCaY2LCCNGEzCM/YH3/cEdK0Z88Ppj2YIDoPeeEawEQ1U6aMvEBmFk8VFr7RY8ZL/JvycqimqPL424+9hylTpIgRgqm8R9OnhUqsnj0PJrCChFg8Yxznlz5dOpEdQ8aIhTtLlg9FrgpyUZoJdIvmjVnWOkDIRGR6MEMm+ks8ImR4IIcgCZUqVgg72kSRYuUJRRziJJYAZ+X64UJc3vnzF4XoeAwdTNWZBDoiJfYIJiTRtvoZXl/EYObMkYP+5GNoQDTxYkR9lixZbtWDidi+li2aUR+WCEfUg6kW2A8++IAzgO4iL6/R1KZNC5Ya/251PNqrp8LN1jS09HAhNhQeZqP33xZpw+f2xqAjD2ZPly402M1TYviAFS5HfWkkjoj7hFcY3kv1+9dsGMEYuXnzVrj5EJMeTHtjzFqb8ZlxHsyeM0/GIbyGiRImEoOIkNZo9mBijcWmEIROrXuoB5QcSZIkofjx4zux2kdeUU0wIw9LfSeNgEIABHPAIHfK8dFHvDfKIB/D6Lps2UoxEOPdi9wDQRMmUUfedwWz0b2PqwsVK1qE4+QXcF6DZ5zboqLkDHB368/5MFKJYbYAx3NivzFqtA95c6hTQc5LgPwONzhWPHHiJBwzfkMMuVDy+PgE8N7MVRRWKIN8FO2/aRMmkUWMPdZKy/q4sRERpBM5N5o3a8IhQadE2j9mtJfkSNBX7EVAE0zzfaMJpnmsIkQwkYwHxAqECR5IJINBghXIQc3EYGJhwoV4OixUn31WVZIMYZAjHtHdYzh73UZQ7do1JdYLnrpqVavQLpbcgtyqGDwVk1i/Xl2nYjCdlchiM92GpYqIsUTcHmIJESf2gF8Gjgimyqy5b99PYbGY2LBDWjygv6tYEgMCJ4hEVsVKKm9VZMVgNmnyNfdNf45TbMqeuRqCfWKOLVQxp0bCc+DgIXLjGMwhbgOp8ddfycbWnxPnlOAY0lHePhI3iDhO9NMgN48IeTDhfbbVz5+WL08rVq2WGFMcTg+JdBCPEcTxQmIMQwbIJgwT6H9XHnO9enWnGp9VkwymjmIwjZ5Ao0QWL9EfftzHyRW68Zh7IbJEeM1TpUxpdTzaqyfuhT7FuLFM8mMkMur80qtXr1F3lkzDyDCYX/KQECNhzx023igvuTNjEL+1FesIY9CQocOFoCBGE950xPSN8/EP60vMMSTrCQ0JFBn4ylVraeSoMZLkB968gYM95PfjfUZLP6CP9rNRom6dWmKEUHX9i8+/NBIzMzGY9jyYGDOIxw7i81qx5hgvSw+mvTFWvVpVlqLdt+nBRBzuJE5mBkUA1hpcUG0gYU9ECKY9PFUMpq12Y/M489u5su4hHhQx03fu3GXFwiTqzeMekvuYuDTBjAnU9TPfdQSseTAtP1N/N/yqPocUrSEPj0Fs7E4vyQBxlnbuXLno/IULvD70kPwW6vPKlSrSd6zKQFI5GOh/5vwY2GMg0Ru8oMgXoD5DGewP1N8D2dMZEjpVYjAR4mNMRKTqA6PlclbjqDhNhBYEBIaE1e9d77u43D5NMM33niaYJrECKYTFCfF0JTihCbJWbtu+g7ZyBscaNarJAgUyhVi/m2zpatWqmWRAjR8/gWwc4TmCR0udb3fu3AUhYMj+iQ2oyiKbgBc5yFuN983J8j/lGVHJZ1BtlTl11ux5IpVMxrFQnTq0k406YgARE7eUrXnIMIsNOaQbkNLC0g9Zo7oi2jZjoh9VP1gFazIe+P9/+B8y3SJpjBE7SA/v3L37Bla4HzbGS5evlM1qKm7TQ5amwLKHxEfwJt7+/XfGtTWtX78xrC9wP2SshAVx27adVKRIITpw4HBYFllkDjX2CwjwXo5pXbhoMRVla+YJTvqjssiCTCJBDjCFh0tdIAQI2EcSHdW/rVo2ZyL/772RkTQdExBYSjE+cA+MFbxgIIfZuGmLEBAk3EE9jWNE4QgDAYjcDE62g+urBvWYuDYUiyZ+Y9nPn35aXu4LOXGJEkX5hckym+ZNpP9hiUX208KFP6binBAJWYSxQVfZNFUW2VevXkq2WpVFFpZYJPtR4xzY4gqZNJVfoEepSeNGnI22Hs2aNU+yfSZjQwcuV+5nZNd1tp5IgjXE3ZN68+/rs+faeMFbqfoNXu3m3LYcH2WX2MTxHNMK2RI835UqfsrKgHaSEAlGDDNjENl+IS1H7CgS1FgbC4gtxDxFhuNTHKMK1QAy9MLgoeZ8AvaKDWOCDYlT2U9K0ydly8j3IDPADqQSGW8PHjxCmXiuI6Ya3kx41JBAaO26jZLpF8mLlnNMNS7MYWAMubi1eiHm1jieMUaWLltBCxYspsy8AcL8TsPe5f4cZzuFY1VhgVeXs2MMGZSRUMjeOgfZuq9vIL3g8VuSE5dhzYNnuy3P02PHjsmcVHhhLVOXsX+/ZgMNyDbImC08kYRrK2eeVXPHWruxMVyw8DsxsGBNzMrjuSvHZn7M8zCmLk0wYwp5/dx3GQFbBNPy6BKsR1i7sT46QzDxDrQkjxEhmNbqg1MB5nHojSaYcW+EaoJpvs80wTSPlS5pB4HIOucSksYr7KVylAkzqjoDiZm8WRozcGBfiaGAJxaGhJEjx9LECf4SAxoXrv/C+YKW/RBZYzAu9K+jOoK8ITPzUFY76DPYHKEVtd9rghm1+Oq7/zcRMOPBREgCpKy/3/6DDfeTI0wwD3JyOYTNRIRgGj2Yqj7xKD7nlQjWBDMODl1NMM13miaY5rHSJaOQYMJDiY0Y5IZNGjd8Q9YXXeBjY44XEY5WgccUF7x/kEUixkx9Fl31iehzNMH8MqLQxfnfPXr0WNQRbVq1kBgffcUsAppgxiz++unvJgLWCKY6IgTnTtfmhDmQnvpxgsA2rI5YwJm3LT2Yn3G4CJRBOFoNSiJjDObIUWPJn88iz5nzI1HmQPUDb2iGDOlEIovze8eO8+Mzf/uKUgJloERrwceTKfIINROS+VjWB0o0qKG0BzPujU1NMM33mSaY5rHSJW0gYCmxbcXZ0LBwm70gRYUsGLK24Z5DWCpZN8YyqSEWDhK79es3UdmypUVC+fjxE0n0gpdIXLisSQ9jKv4suvB62zEYXfWMjufASg4pLGS4+op5BDTBjPk+0DV49xCwl0UWGc0RPoHEPAivQIZxax7MHt27cqb4tRIyg2yu+B9Cm6CGGcPkEe/8xIkSSf4HJB1EHCeywoNgIlv8Ng5jWMFZaJEU6MWLv6VM6tSpw52Diay2lvWpWKGC9mDG0SGpCab5jtME0zxWuqRGQCOgEdAIaAScQkATTKfg0oU1AjGOgGUCnxivkK5ArEFAE0zzXaEJpnmsdEmNgEZAI6AR0Ag4hYAmmE7BpQtrBGIcAU0wY7wLYm0FNME03zWaYJrHSpfUCGgENAIaAY2AUwhogukUXLqwRiDGEdAEM8a7INZWQBNM812jCaZ5rHRJjYBGQCOgEdAIOIWAJphOwaULawQ0AhqBWIuAJpjmu0YTTPNY6ZIaAY2ARkAjoBFwCgFNMJ2CSxfWCGgENAKxFgFNMM13jSaY5rGKsZKXL1+RDGg4YN7PdzSVLl0yxuqiHxy1CDx79kzSpm/cuIWqVatCffv0jNoH6rvHKQS2bN1O8xd8R8gUOyHITzIl6it2I6AJZuzuH107jYBGQCNgFgFNMM0iRaQJpnms3ij59OlTGj5iND3noy1Ge3tRihTJ3+Ju9n+6/6eD1LmLC82aOUUTTJMo//jjfuo/cIj0TXUma3Hluvvnn+Ti0pc++aSMJpiR1GnqKJyfeB4FBvjIgdlmr+ia5zjDzYvXk6vXrlG5T8rSwYOH6MzZ83JsT8KECWjjpq3Uu2c3unjpkhibQicG/qcI5tv0odm+jopymmBGBar6nhoBjYBGIPoR0ATTPOaaYJrHSkqC6D148IBqfV6Dzz16Id4EXK35IN/EiRM7eTfzxQ8dOkLtO3bTBNMOZCACc+YuoJZ8DmeqVKl4c36OZs6cQx35DMt8efOYBzuGS967d59cevWlMqVLxQmC+ccfd2jlqjXUtk3LWHv2Is4sW7V6HZ07d57PKuvolDEouuY5CKZfQDDhHNlcuXJSYFAIbdi4maZMCpa/V6xYLSPzEisaDh46/J8jmG/ThzE5pTXBjEn09bM1AhoBjUDkIaAJpnksNcE0jxWBwLh7jKAqlSpQw4ZfOvHLty+qCaZjDPf+sI+mTJlBEyf4x2nPTlwjmN8tXkrIuuc1fCgfSJ3UcUfpElYR+Pvvv2n37r1UrlxZSpYs2RsE8+Kly3Tvz3u0i8v8FwlmXB02mmDG1Z7T9dYIaAQ0AuER0ATT/IjQBNMkVr///gfNnbeQlixdQWXKlKLCHxcibAhXr15LJUuWkM11ggTxafH3y2jt2g38WXE6wjK2evXqULOmX9Ox479RSMgUSpU6NVWqWJ62bN1Bx349TsVLFCMvT3dKnz6d3Zoogtm7V3fxzB0/foLeS5qU+vfrTZ9+Wo5g3d/EErq58xdK3eCpKVy4EHtrOtHpM2ccPhvys/UbNtK69ZsoY4b0dPnKVRrYv4/cw3hdvXqNQkKn0smTp6hRo6/o+yXLRLLr0r0LzZ4zn/7kDfDjx48pHbenr2tPSp48OX23eAnt23+AMvBnx387QWNGj6Dc7JGxVd8DLA2cx1i/9957VLBgAfESf/11Azp54pR8VoHbu3HzVmljgwb1qRt7pA4fPiLPv37jJn1Rtxa3ISPt3vuDyAynTw2VOqIPAwIn0qNHjygDt/Esyw/7cIxjoYL5acrUmbR5yzbq1PEb/vwc/+4w3b79O7kN7i99GC9ePJv9A+whx505a6606+TJ00IScK/fTpxwiD3i6bZt30mLFy/j9uaTvv312G/iFbeMwbxz5y7H406SMm3btiKMi8NHfqaXPBYhBS5btrSMBdRn1uz5lD17Vjp56rRglDt3Lpo0ZTqtWbNePOHFixelTYzjRB6XxYoWkfrOmDn7jb4d2N+VPZRr3xjXjdjIsnHTFpo3/18vfrWqlej995Pxs/eF67uh7oP423/EA5e/QH46eOAQtWzZlBp8WZ+2bttBsxi3wkU+ppw5PqJt/PcJxq9unc9p4IA+cp9Nm7fRipWrKXu2rDKnUM9ffj1GO3ftoa8bNSBggv5Cv/bo0ZWePHki7Tpz5hx17NCWOrRvRxs2bJL+ef/998Tz9/qf1+QfMIGSsOrg5q3blC5tWhri1p9+Z29sII+RjBkz0KnTZ1iqWpq9skm5b5aGzfMkSRK/1VwzueS8QTDV7+DZ3Hy9s5UAACAASURBVLPnBxmXP3A/YywovPDyu3//AU2dNvONuZg6dao3Hm2tbOuWzXmtW0Br122gqlUrU0fGbw7//dtvJ7nP6sm8O83YtGrVjA4cOCxy3dy5c1K/vr1kzljOXc9hbjxny1utk631IWHChOH64dPyn1DmTJloNisUVB8i/vTcuQvi9U2ZMoW07eHDRzSgnyuhrY7midl+eNtymmC+LYL69xoB6wg8ePBQ9mVY+1++ekVJkyQRhUqqVCljDLJLbAj0HO5NeO/lz583xuqhHxw1CGiCaR5XTTDNY0UXLlykbj1cqXvXTuLBVDFTuAUI5iomm9Omf0shEwOYtBTgjfIp6tmrH3Xp3IGaN2ssG8alTFB9fbyFFGLjj+87tG8rZMLepQhmt64dhTS+ePFc4j9BkiYG+wkh7NtvEPmPH0uVK1ekW7xp7uXan8qWKc0kpReTiMl2n40Neeikabz5DqCsWbPI5mzfvgM0ge8NMma8/kd2ezAhyk+gXiBIL1++JI+hg5lgPqHergOoWLEiVKNGNRrmOYqCAnxlEzp9xiwqWaI4/fX8ucP6rlm7Xsj3fZYkly5VUsg7vGUBfmOpQoXy9AN7LPsNGCIkonOn9hQUHBrOs2P0+hYqVEC8z/8wmfMeNZyJbzJauOh7mvntHJEgYkOLvi3FhoGh7oMpKZN3bFxxj9CQACasGWx2D4grJK0tmzeVcQEZtWufgTR9WggVLVLYYb8Dez+/IApmrDFu0Hc9XPpQJfaUW0vyo9qFcdW1Swd6/vwFeQzjtjGxHDtmBJ07f4H69XeTsQASCWI3MXSKtBMbcKPU2nIM/8YGAHzfu9e/fZs4USI6z+Me/WZtXINwIG5QzQF4MDHOjX2X5oMPaPTY8TSc+7Icx5UuXbZSNgWTQoMobZo08vvfTpyUfs2XL6948Vz7DqTgwPGUi0kxsHAfMlB+u2HDZsKGHWML/QXDgQe/yNF/3qN9CF5sJL/5+OOC0r+Yj1MmTZC2oF7K87d02QomoGdp5IhhInUP4O9gJJk0eTrLZ5MxWepN165dZ/K8iLp17Uw+vv5hbQShf5u5ZnbJsZTIGgmmcR4Y8YJhY5yPv9W5iHUAsZzqQrttlVVtvn79OnkOGyLErk2rFpQnTy6ZExgjnVh67tKjGxPZPyXWGSEC6MNvZ80L1/+YA+hvs+sDyiPe1LIfUP8pU2eE9SEMfFhnYKQDqcSFOXuUvelYt67wmoh62pon8BJHx6UJZnSgrJ/xX0MARvFv2WgIY1Kjhg3EwA/j/lk2gOH9ZVzr/mvY6PZGHQKaYJrHVhNM81jZJZjwtowcNVbuhk0+Ni/wpAxxHx722bTps8IRIGekkNYksthYujBB9fUZTUeP/vJv4o//J0NYfMf7BYZ9tnDh9zaf3Y0JMzb5r1+/kg03vEYgAaPH+NDM6ZPFG2uNYKqEQ4p4YyPX+OuvmHg/YwveKLrF3ozu3TrxZtyN6n1RW0jgv5bFeEwGQ5yqL55vJAjwXih8sYHz440t4i2N0kEjZuiPbj16Sx0UmYenUX0GD4nReIDngZhN5g2tioGzNVRA7J48eSqkFJvoJUuXk+/4wLB4Wct6G/tdYQ/M1LhxNC6sjQX1jJAJAUyKFopxIDQ0UAicShA1xtuLMmfOZIpgqr61HMOW4xrkYzyTY1xKImvZXnhoH/NcSC5z4imFTp5G29kgAVwzZ878BkE1GnLKsEcWBDMbGz0G8Bz7kOv/+vU/dPPmzTf6y/K5ljhZEszZ7OGFAqBWrRpSf5DUseP86cd9+4XQlmeyhv6MFy8+jRg5Rsp4DHVjD/6/GZ0jMtecyQpsj2Aax7kRL0W8rc3FEJaOIzZZXfbmLcrCGNGLCVx89t634fjarxrUE0++tfEHlQE84TCqbNu2M9w8dHZ9wHzyHR/0Rj/gxW40Ih07dlzWPxjFYFTDpdZEfIbylnHrlmPEieU/wkU1wYwwdPqHGgGbCCAXhtfIsaLOUZ5CeA+xRsDQnS5dWo2eRiDSEdAE0zykmmCax8ouwXTt7UIDBg3hjXDWsI22MSskZHmQcBo3ho6IhLFq1jZ16jMP9rgd+fmoZJ80ZpY0blCR4MTWs79p11o8cE+fPhOZIzbauBIkSCgyvKxZPgyHkmVd1N9VqlSiggXyhZXFAl+3Th3asXMnTeRjVkA4P6/5GfVlKR3+dqa+uKnl5tARvsZ64vfYbI708giLn1Ub3zq1P2fp3xdvRTAh0Vy2fBV74PLIi81j2EhTBFNhbxw3jsaFPYLp5zuWgif868mFVBikV1049uQpEzwzHkxFMFVdbI1r9Tw8wxbBhLEDUtitfMQG5M137t4VqbkZgvnVV/VF7gs5KyzTMHbgOfBEWxoEnCGYIEpTWEa6ZMlygce1dw9ODtWMZdS/03j/INq5czeTsdTkNqifkBdFMAcP6i/eTGfGrqP+tLUERYRgZmMZMfrX2lz8sn69cDGy9uatKgs5tafXKPEmKxJnbfzBGOPp5S1jfs/eH60aesyuD+7uAyUzt2U/wBBgJJjoI/VMdXSTqhvmucLCmHlbE0wnXni6qEYgFiNwhcN1Avi9gPUiQ/p/VVaQ/MNY3tOlK6stcsfi2uuqxVUENME033OaYJrHKtZ6MCezBHDPnr0R9qogy+oAlpqCjCgvmj1YLDeYv7InoXOXntSLj1CwlPpC7pkgQQJOuvMBE81d5OU1Wrwh9+7dc6q+1gim8q4hJg6eV8RRxoQHE1JLkB1YTXEcij3PGTyvRsKhsEf74IVNmSJFuO/tSWStbZwhRYbME7Gu1qS9lnWzJZGNTA8mZKvwaEO6ipheo2fYkQcTpBjxNVnYyHH06K9CKCCXbtG8sXjXlFzd2viw1Q8Tg/0FY0jBIbOcNn0mxxKvoMmTgliWmYJjQXOI7BME5/TpsxTg70PTWWqLK7Z7MHOzhNXWXLSc0/bmLcrCQwCP7u3bt8UDDdwyZcpo04M5hw1oWIsgjzbOQ+fXhxb02WfV3ugHSKphEFD31h5MJ15euqhG4B1DAN7KgMAQ8vAYFI5gIv4RcZibt27jPBVJRCIPRdbNm7eoSZNGEvOfmGM1L128JDkLGjX8ig2YwYT8EjBKwXiIUwLq1K4lnyOnxL3791n91IFl91foZ34PIXYfx9K1a9uSw4N2yTvq1q3f6QbngBjAOQtgCHPp0UVCh/DewrFYN2/dElVMaw410PLduDsYNcE033eaYJrHKoxggkS1ad2CY8Geh5P3mYnBtOVF7N6tM/n5BwvxGjVymMi7jJfaLPuO86Y6nAAFXiHEGyEhDWI6Ifd0FBdm69l9XF0kxm7OnAUSZ1eCY5oQRzl12gxeQFu/ITWx3LhjI4pYyATx44tcFzERp06d4WyXe6hE8WKc4OcnidX6++8XQjRKMUHA5t6Z+ioCgeQm2Ghio4sYV1cmGb048dGX9b8QD6fx+4jEYBoJi5EIpebkTPBiSb0tYtnUBhrxougbxAkOcvMw5cEE9jO/nSv4q9hSFbuL8w+dJZjwYO/nhEruHsNpjPcIql27ppAoeM+rV6tKT589FQIyeGBf8eSeP3+R+nDs7seFCopnUMVgGskr4v1sxRarGEwQEBgnQJAtvURInoQ43KmTJ0jsJNqKF74ZDybKQ36Jlzak2wGBE0Qii+f27N0vQgQTGOGeJXmcI5YXiWLc3D3J08ONVq1ZJ/HSedn6DWlxEI8pH55zk1jWiwsYmYnBtKdUgIwTz0ecZwGDx99yKYqIB7N69So25yLk4fF5jqrL3rxt/01bHpez5XgUJIBCPDfmLWIdIceHlzQ4aLwYVB49eiwxwCDnSGxhjJOEQcXZ9aFIkSIcU37ljX5AXOWChYudjsHUHkwnXnK6qEYgjiBgj2CC3CEmc5xvAOdoaEeLFi0hvGv3cOI/XK04kdktJnxe/E7vw+ozvI/SpPmA4+07ivER+xQXThi3nJUZWMNAWM9fuCCJ89w5GVzKlKmERBbgJD5QeWE/hncEDKFVKleScClFMEE+oXC7c+cOjeI8AUM4cWAOTminr7iJgCaY5vtNE0zzWElSHz/2aqxdt1GkfjhbcTlnt8TViRexLzjOEAsSYpCKFCkkGRZVFllkvEQM5k22cCH7YuOvG/KitoIWLFhMmdm61aVze8nSeJGtata8iCBLs2bPo2ccb4jnYhH8h/9hcYR1DHFuyMq6cNFiKsobwhOcNEVlkUVMmaNnf1q+nBDKNWs3ckbbtPQBEyoEyltmkcVRCUgAtJWz4CKBT726tcXbgE26L8d8IsMkMnAW5Gyh+P1zTkY0nuOp4vNin+z/STMWW2R9NFNf4Ne8eRPJMIoNN7JbFi78MRVn4oHsmSBJdevUFosgNv5ubv/GkIJYIdsu+gL1RF3wfGSRffXqpWS3VVlkEd+HZD+InSzBCYh68osFV8ikqXz8xlFq0riRvJDwAgF5HjigbzgLJMbFZM7Oit8XYqIGUo3sqnk4QQ0IDJIT2et3YI/f4yWHrK/w0EFmCI8yxgVkxeqyxB/tgpHB2L8tGC+MUYyX1Bxzl4wTGmF8QuIIo0gIJ/xB9t8C3EcgCBgrv3BGY8TYGTFTfYtkMGiDtXGNxC7r1m+kMWPG00c5skuSpH37D0p7Vd+hDkgmg4ynxYoWlszAizgBT12W8AL7+Uwa1BwCXjjLVPVFe5Zv/7jvJ0nYAuvybZawwuixnp9p7C/Ibo0YVK5UkbPGzgkbp6U40zMy4ap+QB2QIALE+ion86lerTJLiutydudtkjG2RImijMV5atq4oWSpRQZaVccGjNN2tlpHdK4hKdMEljGPHTNSkhRZXkgahXNFN2/ZzgaA81SfjSc4GgnzDGTd2M46dWoJlkYsUqZMaXUuWssia23etuBkVbjfOh5DXTiJVP78+Tied4p4xTEXcD5rvwFuspmqyrJ4WO3x39iEIQO0qp9x7jqzPsAYBaOUsR9a8phGYrDpM2aH9WE7zqJ88+ZtMbRhzUEcs8oim4DXA+M6ZW2e4PfRkehHx2A68ZLVRTUCJhFwRDCRNR1r/PesesB7FImAjJ5DyGnh7USyMuzbYJyrzOss3uc+TEyr8PsSR0J9XrO6JGVEAiG8H1UCIePfly5dkuz6gzmkAvsP3FcRTITMNGXPqXoePtfZZU12ciwspgmm+U7RBNM8VlFaEl6mseP8JOsnvHH6ehOBmIifUrV4yFZIJGwC4bFGCnR/aQT+KwjoM3md62lNMJ3DS5fWCJhBwEwM5m5WPLkN8RS1RRk25l2+fIWPXFpIr1+9ZmVWGjZ6/iQeRRBMRSSdJZg9uneVMAsY2aCsgaRWE0wzPRg3y2iCab7fNME0j1WUloQsEkli+nMCHEt5bJQ+OA7dPCYJJmSNOEoDcRg6fiIODRpd1UhHQBNM5yDVBNM5vHRpjYAZBGxlkQ3mBILubgP42KRENGasHyXlo7Pi8T+cIR7EypHatWpKLCTO0DR6MP9HMDmjOxv7q1WtYsqD+QWruAKCJkqIBUim0VOJGEztwTTTm3GnjCaY5vtKE0zzWEVpSRyHgOM7NHmxDrNRGvg1H4WCOFjL8zmjsoOeszwvEZ8JaYxhi8rn6XtrBGIjApYSbZyNaXmMUWysd0zWSRPMmERfP/tdRUCdg4lwm2ZNv5ZmQraKNQqxlJs3b6MjHC/eueM3NIYJIzLFIz9CW04yiNj+U6fPcF6FsWEeTHg0EXeJEAXEZuJcZIStKOIJAzMk+iM4Dh/SesRgIlb/AstjcU42ZLDYv2mC+a6OuH/bpQmm+f7VBNM8VrqkRkAjoBHQCGgEnEJAE0yn4NKFNQKmEYAXEjH7NzlbfQrONYDNf4sWTYn4LF0k1EF8ZfFiRWkLx7Ov5iOXanI85VI+IitP3tySlBBZwpFADhLZBw8fypm/r169krORK1aoIFlkFcEEoV2+YhXt3btPEgLhf4iLx7EoSISWKVMGSXRWkfMI+PgG6hhM070Ytwpqgmm+vzTB/D/2rgTOxrJ935ZQCaVEIcoeIUsJhSTKUiqJSpJ1MAaDYZjBGMyMsY5dKJQSFaHF0iqUqCwllCUUSYWo9F3Xred877zOmTlnHGaG5/1+/98/Z97zvs9zPct5rnu5bv+xsndaBCwCFgGLgEUgIAQswQwILnuzReCCImByLg2RvKAvty/LdAhYgun/kFmC6T9W9k6LgEXAImARsAgEhIAlmAHBZW+2CFxQBCzBvKBwZ/qXWYLp/xBaguk/VvZOi4BFwCJgEbAIBISAJZgBwWVvtghcUAQswbygcGf6l1mC6f8QWoLpP1b2TouARcAiYBGwCASEgCWYAcFlb7YIWAQsAhkWAUsw/R8aSzD9xOqXX46g1tHzsvr9D6Vj+2fl4Yeb+vlN/25buep9eRH1mf5Ggvm4MQly9dX5/Pvif3dRuSxp4hTZtesH/SQmJkoKovi4vdIPAfecyZsvb8BjTHXhxRAneHn+AilevJhEDeqPQs650q9TQXqzc74PjopEMezX0ry2vvhik0yeOkMOHvxJEhOGy803Fw9SK9PnMSdOnJCZs16U5cvflbp175GwHl3TpyFpfOvXX2+RGTNnyw/f70bx8jrSscOzqsB8Ia7zvU+npQ+WYKYFNfsdi4BFwCKQ8RCwBNP/MbEE03+sZOfOXdKpS6h07vhc0Akmm3EudR5JQHjQbv9cW5n30nzp3Km9XHfdtZ7eHTnyq7z+xmJZs2atlC1bRlh24933VoKsXA5CG6+Hch5sX4XC2kcffaL3sGDwnr375JmnW8udqBu1F//9/MwXUa/zddSIulvV12644Qb5dO06GRYbJ3fVuEPa4N6iRYskQ5Wy31NAAP7445gqtGXJmkX6obhx/muuSXbf8ePHJQqKbCf/PCnDYqKhyJY7gNHJmLe650xaxpghPFSq4xUNifTzQTC/3f6dhPYIlydaPqYy7hficmJx5MiRc1pblJOnAWjyxLGZnmAS+8O//CIhIWFyxx3VzgvBDNZ4U1lx3PiJsnbtehmdOFLywYjSP3Kw3FO7puTJm0fWrvtcPvzwows6r873Pn0h1oZ9h0XAImARsAhYBDIzApZgBjB65/vgkhbyweb/9ddfIHjxShC9EZAdO3ZKr/D+UrnSbdK3Ty/JlSun9vq773bK4KGxWtcpf/5r9GD47+nTMnToIA/5+xQHx779IuWZNk/q/5EkRg4cLD/u3y/jx46CNPf18vY776ncdxfUjXLX8SRp5HPzgCxGDuir3+8e2lvKlCmNtoQl82ycOnVK5sx9WdvGOpc5cuQIYHQy5q2ZhWAegPdv4qSp0ohFqGEouBBXMAnmIsjMT5oyPc0Ek/OUcvetIHGfN2/eC9H9FN9Bg1BItzCpVrXKeSGYwRrvf1EO4I0338JesgOeynYq9d8lpIe0xV7BKI9gvSe1AeH431LiZrmtQvnzbghMrS327xYBi4BFwCJgEbjUEbAEM4AZkFEJZkoeLpK2ESNHybr1n8ukpDFSpEhhT4/pfSChq1f3bvkEns2RcaNk/LhEreNkLt4TnzBavZ30DpUqVVI2ffmVdOnSQ1rC2/XYow/L5CkztOaT02Nqvr9v349KKDui8HGD++4FCT7jjduzd68kjR8dcChwAMOVIW7NLAQzPcDKSATzo4/XyOTJ0zH/R2WIOXm+Ceb5Gu/zvUd6azcjJLjHMKKiatXbLcE8X4Nrn2sRsAhYBCwCFgE/EbAE00+geJv78MS8R4Z+Mu+H4aTXIiS1+cPNZOy4JFkPQte8eTMNWf0J3qHRY8bLCYR+9u7VQ3766aC8tfRtub7AdfLD7j0Sjs/Kly+XYogsieL8V16TJUuWye23V5INGzZK48aN8L6msvztd+XFOWc8f3Xr1JamTRtL8WI36b/3guDRo8DnRw2MkJw5z3gvnRfDZQcPHS7MnZoIElr4xhuS/Z05gP0joyU2JlqaNHlASDonTZ4mL7/8KghnCZDLjnqw8+c6duyYRPSPEuYlJSBfLg8KE/NiruGLc16SefPmo3+V1RN7/MRxFDoeJznhyWQh5Wvz55eIfr3kyiuv9Lxq+dvvycyZL0j5Crdqn1esWCVbtn4jDzRqIOG9e2jhZXpqE1AwOU+eM+/67bffpXfPUGCRQyYkTZGtW7dhrB7SPMDy5W+VvLjvQ4QJP4LxO3TosI7l77//DlLdUdh+emy//fY7affs0/Js2zb6zKXLlgu9KKXhmV2/7jNp1aqFNGvaRHbv3p0s9NOQKubxTkDOLAtFD8K4VMGYvv/+RzJuwiT1FD/UrLHHg+s2IGTLltXrXLi3Xh14IafBo7REeqF/rZ54TE6d+kv7d8stN0tuFKJeufL9s97BAzrn5zsoRh3Zv48UvamITJgwWfLmyye1a9WAcWGVfPXl11KpckWJRg6oN0PCjz/ul8TR4+VKvIOh1MSa87pAgQKKTWrz3Rki+9BDTYDxCln0+ptSFAYRzvWeYd2kpsPw4Z5rxJ4eWBo9NiBUfPPmrehzcf3er/AGjkd/sgI3GjXodXsB+c6zX5gjgyIjtK2zZs+RfejDgw/cr4W5WUDbzEuTA0tcyiF0/IMPPpJt33yra71ypYryFvq3bu1nHnyuvTa/fPLJp8hDfEFuQej5VsxHhpg/1KwJjDHTdXxCu4dIy8cfld179siYMRM01LxrSEfhd3kZglm0SBFgeJ2sw5ziWubcoHefc5fvmDlrDkLSC8vWbd9IJ3gQ7767lmRBsXBzsa9uLJ9t+5SQUJvxJt581vQZszzztwjC3OnVpQf1PRiXfK2vFStWaz+vuOJyzI0BKGb+lobZV6tWRbHatWuXrFz1gc4rejS5ZzJf9vChQ5pvzrXIMboac20M9s0s+B/D6BmNERERLrmwXzEEl3vT0wi//+yzDfL5hi/kb0ZtYD+6DtjMmDFbMW2Gfa906ZIaqdGzdwS8qE9pqDH36BaPNdd9ivv01Gkzge8RCQ8Pk2I3FfVn27L3WAQsAhYBi4BFwCIQAAKWYAYAlpNgPvhgQ/UMkhg5Qz8rVqyAQ2pD6dq9p3QAieAhkiGsI+NGS2N85+BPP0GMZyoOuolSuPCNenhas2adjBubIHNBrtZ/9rlXzx5zLJljNgHf48FtC0hD125n3sGDla8cPR7O27XvjLy61j5D7cxhllB48yryUNe2XSeQqac9zzgAwtcttJcSiOGxDIE9Q95Su5ztJjbOy02k5sx9CURuuwwZPBBE6ZQk4iDeAwdzpwCS+c7mLVtV4IUeVhKA0LBwGTs6XkNx6d0gOSKp5EWyuREkhJjvBsFn37p364K809KSA2IkDBfuDFJO0syDcfbs2SVm2Eg9lFOA6dZbyyLP9ZX/cv7GCQlfaFgfFeC5EzlzzAckgSFZPwXy7szbdXrtPv10nUQPiZUpk8ZJJRyKSUQWLnpDibEzPNiNCw/TvuZCxdsq4H3dFSce6IlFCOZJ926d1djBOTzj+Rekf0TvZETdm6d1AYhC3MgYueuuO5XAcL5xDpDgOC8e4vv0jVRixtzfQyAPnBstHntEyZs/891JMKtVr6pGkf4gGMRz2bJ31CCRkrAWCeaQmOEg6/2VnP/88yGEhUdojnE8+sDcYefaCsSz7JxjYxLjpARCMdmmPggd7wOS0rrV40o4DT701DO8tVXLFtpmhpkzv3Xa1AlKpDi3msJQw/EgiRsZl6j/7YwuMGuSxpW4kcOUeLKPQ4eNkBHDh2poes9e/WRU/HCdO/zb+KTJnigDMz7GwOTGkvuUmZfmv8NCu0ojGGY2bvxSQrqGyUjgVoXGHkQc+FpfJLQpeaKdODds2EBztbkf0oCkeyfC7bkPkmzSEGAMS8w/vffeOoqL2X+411Ew6OTJU/o9kmfuPVw3XMMzZ0w+y4NZr949SjZvvKGQ7tNZs2ZTY8p99espbul1sU/tO4boHkUM/b3MXKQhJJDvpfZ8jiHXWNeQztjrRqihheMS3meAxAyN0r0xWJd5V3jvsGQpFZzDXEfOzznGx44dR1pHLvwGnNS5xnnzGAwG/B3MjBeNlNzfL5TwVWbEyJ82p3Ru4bzh2Woh5tTkieN8zl8ay2fOekGN0DSeO6O3/GlDWu/xtQbS+jx+j3utt/VKnPh5r57dg7qOz6Wt9ruXBgKWYAYwzs7DkjmU8dDz6CMPqcV9UNRQzTmKx4GQGwg/4wHoD/ygjBs3Sbp17aSfnz79j5ImHn5JRobFjpQZ0ybJ+yAD3gim8fqxqXwePXjOz+gBi08Yoz1x52B6I4fuLqeFYO7Zs1fCcMD94YcfZGBkPxyYH0wVSR76+/UfhDypW3FQfM6TC2q+6I1gzoKHhhvj/ffX19uIWdasWT3v8hYe7BwnkkUSLBJ6cyAzpIuf0cPpPJyajdot5uTOjzW48lBLjzLHOLeOy3FJgidt5crVetjn5Ytg8qBN8stDMA/SNDDQW0WC4rycfST5HAJvs6+5EAHiGBUVox4xkkgSq3ffXaGkmR5jEuvdGDs3SUyNcKUUskkC1b5DSDKM2T7Tbn/muzeCWQQH3N7o7w2FCmLN/JuiuJG3HEyGf9NzSWJHT9u5Ekzn+nKOPw0RTnx6hIZ4DsU8DL+6YKHExY9WAlQJHk8SHB6kaRD58ccD/3mcuyc7cHrDm8apkK495dZyZSGmAwEdeE2TkkZrvrQZAxNlYOaPIZhuLPcjh9rMSxJbbwStW0gnqQ8i5jZepTRX3GJNznsrID+yM4wfbf7zwrrnOP9Nz+wXGzdplEMjEFIq6Lqx5n3O9cgcc18EkwSfxjnOBaYI5MDzx4+fLH2Q/+2vUSzVjS0NN0ybPhMe49lqgAxEJfh8EUz3HhxsAusPRN4IJud8YuJ4Nbox75/72ZDBkek6dv70JaV73sF+vGvX95qzbK+0I2D2yO0QqJs+baLQuGqu3xBx1BuGpW9goE6JYHJ/HBozQnUofMdeXgAAIABJREFUaLS7GC9LMC/GUc0cfbIEM4Bxch6WzKHsnntqS9kypTxPoaehaZPGsnr1B+qd4uGWlvkf9x+Q+xvUV8/G8eMnNJSVnjFe2bJl13DXV19d6JVgmo20SOHCHgLpzGVMiBuuYbnOA7BpkGkzD8HBCpFVbyLCIalwuXTZ27J9+w4I/iSoB4YHv+cRMserEIiBUfWkl2vEiAR4w2pIk8YPnCUGxPvdZJGhuwynIy68Qrt3Qdjn48m+mxrB5PcGRcd4vBv8tzmwDomO1DafK8EkaXgPobkMJawJb9+hw4c1TDA1gknFTR40GbY6fPgQmY+DMD2EJJnOy9lHhlb27hMhvuYCPdALXluk4bY0NlBRmCHHw4fHy8SJY1QhuDYUPimG4rzOhWDyYOjGmM8289af+e4OkWXIJsOjt0M8hgSefTFh396WrDeC6WwXQ54vJMFkWPVrC9/QEHLuCZEDh3jmoNNDuG/fPrnxxhvPspx7I5jms0IFCyEMVhAKvFE9TfTumItlTZyeHVryvWFJMS9DMGvVukvCevZV718nKGQzzJUeeK7pggULBo1gmrXGdef2RjPEmlEBfyKNoGbNOzUflmHFwSCYNIbRa0yjCr1yxPzxFsmjJwL4GTjnW2kcZEpCCYStf/LJWlXfTaksFb0sDBdnuDXVvUn4zxcBPN8ENiXwvBFMGk7eQ4g+Vcc3wvDAeWmMrOc8EOf4gFX4jf8TmgL0+gdy0Vs2dfrzMnBAv4tCKT2QvgfzXkOc/vr7L6Ry1JTn2p1JV+H15VdfSyyED4/DyD8SER++PPD83YsdniDDhkUhZeniLOtmCWYwZ519ViAIWIIZAFrOQzgVC9t36KpeSbc3iI80noP6CPP666+/NQeIdRBpVeOB0NuPpC8V2XPxYBoVV6o8ukV+ePgkwbm9ciX5Dl4AXyI/9LgsW/6OJ/yOOYg8JDPP79vt2zU0sAHIM0NQ3SqyxIJtYN8aNrxPQ+4MPlfAG3nNNVd7RsBJpOiV3Q9SzgMhPX1Tp81AjuQiJexOcpQawbwQHsw/QYTpvWb4LHNdnWSHnfPlweShkj+EnEc0MFx37bUaAujMoeP3A/FgmpBBhmQ+88xT8IplRz7q/Z4wYT6vS+f2Z3kAzoVgGo/wKHjkjPeVh+Ijvx6RAQOi/ZrvToJJksSc1xuRC8x5RvJatcrtMqB/uM+wMl8ezNnIrZyEEKnFS5ZeMILJwz/HnCGZ9dAXtwfOWNcvQ5gcyWcowrOd64BjlJIHs3q127Gm/pSvN2+RpAmJKR6MmPPoDcsnWj6KMObeWnKJOZgM/2ZINAkxiSAPbJyfqa0vEkV/Q2QZrs7wbe6X9NjzOg2iy7EfOixOc6xJJNhep4LuuXowjcr2jp07NeeyLdZFetZK5VobCY82w9gZHh0W1jWZ98X9k+QkfdWqVb2kCCZ/nxi1wjnDeZCRCCbnPfPRvf3+p3Ss4NoeAE0DilKl5zwM4OiTIW81xImGqK9IKIdFe9I+GLFA/QT+vlILwBJMGyKbISfxRd4oSzADGGDnIdzk9mRDuCZzpOiN2rbtW4S5fqiHJ4b0kZhR3KRZ0wdBRDtrrh5/MGfPnqu5lJWRF8iyHVOmTkf9yCdV5CbYOZjsHq3A/SIGqfANcw2dZUpYgiQqqr/cBFEPb2VKKKjRr99AiNY8rgIjFHAhmWJYLH8cSSTYJ4qkMOTPLcRCEsucvwIFrtVDK6+T8IBOgdgJc/ScG7/7MEvRkduBEZ9Jqy/Da2NjojTP0lypHYD5XX9yME3+Fp/rTQkzpRDZX3BAHjhoqOZSMnSaeDD0OTUPJg/wxgDA+qQmF9PXAZOf05OXUg4mQ+5MKCU9NyTk5cqW1bnIwxmtvJwDbhJ7LgST7yFZKQmjSxSEXq688grUXF2CXLk/VcTFn/nuJJjEkAcEHsB4uEwcPU7XU9kyZWTi5KkyBh4f5xwgLiSYI3BYNxj+/vsfmqd3FXKDByCPlvm89ConTRitniO2bwhK9FDkx5CkDz/8WPNm3aFS3uZYSiGymjsIowEFkejdMPmazjnGsE3mI9JAxf3CPR6GYLKtJKrM2SKRH4i1x7xLhpv3j4zCehishhuSKK7BenXraI6ouTiu3rBk3jbzxEkwTc5rawhTNbjvTCh6jhyX6WEttfUVCMHknhmOXF2mDjCNgDhzb+Ke+R2iIBjxwL4eRJoBPY4UrQrEgzkW9XxJ6L2tXxLobugvoycMngFs/UG9lSGSbE8EyPSYsUlK6ElSTA4VDSuc91Ta5j2fff6FloIpf2s59eYzd/vXo0fVOPENfnO4L1OUajAiZihixP0opEsn+f7771Xxm3PrFPJWz6yDl+VzPE89uT/+iD35LhUqWwyvteYRO3IwGdJscrf+lX9V+IsiXhS169+vtwqHmWvX9z8gQmIKfgdhNIMg2JNPPqGaA4wcmIPfNa7D0/+exvfCNYqC76Lg3QqkEix5a5lciVSFnRCEorHT5GAawwBVznPnzq35dDSq1EdfG2McP/roY8WGecrccxiaTvG1yEFD9HflX+wZzO1l5A4Fvhhqy3m9Z88+9QDXr38vdBQS5BgMoBST+unnnzUChRE5vyDihh59YsNxcPaNQmK8FqIetBFCq1nzLpkEgTXn85sgbYTfHTtuolyWPZsKrnHusS/0QlOB3V9xvKBOwIvkYYZgtm79uLyE6Ic+4T117+OeNQKK+MynnD//NU2xKXD9dWeNf3nMb0YNffzJGsypOthHG+jc4HykYZqRZzR4UQnf15yiQFsOzJ2dMNBTq6DtM08jLWOSGuzzog7w7h/2SF3MXxr42S7+5jPc+22IE3INMCKJYnObt2xTnYlqmHN8hjHU83z18vxXz1rHTCUYO36SHIUB8eDBg9ICERmcu9RCcPaXZ06mbfE3OjFhhM3BvEjmfmbphiWYfo4UlTZJeJhPVRk/gl2hSJgnTx6JQwkPbh7XX18AB2AIyuDwTrLJi4dQepJ4qDWCEoZQLl6yHNbP/Cr6we8wv4TqhvsRKsYNsw0UE51qqUZFlrlkFSqUg6rk5x4V2bfeWi7Tn5+t7yRpo3fC+V1+zk2SBJYF1itAKZXP4481VTBp0T/jrTihh3AeABiKxcPKHhDKZ9AWWgkZBspDLEMen3qypeZd0lNrVBx5QHS/33hymXPivJgvQZEd47nhYYIkwfTjuWfbSCEIc1DMhjlnbAcPGlRmNZuvt++QULKeoXucKOzDMWIfjYpsNvzoUwiAIVj16+PQAnEmHqrc48yQV+fY3F27FpQzZ3u+R+MAf+A+RlhnxdvKK3b8N4lG1mzZ5I03FuucqQ7vAzF0jzEJyAIcVkjQ3TUYvfWRAlM8bLnnwuMtHlEiYg5mPNyYZ/JAG9azD7zYY8861Ljntrudjz7ysIbdzp07X8ekQ/u2Z+WJUgSGBymzFngIbN2qpQpy0ICS0nxvBlEejsvr/+HEGoosm0MBJh6+SZjpLT8AjzaFe7zl1JAwrn7/Q/zg/iq3YW5xvvGgzjwnrkc+i+SMRKb6HVXljurV9LDNcGSuZR6gaUgx3hKqCnOeecOfa5k1N828aYdD6AcffuTBh2uXeUGcg+Uwd7nGqPRMskixHb6TP/g9IAxFQ403sRkenigsRe84c3u5Prl22yGEmgcZtouq0jNnvSj5ULeTB3+uGbeK7G+oSzkJ4aZOLDlfly5d7lkjVDReu269PosHGnM1RE1U7hVz5p1RqObz3evLOVfc4/ggPOfMgXKuRZLK0WMnQJl5gxTEeqxSpbISbBrW4mAg4IGdh26uEYZHt0fbPgABNVhzryS2zvVIcQ6KqNHbzUMlD18M8zX7NEnZURAyiv08inENNKTRz58Iv24zZZ/KlC6lhg3ueSTZNBwxL7ZvxEA91JJo0VDFnG6GLZuwWOPBpFouhdu+/nqzktTYYYM1TYIHY2LEyJIpU5+XIdEDlNxxLnEuMiqEc4L1kH8GoaI6OPPPNm36yifBpBFkPhS2uaZJ4LluaOAwuaNmv6levYrmzfJZCaPGymC8Ow7aAMzlpfea5a7Yb148XD+BdIfhI+IRKtpXQ7G5RzN02xBME0r89JOtNDLE6cHcAcMJ8zFpxCFhowGNewXXWCzSARJhhGLuNvvN9cc9/LLLciiRJ3mMGBClkQPMezdY8iDPcHLWgea+NWDAYLQlVF56eYG4+8awZuJgPJgcK/fz+0IAjArOJBpM7TD9Z8QAjWY0/KXnXPRrwmbgmwzBpGGBESpmTdFQw9+irpi3I0cmKuH66ONPvI4P05RMiCwjzZiPyflIAwyNgD/8sBvpTHeroKO3OUV4SAjN2uV8pFPBrLF12Fe5Pvnd62AQYm7500+10v2fa4BriueyGBjO+RvIOUftBOPZpgfW2zqmQWYTDDncK7gfMp2EBiQaLd395V5AB0NKocIZeJht0zIxApZgZuLBs02/OBCgZ8qb8M7F0bvg9YKenw8++Fh/SC+//P95h8F7w4V7EknzVBAAluhwG4MuXCvOvIkiOTyIs2wHjWT//HManqVVMmTIcK0LSoKW2S+SFeaNd0AIenrmWnHc+/YdqCJDzJWlAi49j/Fxw9Ro4MwHMzmJTq+iO0TW5JBFRvZVD5qv3EwTzkliaEiRMzdrG1SifXkwaQAggfJXhdK0qUOHtpjjM8/KbzP94uGaJM2ENrpzMN25Y06C+Q6Im1Nx1nyXBJik0aSgsN802n2Dw7zBxnjl+X4a/MznzvczTNub8qYzZ2/evFcUy0dgtHDmxTpDmk9AmffFF88QCGdJnLSG12b2dRjM9jvnB42pNKJS9Z2GRpbmIqknoWN5IhoP3ONvlJLNmtuze2+yEGwz3+hppuHdOafcodHOttCYaP7unLNUsDbz5PDhX3T+lixRAoa075IpJ6eEkbd1bO43bTAGoYZIW6LB0eZgBnPW2WcFgoAlmIGgZe+1CAQRAXqVWBqAP178EXOHfQbxVZn+UQx5pYfjqdZPJAsBzWwdY/4lw6bonaOIlbtUT3r0h8R9HMKtnDnarDtJqz0PVc7yKenRvnN5J0WDvvn2W/kD82cdhJeYquAtT/xc3hHId01USyN4d6++Oq+uf3o86Pmg1yRYBJORMiRvPGgXQ33gDUh1uB8e6fNBMJkG8QXUqV+AJ4bedHqFtmzdqiGrKRFMNxkMlGCypBMja8zFfjKP1xfBZFmQQoX+rxRao8adGiKZEsGkAYhj5O4bPZhugul+PnPJabBZixq2DC+uhtxpo55uCWYgq8b7vU7idBXKYUVHD4MHsI9GdtyFeWFCvA3B9DY+DI12EswYeACdAowMQy98Y2E8c8FZBJMhqdMQ1XYaBjlGo70P4ye9hMEkmP6sYzfBdBNqSzDPfa7ZJ6QNAUsw04ab/ZZF4JwQYKgcw3N5GIoaFKG5Ye48vHN6wUX2ZYrB0MOTEweCzHwxBI/5qgxz7tenp5bJSe+LJGwuwmCXguhURw3SbAjr5sGG+bokPZn5YlgxRchIPoahniM9C+l50ROYJUtWzZs0RJefEW/m6geLYDK8j7WKKejFsPlgejDpoWPpIeN5Z4g9w89ZR7UMFNV9eTDpRaYXZzkE40x44CykM4yIHaJqqm6CyfuZ+0asmFKRkgfTtIkeYacQkDcPJgnx70j/QFS8hhSmRDCZPvLCnHln9Y2qo748mOb5JC8Mcb8con78jGGM1113nfaH4bKsG2xDZNO+Gp3Eieub3kGmG7Dc2wCkIjB0ml5oN+Ey48NxYaiqLw8mf2/ogWaeM8NYk3vF82htaKYJMSyfYmrG451Wgpk1axYtd3bF5Vd49gZ/1jHPEsdPHJe/kOPbF2ke7pB2SzDTPsfsN88NAUswzw0/+22LgEXAImARsAikigAJ0yDUqH0MiuJ3osSTuUicJk+ZgdzJTjA6TfaElJ5LiCxJK/MImb9J8krBq2rVqqTJg2kOrLUhZENCRM8oD62dO7XXgzDz7Cn8RjGdm6DSy5D/8UmTNfR1+IhRWl7q1nLlvOZgxiDnjQa2QoUKnZWD6RT5Yaifk2CSSDIPmoJXzHGksS5v3nxaMsztwaQXinmXJNrEg21nDiZz5xbBC5oSwaRY0Qsvzj2rbxTpMwSzNQTw+H738xlavGTJMuR7V1XcKPzGHNhn2jyliu1UDnfOg1QnkL0hGQJu4sT1Eouc3nvr1cWc6q+eZ5I+eqHffW/FWePD+ZsHhg1DMI9hnURBsTwGhijOYz7PiEq99PKryQhmbnzviw0bYYR7RlMItiBSwOQ5BkIwGabNHMvEUcOVzLpzMH2t47zQ/1j/+QYNCd6xY5cKC/UM665RJyYHk0ZZahA42+ZLTddOLYvA+UDAEszzgap9pkXAImARsAhYBBwI0LPHELzYmOhkSsXMy6T645MQxWJ4n6nJZwgm1VZfevkV9TC3hkgNRdgMKfKVg0lVV9a+pYecnhzW/qTSbFpCZHlgpXclaeJUyZkrpxJXCvcYIRJ6UNi+119fLKVB8LLCQ8ucuLiRMfBmfq8icBTaugJKr90Roky1ZqMiy8M4VWZZ9isL/pcbYlVG5IfQkczy+c+0aZ2MYObMmUvz6lav/lBDjbNAzZ1lX1hP1e3BpNeaBI8exL8gbnfkyFGpUaO6NH/4IVWRTYlgUuVz46ZNXvv21ZebZRwO9k+CYN59Ty0NM3c+nyJnWyB+NgHqujeAQNM71bljO7kW7aGhgREMmTn8PL0Xt5tg0ujAMkicBxTQcv6dKrLu8ef4/AglZUMwC8C7TFGm+ZhXjNygWnKXLh3kBEQN3XOKRgt6o6dBhJBzntUEtkAJluQ0EILJ+cW1Q2VnXjSkNEfbaazg5WsdN4WwGYnpPsz345hXFFesCI94BJT2uV7ZPnrnWTD5cqzZn38+7HcOdXqPq33/xYOAJZgXz1janlgELAIWAYuAReCiQYBey8UoG8GQR3PozuydIxGiGjtLljA02F4WAYuAReBiRMASzItxVG2fLAIWAYuARcAikMkRoHeXYbYDoZKb/5prMnlvzjSfZanoeXLm4V4UHbOdsAhYBCwCDgQswbTTwSJgEbAIWAQsAhYBi4BFwCJgEbAIWASCgoAlmEGBMfM/hEV+WWh9+fJ3hfLqpoh2Sj2jNP3kqTPk4MGfJDFhuCcnJ/OjAYFBqP5RrGIR8opY7Ji18/ZDlTEB9epYCN5eFoGUEGCe2uLFS7VYd/HixbQ8xotQo2SNto7tn9UcIXudjcDFvKfY8bYIWAQsAhYBi8ClgoAlmAGMNCXvQ3uEyxMtH5Onn2oVwDczx62HobQXEhImd0Dh0B+CyV5RGW8qEt0nTxybZoJ5/PhxiYLE+EmUSxgWEx30vJS0PJ/S+91RTqJ3r1AVpPjl8BHUvJopM2dMznQE05REWbt2vbB+2w03FMocEzKTt9IUXGc3oqMGQEFyP0QoQiH08dx5J5gsh9IrPELXE+sNBuu6EHtgMPaUYPXXPsciYBGwCFgELAIWgcARsAQzAMwOwFM3cdJUaYSC1TVq3BHANzPHrVRdC+kWJtWqVvGbYFLpkHLx50IwT0HZj2qBvJ6ESmKwxRzS8nx6Ldt36CpJkKOnx5JiE23bdco0BJNqka+/sVgNIcTzjTffku++26Gy5VZY4sKsxwtJMJ3jzVqhJIJU72yHWpalSpY4pw5zjVPl87YK5eVC7IHB2FPOqcP2yxYBi4BFwCJgEbAInBMClmCeE3wX15fTi2BmRBTdhDKzEUyGZjLckJ6zyy/PlREhvujbdCEJ5vkab6cn/0KFhluCedEvDdtBi4BFwCJgEbjIEbAE088B5kFr9Jjx8s67K7W4bcOG98mkydPx7xVabHc7PAbr13+u+Yj9+vbSIspZUIPo11+Pap7i4UOH5O9//pHffvsdBbU7y04Ux+Wh8Oabi2mdsjeRrzVl0jgpUOA6GT12gtYv2/3DbqlS5XZ9fvbs2WXpsuVa/Ld0mdKyft1n0qpVC2nWtIlky5ZV6zctev1NKVqksGxAAWAWF65Zs4a+fwrez5pOf/zxh9bgCgvtqnXJWIh3xcrVqPv0mpQtW0q+/noL8g03qxfRV4gsceDzWLybNctWrf5A20YPJotIj58wWbKiPUnjR2seI+tHzX5hjgyKjJB77qmt4bTMQ3ukeTP56OM1qHwmGpK7cOEbKFhcWQnR+8h9nDnzBSlf4VYpXuwmWbFiFYoFfyMPoJZZeO8eig3rnSWOHi9Xog3EnEW5c8Fzcxc8y61Ql4zY82Iu3IuoszZv3ny/n38QfaT35403lwDfxurBLHh9AWnfsat6MKtUqSwMQZyBNt5yc3Gh7Pydd1bXcfr5559lQtIU2fTlV/IUinTzb59v+AK1qHJJl84dZDu8iMR8P9pv5gkxfBE48WrQoL72n2PBWm1Nmzwob7/9nnyy5lO57tprtXj5Lbfc7BnXfShynu/qfLJr1/fSN7ynlC5dEnPpLfT5jEe4bp3aWpduxar3gdvlOi5X436OI/H7/fffdc5t375DevToKlVQNHrDFxtlAsYxb758UrtWDRSpXiVfffm1VKpcUaJRwJp15bxd3323U4ul58lzlf6Zc713z1ApVqyoJx/RPd8rVbrN8yjOUed8YZ7ix5gjZk6NHR2vNQC5bkqVKiFFixbR9bd//0FVZOS8zYWaX+ejb875tnfvPu1jOOoTFipUUOfCzFlz0J7CsnUbarHBS8x6Zn8i5Dsaod+8/AmRZSizrzXOgvbe95JO8EzvTDbexYsVlyVLl2E/+kwmJY2V73bslEmTpsl1GOdn2z4ldercLbNnz5WXUTycGFfGGMx96ZWz5vL+AweSrQOGVu/atUtWrvpA90B+l3sI5+cLyC8tf2s59ZKXL18OnvLndF/yZ490zyXucYwUaYlUhA0wkmzevBVzvjj2zS5y+PBhiRk2UutIRvTtrfmt9NS/gvqRPVH/rVbNu7AfZfM80ux/7nXCNtrLImARsAhYBCwCFoHzg4AlmAHgyqLWzhwq828eygf074vDbS49YNPblTQhUfJclUeL3ZL88IBJshM5cLAejDshD2vI0OFKTPvjsMaCv5VQKJeFuKuCwLR/rq2SBr7v2bZPy+043IeG9ZEoHPDvBCFjnhIP4xOTxmgPuoT0kP6oFca/UQb9zz//lAcfbIhC0qPOvBc1t0gKmVdYsWIFEMhuIDqrJCFhjIwdmyDlypaRAxCx4XNq167plWAePXpUwlEQnAW2SRx4gCR5Y3irCZEdPWaCrP/scw+R8YXZXTXulCZNGsnRo78hJLcqDo0jPAdxPZDjYL4ZRaopHlSqVEkV3AkNCxeSjGrVqurfc+bMof2iQFHP3hFSpnQp7ZfzgMlnuT1JqT2f5CAlDybHj6HErVq20EP2p8htZG7utKkTNIzQfLcTimrzoH3s2B/avt9++03GJMbJ9ddfn2yeUECIuC1YsEhGjRqhY7hx45fSsXN3eahZYy2QTPLVLbQX5kElLUT+6oKFerBPiI+VK1HAfFDUUPz/3JiH4VqY3Els6MF0jgtx6x85WP4FOWBhaBoK5oFgzHh+to4j8TbtYbH0u+66U4lT1249dS6SyLkv4+kiCeXc4MW1sBEEYRzm11VXXaVtcs73u2vXUkOH83LPF/7N2XauMT7ni42bsMZGSwmQbRIS5vDGjYiBEaNW0PvG3OQ+mPdcn507tZdDMBZxLFjcmkS3Z69+Mip+uJAssy3jkyYrjkWKFAmIYH777Xafa5wlGlLbS3Re/+exds7fSpUqqnGMxbw5FjQoMAT8dQhYcTzDevVNdS6b3GP3+NBIFNazj/af64Z7CLGpjjXKtbh7927dw3ztkZz77osYDokZLoMG9tf5z/Bf5pNefvnlGOOh8sqrC9UgNwl7HwvVc29gnjT3TGNYMs98CSTa1zq57LLLAtj97a0WAYuARcAiYBGwCPiLgCWY/iKF+3yRJadohzO86/Tpf6Vzl+7S5j/vivNVbtJDEsBDYfuOITJp4jglGUZ052ZY7weCSP0Fopj7yitBWI5LEiz8K+EJ40E2Bzx3JIZFCt8oveHhuwFeFb7biIp0gGrlo488pESMRIR5VPEjh+nBnZ8Njx0McnKlpBYia9pHksfDJC93OJu/BNOJmS8C6DwwO7GnB8aZK2q+nw2ei6iBESCeOZONaqDPJ2lMiWDSg8kxINkheSfZi4sf7cnPdH/X21gHipv7GSTRzC2lN/f773+QATBcFClcWAmG4ubwnLkJJklAJ8xLHsgNWaSn1fmZexxTmxs85IeAgDJn1cwN52fGKOAcU29Lz1+C6XwOa+WFdO2pHjR6xrt27xnUvtGA0L5DSLK+8f300I8bP1HWrFknSUmjtU6fuTc2Jlrq168XEMGkN/CPY4gM8LLG07KXOHOG3WuXRiG2l5EYgcxl5/g0gXc9PmE0PPQb1aBGskjjhvOzYzBquYWNUguB9fZ3tpeebBpxGKnAZ9KDfN999yp5vv/++mrccV807vlaJzZ0PIAfP3urRSCDIWB+k9gsE5ljmmj25oUwVk3Geaps2dJ+t557JY335lzk7Ys7EBXCCKDbbiuvhkZGBZ3vy/TXRMgE633cbxlF5e4vP6fhjgZtt9E+WO+2z7m4EbAEM4DxDZRg0uvEQ96Q6MizVCN9kY5B0TEallmo0PWelhVDmOi99eohtPQDee+9lVITHqVDCBV7FR4vEszixYtpmN6oxHEagnk7PKokGocPHdb3MzS1bJlSnudde21+hD7Wkt59IjykhIet1EgENxy2z6mkGihR8kYgAiWAPNjyYE8vFokyw+Dohenc6TkNKXVfgT7fH4LJcOjXENZLDxbxjBw45IISzJMnT8r8VxbInj37pF69e9QbRQ+PPwSTP47ueWnGpVHDBuq9DpRgepsbhmhz/jfEc92kN1gE08xbEmyOP4myc80rOR9aAAAgAElEQVSdj76x7WZe0WP/4AP3q8HBXCz1U7xYsYAIJsnZewgH97bGA91L3EYORh/Qi06MQrt30RBUGhgY7hzIXHauXzOme/buTXbA49xZtvwd3Zt4BYNgOucXD3UMk/3t9z+0L/MRMs20Axpb3Bf3Bl/rxBLMAH787K0WgQyGgNn3GRUzfdpEqXhbBU8Lf0PqR2/sd98gKuR8EMxp02eqIZtpMO6oiQwGU5qbYwlmmqGzX/wPAUswA5gKgRLMkydP6WGXXiIe5njRS0FyIMg+dB+4mU/WC5ui0wtkmsdQNHofx41J0BwnJ7G7Bp4I5tLdeOMNGlpJElgVuZtNmz4AD2oP1ODrdFZYo9mA+fwEhKHmQQhjagTTtG8U7m8AzwGv9CCYJIDM90wYNVYKw2t7zTVXgzDfpUTb22YfbILJ/DsemhmeyxIQqQkCBduDGTmgn0yeMk2+R44urY6XZb8s2VziuFyKHswad1aTRg3vl84hoUH1YBpPrHPekwz++ecJzMFx8vXmLR4PnnM7CVTkJ6U1Huhe4k2Uiociqgl3aN9Ww04ZHsvDWSBzOT09mLNnz9HojhJQtOVeNHDQUA2hZWi8t7qiHCN6N32tE0swA/jxs7daBDIYAjyvhPcZgMiuv/D7XxMaCG08LWQKQGxsvBxHhNbI4UOD7sGkEY3GOW/pIhkMpjQ3xxLMNENnv2gJZuBzIFCCmT//NZqzyDBUetooTMEQuk8/XSftnn0mWd4hDzt79uzF4biHksO+fXqqYAkPnYdwGKSYDQ9UFAJiDiUPi8zDNF4ChpCxZiO9WImjx2mILA+QffpFSrasWSUO72e+27Zt30JE5kMVpKEwCZ/DPEcKAm3Zuk3z7Jo0fsBrDibb1w05nCVL3iKD4SHNkSOn5tmZUF3mZvJ59Kya/LjX31iCXNNYFfnhITAYHkwKKA3DjwdzG3shTC4nynBkzZpF8/yyoq/uK9gEMwdyGFnChII3jSA8xJxX4mw8u+c7RHYAcnYZnkPPEceOF71T1+bPn8yDyXBLElAaD9KSg+nMpU3N+OBvDqaS3xSUbfdCtIjh3vfCKxvSpROMHkeQ/zhATiIcmGFQJgfT2TcSwIEwvjAPsFy5Mn7lYAbSN8+8B7GJGjRAc145r0+dOql51v0joyQ2ZrCGmzIkcxaIUL26ddTgE4jIjyFN3ta4P3uJExNvBJM5niSTFIsaOmSg5tqacjypzeWxY+LVmJLWHExfaQTcM9wXDzYj4hJ1r2Ne6+/wVDJ3neubc597pZlv7LPJxXQ/h2PBfcLXOrEEM/DfQPsNi0BGQcAQTArsfUVCCQE8pvrw4nnoECK4uL8xlD7YIbKWYGaUWWDbkZERsB5MP0eHB5rpM2Zpvl1lCK20fqKFrIWSq/l31y4d9UkTJk5BeYiN8tijzZXEMUePqrDr129QJVLm71HxchVUPadDVIUXrfCPPvKwWsSYzxSPfL6jEIRhXD89c8+2baMklYI9HyMUtiJCxMpClOclCLM0afKAPPlkS5k7dz4ENfao6AVz0npBaKUwDrhUmIxDnhTVHa/H+8tCgZZqjCSbFP2ZNHmaElUqYJLYfgiVTh7i6eUwXkoDEfMa2L5YCBH9AushhTuoTLrkrWWe/lJciIf976BKWv2OqnJH9Wq62VNYxI0Zwxkb3FdPlixZ5sGibZvWeF0WmYlDOq/nnm2j5Hf2C3OTYU1F3EHRw1RV0lzse2LCCCnjCAfmIZMHVoO1P89v/nAzFUB6D+qp9evXBdmpm+zfHdq3A6l8W9tTrlxZqHBWlOVvv6uCM08iZGbuvJc93+XBml5l8372p+hNRVVN18yTkqhTOB8qmFSWbd36cZDW+3VszdxiDi0VhZ3PYF3CYcPi5BT6RwGorFmzIY/ifRgZeqjaLttDC+5NUHDlOK35dL3n+W2ebq15dySp//yDvF6oGDtVZN9FGPbUaTM993NuLnhtkc6xQlAS9TY3OAZGRZbzjPPVqMjedFORZGNg5jvnhPui1+nl+a8qIS5evBiwrwOBo19k6dK3FRvmu8RDmGrlqtWqsFwMWLLmYzsYUyhGRA+2UZENZt8oODV23ETPOqp/b11p3aqlGjY4djNnvSj58uZVQxDHmHVyGbZsxqwF9oMDBw8irPp13T+4XzCU3XnxwORrjXfp0kH+ANFy7yWMjOBafmvpcs94N36wkQptmfnL9U41ZmNoMeJYrI/Kz7gHeJvLFA3TvGasM87hWliH/C5Vik0fSAApojPvpfnIR6ogW4CTUZE9fvx4sj3T1x7pngck71SaPvrrr/pMip2RrLOGqxGF4l5EYxYVfRlJ4Kt2LtWcBw+O9blOsmX7v+Ksnz8F9jaLgEUgAyBgCCZ/F/h72Qcq6oxu4J42Im6U7ldUyKdIXoHrr5PExPHYJy7TtBKmNDDV5tvt21Uxnfs20xD69+utkVwmB/MnGPe579PAtxOpJdxv+dlr+D00Kus1oVxNlW7ns+vXv1cdCEewhzGF5hsY9nnuo3GcERUTcU7MB5X2L6HOzjNDOeSIRg+J1TPiX/gNvBLh/tdck0/TAPhdVgWogBxzGizZdu67Y8dPwh55FCr6B6VFi0elMUQdTQQX9TvG4DeU+hxsN38b2z7ztKrRz4EwI411p/89jf6Gyw9oD/tLgv7Rx5/qeY7v3wnFcCMqaHMwM8CEz4RNsAQzEw7apd5kHlzp4SgPcte8+UOqZmuEbmrceYeGBNvr4kTAW7jxxdlT26vUEKDhimWZjKhUavfbv1sELAIXDwKGYPYIDZHFS5Z6QuUZZUFS2BXngJEjE5VgfvTxJ3LZZTk0pJUGy4gBUSjXFiLzoDJNYyGjM7ifMHWARn0SriGDI2XM2IlSvXoVpF400HJJY8YmSXzcMI1SMSGyNHS5nx0Ko95clEZj2bCnn2qNsmOb9btUZZ8IMmqeuWnTV5rqwz6MjE/U0mUM+Y/oH6Ukkt/95JM1MCC+jai2XjISxJkEk+r7m0BOeT/THKi/wXYZsSG2iRdJJcUe+0YMlF4gqVOnz5JuIZ1ghC+tYmx8Fw3z7C/x4nMoKFmwYEGNTqPSvBX5uXjWzIXuiSWYFxpx+75zRsCEUdI7yBBVXswpjUTpDZZmuR+1JO11cSJgCebFOa7+9oqeSx6omAJAr2lXHJa8ecL9fZ69zyJgEcicCBiCSQLJMHimE7E+L6MftiLdp9UTjytRC0G0CKNiSMxojDK/IXejHNsiRJnw+84QWqMi2yc8DB7DWM/fne9jhBAJ5iMwcBuvovPZJK0UbDPvJOmNHZ6AqKMoVds2l/m8Q4e2MnXqTP070y6czzTtGQSFfEbv8JmMJPM3B9S0+/EWj2i0jbsN5vn8O0tAmVBjm4OZOddFRmq1JZgZaTRsW/xCgIdMquayiDtD5/h/tNI98EBDVdj1lofp14PtTRkaAXe4M8Nln2j5qCfvJkM33jYuKAgweoE1T5lyMGL4EC3nZC+LgEXg0kPASfiugvBeNEL5BwzooyTqLuRlMqSUIkCGYLLurVOdnykW0+HRCwbBdD+7Bup8U93aTTBjYgbJj/v2ywsIU2VKRfbs2aF9sVU9mMEkmEwrmIaUrtP/nAYRzQ/djY/Vc5kSwXzs0YdVP8OUK7EE89JbU8HusSWYwUbUPs8iYBGwCFgELAIWAYuAReC8IeAkmCzlRq8fw0rfh+jbAOSPU1vASTAN2aOB+ndoOPyJXM3+A6I9BJOezdOn/4H38xsNGU2LB9M8W/4VCIzFnUUww8K6osTaJITndlWtiGB4MKlbcPzEca2fTOO6McJR44J5qCzVRBzcHsxjEEijdsNmqKCzv/w7Q4ZHxA5BjmZu1U2wdTDP2/S9JB5sCeYlMcy2kxYBi4BFwCJgEbAIWAQuDgScBJMhriREsSPiVZQvCgrvFBwksaJAzrvvrVAhsE5Iq+H3mIPZDmJsr7+xWGpDpIepNszB5N+qV6ui+ZMmB7Nq1dtVQOfrr7do/eAhgwfKi/BAMkS1davHtSa3+9nMfVy06I2zCGbXrh2VYEYh3PUmCNRRAX180mTkOfYIyIPJHMz1n2/QkOAdO3bJ+AmTtF0UFGK6UL9+A1VkkkJyrA7QL2KQ3jt56gytHXxruXJeczDj4kYDuwh4egvZHMyLY5mkay8swUxX+O3LLQIWAYuARcAiYBGwCFgEAkHATTDpeWTd8R7dQ7QkmvPvVJGlgM1fKHd15MhRqHxXVxXwH374QZImTpWcKAlHxX+GkVJN1qkim4C8R9baPnz4FyWUVGSlYI/JgaRiq/vZzR9+CIrgCWcRzMEQDmJZNyqMl4YHM2uWrJo/GgKV8EBCZOmpnTL1edkH5fnj8EQyXaROnbsRcptN6EV9+50VMg1K9XwHy9Rt2bJNYoZGya9Hj8qMGbNVjfsKlNvq3rWzCiQaFdlVqz9UlVmq1GfB/3JDXdeK/AQyK+29TgQswbTzwSJgEbAIWAQsAhYBi4BFwCJgEbAIWASCgoAlmEGB0T7EImARsAhYBCwCFgGLgEXAImARsAhYBCzBtHPAImARsAhYBCwCFgGLgEXAImARsAhYBIKCgCWYQYEx+A9hPsCC117XxPXixYtp0vrll+cK/otSeSIVyJImTpFdu37QO2NioqTg9f+v4/Tnnydl5qwXtZDwLsTyjx0TLyVL3HLB25leL+Q4LV68FHW2FqRpnDLKOAcLP/Zn4cI3FI9SpUqm27wNVn/cz/nii00qlHDw4E+SmDBcbr65+Pl61Xl77p49e2VC0hRZu+4zSUBxbopCvAgVwb//+UfGjUnwFOv21gDmJ01Fbg9rzXVs/6zmOtnLImARsAhYBCwCFgGLgBMBSzAz8Hw4ceKEDIoaqlLS0VED0oVgkijwUN3+ubZa2Lxzp/aa3G4uFjeejHqUJJ48pLZ6ooXccsvNGRjV/zeNtTR7hUfIsJhoqVf3njS32RRu5gPSMk7ucWbSf2iPcNR4fEyefqpVmtuVXl9MCQ8joX4ShgniTjn0zHbR8EOSNXni2LMIZmbpH4trt23XSWbOmCxUSRw9ZoKs/+xzSRo/OkWCybGitH6nLqHSGYqMlmBmttlr22sRsAhYBCwCFoHzj4AlmOcf4zS/4VyJS5pf/N8XWdh+WGy8kAD5Ik7Tps+UVas/8OtgmlJ76KmlctltKI58oa5vt3+nimrt2rWRUiVLpPm15zpO7u8f/e03lUNvdP99ULu7I83tCuYXf/75kEq6k/DmzJkzxUenhMcpqPhRDp7Xk61bqrx7Zrs4VydNme6VYKalf4FgGyysLMEMFpKpP4dzgp59e1kELAIWAYtA5kYgV65cWm/UXqkjYAlm6hil2x3nSlzOteH+vD8Qz4ev9vz008/SPbS39O4Vqt6UzHb5g1NKfTrX718IvIwn2x8PbWboz7lglhLBTMtzA8E2Lc/39h1LMIOFZOrPYT0+GuvsZRGwCFgELAKZG4ErrrhCsmXLlrk7cYFabwmmn0DTizcJoaDvvLtCC9huh/dr/frPNRerX99eWhuJxXdnvzBHBkVGaOjYxwgfHT9hsmTNllXGjo6Xjz76RHPTit5URMqVLaNFdrd98600f7iZVK5UUd5atlzWrf1MKlWuKNHIucydO7dEDx4mf/zxh5QrV0Y+XbtevvtuhzRr1kQ6dWintYyYIzkFOWHMjeJ91yJ8NSy0q2z4YqOGrF5++eVSFu+i12jQwH6oy9QwWY9pXZ//ymuyZMkyLcq7YcNGady4EdrUVJa//S76dMbbVLdObWnatLEUL3aT5/srVqySWbPnaC2mBx+4X2rXqiUHDh7QvNHSZUrLeuR4tWrVQpo1baL1mX7EfYmjx8uVqK20d+8+yZPnKmn5+KPIYVwmb7y5BPc1ltKlS8pDzRoDqzXywpx5Uv7Wctrn8uXLSccOLJJ8RPPHtqJ4cPPmD8krr76mpJT1qZLw+fXIDyWmd8Hzx3G67LLLvI7wd9/tlLiE0RjDz2TalCTJkjWLTMBY5c2XD/2ogcLMq+SrL7/2jAXDgv/++x9ZijF64823pBhw4Pg/B+9n3Tp1JGbYCH1P925d5NUFC33OA4YgctwYdjx9xiwpWrQI6mDtEx7469xTW+thTZo8DfNspRZGrl27phZyZpHnp59urfd9vuEL+Zve5ZhoqV69qs4B5gUePnRI23AAczJv3rxSAqHKXTq3T+YlZI0shgbz3cyRXPPpOoxdIxR9LiJx8YlSsOD1EtG3t+aT0mM5H/O1xl13yLp1n3vmQe1aNaVw4Rt1LH9H/l6BAtdhPeyQHj26ShXMIeblct7yIiHd9OVXEh8/WufV8eMnUAPsTcy1ytK3T0+dP77WFO/nxfbOnDUHWBWWrdtQ6wxz/+67a8kvmAusP5YTXtD9Bw7KtfnzS0S/XnLllVcmG3OzRvbt+1HyXZ0P+cTfS9/wngjlLp7imub7s2TJIjSAcI398ccxrQtGj3327NnP8mDSS8U9YB6KdPvTv/vvry+LlyxNtsauuOJK9HdNsnU7MLKvXI15OWPmC3ILcj5Z7+3OO6vr/M6F+m3e1lV4rx4oll3QJ3aff/6F1xDZmCFR8ubit1Kcv1yDzhBZvn/MOKwh/O8f5HFyr4yICJd/T5/2ulYH4G/GC+7M6XykeTM5dOiwrivOqy5dOsox1Hh7+5335Ntvv0Nh9Kfl2bZtdC/xte9xz3x5/qs6rwtgzX69eYvEDhucrnnhlmD6+SNrb7MIWAQsAhkcAUsw/R8gSzD9x8qTe8RD9ID+fXG4yyUJiWP10J80IVGO4QDqzk1yevh4Pw/em7dslTGJcVICIaHLlr0jffpFSp/wMCVJJEddu/XEQeppeQQEyn0/SWvP3hGaE/nUky1lZFyihl9FDuirB2B6AitWrCBhPbqB3E7SAyzJKgvsVq1yu9xwQ6FkPSbhZT7ZhPGJSnq3gLjx/R0g4EHC5yQK3kSGnP37+eefJTSsjwq73HlHNRUpYgHfiUljNH+0T99IqVTxNs3jPAQy1C20lxYIJml15oMxrzOsZx8ZFT9cicQBkAfeW71aVe3Xxo2b9H6SubJlS6NYcRYlZFdddaX0DOuu5JUHfd6bkjCSNy/OggWLJG5kjBoMSGbMWDCckwdvGhmSgBUJ2LyXXpElby2TuBHDcJCe7CFU+/fvT3Ee7N6zR8dp6OCB2j+KrET0j5LcIEYkZO7vm3ZyTDp2eFZOnjwlkQMHa0Hl2GHRMuP52fLlV5tVdIYGhZhhI/HMPyQWebHcDJ0Xn9U3YqCSU44RjRwxsXEa4rxq9fvo41KZhPEqUqSwxwDyZOsnZPCQWE///v33tPSPxPtBIFi8maSLWLAdzEssUqSIZ94Qt9kvzFXvNMmr27tp+uprTXHse/bqp3OBxaVpvBgPrPme99H2b7/dLkOAIw0licgjZJHtq0EinddLL78qb7/9niTEx4J8XqF5zVdemRtrOFwoeMM16+v9uRAOHI55SzGf3j1DYbnMqnOLBhtvOZiB9i/PVXnOWmNcU851W+ymm2QoDBitWrZQwxUNTczRnTZ1gtx44w0+11WpUiV8Yvfbb7/7zMF0E0hi6Vznzr83bfqgxI8aK0dg4OLcPX7iuISEhMm999bRPcrMXbNWc8DgU61aFSXu5jI5nTQU0ahC8s45zH2AokO33lpW59eZvNdxahgYMXKU132vfv26MnDQUN1feR9D+G+vXCldIyMswQzgR9beahGwCFgEMjAClmD6PziWYPqPlVdxC2e4HB/lD8HkfSbU0E1yjhz5VUK6hUm1qlWkE0Q03ASPFn2SER5aunbtJL3D+ysZfPSRh9RzwMMzPVgTxo2S52e+mKJwh3kW2zM8drB6fpyfDRoYIfEJYzzEIjWCmTdvHvkD7SNROnbsuCQhj3DlytV6EP8JOXztO4QoOSOpcpMeQzArwZMbD8/i5/CkkrRfX6CAeg6dn+3ZvTfZ4djkin6y5lPpD+9IDXh3SLq5ETgPsu6hTi1MMPlYtFNsSe4MVuZ5vkiFUwTFHNAnjEsEQZknH8JDa/qX2vfd7XQe+BPihstYeI+cc4rvogebc4CeTHORkCaOHgfvznrPu52YkKxx/tL7dd9994JUjBd62UqWKJFsHn4PteBOXborgSCB5EWvmvnMGEZ+hhGBBK1L5w7qgeaVWl95j1lTJLok8GvWrIN3erTkv+YaJVecR7Ex0ZjnB2UWPJu9enbXdvIiwXbnR3B+kIByPrDtA0DOixQu7JXMO9/PeUsPW/uOIRqBYOZtSiGygfSPzy9UqJBXgukU3OG4cT3RQMV5TQ95HDzCFOih8qu3dcXv0PPtCzt6N32J/ARCMEl42WdeOXPmkC9g/OH+1KhhAxh4unoIphETcq9B/tubaJA79N65Bq655mqdp972vc6dnoNxqp80frChzk/uSSSsviIZvLUn2J85CSYjRWg8IMk2V61ad0mZ0qX8fi3xpmGxwX311GA4KCoGxpI+Gv0RrGvipGn6G0PDAD3G5mL7mbvu/tz8nZ5ltoeRGP60h+vxXNvPd/bu01+efeYpNQwG6zoNA5r5PfM35+p8tcVXn/h7zTz29JzfwcI70OcQ6/4DotX4R7G4LxEp06TxA3IHDKfhfQec03y40OMYaN/t/emHgCWY/mNvCab/WGUIgmkOsFQabd+urXTv0VvuQWhl2TL/P6Bce21+adqksUyGEElKypCGQJnDNgmk8/neyIsbLudB8KqrrpL3EDb73nsrpSZ+6A8dPozD8CIlmJs2fSWDomM8qpXO5zgPj7ciJJakmv1zKlryPcuWv6PP4qHfeTjmsximFz9qjKxG+GLevPmkH8IvSTqCRTCfafOkEn8nVqYP/pAKg5PB1Nm/1L6fEsEkRu8Cb5aKGT1qpIbf8sf1rhp36gHbeTh0jq03tVCSMOP9DO3eRcNju3frDAyzJiNBmxF2SPyHREd6VEQNSSCxMIaRlatWKyFiKCfDm9mW1PpKTA2BoxeK3k/OYYZgk2CZqy5Uf28AOWNo8KuvLtSP2eZWTzyerM/8nIeF+a8sgLdyn9Srdw9CdBcrEfXmLXa+39e8TQ+CybDR11D+hV5Jru/IgUN0LdED621dGZx9YXcchDVYBJNrjx5GhkbXrHmnqkozhPd8EUyOEdvubd97oFEjeOJXy/jxk9TQ1gCGkv7wVH/w/keKk7lSIrwB/CT4daubYKZE0Px5oJNgBpNQ+fPuYBNMf96ZXvd88812WYhwfkZFpEeJMH/6vXLV+/LDD7ulLcj1pXa5jRlMpUkcPUGio/sjPP66Sw0O298LhIAlmP4DbQmm/1hlCIJpPIz0FrRo8QhCOHtJN3gyjSfJ2Z3UBHiC7cFk6C+9fAxro8fKeRBn2GoIQm9HIYyThz5e9Ez+88/f8hXCO8/Vg/k9fmSLFysG8vmLEk0eDhiaWxghhL6uQDyYHdq39XiOE9CHPCDTvOg1Pn36XxkydLj+2xdpMWNB0kTvAD2Mpn2pka7UCGaOHJfJSHi0rgBpyp//GrXgMnfVbXU3nmDmpzmxOXnyJEI/sysxYz4kQwyZB0uvivFQOT3p/nowTyOUtghyNefOe0XDd2vWrBEQwRw/NkFeenmB5tEZb68ZS3oXdu78XnNB6aGcOm0G8nEXadioU4mYfaYnlvODnufLsl+WjCx7C2d2ztvvduyUXghJd87bC00wjWeZYfAsp+OcDyyL4m1d/fnnCUkYNc4rdsQwpbkfiAeTRhyGSzP/lbnozJ00ERjni2DmwN7XvkNXr/seQ6opwHD11VdryHd09DB55pkn1diSXpclmMFHnnn/7yA3lzn8NBadj4u59tzfH8fvbEqGyvPxbn+fyT1w9otIQUD4fmYs+eRvP73d5yaYgXrPz+Xd9ruXLgKWYPo/9pZg+o9VqgQzB8MBQ3rIvfCShHTppII0feBNOgnPED1GJgfTEBFaRf0JkaUnkAd0hjsyRzIU+Xvd4Fm6B6GmzMfMBsnkuJHD1Hu1bdu3yE37UA9UY8dNTLW2XTBzMOktITmZMmmc5oEy/4l5mPQEMYSnG9pdEnmnUYMGaC7c628sQejiSQiX3KwEc+yYeD1A+5uDabwQJGjMheVho2SJWzSMcgw8noPhYWO5D5IQ5mM6vXmpHbKZx+cMke0RGoIcwxe0T8zlqwWyREESYkys+R4zrodBclOaB+sgLNQPeZADB/RTAkehKOaY3ly8eIo5mE6vi9N4sOC1RfLBhx+rRzEfxGCyQrCIOYbu/rJ9FEzhuyP6hWtYNQ+/oyDW8/hjzVX0xyj6MjTM5GIaAszPSNKy4wDvbw5mnz5hKsTzJQSTmC/qDrdNjeDRUNA/MgohsYOlYcP7lExSGKhe3Trq0b4dglgkrhRt6td/kOadsh/mMuHT9BhzDfHimiEh8seD6Zm3JW+RwcgxzJEjp841E/rN8CznlZqxgPc6CaoJkTXY0nDhNgx9+dXXSqiYS92oUQNP3jbnA0WtfK0r5nf6wu7XX3/16cE8BtKa0vx1EtB7kfPYG3gyv5YEmHO5s+6Bdc6bB7MkxsLXvkextDWfrtX996+/TqnBqwpyz7k3pNdlCWbwkadIGn+7KFznFvUKxtu4b4xKHC93174rqGG3wWib8xkkVUNjRqixhcJzl9LljWDSENo1pCP0LW65lKCwfb2ACFiC6T/YlmD6iRUP3lTeZP5TZYhGdIXCIa8JE6dAEXSjPPZoc3mmzVPCsEAeEIsXL6aHLHrUli59W1q2fFTygSC++F8NwOeebaOiJayn9x4USylO0Q4KiR98+JHMnTtfCiG3pg1UQylocxghoaeRa8VnMs+ApOSBRg2VQBg1VIaH8LBZFuqtzI8hiZk6babsh6WXapgtWz6WTAHWdNuoyK5YsVoqVCinaqFGRfatt5bLdAi38KIYzxPog/PHnN4u845HQESHcmQAACAASURBVFYaP9hIhV4+hupnxdvKq3rtSwida9LkAShCdtBwPhIy09b699aFsFFLOXb8mETB07Bx45eaVxQCbNdBgXbeS/PlttsqyBZ4Ro2KLPP6mFtmMGsMVdx77rlbyQZDOitXvg05QjsgiPIY8pyqqjiNho32DktGuHYh98f5nCpQNSXhJV6tWz8O8vUwyPEiz1jQg3l37Vrwxr2M/5uvY0ni2q7d0/LNtu0enDiuTZo8iHDG173OAz77CbRtMXKZpkyZIddBgbVKlcqKyf79B6QF5hFzC/l9zjMqDK9YybDjM3OEY0sFY4M7n0eP5dCYkbID3jZz5QeBGhzVX8MInZdRwuX3KY5E1eF2EJRiqB2t9MzdI4mmx5mEwdSpfGvpcolFTdSbihXV+yugXilVZOmBpnKnUZG9rcKtGoJq5g3xYO4ic3k/g3Ip1Yg/WbP2zJxy9dXbmmLdTaq2MgSYmFOB2DyThgQS+1vLlVUl3np17/YoFjv7TBXbwYNj5RQOjSSkWbNmU+9W++eeRXjZDzrOvtZ0O7Sfz46FENIvyI+mGNAVV1yuuaFc8wz/pYouLx5KSR49a8aP/vH7NMwYbPl85sg6123B669XZWHuPeXQV5IoKjxTJZg5x1wT3tYVDQ1UiHZjVwTKxRQAM3PKPfe5Jpkn6G0fawbPNr06VBg2mNGgEoecQCowU6iHbd+O+dweueEfwNjlXKv3Ys07L2/7Kg1qzvnNdTdj5uxka+AfeKapAu3e907CYBUfP0aVu6/8T+AqFCGO3APS6/KHYDKqgfsfcyr3HzigeeQU19r3449IdZghzDv9HurHFH/jHDA5mPxvk/P4r2DtYl1zjdA41hM5sPzNMNcPu/eg7u8sNVRu3rxVI2Dub3CvKu6+gnnCdcyog54wxn2KzxjK261rZxXTomGKeH6P9cIIAWcOJtWck5KmqgAWc+2p1hwzZBD2tmv1c0ZY7Nu3X/d27tWjYKCh4vkRGDnYR66Zhx9qIi8jjH0g9hzuq/RQcv61f+4ZofAajbfsP1WzK5S/FWre76gIG5W36+F3lorpNLiyrUzPuA/v4nrkM2rceYdi+gXwpeI012+nju3wfqhvA9vL8Dt66tRfKkTG8HNeFF7jmmToKcPSV6x8XzHgONBLT4w4Tyk2RcMPvajDRyTIU9ivFkMojX3lb9YUjMdvR3+D4e4n/G430zPBIoTdMiqD++0p5PQzh/wVhPnvRP+orL4Xofy1QWyZdsCwc85dEsifYdB0t5e/x5wLzSC2VRl726V0uQkmjZEUAqPQH3/DOAYclxHAh+uKeg4PPdQYaRfzkq0nrpdgjaOecXA+oeGRqTw33VRUuFedPPmn7MbfmLrjXJOX0nhdLH21BNP/kbQE03+s7J2ZDAGjztoW+ZOZsb6mP3CTMPLHlGGuzH1k2Qoe2mNx2OFBKgpCTaYkhD/P4z1USC0KFVm3GJO/37f3WQQsAv9HwE0wX4IhjKWQzogP5YCxsIHmqpO4kAxTYXsoVHTDQXgWvPYGSt5UlPvq11MhLRIMGhWYX88DtCGYJGKLQPpJuO5GaSMSFkZYsEwRL+ORM89i2SOW0GJZn3H4/+3bPaOefxrdSpUsod8hwXwURhKGmPcGCboehg4qOFM92kkwmSfNfrRAFMR3O3bAqDdcSdena9d5PqfXewg8bR1hdGBUCyNEOqLcELEhQX627VMIh39ViRKNXcwtpAGpIIymDHmm0eMASGI0DIY8pP8OlWzjwaTByBDuvSC3NI6xfQdB6kaOTASxa4zQ/1X6PRIyGqWovnz48C9K6GhMNP02pZF+giJ6HAwVHAMKafE5vXuHasg/jTYkDxSZ4rMYmso20GP+eIvHlEBzbKjU/DWIPKNfaPxLmjhVy3ax//2BOwl9AhSYSyMVgZ5/M/4bUIaKauXDEPGRH4R2yNAR6oFfDwVwd3sfhJhVEozcpUuVUlJ9KV1GiIcq2ywjRtLOMmw176rhGQMSTK6lIYMjgVFJ9Uq71xPFDGnMDsY43ly8mBpeOXb8LaZy/pOYu1TV5hp3rslLaawupr5agun/aFqC6T9W9s5MhgBLcDAvlJ4qb+Gimaw7XptLEs0QRRJohurSKk7SSYsswxZZO9Cf/CF6LukZZT4pf2y7hnTyeOYuBpxsHywC6YWAvx5Mes9I0oxn5umnnkCZp5c8iqzmc9beXQivn5Nguu9Nra/Mo6YgSps2rWT27HkSGdknmTCKEfMhYSVZZS1WkjO3yA8NW8z/rl+vjhJDb23k50aYyHgZ2Xbn/VSdZaQBD+AkbiR89FQ6SZPTY8XcY28Ek5EbJHIkFIx8WY3fgHKI6qF30JBi04fyeD69o5HoGw1qzsvgQ1z27f0xWTiuMzz3Z3hsWcaInk16X/l+Q3Y3QtjOjKmv8aDnmvew3+Ze5/Od5PkEyPj8+a+d1V7zDM6dS+nylXPpFMEiwTTz5K+//k6mcOz8PjUtgjGOTNHx9b7UBLIupbHLzH21BNP/0bME03+s7J2ZDAEefphD56/EfCbrnqe5JNH0RtDSXw51QX/88QDCZqtKw/vv84S4ptY3HtiikL+yfv0GGTF8iNbItJdFwCJw7ghkBIJJAxLzoF+G9y1vnjOlW7Z98w1qEj+XIsFkeDJDs02uo/uQ7Fa0dRNMvqdgwQIeEJm2wJBYbwTzb4TbM8+datBUAWYuHY1jsxH+evqf0yBg1yD9Yq16R30RzPII0Wc4/DMIbf34408g8najvttdGoZ1fpnHvXHTlxpWTK8WU1zodeLlL8H8B95cehivgJ5CRL/e+GaWFAkma1WTsFO4qyhC1Tfh/Qwb94dg1qhxh6YZuNtrCWbykjhpIZiFbigYlHG0BPPc98uM/gRLMP0fIUsw/cfK3mkRsAhYBCwCFoGAEEgPgslD9unT/3hy5ulpY9g8a/Myp9CXB5PK4vSarUC5KYbI0oM5D6GrDLVnCKEvD6YJzfXlwSTB/R15l0gT1RBCbwSTRDQGeY/VEY2x9ZtvJQThvWNBNGkoY07qUeQymnxTXwSTJIwhu6xXzFBZKghv3bItWe1OYsPc8dNo0+UofcS2TUiaAgJ7rdATzIshsiMQFss8VmLnFBRyehgZxst8euZZMk+yDLyl3jyYjCo5fuI4lG9X6PMYWcL8dn89mPch/74CdA3c7W31RAuv3t6AJmgmvTmYHsy9+/YFZRwtwcykkymAZluC6T9YlmD6j5W90yJgEbAIWAQsAgEhkFaC2bHDs3ropRhcQ5SD2QKiRBE1p4iJOwezxh3VNayUXjIewCkKxPQAiuZQhKZvOGr5wnv3CYTYpiJ3m6Gvo8ckqehNmdKlveZgJkCgq094D3giC/rMwWTZIAribAMxZA4mCenq9z/QCBK2gW1hDiZzKZdAQMobwSTxnYK6tgwLZt4iS+AMwbMo9EVVcvPslDyYDLslAQwNC9dawAP691EhqOchEkbhIeYw8h1U2WZd3GpVKyteLEnCPEiDl1PkJzeItcGOAkTMwWR+ZbOmjWX4yAT06XH5FaJKrAEd3ruHklWTg7kBIn3MX9216wcVoKG6KUWP+B56M4dBPOx2CHul5sGkgNkna9apyJizvU+0bAGBryTFqhqI+aV0BUowSeiZg+leT507tVexxmCMoyWYF/8MtATT/zG2BNN/rOydFgGLgEXAImARCAiBlER++KD7UBeYit3uHEzmJeZC6CXDRSmKQ2GZxx59WJW145D36MzB5L1UDZ4+Y7bkRJjn33//LR2Qk21KV9CDRmVqvqcEyrxkzZJVFWoHRw+AN3O3zJnzMtRl88jlEAajEM8aKD0bFdkVK1erymyx4jchAJQlkK5IJvJDcsRSRIhnlVzIZTt8+IjmjVJFlmTrb6i5/vrrb1D1vh1K4w8oIfJGMEuXLqnEd9jweJQbikY/y6t66wvwSLLNLMdFpVCSRpI+hsKWKVNK1ZxJvM0z6X0M7xOpiq308PFauOgN+eijNVBkzSNZ8JxOEBiiGNo0qOpSpZmleZ6Ft7PkfwJHxIt5oMxtr13rLm3HIjyD4kBUnKWqOMtp7UJuJ4WZqBIaiRJdDRvcp6rQRkV21uy5ULA9KCfw/IeaNRFVcMZzmRvInFaWaaLSd2oEk8/j/e725kf+ZuzwBOmBsGKS30vpCpRgEj8qKTvXE0t1USU8WONoCebFPwMtwfR/jC3B9B8re6dFwCJgEbAIWAQCQsBJMAP6or05XRFgODBLANEzm1EvEm6q77LUCUOY7WURsAicXwQswfQfX0sw/cfK3mkRsAhYBCwCFoGAELAEMyC4MszNJG+skdszrJt6HDPi9e67K9VDSk/txaqUnhFxt226dBGwBNP/sbcE03+s7J0ZFAGGg7G2GNUJixcvJlFa+DpXstayYDULzn/99WbZBYn+ocjHWb78Hc2N4RUTE6U11zLKxT4tXPiGikuwPp23PvnT1hMnTmi/ly9/V+rWvQc13x7SsLW16z6ThLhhF7Q+6LvvrdQam8zXGjcmQcP+7JW+CPizdpwtZH7bZOSwMV8tMWG4FhS3V8oIWIJpZ4hFwCJgEbg4ELAE0/9xtATTf6wuijupEvjSywsgAvGaHIPIwKhRIzwlKTZs2Ii/vQJxhg+lUaP7z4QGQWGPxaRZ34tlP6iC16JFc807MRcl1zt1CVXhgidbt/R8TiXCuS+9gtIXn0t9qOA1QLHwtes+11ygatWqqGAB81koFZ8Lan5tIOZwJ9QC01JWhERqUNRQVUCMjhqAvIq9EtojXJ5o+ZiKRDBfZjKKV5NIvgjZ+3z58qnKIGtHsu4jE/1ZrDkjXVQ7jEbpEF7sk5s0+9vWw7/8IiEhYShdUk3CoIr4GQp2t23XSWbOmOwXwTQlTE6CpA+LiU5zKBbVGhNHj5PPMc+Sxo8OiGAGqw3+YpaZ7zP5Y2uhcDk6caTccEOhFLvjXjvueebG/u133lPBkskTx3olmMyj6xUeoXOlHowaKV00NnwBIZSXEeZ3GUQ4bkRbN6GcxhdfbNS9hPvMqVOnVEDl9dcXyy233Kyqn8wPpLGkPko8UCxlztyX1JBStmwZiejbWyqgXMVXX21WEZbroA7aESI25fC39LgswUwP1O07LQIWAYtA8BGwBNN/TC3B9B+ri+ZOQ1yWLntbqlapLHEjh3nIFcnICKgN9kNNr38gdNA9tLe0ebo1CGcDPdjNA2GkOAKJirnoZaMaXt06d8vw2MEeaXz+nV7FQdExHjJjyM2Q6Eh5+OGm+ggeiBmKNCpxrPSP6AMxhMZa/yyQy03Gjv72mxLjRpS4h3T9NCgmrlr9gRKb3LmvRHvjUfz7xDkRt0Dal5Z7g0Uwj0DhMKRbGFQGq6SJYPKAT88jLx76qcbn70VywrIBDOHKmzcvFCsnqAhGoATzXNrgb1ud93He3lLiZrmtQvm0fD1o33Hj58+DuU6pikn1zI4QM0ktNyu1eebGnkIxk6ZM90kwSf5mQGymXbs2UgqiKSzL8Pobi9XQkzPnmTqDZt1zXS6EwWnEiKEwOFX2fD5l6nQ1PlEsJmHUWDWKJIIsF7upqN7z3Xc7pUfPPlAKvUN69wpVw1IC9o93QH4njE9UMrnpy6/k1VcXYU/pLTwUpNdlCWZ6IW/faxGwCFgEgouAJZj+42kJpv9YXTR38kDJw1gBeOwm46D4XLtncBB9TnM4SEZGjBwl/fr2kh07dqqna9rUJI+X8wBC4yjJTvU+XnwWVQFP/PmnrAaBmzxxHLwIpT1Y+UMweTNl4SP6R0E6fq9MTBqDAtk3BIR3aodkJ7GhtzQYnsGAGpiGm1Prk7+PPFeC6e97vN1nPMfjx41Sj2VaCea5tCHQ79KAQsMKiQtVJNPzcuN3PtoS6Dzjmk6JYLrbSAMUQ2vdXngSwC5dekibNq01ksBpVCKB/HTtOlVB7da9p/Tt00taPv5oskfT6EGj1PhxiVKrZg3dO7ph3EojpLxPnzCNWHi8xaMoDXHz+YDN72daguk3VPZGi4BFwCKQoRGwBNP/4bEE03+shN49yrHnhAeHifXXImw0ol8v+euvv7W2FmXk/0Ax6WtB3MJCu+KAtF5mznxByiNcqzgOSgwZ3bL1G3kA3kDWy6JwAMPJpkMqvTQKNK9HXhxlzOm16N61s1xzzdUyeuwEtb7v/mG3VKlyuzR/uBnqhM3VMNZHmjfT0M+s8PaFQYhg+vRZcj3yCFkvjJZ9EkfWIXNfhmA+/lhzWYY8xFdeWegJlXUSzJ8h987Q17JoWwQ8mt5k0Hfu3AUJ+DelDryXIV3D1EPmPAj6SzDZRnozxkGSn4S2JGTpvWFNqXFe9NLw0ErsigIzSo3Ty8GC3/R6TJo8Td6BAEIkJO1Z+2zW7DlaC4715LJnv0w++PBjfU7dOrWlSZMHZT/+NnPWHDyrsGzd9o3K2BcvXkySJk6VrVu3SfPmD2lYMQnHgIhwyZYtmyxevFRzJIveVEQ9Jh988JFizzGqXKmivLVsuaxb+5lUqlxRWLuNZQg43jMwJ25B7tpWzAWGBHOcPlnzqYbuck4wzI+H5759egrDHHnxcM4DeTzKEzSDh/fBBxrKNrTT3ea7766l2LC0wPz5r+FZpZB3ukW+RLggvY/OENnRo0bqPHrjzSUaishx271nj4yBl/GGG26QriEdEUqcV16c85LMmzcf9doq4zMYHKY/r898Gp5tYv75hi+0FAFDIqtXr+qZbpzvBvcHH7hfKlW8TdvxIbBv3LiRfAws+ByzHjjPKT3vXkvd8M7FqJ1n2kC8OO7exoUespWr3vdgWRN18ZbDq0VvXjOUCeC4sk8kMDSycG7wYl273j1DJRuMLPS+ERPWuWPphIcfaiKbNn11FtasQTh+wqQUsaB3finmAT2KJEsMF+c4HDjwk+LYAmswpEtH3TemTpsJA88RCUetQnrqvOFXAR5VFqr/HQaZAgWuk+3bd0gPrDmGmxuCxnnJOXYFSk7QU8x825T2oSwoWUGDC9tQrlwZHZcdO3ZpMfinn2qtYfMGe85D5i4zOqAlws83YA1u3rwVoavFVQwlZ46cEpcwGv38TCYljdVSGC+iBIZZa7Vr1dS6f2a98zkzpk3yfObeq8ZPmKxrYdrUCWd5kxnS3659Z4Tmt9Ei97y43wyJGa5zjRESTbG20/uyBDO9R8C+3yJgEbAIBAcBSzD9x9ESTP+xUgLEfMMhgwdqXlAiDuJdkLvHAzHFMiIH9NV8IHo/WBi6U8f2EjNshGzeslUFMSjWQhLCItBjR8crYSOBIxllCOrGjV8qSRs5MkYqlC8n4X0jNYSV1n3WaTJ5jtWRv8j/ZiHpJk0aoe7YL/Lxx5/isJxbi3Azt5CkIKwH1e+Si92wu4ZgtkbYYu7cuTVfKjsIE0Nls2fP7vFgXnXVVZrbRA8lQ9AefLChPPXkE1ICeVDmMMsDHa97kWPZu3eEXAECGIs8RxOSFgjBNPcyfPbQ4cNnYd0DJMgIw5BsEeehGAuSKuMBzY338xDM+mLEqHPH5/SgmZIH89vt26Vnr34yKh4HUxQ1ZzvGJ03WEEASD3pxu3frop7ZHCDszB9l/43nh+M7JjFOPSXLlr0jffpFojB5mBZuJuHs2q2n5qc2QL07hqq2QnFstokGCOaJmsMz20giRTL669GjUv7WW3Vu8SIpYagpvWoFC16vZNNXmylixOLoY8cmKPE9AGNIl5AeUrt2zbNCZGmQ6Iy/NW3ygM4zGjdGxiXqf7Mgu5kvTo/v5s1bFJMOqJfHYvAnT56SyIGDldi6Q6TdHkv+m6Sc66EmvE7O9UCyTe95SmuJ7eH4mjZ4Gxfe437PxzDE9MT8JGkicSTuJP4klbxINjeCLI0DZrtRK82Zo5oS1mZ++MKCRH8SPGlJCNssXryYhpgveWuZDBsapfX+mHPIfYPra/SY8XIf8pQ5B83lxC8nagz2jwTOyFuMwfcZ6s3nsQYg5yr3F2/fMx57X/tQtWpVlWAyFzJpwmhd33zumTzLcUqMneNPgkkSN2hgfw1nZwgs9xAaR+Kxd5H0GvxuvbWc12gB5nMPHjpcDRS+cjnN+mK7vN1D4xbXOI05xjv6++9/6Fw0kRBcK+l9WYKZ3iNg328RsAhYBIKDgCWY/uNoCab/WCnBnAUvF2tO3Q9PGK/9+w9IF5BCHjApOmEEMxhKGg/CxgOiORST7JlDEYkPD/DOg6z5Gz02hQoVlPYdQ2QSDnh3QpzFCLXcDE/B0yB53XFANuTpL3qPkFNIL1h/eNdq4KDOQzoXgrdcRifBpAqkOXy3euIx5Mo9rjlPDJE1ZG7fvh/hvVsoCxYskuMnjoM89VRvF/s6NGaEejkYMsvC1PTUOA+7aSGYLLJ94ODBs7DmAZYCQCQyfNeHKJydNCFRri9QwEP2DNb+Ekyqs9KTtGbNOklKGi35r7lGiV/7DiFa7Jvj4EsQx1tooVtAxxme2iM0RI4dO66CRhyfVxcs1ILpRmzHTcbM81mLLRc8c106d5DyMDyY/ntrM8npOnjJODaG7KUUIlsJh3MSGxJhkr4ffzyg3jvOceP9dvfTkDunSJCv0FdvBNOZg+lcD2qUAWHwZy15a4NzKbvfS3ErhmDzsN8cnv/wPgOU9NE4wYtENwSGAH7GdWPGvAoMPJxrgcwP8+6EuFjFlgTcTbz5ThJteucmISQ8B8jj+PGTNbQzDww73ogiDQWdunRX8m/EtOgFd3/G76YWEu7EvWHDBmeRQOc8dpNEEkx3iCz7QW8jjSWn0N/UCGZq5JF9SO0ebwTzKAwz/QdE617YoX07xSq9yzdYghnAj6y91SJgEbAIZGAELMH0f3AswfQfKw3fo0T/qyBbvEK7d9F8n+dARu5BaGbZ//IS+TeGQ95Xvz68QaN8Esxate6SsJ59NeyyEwjnm4vfQvjrPBkPLwq9mRTHobelUKH/W+HpTShZooR0RV6SIZh8wY8I8YwfNUbzIPPmzSf9EF5JEuwPwWQYH0U1XnjxJQ0pZditk2AaiHjAjeg/CGT3iOZJHsehfTgEgSpXroSQ0axyELlri9EHZ75UIATTGQ5XtEiRs7Am+eVh0Rw8qRRrxGLcJMhfgsm2coxIehjGSfJnLpb1OA5CGEyCyRDJ11B+pFSpEjpHIgcOSZVgrly1WgmpyZWlQYEeJW9tZhg1CVGRwoU9Xp3UcjCdnvN9+/bJjTfeqDlt5rpQBNMYXPxZS4ESTOeceaDh/TIyPjGZiq5TfMpp+DHkKpD5YcjdsKHRMmBgdLKxcG439LLRe0yyyGgGYs+cQeflJIomJ9opkGVIViOQRKfw1oUmmM51zvanRjCNkYQh1MEKkeUzqSSbN28ejeJg6P/EiWOk4m0VPGJjBlt/FZQD+HnweaslmMFA0T7DIvB/BPgbyBQY/s4z3YBpLbVr1dAILJ6rypQ+oxERzGvJkmUwan+CyI1+yYQMg/kO+6yMj4AlmP6PkSWYfmJFOf2dO7/XgyA3t6nTZsCrtwhkCiGtcaM1B8hZooOP9ebhcnoOHkJuF8kcPYMkHDzYMkeJnsN33l0hvRDS5/SymKY6n8FQS7bne+RoFi9WDHmgvyjRZJFoX2I5bg8mn8swtz59B8jXCH8sXaoUhDPOkC6WMjFqr7yP9SYZkjcJIXkfYbPlhm5yLuk9YBgiQ2tNmKy/BNN8lyGuDEFme9xYm1BS47HdgFIGpo9pJZgDQKiZ08Z+G2+oc0qkVNIjUA8mCSw9dAyJZPkG97N9eTBP/3saJOVGmTvvFfUyMs+RHmtvbWaoMEOVeSXgXnrDUiOY5jssE0HSG4pwYOb/mutCEUyqtrbv0NWvtRQowTQeTIaZMlSZ89QfDya9qr6wJj7e5ocZx7gRMeqhJsEwY3FmXzihaqr//POPPnvHzp2ac8myQO66ks45kdE9mLNBFhlx8euvv6ZKMIkD9z4K+LBEkFvkh+SbYf533FFdeof38yryQw8wjUNG5IehzPSkDoqMQKTAMQj+9JIbChXScOLUlHT9/BlI022WYKYJNvsli4BfCFCLgXuBJX5+wWVvOkcELMH0H0BLMP3HSkPAbkfeFnPHKBLSD968iL49ZSJyrLIhdJM5jBQQ2bbtW3n/gw9BOJ+QIcgz4mVyhJzksBqIAnPjWrdqgUPvmZDbHDkuU+uY8W5UhUeKYi+5cuXUA9khEC8TSmg8mIYwkuiVLHGLhnhSqCV22GCZDUGggsiza/dsG095CR5wSYpJiJ0Ki/xeL+Qi3lSsqHoG6TEZC28YcxMpKEJPJ3PVjsCDSW8JvUAM53UeirnR81A8ZdI4Tz6jP2VKKFxEsSCTy+gNa5JWk2fGWnz9IgbKwAH9lACz8DsPlDcXLx5wDia9vv0jo0CKB0vDhvcpYadnpV7dOskOy25F0UAJ5r331lECxTBW5tyafM3UQmQ5Lxg6SdGjL1EjMHZYtOzb+6PXNtetcw/m3kcazm3yHLdApIh5oE0aP+CzTIkpNUNDifuwf64Ek6I+NAQwH85Nop3roV69e5T4+bOW/CGYzvcSg1Dk7Hbr1hkh59U1fze1HMyxY+LVEMBxCmR+mD5OgLop5zTHIiE+Vr3Chw4dRk7zROT0dtY1ZUgWx4aGB3cJGD7L9IOCROeSg+lrH0pLiOwI5OmaNW7yHmlYosHGOTbGA/wHox1QwsgZ/st8Xz7n00/XSXzcMPU08jIRFT//fBhiaKGKl7tMCQ1qPf+L/mBe8v/Yuw7wqoqtu+koSO8C0hGQXgQB6SBNRToovQcILRBCSYCEkoQ0Enqv0gQFadJBQRBEUaQISBekSxEE/PfavLn/yeXce89NAqHMvO99kuSUmTV75syavfcazGnABjniSClAQUSIL0eBqDnC3aOP3Pg0OL1UE8y4QlI/RyPwJAKaYGqreJYIaIJpHW1NMK1jRbt4IQTVwyKsHgnVpf2q7QAAIABJREFU0urV3ucQ1ob0B4uqQDkRSpUQTYHqKnblt7Ca5XT29qF0YoIHYgqhFuTeIay0K+dtfr+HlWY5rAuLKlXq1a0jCzWcJwfVUJzpCK9mZQ79aFC/ngjvqGdAJbFO7ZpyEPliJnclSxbj+46zkExTKsL5egjBRJ28ORQUOaA4gmEmvw9hvsgvg5JsDT6s3Liwg4okCCYWZPAIYIELARbkAr7+2utCwhYs/FyUNaGYCiVMLJYhLqMUOCGEU4EXeruYtCIstCaLAJUrU4b2/PADbdy4hdU5C9D7LDoDL87BX35l4l6CWrZoQulZmRfFEdYqnwoiSyBFU6bMoIz8brQF+CMntlmTTySHczmfrwecy7GICfCBUiy8xukYy8X/C3Nu1rQxq/F+yMIr66Qf0vBZjSlYPAX9BUVfqISivqh/A1ZuVViBhMI7a+xfiLMgN01d35HVLbfv2EkLFiymrCzmgvNEj3Gfou+gQApxknXrvxFRFdjG4iXLpY5QWG3M+bwQnTE+H/mCQSzes4/VM7HwhmqxfZ1xDfI8oaILbzNUcbFJgdAehP9CgXY/q76qOkIkBwrH2NDo03cgDRvqHU1kxr6dEHWBXW7atFUwwf1oExRQUffWrZtLO5XaLxRmvb2HiQAM1EN/YcVRdV1dtvNFLCajbLknq6mmSpXK5Viyr4OxX9QYAjHDpsU77xRhRdGiovSKjYh6dT+QMGulIouxAXKiVGSx4YJ8Z1+/AAlTr12rupwliYgCV/ZhhgVCXnEG5AJW4YVtwSvftWtHmUNQlOe+CasUY9PBvhjxw4ZQJY5wQAj0w4cPRKDLTEUWdVX90YLHFN4773/nmNrPQ8VZbfUdrsuGjZtt85TRjkH6EdGANqh5LBFHLcCebrCnshiTQgiQvcnHCgGna/w71M9oX4dYBGs0e2qxcdWRxa7UGMLzMI7xLOCDDQiIHh3jzbv7LAKEDTPYM67B+F25chWr1eaRHGTYIHLea/Lchb5F6gLGf0ue93DmKsYA0g2WcnQIBMwwnoAf5qlnXTTBfNaI6/e9Sghogvkq9Xb8t1UTTOt9oAmmdazi/Ep4CP0DxsmxBCClDx8+4uMlttDIkWMkRFXJ+cf5i/UDNQJ2CFy8dImmTp0pR00ocvgig/QinLcJfBHKiRDtLqzGC7EqXV4+BDTBfPn6VLfo+UHASDCx+N+0eRshwglpHjdYNwPieth4hmo3UpH+e/QfPeCN7UG87krI2hFRUVMlcuzcuQtUj9NYcMTbaL4WESeI7oCiPDa+EB2FzVCE4v7EkURLeEMYm3xIYenHiv23OSJjBh+flZo39HB0U7NmjXlzLp9EaWTmja1/2YnwOm+0pk2bmv7m1KPf2RHQo3tn2RzX5cVBQBNM632lCaZ1rOL8SngacO4jVCTVkRDYjcdRDQgnU7+L8xfrB2oE/ocA8i9PnzrDXqPjrHb62Gv0MpTnnWD+8889OnL0KN3iYzWg+tuLz72Nb7XTl6Hfn8c2aIL5PPaKrtPLgoCRYF6/cVNU8AewCjqiKiCoh+gcRH+FhUdRAKeXIGUI1xTjM4URrYLSulULPu7tCo3iDX/ci3POEVHUlCMflnOkkg+fA47nIGqqj2cPjrIJp84d20nKDiI25FxrTo0qVaq4HDWFdRzSfLp36yRpRiC5SF8aOWosFeVz0Vs0b0p7OHoNQkVIgTI7Tu5l6Z+XrR2aYFrvUU0wrWMV51dikYlQ0zVr1otwSyIO5cI5mp06tpVQOl00Ak8bge84HLoX5yPijFMoD6vzS5/2e5/m840hovEZGumsjQjxRF4sVKFxJmbGjBmeJiT62fGIgCaY8Qi+fvVLj4CRYB49+ns0wR/1N6RVrPxytU0IaOKkaZKOgbB6pEG89155EWXEGdD4Gak1+PcP+34kr/69JVQfKRMgmO3atuYUlBk0dOhAypTRPOQeaVMhoZHUtm0rmjNnoVz7Rso3bM/H+3Ro74tpmppgWu83TTCtY6Wv1AhoBDQCGgGNgFsIaILpFlz6Yo2AWwjYE8xgFsNTR5bgQQiVzZY1G61Y+ZVlglmBw2ThwYSuxfjgsSxkmMtGCM0IJvLCIcD3Od+Tmokr1PUPHzkiHkxNMN3qzuf+Yk0wrXeRJpjWsdJXagQ0AhoBjYBGwC0ENMF0Cy59sUbALQSceTAhUneXj4lCviMIozrKxJUHMycL/AUGhVEyVu/Py+QSAmaOPJjIo7969TqFhE2Qs8mR56k9mG514Qt1sSaY1rtLE0zrWOkrNQIaAY2ARkAj4BYCmmC6BZe+WCPgFgJGgonzs8eMDZYjn6BhsXr1Ws6NPEJVOMQV+ZhGgokzn6Eg/uDBA+rA6tZQ2EcOZp/eHrSZTwBImDCB5FMib3IgCwLhWCWVgxkwJpi6sRr42wULSg5mRg6VxYkAEA7Ce5F6MpWPp8KxX9qD6VZ3PvcXa4JpvYs0wbSOlb5SI6AR0AhoBDQCbiGgCaZbcOmLNQJuIWCmIrtixZeUjZVfr127Th1Z0+Ifzq8EObQnmDhqKzJqCj0QT+c9OXouZ86cQhpxVFwO1sLA0XLnWYW2ZvWqNpL666HDNH/+56wYm4pee/01Pn6pLW3dtp2+5uPO8uXPSwkTJKRz58+LnoYmmG5153N/sSaY1rtIE0zrWOkrNQIaAY2ARkAj4BYCmmC6BZe+WCOgEdAIPLcIaIJpvWs0wbSOVbxceerUaTnKZN/+AxQcGEBlypSKl3rE10u/4QPg5/Mh8Y8ePaKIsGA+QypNjKoSV8+J0cvj+CaE78zjQ+RxlldsMLGvFqTVZ8yaQ6f+OE3VqlWhwoUK0ioOMTr022Hq3Kk9NW3SKI5b4vxxCF1atnwlrWCZ+Ny5c5HvcJ94kXOHPD12ub/f80O8jMGrV6/R1GkzeYd8B3Xt3IEaNfrQrX543vrVrcq/BBdrgvkSdKJugkZAI6ARYAQ0wbRuBppgWsdK4vWx4N2163tedB95ZovN3d/vpc5dPGjWjMkOCea5c+e5bivoyJFj9PbbBTk05BqtWbtBEs5BQtKkSS25CLNmzaUkSZPyWVCZRfWsRIli1LJFE3rjjTc472A7S2tH0A0+S8pn8ACqy4cM49iUqIlTaNfuPXKWU9UqlflQ4qQ21KCehhCV6XzAMM6d+o1xqVOnJj+zWZyc64fno04g2FETQp8gmA/48GKEs3zPGIWGjJOwGLPi6jlumMFzcWlcn/OI/BKfoSOoSuWKlIrDfmAbu3fvJa8BnqyGd1QOj27AR5kkSJDgmbYfY2647yjOh0lEfr5D3CKYaJPviAC6x6FPAf5+bOMpY1z3H37YT+07dpMxWKJEcUs2p14WF/U4ceIkdevhKSIS7hDMZ9GvOHLFs48Xj/mm1OazVjHG+GW9URPMl7Vndbs0AhqBVw0BTTCt97gmmNaxsl1phfDF4LEObzEubs08mKiP9+DhvLhryf9vbSN2+P2UKdMpZPw4Ps9pPw0dNpJG8CIdBBBEAYtP/9GBhLOjwkIDKTsTxO3bd5JnXy8a0L8PtWrZjG7evEn+nPjehVXUcFCwfTl69JgsfL34+rp1axPq2t3Dk8aOHkk1alSLExickSkQxy+/+lrOs4LSmzMSEdekzFXjgP+NGzeoTu2ari51++9x3ZazvEHRw6MPtW/7qRCYnw/+wpsaPZnUh8TKaw7vY958eeRQa6sFQg0rv1wlZOXRo//Ij0kiirsE8/79++L9Rvm0dYtoGyNW66KuM47B0qVLWrY53B8X9YgpwXwW/frnxUs0cdJUqlunFkHeX5foCGiCqS1CI6AR0Ai8HAhogmm9HzXBtI6V7UpXhC8Gj3R6i7P3gcB4DRpKDzlcMiR4jHiaVAGBRII6lNBALrNkzUKj/X3Fxa8KPI7devRm71Rd6tunFy/oH9LYceNp57e7aFJUmHiymI0SDio2815t2rSFJnD4YCQTERBUtRCG97Nvn55xAkVckam4eo6VRhk9R+54nKw8G9fEdVvsCUxc2DhU+Xp7DuDNCk+3SCrEGOAVB6EUYhlDgmkVSyvXxQUeVt7j6JqYEsznqV9j0/4X+V5NMF/k3tN11whoBDQC/4+AJpjWrUETTOtYWSaY8KpBpnoGh6PmzZNbwkbLly/HimLt6NdDhygycjKlTpNGDgP+ZuMWOohQ1ZLFyY9zzDJmzCBhqXPnLaDDh49KyCeedfKPU6YhssrTBA8NJLHNyn4OL+3YuTv16N5FcumMBQS1Z+/+8qvIiPFCUNWiFAppxYsVo/79elsOTVSEFfWxf5d67+XLVygsPIq9QKv52Z7sKW3KXp5/GafDlDdvHkqZMgVt3ryNIiInUTv2qJ0+fUYwaNCgLn3L/0VOWT32lnoN6EObNm0VnF9nJTeE0CIUGNciZLdAgfwS2vthw/riwZo0eRrt2PGt6XOMpBv1XLd+o4QTv1O0COXO9Ra/Z4uERav34noQqJDQCfT3339TpkwZ6RiftdWHSTWU5+bNX0RLl62gsmVLM4ZF6aMP68s1qsCrhXO5IKNeqlQJQh+hfc2bNZZQZVfvVgQTOXmRHMKMsObhwwZTaX7Wtm07bdhhY0CFNF+/foOmTJ1BCKdOw7msJ0/+wbLq/aReczmnU9U3H3sc/7xwkb5es47r3UDIYcX3ytNMxgP5gLdu3aIMbKd9PXsK3njuZH7ulcuXJS/05s2/qXnzJrSd64E+xjMKFsxPVatW5j6YTsk4xPrCnxcpQ/r0NNi7P6VIkUJgwZllX636mrF77HWsxteXLVNGnoF3Fi78tvT/8eMnqWOHNiwt31a89apdxrr18ujG+aNraOHCxYxvSRl7sAnY2CeffExLli6Xdg0Z7EXJkiWz9YtZW/r17UV379y1hcheYEVBZXPBgaNFnXDDN5vkHcc4XHTv3n10kb163oP60wcf1BIvqqoHSHOSJEk4fH2deEFzsW3heqgNvlehAs2YOfuJ/nnnncK2MekoRPb8+QsUGh4pm0enOW+7dOlSYvdoZ0z7Fc+Efafg8Xj27DlKleoNasH9umrVWlu/Yn46efKk2Gzvnt3pyLFj/Pc1VIVD6Xt078zzxms0ng8+R6QD5P8xp8yaPZ+VGrNLyH43jjooXLgQTeCxjnHdpk1riYLYt/9HUXZEaHO5cmVIzan2977Pxw/8we0N5XpmzpxJwrnfYy9qu7afseIjpzPw+M/EtvrLr4dodMAI0yiMGHwC3LpFE0y34NIXawQ0AhqB5xYBTTCtd40mmNaxsl3pypsB4uHRqy+14jxEeK8QKokcpWlTIyVUEORgGZOPwHH+9B4v3LHQ6tmrn5zF1KzpJ+JBvHLlKvmP8pWQT4i64H6zHEws5nyG+tFIv6EOc7MQpjjcz9/0mrss3w0P0Y8HfqLJE8MpDxNiLOYWLloi9QgPC2Lp7iqWUFL3zZg5R54FgueoKCKKRScwQmiuB2PQu1d3IaYguTNmzpVc0KnTZskiHh7aihUr2MJ4w0ODCAtMozfv+PETNGjwMFmYln+3rFyLMOCJkWFCOJw9x1hXhcuvh36T96ItKnwY7wU5Qc7ifyw+hH4CKQZmqu2JEyd2mjOHekC4BZ7fwoXeFiEd2EAXJowgZOgTR++2b/NuXkT7jRxNUyZFSE4tsP2CZdpBwI35sos+X0rrmTgHB41mUve65DamSJGS5di9CEI2xhw/o40XK/aO2AJEd3C+GDZA4JksXrwonwXWmcYFjhdyCPIk1wwbwQQiB2+gvMcbGz1sdjuNzwUD0Rg5YpiEjYbwOED/G4WbFO7oC6MHE/YZFRlK+XgDAjgDu8kTI3hDIrfTuvkHjJVuxbN+ZZKBPMrevXpQIRYwSspEDxsAyjOPdwewrVhpi9HmkO8M7EDuh/gMouTJk1NwSLgQpajIEEr1RqpoXthvNm4Soo3w49y5c0l7Vn+9lsdZVfqWIwes9I/RVlUUQxkO3cXYwcYB6oP5pBy3Lyb9CqLnM8SXShQvRt27dabLvHnQy7M/z0+NZcNF5aNiHBi9pBifsA2EESMiAhsA6Pfsb75J2d7MSv36e9P4oDFip5iXJkRNlrkCmxJ4Juy/a5cOdO/efbEjzCljRo+g33lcm907ITyYCfRKnidTUL++vYUIY3OnVq3qNGLkGAoLCRQbQR1KlSzhlifd0qRn4SJNMC2ApC/RCGgENAIvAAKaYFrvJE0wrWNlmWBiUXT79h1ZaGLBvXTZFxQYFGpbaNuHN+KsJhDSsmVKi6cLC0Lkn8HrhuKM0Dojj6rCMSGYs2bPE49fMfa+gQinT5fOJVIg0iNHjZFDiXGwsTNBmJvs9RswYDB7aLMJiZw5ax59w16g9OnTUTATugMcInmaSQ8wsMfLPuxP/T0yIoS9I3PZa7FXFvaZM2WKVmdXzzEjmIqcvPZa8mgLaQgpIbQYC3rVT4o043fwojgSZbl9+zYN9vGV12HxDA+e8XfwRAYFh9mIkf27QciNbQEhwqK+evUqUp8F7LWDV7J2rRrR2o/rQOwwQf7BHvEhvIDPkT27kK8LFy44JCLp0qWVv2Hx36TxxyJ2BXKK3Lt+TCIGDhpCbdnTrHBQL7W3WyzyZ7P3Ch5x5AGjwMOVMGFCWz0dEUxjPxif66xuQeMCBCd1ryKYjsSyfv/9BHXnPrXSFjOCafQuYsxN4vxnkKesWbPaCOaggf34IPAgIVCq71Xj3ekfY8cCj85dPWgSE25sqly5epU8PPpSHiZWbT5tSb15c0rVzSp2iBzo03egkGBsaNi/zxHB/PjjhiKAtGPnLhmDKdm2xwWGiHd3xcqvWCBtD0VFhcp8onLZR/v7MUZZopFWvM84rufNX2h6LzbWfuIIkO927eZ5xIsqcKQI5lwQ0i5de4kwFcYEPKfY9IH3+FkXTTCfNeL6fRoBjYBG4OkgoAmmdVw1wbSOle1KVx5MEEyEvS3/4ktRcc2QIb3kQKqFrTOCCa8PFm9Gj6Sz96nFJcIF4ypE9qefD9LKlas4LLKCkBAs0BCSiPBBEOGDB38VLOrVrWMTXkFIGzyN8EAW4ZA3KwWEA+GcIDgLFz0OZRwzJogmTgyjnTu/o8qsaKo8vnt/2GdTkXVEMIMDx1B4RBSdOXvWVHE2LglmjhzZn+gnY/6p2igwC2lUGwqK3IFAKmKFuqt2GEmVozarsGBgibDiMWNG0mL2jsJ7ZQzJxbPQf4uXLGNv5Tkho+hjEDxXBBP3wiYR9ljo7QK2roVdZ38zuxBtMw+6vd2q8NOlS7+QZ3j27sHh0c2jqQ27SzCd1a1WzZriXVU4uiKYqr5W2hJTgunJHtsBAwfbiD36XhV3+sc4vtQGEjzfWbNmtv0J4bf58+XjEPh+pgTTGXb0XwL2/I8zjZqw71d72zxw4Gfq2r03jRo5TNqJI4Lat2vDYmFjCeO4fr06svmmCo7EucMbckbSir8pjNV4cHRvGg7rDxofRlu3bmcimYa8mcRDYGztuvU0gY94wkYINlt82FNvZaPMytzlzjWaYLqDlr5WI6AR0Ag8vwhogmm9bzTBtI6V7UpXBFMpqyKcEOGl9tc7I5g1alQV9U7kZKkcRmfvU0IqyJOyF/mBtwrvQh2QB2Um8qPq+liUpxd70m5JuCXeXSB/fgn127Bhoy2U0wwueH6QM+rJx5hgAYejQ07+8Qe9xWGSxhBN+3vRLoT+tmv3GXsWEgthhScO+agoyOFKxcenuCKG6u/hocGcZzdL8q4mskARRIdQ7t27R4kSJZY8L2dE1Vg/e6LzPHswEWKqcnGRx5kxQwYJMzR6kNEnoWETJF8NnrMkiZNEC9t05sFMmiyp2CQ2MOy9lGY5tzizFJj/+utvNtKAPNMTJ/6g7JyfCk/d1GkzOD9whS1sXGHvLsF0Vjf7Z7kimFbbgrDQmBJMhC3Dyw/SAU897Bvl779vScTAKc43ttI/RltF/md/jgYw8zY6E/lxhp0KWR/PdVSecNjQw4cPZIPJkQcT3nUVnZAlS2bx3sKrWKRIIQ4/DpJcSLPoArM5TmGMMNeJk6aZ3gtbgk3nzpWL84OvCtHEUU0j2LOJ8Z82bVrasnUb+fkF8DzzqcO88Bh8BizfogmmZaj0hRoBywhgQ27AQB+5Hrnw0ANQBZv80BvAOc4hwWNFA8CsQEwO6SrDh3nbtABcVUC9twOvW5DipMurhYAmmNb7WxNM61jZrnRFMNViH6I9OLpjLZ9HOdB7qCUPZof2n4kqLMIQkasE0R+VD2kW2oeJFLmFyDeCGEnzZk2iHVMC8Yvx48eKuIn9MSX/8PmA8PAcZHENHFPyJgt2IO8R70beFfKnkM/Vi0kfctZwxIm9GA7yv5Cf17bNpyKygQIRGYiLgKQGjw8XUqHysYxwX7x0iTx69pP8P+SnFi5USEgQBGdAsJErB5JklWDCm7dn7w98ZMswFo/xknBOLO7GMwbNObf16zXr44xgIsTTSg4mCNlnHKZoHy5sJQcTWKmjOZx5MEEwlWotzmhVuZhGrLEQxwIfHlJsRKD0Y1ICoR1XHsz8+fPKtYk4lDWQw07xIYcA1bbtOyRneBAfkQObQUgqSAVCH5EXCmLRic9vVXm8E1jcqhRvHiBPD5sS3j7DRdXYmKurSOEtDiM2I1og+sbx56xun7ZuKWRO4eiKYKpcRmdtMYtCUDmYVkJkfXlOwHiGxxm5lpUYC4hewe4fPvyPLl+5bKl/jH2L8dOdj5gpw8I+CMFNnjyZqEBf5uNeJE/WcH6mVew+4CNHPDlENj8LPvkOHyI5uyu/XM0h1vdYuCyPEEzVr2YKt7BvjFtsmA31GSjzBuZBn6G+3OcjRPwINjl7znzJPb1+/bpDDybGNezJ7F4II6348isRH8IxSrC9MH5vxw5tOa/5N/Lo0Y3fc19CuiF8lDpVKsn7DOMzc53liMfgs+DwFk0w4xJN/SyNwGMEFNHD/BPBudjvFClsgwabXMOHj6JjfHxZXBNMjf+rjYAmmNb7XxNM61hJ/trXX6+j7Tu/pY2s/lqzZjV6v1JFqs95PkZPHRbJ8EYg9xIKiSX5YPZ1678RgRIsrqEeeoEVGlu3bs4kqBEtW76CFixYTFmZ4HXp3J7y5M5NY8YF02EWa8HOP5RVoUSJ94F0QWTDWEAykXM0Y8YcObcS+YE3+L/wTlar+j4fgN5MFp0QE4I6aRJW8cySObMcQQKxjZYtmvDi9hHN5LxLhC/Cm9mRCR48AErVE+I5eP9nvGiHN0oV5T2xh/GxB7YDE9/HO4teA/pGC4XE9fakBwq2WBj37TeQj0gJF0EOPB+htwqvuuzlXMQLdGBbkkU7ypUtQxtZ4VX9vXWrFkJ8cE9CJqdQO+3I4aIgLNOmz3b4nJ49utrahXoh7HA6ixWhdOLFKvoNR76o9+J6EGeobMKrkzJlSpuKLMReQN6D2Zuymu0FYc8IHYbwjSpKRRYquEWLFqY9e/aJiuwn7AGCjTl7t32b27IgC/I4sYBfxsqZ9p5s9U6EPo8YMZruc/tA9BImTCTeHfTTqVOnxA6BaU0OL4SnV9k4+jwVL8wDg0PlvFFsJBRiG4Mtom+VgunevfvZrjKJwAs2Fx7ykTe+7DlCyGRtFl0pX/5dFmBZKCHUZ1iMpXq19znnuOETdgH12tFMhnOw0mhhfs9OVo5V/QB7RW6jqhvq8JA9a/Z1wwbJFhbHUjhCTfcoK7wCb9hxg3ofmJ7TataW2nyO6ew582zvLM2h3CBbsLmP+LkgpDi3E9jBLlCg7Pvjjwe4Pz+ibJxfuPh/YcGwJdgwNmCQK4vwTthR164dJXfQSv8YbRXvwvjfxyrEQZznjXGPDQfYXIP69XjegJrx47Hibr9CZCo8YqKtz3E/xtftO7dt/QqCnIw93JgnVPsfe6tPCrGF0jA22VCUzSO/G+1G1AXwyMHjAtEFxj6FGq9x3Lds0VTGkv2973EYP+ZWhIWXLFmM+/g4i6s1pYIcyh0cHE4JEyWkFP87lgnhybDf/l6DRSAKm2bPomiC+SxQ1u941RAAwRzu60//PviXNzPflXPAVRGBvJAJdIfnZmz0x6UH81XDWbc3OgKaYFq3CE0wrWOlr3QTAewiQsymPQuGgCzq8nQRQFijEkZ6um/ST9cIvJgIYMNq+/ZvWe13oOWjl2LbUk0wY4ugvl8j8CQCimBibXGICeWwoYNsYa5LeEMPSvwgmjiyShNMbUFxhYAmmNaR1ATTOlb6SjcRAOHBBA8PGcJtdXk6COCcUCxicd5h0yaNnlno39NpjX6qRuDpIIA8V+SUwyOPs16fVdEE81khrd/zKiGgCGbTpo1o+fKVElGTJ08uEcwLY7E/KGqvWLGKw+S7UMZMGVi9eipHmiXhFJ4LElHzAUdqHTz4i+Rggpzu/v4HWs96E1Amx9nWUEi/fOWKpADBCwpBvDFjg+kzVvjH8XB4Bs4onsLRUjf5HOpLnPLTiCNWalSvKorZyDdHasx9VgyHcjpSGcJZYRtHweHM5rfeyinRN/fu/SMbwxAny50716vUhS9kWzXBtN5tmmBax0pf6SYCEHrBsQDGYyjcfIS+3AUCEF7BsRAIt/QdPpgaNqjn9HgYDahG4FVFAOJTCH9PlizZM4VAE8xnCrd+2SuCgCKY3Ti9AGHyBfLnkzQTHME1ecoM6szpRuHhE4Vg7v5+D69FkopmAHLmR/qPJU9OW8GmEwgmro2ImMRHp3my8vWbksYEEoijuSZOmirnkSOlBPnczZs1ZdHEcCGYOL/3Fxaz68MCh0gjipo4lVq1asbpJivJx7u/pM5Ah6JgwQKc+pRLUmoCAvwkZWkga218yikHyFPH5jBy8SFsqMvzjYAmmNb7RxNM61jpKzUCGgGNgEZAI+AWAppgugWXvlgjYAkBRTBBIM+dPy8CXwPYUwgdB+hPQN9i5KixIhj4BWsqgBBC9RUeTpzNi5/hlQRHUDm7AAAgAElEQVTBRI4+8uqVmqxRXfYvFkuD8CI8m8P4ZID0LIyn7j/w00E5hg7E1VGBAjaugQiZUqz9998Hkj+KuiN8dzWr3UIjAF5YHe1lqfvj7SJNMK1Drwmmdaz0lRoBjYBGQCOgEXALAU0w3YJLX6wRsISAkWCmZA/juHEh1L9/byGT75YtLQKLIHGKYCZOnJhVzh8r3aNUYiG0u3fuuiSYDznyAUT1dVYwH+w9gO9M4JRg3rp1m0XcvhCSC2G/n376WQTlNMG01K3P/UWaYFrvIk0wrWOlr9QIaAQ0AhoBjYBbCGiC6RZc+mKNgCUEjAQTRA5eReREfsdHdfXr01PCU40EU3kwobr9961b9Fry5PQLH9HmyoMJzyjO00SeJc6Chkq/mQcT6Sp37t7hc8M3EbyeHTu0kdMFtAfTUne+MBdpgmm9qzTBtI6VvlIjoBHQCGgENAJuIaAJpltw6Ys1ApYQMBJMFWYawucJv1+5kpwHDA0IEEzkNW7dtl30IDrwkWW4DzmY+PcDzslWOZhh4VE0yKuvHBuFHEzkV370YQM5Mq51q+Z0/dp1ORLNa0AfioyaYsvB3H/gJwnNPXnyFB+tNJMFxPKKmBCeD29mwOhAOQJNezAtdetzf5EmmNa7SBNM61jpKzUCGgGNgEZAI+AWAppgugWXvlgjYAkBe4J55Mgx6jfAm7p37SRiP8a/Q0UWpBCE8vr1m1S2bClWXP+EfvvtcDQV2RUrvqQ3+fzv+/f/lTPJkc958uQfhDN0ofY6dPgo+qB2LTknWqnIzp6zgC78eZHDbe9wLmfDx+f6svAe8jtxPvWFCxeoSpXKmmBa6tXn/yJNMK33kSaY1rHSV2oENAIaAY2ARsAtBDTBdAsufbFGQCOgEXhuEdAE03rXaIJpEatTp07zcRCTaN/+AxQcGEA43Pd5LjhzCTt23+/5Id7rawU75ELMmDWHTv1xmqpXr0qVKlagOfMW2H7u2qWDhLjoohF4XhCwYtcxqatxLFSrVoUKFyooOUCHeLe9c6f2ctbpi1Lu3r1Ls2bPo3XrviG0pS/nRr1qRRPMV63HdXs1AhqBlxUBTTCt96wmmNaxEhnszl08aNaMyc89wUSzfvhhP7Xv2M1lfe9waIfviAC69889CvD3kzOf4roYsStRoric3fg94xkaMo7SpElNPkNHUJXKFSlV6lR0+PBRkeyu+n4l+fnEiT+ofbvPtHw3d4o691Jhly1b1rjuKv08AwKwQ88+XtSyRVNqwwds25e4nhMwFo1j4eeff6Hdu/dy3o8nHT5ylFKnTk0N6n/wQp11euXqVfLw6Evv8sHncUUwn8WcFVcDQRPMuEJSP0cjoBHQCMQvAppgWsdfE0zrWFkmbM4euYIltPPmy0PFir7jxptjdqlVgnn//n2av+BzecmnrVuI8llcF2NdSpcuSV9+9TX9/vtx6tqlI924eZN6ePSh9m0/pUaNPqSz585H+zmu6+LseSAMN27coDq1az7L11p+FxTwjNhhMwCKdSu/XCUEyJ1D5J+lLVpuYBxcCPIxZ+4CatWymRCy2JQ/L16Sg7br1qlFFSq8+8SjrI4xq3Wwt/2fD/7Cm1o9KWpCSKw2teLTrq+xOIZHr75UtkzpJwhmTPvqWcxZVvvM1XWaYLpCSP9dI6AR0Ai8GAhogmm9nzTBtI5VrAnmpUt/UW/PATSgv2esFotWqxzXi1+r7zW7zlldTpw4Sd16eEpyPgim/c+xea879xq9R6jHi1KggoeDof18h7CwQHJL1X7WtmipUnF0EYQZJk+eThMixlPatGni6Knmj4nrMWZv+3Hx/Pi2a2cE81n21VM1BCcP1wQzvpDX79UIaAQ0AnGLgCaY1vHUBNM6VjaC2btXdwnhRK4UzlLqzxLVb72VkyZOnkarVq2RkNQSJYrR+g0baULkZCperCi14xDPBewl/PKr1SJ9DVntT5jEQGUMBaGPa9auo6/XrKfMmTLSqdNnqGePrvTtd7tp3vxFVKBAPhoyeCCtXbdBrmnIKmlYOOLv8Dr+9tsR2v/jAVt93nuvPO3b96MtRBZhqXg+vFYF+RynvZyb2apVM6pfry4t+nwJLVy4mKW0S1JPj240bfpMaVubNq2lzfv2/yjqawifLVeuDCHkbXxIBCVjTyfU0zKkT88HEPe3tQXtgTz3XM6hRLgrwji/43qe/OOUYHPhwp+cbzmXXn/9NfIbPoS+WvU1LV22gpXd+HDkQm+LB3Hll6vl53f5fR82rE/btu+Iho1X/z506a+/aN68haLWVojvgxd2+DBvKsltDQ2P5Oe/Tqc5d7Z06VIiM45csA3fbOKDl9vRMe6/vXv30UX2UHkP6i/tAs6qHuizjz6sT5m4L1Q5f/4ChYROoBQpU9DZs+coVao3WJ7ck/7gdqE9efPkln4oX74ctWNv7Df8LpA/9B3O6cK7L1y4KH9Dn+HgZ7M++ejDhpQoUULBbPqM2Xx/ftq1e4/gkI4J01yuJ7ALCwmkHTu/5Xo/9j4Dq9Onz7Ly3XeieteieRM6feYMhYVFch9k477tShkypJd+mDFjTjRb/PijBrRz5y5+9kJ6p0hh8S7jTLGuXTrxeWKPbRQFHlRVL2VHUM2DLfbu2Z3SpUvrNvZQ/EuQIAEBX/t++6TRR2JHW7ftoMaffCSqfgn5WsjQz+T+TMD/e/jwISHXb/BgLzpy+AjNnjOfzvGz6terQyWKF2MFv/efGFuwH7TP2K71fH7ZipVfUc4c2Wk/51p3aP+ZvG/DN5tpqM9A2fxwZtfIy4Zy4ZSpM+jq1Wt87S3KkDED9fXsKWHgxmLWVvTvkqXLbTaYjyMd/mR7+XrNOpkz8Hx41r/ZuOmJsYC24N2T+d1XLl+mB4wJZPZhawinNtp15crvMaYLHY5f1cf2No1x8+uhQxTJc1rqNGmocqUKXJctdJDDeEuULM5j2Ycycnsf8cHkmzZvpcWLl/O4LCBzyc8HfxWbN4bIbmLJf/u+qsxh8jgiYDXnnELaH/0A+2jerLEtsuLBgwcyVt2Zs9yY5uP8Uk0w4xxS/UCNgEZAIxAvCGiCaR12TTCtY2UjmN26dpSF9/379yR38dix4zQhPFjIijHn8e7df8iP/44C79Kvvx5ymBMJMho1caqEwuEcJuQo7tq1h0LGjxMigEVmcOBoXiivJ5DH8pzPpLwdxYsXpRH8fBTUByRnUlRYtPqADHn2HUi+vAjEvcuWr5RF5kS+Ln26dKb17NK5A7ezA8tz36ehw0YIuRgzegQtXLSEjh49RiNHDGMM7lMIE5g+TGiUtwi/GztuPF25cpX8R/lKTufmLdskl03lr4byPZD6jpoQSteuXXPqwXSETQRjvoCJ8arVa2Rxe52JaYH8+aQ+ZTgMF4IokBiHdxRnUpVjwop/l+aF6xCfQZScNweCQ8KlX6MiQ+g2k2KjJ9VoGiDVAwcNFcLSvVtnusyL+F6e/emDOrVp3foN1KpFMyEgCEVEO6dNjWRZ8nyC6498TlZUZCjly5tHCD76KHCsP+XNm9thn/zJJHzQ4GFC6tFf27fvJH8+T2tiZJi0V2GHNhhtDPXqzuHGHzasJ+0H8cOh0Ph3DiZOqth7xkCk+vYbSOODxtD7nPv6J28coH3lypZhUtDLlv+qbA6kqW7d2nTgwM/k0bMvjRvnT0WZ5HgxRjHBPnmyZC7vfa9CeWrYsK6Qt70//Eg3rl+XcYXDrZHjV6NGVWmn0bZgk87sR20gqNBUHyapwHvt2g0EYoCxpWyiPuc+OrPrYsXekb+DAA0dMkjIKCIW8AwjhthAcYWT8ubb95Ojtoxje5o2fRb9yxtBwETqwGMWGxvYKOnBfaSeieucjV94txHSambTCO0Hvst4QyiQ+xxz0W9M6nv26idjDCQSdQwODqNwHp/YMIItIQQe5NE+B9O+r7Ahg7PkInkexL0QNsKzMRdhw0QVR3OrozlLbeS5Md3H2aWaYMYZlPpBGgGNgEYgXhHQBNM6/JpgWsfKNEQWC38PXgCNDx7D3qW0MSKYarH06NFDIW3wyIEABoweRzOmTRIiggXpafZqNvq4IXXs0E4W/GahpI7qA2/Ardu3KSV7TG/fvkNRnFe2mb0MkyeGU9asWV0SYeNCcNnyFTR79nzx3Nap8zhXEXVOmDCh/FvVCzmBWHCi2C+UrRLMDz6oLXVzhM02xl+RLZAJvKdzVw+aNDFCiIISGMnDGLb5tCX1ZvKnFtqoFwjfpCnTBQcURwRTiblgAwAETBWQbuAJoodF/dJlX1BgUKgQ6SLsCTSSP4SvXrx0iQlZP/ESwut7j8m4fZ9gcwA5lbtY3AXEN3OmTNGs1IidPcGE0m4oHzYNQZgQtsnz5/+UDQr0lVGF19gf8G4HBYeKQrJ6Hzzq9r8z60fV173Y8501a5YYYw/S6E6/YcygJEuWVAj8YB9fqsu2AgJjho8j+8G4QFEEMwdv7gzgg7SzcVsePfpPzjBTNqHIpiO7hvcW14LkNGn8sXhVh/uOIuRxRnK4rsoHdcdGjf2k7MmsLSN8h3G0xERq+z/vuNFg7OcJEExn49eZTcOLak8KjSGw3TjMHTaPtmMzCsTOWYis8Vk4nBz9iKLuvc1zlv3v8Hcrm3f29XRjqo/TS+9dOk0PeDNSF42ARiB2CGBuQrSLLhqB+EIgeZoMlChl2vh6/Qv1Xk0w3egus3wo9buRfkPFQxQTD6ZagN25c5eqVa0soZMoiRIllvCw7HzwL0LFunbvRX3YcwTxEkyyZgTTUX1AIjZySNrGjZupInsdLl+5ImFzMSGYeDdC8ZYu/ULq6dm7B9epuc3LZayDymWMKcGsWvV98aY4wgZ1MBJMEMbhfv4SUpg1a2Zb7+bK9ZZ4FHv27hcjgqmea68gjA8eQm2Xf/GlhMIiBHXosJEOCabq6xzZs7OXy5tDnHc90ScIfYVIzZmzZ8XDa59H6IxggsQavYrnzp3jg6PflGNfjMWMuNi/D+9BSDZsJA+H/6JAUKhvv0ESrgkygfBmeMLhwcd7Y4r9Tz8ddOtehJjCk/4PKx9XrFheci4RmmxPMFFnZ/aDsYWiwkIR+n2Mw4NBPOEJ/I/DPRXBVOMbY93MrvEcjH8cql3o7QI2uGETHzZsYMuPdcdGjf2Ulz3gjtryFnsqB3oPJWPdVAXs5wkVSuto/DqzaVcEEyG5qCPsW+UEWyWYqq+M9yoiaW+b7hLMrVu3i32p8iyVwP9bMYro5mU3vjT6Uo2ARsAMgf+SvkYJ7t/V4GgE4g2BBMXrEJWoF2/vf5FerAmmG71lRjCVx3Da1ChKnChRjAjmzb//Zq/JYPGCqZ17Y7UkDJVz/+BlOXToN1v4mDMPpn19/rl3T7wpEWHBkntm9Ny548GcED5ePBII40U43tRpMzhvbIWEhCplXKV82aljWwlZRIkpwaxRs5pTbOy9FMhz7M9Y2nsaUQczvKx6MI2e4dq1akib4OU7fPiweEURElmdz/kzI264Vi22lQezQvmynPdZlnx50WvfJ5ERIUxYV0reJUKYFQm6x32ITYcJkZMchsiCYCp7SsI5siA3nr16SG6kscTUgwnygXBahEiCUIN0Va5UUUhwbLD//fgJy/2mRGuQ+4v82b95/BhVSo02kYg9/c7GlsIEpAvPeZMJpyLKZTh3t2WLJhwqPEA2JaD+DEVXR3adlL2p+Huvnt1snnuz6cUdnIz9VIDzth21BWHx3Xr0lveqMYdcSNgMcp4VSf6Ic21x7I+z8YvwWVxvZtOuCGZHHvOoI0owe9BTvfHGK+/BdOMToy/VCGgENAIaAY3AS4GAJphudKNa7CF/DvlnIBjI4YNgDPKRzjEBxAJzkFdf8XAcP36S+nBeW5HChaLlYIaHBQkZUQWLdoStzZmzQMhjSRbMQP7WlKnT+eiJ1rKgR55iEz5gfRh7x1CQ2/gXi9xgIYhF5Wcc/vnw4aNo9TmJ8yP/dw7mVb5/2PBRNGVShOSE4X0Iw42JBxNiOqW4jhXZK/b77yfI22c4jfb3FTEaFJVjhjA55PRB+APeJuSnuZuD+TGHBDvCpm2bT0Xsw+jBPHPmrOQgghxACCZ58mSC32X2vBnz6ZQHyoxgKjyNoTh4LohGfiYZvixMlCLF6yJEdOLkSVqy5AvJAYVNIHcPniRjiCxCk7FxgMU2iOowJvrAxVmfwIvmzTmYg729JNwSeVzjeZOhedNPRODFPgfT+A70AXLZAjhnE2QHhMM+rEjZsrJFqzmYKpS0NQtE1a71ODwaoY0IhYwN9gjftdpvikBnyZJZSBByn3FvjepVbR7MHTu+FXKeOXMmp/YDAo6CzQfYNRSeEe4dEhohIbLwhCuvd/XqVSRU3ZFd58+fl/oxuUrEoeKB4wJE2AciVxCoQh+oEHJ3cLI/3sfRWGj08Yc0lnNtUbcgfjewQVj3bt6kqFe3jrRB2XVk1BSn41dtEJnZtCuC2cfTg2bMnCuYI0Qbc4TKo2zYoJ5pDqbqK9Q5tjmYRs/k8xIi68YnRl+qEdAIaAQ0AhqBlwIBTTDd6EYs9qBEepcX+xCTgSfvP/4fBG6glIqwrcioyaIE+TYrtYJEwuP4E6ssdurQlt6vUon8AwLFQ1K7VnVe/He3hT8qQrlq9TomZOkpLas0YlEKIrFgwWIC0UKOGUJTt7GiZk327GFR6R8wTsJHa/HP+K+qD3L7IBS0kVUecS3I2CImeVCdLc5iJFBdxc/1WGkTeWfzWSwHBWqiUMjdtGmr3NebvV8g0FOnzaILHJbYunVzuXcmq6aCOJ9hNdXq1d7nhXhDW4gsngPiOWZcMB1mz0qRIoU4jzSPLODxzNKsVgtyhufBo4JFMXIOS5YsQfV5MXyEPSjIZcTPrTkc+N13ywnZNmKDep3n/DhVL4QSt2jRlHKxmi9yCYM4DxLna8KzVrnSe3w4fT1+P1RiHz8XCr0okROn8BEfB6hpk09YabaFKJau/nqd3AO1YIikqPIr92V4xERRWAVxqVmjGisBf8w2MVeeW5jxgILtuvXfiKAPhF1whuLmLVtFyRZ1A7YdWQwF4ijwmoF02/dJQxbo6cLng+5khVi0D6qpUCPFfSCS06bPtvVFW1b6hcLq6NFB9FaunHJNDa4XSEwfFnUaNtRbFI3tC3JTff0CbLbowXjsYWXhhYsWUzFW0IXdmqnIwps+mXNWMQ6wwaIKSMwQVlpF+2KCfUceH7AlV/dCaRXqsGhzIBMqqJmC9MCWQMqHDxvMuaaJydv7cS4zSFXt2rWY9Mx6wn6MKrI32VYmcZgt8pzhlYWnGWNmDYtrGW0mVapUDu0aNvmQMQnkfFZlI4V4HsDvjSqy2FCyYqOwL4x/NYY/a91SNnHMxgLaopRp9+7dT1nYPnHeLOYQnI0aPD7MZtdQkcXmkqPxi3lsEitim9k0CCNUXtVc0KRxI37WCpmjsvIc2KVze4IYE+7HO3LmzC6bPTt2ficRGvi7igCA7UCh2thXDZiEwnuP+ado0cJsk/ueUJFF5AQ2hqbPnGN5zsI4iU+hHzc+M/pSjYBGQCOgEdAIvPAIaIL5AndhfJ0X+QJD9kyrbp8nZvWMyrioJAjS1KkzqV/fXnG6sD7OoazY1PBiLz3IE7zmmzZvoZEjx8i5k0o0Jy7aoJ+hEdAIaAQ0AhoBjYBGQCPw4iGgCeaL12e2GmuC+Xx3XnwQTISPnj51Rrx5yL8zHu0QF2ghfzBiwiQ5Bkcde4JzDuGJRRiw8SiUuHiffoZGQCOgEdAIaAQ0AhoBjcCLhYAmmC9Wf9lqi7Pqps+YHS2UFKGRujwfCNiH8TVr2lgEY552mN53HAKNXFGc2ejNOag4sykuC1RbFyz8nENH17NIURkWHUok+cIQvoFwjC4aAY2ARkAjoBHQCGgENAKvNgKaYL7a/a9brxHQCGgENAIaAY2ARkAjoBHQCGgE4gwBTTDjDEr9II2ARkAjoBHQCGgENAIaAY2ARkAj8GojoAnmq93/uvUaAY2ARkAjoBHQCGgENAIaAY2ARiDOENAEM86g1A/SCGgENAIaAY2ARkAjoBHQCGgENAKvNgKaYL7a/a9brxHQCGgENAIaAY2ARkAjoBHQCGgE4gwBTTBjCOWDBw/kIHEc+J07dy7yHe7DB7snj+HTrN32zcbNNH/B5/To0SOKCAumtGnTWLtRX6UR0AjECIFTp07LsSz79h+g4MAAKlOmVIyeE583Xb9+g6ImTqGTJ09JNfz9fSlL5kxPVCku55cHDx7Sos+XUNUqlenc+Qv0Nx+fU6tm9SfeeebMWYqMmkLf7/nhhcU3PvtWv1sjoBHQCGgENALPIwKaYMaiV+7evUvDfUdRwoSJyM93yFMnmP/99x+FhEbIYjdqQugrQTBx7EZ/r8EU4O9H1atVidZbd+7cId8RAXSPj87A3994I6Vpb2KxGzFhIn3//V4KDRlH2bJljUWvP9tbjx77nTz7ePERJ02pzWetnu3LDW87evQYdevhSR3at6FPW7eIdT2c9SsebrVvY10RCw/YzXbTuYsHzZox+YUkmJ8vXkY//vgTde7UnhYuWkzdu3WmjBkzPNHyuJxf1m/YKOMNtjIuKJSGDfWm7G9mM0X7hx/2U/uO3eIU3+fJfiyYmL5EI6AR0AhoBDQCLxUCmmDGojvv3v2H/JjgoDwLgon3hIZF0t4f9r0yBBMEa8aMOdSRz1kskD8f/fXXZVr55SohWwkSJBCPLgoWskmTJjXtTSycv/zqa/r99+PUtUtHIaLG5yRLliwWVhD3t4LQ3Lhxg+rUrkl/XrxEEydNpbp1alGFCu/G/cssPhEkJWB0IFWr+j6NGT0i1ud52verfTXu379vqW8tVj9Wlz0NAuRuhWJqrziPNWB0EGEzzGyOsn9uXMwvt2/fpsE+vhLZASK7Zu16p/PV08D3ebIfd/taX68R0AhoBDQCGoEXHQFNMGPRg5pgxgK8GN6qvDGxJfRx9ZwYNsPhbfC8+AwdQVUqV6RGjT6M68fH6Hmw8/CIKLr7zz+0det2mjwxggoVKhijZ72INz0NAuQuDjG1V1dzlP1z44JgKhtOleoNypkjB3216msKDw0UwmlWngd83e0Pfb1GQCOgEdAIaAQ0Ao4R0ATTDeuAJwyhZtNnzKacOXPQmbPnCIsj5Bn17tWDli77gubMnU/Dhw4WcvDtt7toQuRkSpgooezgp0mTmhAaiPsLFMhPu3bvoQ8b1hfv29WrVyk0PJJef/11Os15X6VLl6JOHdtR8uTRvWtYAO7Y8S01aFCXvuVn/fLLIapXt7aELk6ZOpM9davJs7cHtWjehE6fOUNhfH2qVKkIOaMnTpyk1q2b0549+yTMNm/e3NSvby8qUrgQ//0hexrW0ddr1lPmTBnp1Okz5NW/D1366y+aN28hh/++xqTibfEqDRs6iBInTkIrVn7FC8jstJ+fhedUrFiBznO+lX07WrdqTrNmz6MN32ySNh1jr+TevfvoInvnvAf1l7ZcvXaNxodEUDL2Ql748yJlSJ+emjdrTBOiJvO1P9CkqHDO5TpP8+Y/9lhWeb8i3b59h7Zt20GlSpWk9yqUp6hJU6Sdbdu0FvzXsucEmCA07xrnocFzGRYSSDt2fmt7zrvlytDp02dp57ffPYFbtmzZqKdHV8qQIT33zzWaOm0mbeX3Nf7kI75+FyVkD2pw0Bjuh11P4FakSCHp6xmz5lLePLnpt9+OUPny5Wx9iry4yVNn0JXLl+nBw4d08+bf1K7tpxJWuHTZCipbtrTcd5r7YTv391CfgdImeGYWL1lOq1ev5XaXEOyBH7DavGU7zeL3vVO0COXO9RZt2rSFDvF7YR9eA/qwhzcZfb54qdhdJvYs/fLrIRodMILy58vrdBTAbr7gXOOq7L306NmX+vbpKfaFAruxf2bvXt25fuu4zYdN7S0Z1yMwOFT6dfLEcLaZP/kZyyhPnlyUMmVK8TZ/9GF9IbPo20ED+9HsOfOd2g+82apgnDrCHv3nDCOMv1u3btPceQvo8OGjEk6NZ53849QTIZwqf/Cnnw/SZ5+2lD7et/9Hei15curRvQsdY4/5ps1b6QKPCWXnqNv69Rtp7vyF9E6RwuJVf+edwuxZ78Re4ddp/YZN0cYVsLx85YrNXqtVrUyVK1WUvlfFkU18wvaybv030e798MMGYhvwbIL4qfGknrtt+07T+QX2A2xgt1PYbjEebt26RRnYjvp69pS5zVXB3BASOoFSpExBZ3nuBAHFHIPfqxDZEiWKyzyE3PaCbxekvZyb2apVM7aHhvJ4M/tNnDgxhfJzM3Ne6eEjR6n8u2UoWbLktJhtCvYT280oV+3Sf9cIaAQ0AhoBjYBGIDoCmmC6YRFYSPb2HECjRgyj99+vRDdZuAKhYClTpJBFzIULFyRPrXvXTjbvk9EjcPz4CRo0eJjkC5Z/tyxt58WcP4cdjhsziiZNmU5lSpeUPKmTJ/+w5buphbyqJp6HxXhI8BghdHiGZ18v9hAEiYegu0cfJq315DnwJIwLDJF/g8xhEdeJQ009enQTQovcRoSV4lkIy4yaOJWJcAhlz/6m5Czu2rWHIsKDacHCxbRq9RryYyGj6xy6+eabb9KIkaPJZ7CXtGPt2g30D3u3qlevQl6Dhpq2oxwTJmBTmhfGQ3wGMXFOTsEh4ULQoyJD6CsmFcjzG8nYYsEcwu3sw0QZmKnFZxFekBtDkoGJ8WeQa5BAkBYQ+LPnztMEFmjxGTyAZs6aZwstxruN911mkucItxxMoFUB0UIbQGYbNqzLYaw3ud33aDL3nT1uw4cN5vxQf2rVopnYAvBFLuW0qZFM6PJJuCkW+bAbkOKhw0bIpgWIVQ8mccqG1DvVz+h7tDGS+6kwE/5DTOJ69upHXTp34HsbSLt+PfSb9CkwMNpHGhaF8hniJyQbmwvTpmaVTAcAACAASURBVM+iUiVLuMwrxGIfpUbNajRgwGB6ne19NAvFgHD8fPAX02fiemf2duzY8Sf6FRsPPkykz/NGQtkyZSiMN1ykjw1jy5H9ZM70/6I1ly79RR69+jrE3hlG2AQYO248XblylfxH+cqmxOYt26TvzHIwlfetW9eOQhJv375F/RijmzdvCs6ZM2eOZudod99+A2k8b0xgDvmTN1N6efancmXLUNOmjXl+6f/EuPrgg9pOQ/Gt2ITC0ShEZubddDa/KGzEXocMEiKO+bB48aK86dCLN50SOZxNr/B8M5DnhhLFi0kOKMYc2t2M2wzCq8Y4SKdn34Eimoa5BUJqc3mDa2JUmMxZ9vZbrOg7TKI3cj+l4E2u3kJc581fRN26dua5b7zNfp62AJsbnxF9qUZAI6AR0AhoBF56BDTBtNjF8DyAdO3YuUsIERa09gs0ZwQzMiKEvXhz2XvERO5/96tXY5HauasHTeLQQyyqsBjz8OhLeZgE+DJRMeYI2oewGQlIQ/aGhoZNkF18EAx4hkC6+vfrTT/9dPAJIQ14I+FhnRAxnpbzQu7Ro4dC8OCtxMIuYPQ4mjFtEsGrYcz7BHHrwUQ2BxPRAezZyJY1C9/7H/3KHjFH7WjDHp7evEg3km8QFxBrEEJ4embPni91rVOnpkCDesBDZ5VgKvyRnwmvMMgVsADBDguPckgwkyRJ4hA3/M2eYKo2qP43w2361IlUsGABIdJYkMO7HchiJyApadKkoe49elNb9ljaC+bYE0rjz7Vr15ANDRSVB6ny3fA7kNqg4LBoi2rj/Xnz5WGxmp7UoP4Hgknq1KmYFCQmYxvthwM2KUb5j+Wc19b09tsFZAzAw6hIPAim2TOd2RtI9v179x32K8iAlbFltJ887O1VBWMV3m0z7O03KfAuI0YgS9hEUDaEZzoL4bT/mxlpU/XEHLD8i5WPRbr+NwfAAxzE3lz8buiQgSwa5v/EuBJy6CDX29j/Vm1C4eSIYBrHuhk22Mxo0vhjyeuEyBnyhCN5Dkmd2rEXUwklYSMGxNpYjBjCM3uLczixaYc+jOL84808N8De8Ht7W0NfBwaF0Xe7dgsxr8AbBBhvCRIklE0wwe4ZCLBZ/IzoyzQCGgGNgEZAI/BKIKAJpsVuVouxM2fP2gQrrCyCFSEMDhwjeWzG+9WrsQAd7ucvHqisWTPbapSLd/br1K4VzTPgjGDCU3bgwM8SxjhunD+dO3dOvI2V2NNptkhW740IC6JpHLZ7585dFnGpLKQDJVGixBJ+uXTpF9EIpgpBREgrwgCxKMQi7gCHDztqB7x2PXv3c0gw06VLJyGjeBeKZ+8e1Kplc27PT5YJZiIORfYPGCdeoXFj/TlceYGEh8KTZ8TN3oMJkuEIN6N52JO/a9eui6fMDLf6TOIQGrn8iy/5/fkkzHbosJFCMFFAmkf6DX0iz9IZwZQQVX5fjuzZbYtmo10qGzMuqu03IBB+CK8uSEHtWjXYY+hF6Rl7RwVe5TFjg6kkezqB70X2Dq7i0MpBA/tLmKwKrbZ/5skTfzyxoaHszYgB/m1G+qyMLWcEEyHYZti7IpjwWNv3TVwRTHg0YZP2cwBsc+26DRwGHia2az+usrAX1BHBVDbojk3ElGAqbKpwSkAh3mxQBbb9YcMGTlW0jX1vf9SLEV+EyG7k0O6NfCRTxffKS3gwQsZBMHPmzCnhs/a2BhXpoPFhElKdOnUa8uaQapBYI8Fcx/hiblLlRVUEtvi50pdpBDQCGgGNgEYgXhHQBNMi/EqNcf+PByRcC3l9VhbBitiEhwZz7uUsyX9T9+PV9+7dk9y5gYOGSJil/e6+ffVcEUyE7SKMMQmHvmLh58m5oenSpTUlmPBgzuHctiAO15vI5+SBeJkphNq/E3lYONfuTcYAxAwLtzKcM1quXGka5D3MtB32xAntUgRhYmQo/5RAQnOB89RpM2jJ0hUSTurM0yVEys6zgzzPYcNH0WDvARJe26tnNwkDdkUwHeHmjGCqe8xwU8d6IJQQx6sYF9Ep2DvTjT2Y8F7Ck4iCs01hCxcu/BktzDouPZhQoU2UKBEfb5OWtmzdRn5+AdSu3ae2OpgNBdgINhxUqDbUbREC+sYbb0iYLHJHzZ5ZkomC/dETyt7gqb9+/fpT82A6w94VwVReXoSSq76JK4LpyoM5OsBP8jftxxXymxFSbdw4UH31LD2YChuMKXePqkE0gQeHco/nyApsbKBgc+Lhwwd08OCvNlv4h8cAvKI45xe5qcZNBIRk29vaZ5+1pBo1qnGYbS4JoQXRPHLkGIWMH0fTOJTcDDOLU76+TCOgEdAIaAQ0AhqBGCKgCaYbwOFsN2/OoRw2xFs8T8hrRB5Rnty5xaOE0FaEjtbgXETkOV5j4RoQx3ucUwiRnz0saoL7B3t7SYgZ8hbHszgFFEMDObQRJA2CJhD2gYjMZT6Sw15J1BXBRHPUkRJYCGKRDAEUtUgOZ28lCM/ff9+SvD8QBYSWzV+wiMnmAsntK1myuORXTZk6nQVzPpWcJvuwOZCFAf09JYwVZ3MiRLZJ40aCh1k7VOihoxBZiAuV4vcir/T330+Qt89wG4GxD5FFqByIcBIWGrInmMi/Q14YyB/aBe8tihnBVM9JxRg4ws0ZwYQnF3mMZriV5Zw6r4FDJG+1LntRkac60HuoeDDz588ruaoIMQwaF0BZsmSWHM3dvPlQr24d8fRiAQ/hGJWP604OpnFRbSSo8EBBkAi2+e+/92UhDzEphDijP5HDhjBYVUAm/TjMsJdHNxbg+f8QVNgX8JwyKULCEc2emS9vHiENZvY2hPMsEU7tKPQ5tiGyKmzXDHtXBFPlEaNvkCeJYzYWLloieZnOcjDV35yFyIqgEW8gOMrBRAQDRGzsxxXyCf0DxkqIKOxe2avqp9jmYBqf62x+ATbYXEiUMCEFst1C2AdCSNu275B5JiH/3lGBIFIvHpf5OUzbd/gQETRa+eVqzre+x2JWj20FGELsCxtEsC3MGRhfCNcHdhAWsre1okWLsiDZadkAgVgVxhGEzRDBgON9NMF04wOnL9UIaAQ0AhoBjUAcIaAJphtAQnwGi7kpU2ZQRlZaLc2iPFCBhNepU4e2LPxSX3KssEjLnTsXE82qsqu+hskT1Ftbt2ohi7Gp02aJAikUGDuy+is8S/s5vDSIc/RusDhIWhZjqVzpPVaGbRtNRRbeOdyL0Es8ry6TkUW8+EV+H0IYe/boKuGqWMz1YaEMHG5eokQxaaEimPCOQPUWyo34N86FxEJREcpVrP6ZMWN6Sst5glDGPc/CReqdCJdt0aIph1SmpUmTp4vCKUjLxUuXOHfSk95kxU3kktm3o0H9ekJgjfVEnSLZa/oje4SbNvlESC0W8lC0hTpv9WrvU7FixXiROIXD5bZQTRaYQX0OsYDNaD7XL0fO7FSYVSZ3ssInCvAHGYe3DXmCP7NXBHmoyAuzxw0qs1ATxXPeypVT+gBeEDPclHmAuEL9V7UB6r/169Vhr+N9IeL2uOVlgjVp8jS5vjC3CR49KHqCeIH4gphBbXfv3v2UhdUvYUtYpCPfNpi9MKu/XsdCN6VkA2Dd+g22/oVXByqymzZtpaJFC4siMPoFiqFf8z3TZ86x4QGyjpBMVedWLZvRunXfiKpxCvYGoUBxeMfO7yiCw7fHjB5pE/yBaipwRC7lJ40+YjGWTygT2zx+j3NJkdsLpVtHz8S4AGkws7dr7L3Es9GvIC0FCxSQs01RPv6ogYSKQ4FZtaUZ28efFy/K2FJ2bm8/UCdG/VBA8sywz8Njsnixd2jx/8KwYTP2GGEMQXV5zLhgOsyqsFADRl+CgCsbhCgNisJI2Sc2AeDRN/ZBzrdyiiiTsnOoPUOJeuGixWzfRcWelYoscnnNxhWiJb5es+4Je1W2qVRkXdkEBHVatmgS7QxT43MhoIQccWfzC7CBAjD6F6qthXgMYlxaUZGF+FR4xETbvTV5zFWs+J6MH4UhNrQwp0EhG30F5Wr83JCFy5o0bUSTJ02PZr/YLNm1+3tRjC1ZshgdZRGlZk0asYjQFVFwNs4NznKN3fgM6Es1AhoBjYBGQCOgEXCBgCaYL6GJgPBN5eM5EFqHcEwUfdac6442w831XfoKMwS0vWm70AhoBDQCGgGNgEZAI/BqIqAJ5kvU7wgLPX3qjAjvIJ/PeMSJXvA77mhnuL1E5vFMm6Lt7ZnCrV+mEdAIaAQ0AhoBjYBG4LlBQBPM56YrYl8RHAiPPCcomEJJEaIYKPahfJ+1bhntoPbYv/nFfoIj3F7sVsVf7bW9xR/2+s0aAY2ARkAjoBHQCGgE4hsBTTDjuwf0+zUCGgGNgEZAI6AR0AhoBDQCGgGNwEuCgCaYL0lH6mZoBDQCGgGNgEZAI6AR0AhoBDQCGoH4RkATzPjuAf1+jYBGQCOgEdAIaAQ0AhoBjYBGQCPwkiCgCeZL0pG6GRoBjYBGQCOgEdAIaAQ0AhoBjYBGIL4R0AQzvntAv18joBHQCGgENAIaAY2ARkAjoBHQCLwkCGiC+RQ78sGDB7Rq1Rr6nA8Bz507Fw0dMoiWLF0uh4jj4PoJkZPld+XfLfsUaxF/j37w4CGtWbuO9u0/QDjUPkeO7PFXGQdvxqH3k6fOoIsXL1FI8BjKkyd3vNQRB8NPmjKdvv12F3Xt3IEaNfowXuqhX/r0EDh16jRFTJgk4yE4MIDKlCnl8GUxsUv7+cZ3uA+99lpypw26fv0GRU2cQidPnpLr/P19KUvmTE8PhP89+c6dO7Ru3Td09tw5avNZa0qTJvVTf6d+gXsIxMQG3XvDi331mTNnKTJqCn2/5wcZzzjuat68hfTg4UOKCAumtGnTxHsD7969S7Nmz5OxVq1aFerbp2es6/Qyfqv+++8/2r59J61YuYoO/XaYOndqT02bNIo1VpiTly1fSStWfCVrQCtzcqxfGgcPiE0fb96y7bkaB+58d+MAOv0IAwKaYD5lc7h79x/yGxEgb/HzHcIT/QaaNWc+9evbi0aPCaIB/T2pdq0atlps2rSFFixaQnv37qNuXTtS1y6dKHHiRHTp0l+0YOFi+vKrr5kE5aLWLZtR5coVeUL8inbt2iPEaA9/6K7fuMEftyAbUQLJCw2bIB/BqMgQypzp8eJxPy9y5y1YRBs3bqGyZUtTM0ymCRJSSGgE3b51mxo0qEupUr1BZ8+eoxMn/pB3tWzRhNKnT28ZsfUbNtJa/rCNGjGM3ngjpeX73LkQ7YuYMJG+/34vhYaMo2zZsrpzu1yLD8DUaTNp8sTweCOYqMfvv5+g7j16U4/uXeKMYGIh78v2d++fexTg7/fU+sFt0F/RG3aznXbu4kGzZkx2SjDt7RKLVs8+XjwGmzIha+UQPfv5xhXBxOYXiAQWVAsXLabu3TpTxowZnlnvYFG3fsMmGuLjZTtW6Zm9XL/IJQLPy9zosqLxdIH9eb+hYZG094d9FDUh9LkgmIDlytWr5OHRl97ljWwjwYzNt/NpfKviqQvltVhf9eYj3rAeO3zkKKVOnZoa8HFvCRIkiHW1QPKH+46ihAkTyRrQ1Zwc6xfG0QNi08exHQexsU2z5hu/uyVKFI/1mjGOIH7pH6MJ5lPuYvsF33wmdfAa1KxRjUKY+I0PGkOZMmWMVgvsdg3386dUb7xB48ePtXk4scsGAlix4nvyOywOv9m4WTxvmBD//POiTGTeg/rbiJKaOH899Bt/9ELo/fcr2d6lPo4j/YYKoVF1PXP2bLQP5Nlz52mwz3BKnCgRBY4LsLQAvcFEt9+AwdSWF8PGd8Y13MAEpPv3348zGe8YIwIFvOE9jA+CiXfnzZeHihV9h4n8SerWw5O6d+0UZwTz/v37NH/B5wL7p61bUNKkSeO6C/Tz3EDAfkHq7FajXb6eIgVNnDSV6tapRRUqvBsnBPPff/+lgNFBPO7vxtvCB/OE18Ah1KZNa6pUsYIbSOpLY4rAX39dppVfrpKNimTJkjl9THzOjTFt37O870UgmNeuXSePXn2pbJnS0QhmbL6dT+Nb9Sz7zf5dPx/8hTf+esoayVlkidU6gtBgbqtTu6ZtXYV7XySCGZs+ji3BjI1tmvWRcZyWLl0y1mtGq3bwql+nCeZTtgAjwcTu4fQZc6hL5/a0+uu1VLhwIdPwWHzUT585Qzs5XDIlLyyNpA4Dt3Kl96hIkcLiGX306CGNZA/ha6+9RhiUGEhFihSyeQPw81ervuawjyNUulQJ8hrQVzyiKFYJJq5F2AM8KL17dRdvh6uCCXuU/1j2KgZS9jezubo8Xv8eX4so464pPmqxmdDjFUD9cssIxJRgWg3ddseD6c61lhvo5oXYqQ4KDuX56jWeW3rEicfAzSq8cpcrr7WVxW58zY0vSqe8yAQzNhi/bN8qd+ZlV7ghashn6AiqwlFfxo17TTBdIff0/h6X/fv0avnyPVkTTDf6FATuO86fnD5jNhUokJ927d5DHzasTy2aN2UCtkXi7Au+XZD2cjhqq1bN6KMPGxK8BCpEdugQb/YgJRYv0j///EPJkyc3XVDhOSjwbMIL2OazlrZQWUUw4eZH6OtKzhlAWEd9Duew906hvvB6vPtuOVq9ei0dPnyEIsKDbR5TdwgmvJg9PPpQwQL5aAR7PLfv+E7Cc3NyXiXCbRHyW9HggUDu6ZJlX1BkxHjxrqoCb8mChUvoHOdeHTp0mGrUqEod2re1kV5c99PPByVX7U0Od0V4btZsWejC+T/Jy6sPFS9WNFqP4T0zZs2VBWpw4Gjx6m74ZhN16tiOjh37XUKNkV8Jry7CfhHyAmI3hfMub3EocMqUKWjL1u38/sQ2DyZCQ4JDwiVEGOXmzb9pQD9P3u1PKjk3qN9nn7ak35i079v/I73G/Yiw1mPsRd20eSvX9YLtfbgfNjNr9nzKmTM7/cZ90I09rTly5qCZM+fyTtpqtpMGVLBgfipZopj0d90PatO1a9doP4cu3mM7QWhruXJlxPONep/jvkjD+T0nT/5Bg7z60TvvFCaV7wpvbq5cb0m727f7lK5evUaff76USpUqST09utG06TPpl18OiccI/Y/6P4An63/vMBsO6LNJk6c7xfXhw0eSb2s/BipXqkQzZ82hrdt2iAcVmO3/8YBg1r9fb8nLjZo4lX9/mD755GPJUQbZ9mKbXvnlarHbUrwxAhtD/+XLl5dzlydJ3wLzAvnzUdD4cLFp4JolS2YKDY+UDZbTnPNYunQpat2queQhubILs7YrXM3G9kYOZ5/FtvdO0SKUmzFHeDs2curVrc0bOX2kDrCxufMW8Ng7KuHbsIWTf5wyDZF1ZJcBo3zpixVfcv0301CfgbJoMevvTh3bUrWqVck/YKw0BQQiUaKEtHjJ8idw/ISfsW79NzRv/mPvdrWqlakhz2WwXXtbxUYYMHdmN+f5vrCIKErA/3vI4bywmcGDvWRzyVFd69X9QMb9tOmzJDzcSHhUHg82ziq+V57Wcbg9ohQ++qih9DNsCPlu+HuhQm+Ll374MG8eQzwv2vU/5oLkyZ176tz4DMToUjMMWjRvwlEnl7gPFtDwoYOlX5GDjdz8hNxv4aFBtHPndzKnIS0iZcqUvFm4RqJLDh85It+fTBzO/Muvh2h0wAjKz2MDRX2nMC/m5dQJjLny5ctRWx7zG77ZGK3PK1eqKONLlZjOjfk4CgN2HRo6gTJzDi/CDN9jTzuwv337jsxbmItu3bpFGbjOfT17Sns+X7zUYTuQB4b0B2d2hwgNM/tu3qyxbNDa20jjxh/Rb/zdQanN3qVtHKKN51eoUE6+5evXb6Tvdu2mjBkyMKZ+lDdvHqfzriOCiTz6SM5tvnHjJtvlYNnc3bZtJ0XwOGrX9lP6+KMGHDKZkMPDN0p/47sG+7/K4axR/M3Gdw1h9PjOm2GUj+tl9l1BtBD6H9+hxYuX89goIO37+eCvMv8aQ2SN307YFNJoXM1nyk4UwTT7VmGOnstjc87c+aZ27T/SV+Z5fBMaf/IRoZ/xvfqbc1h79OjK9nJbcDl69Hfq2KGNrA9QzL4vWGO5mocxRyAM39F6BXY7gzf+1bcY359aNavxnPvVE/Mm6gsbsR+TUyZFcF8Vk7UF2r502QpJPUK/IgUK6zDYfuHCb4sGx/HjJ21twxyI+dPZvKXyffGdbN26OadD7ZNc/rx5c8vaC9FuWJvYf0c78/jD9xXY4ht57Nhx6sOOjuLF3pG2oR0FeE2Xk9cj+D5euHBR7BO2cv78eYmoMutjrJfGjAt2aN+nT5+RORp29QbXzazvsmfPTuH8zTD7lhdlB8omdmpgXaee4WyusJ+UnX13L1z407ZmfJ5C2WP0YXnOb9IE040Owsdk0OBhshhHiCryh/xHB9JA9gqO59BVJHDj98hbwSQzMSqM0qdLFy0H00r8vSKYWPBFTZxMS5Z8YQuVVQQTkyAmRp8hvvIBweLiMw55+qBOTVl0oeCDDqIEcvTDPq6791CaEBFiC0Vzh2CqMBs8d4jPIAmZ9eEFJNq7du0GIcxGYRqzRSN29hCSh7rjA7v8iy9lUjeSUJAn5ELU4XbAU4qPHjyn06ZGShipWTGGY4CYYVLEBx31BIkHBmgrclCTc0iY16ChEkIMXLAAnzd/kSxQESKLRQ/eX6Jkcfk7Cu4/wGQP5BwTZ/uO3Wz5sbdv3xJSePPmTQpjb23mzJmjvQ9hy/36e0soND5A6NsJUZPlXSCueJbKx1Mf7eLFi9IIXmyAtA0dNkIWDGNGj5DFJT5uwUGjKUWK1yUcOkWKlJK/tpZze0ECEeKTO3cuzqdbIl7ywLEB/OGZLO3AAuZXXozinV14AdS1Swe6d+9+tHekYI+5WVF1c4TrDSa/nn0Hmo6B+/fuSZ+oduH5yAvFwncSjxFsAKBO8GAVKlSQkiZJQsc5XBg2FMntKcwEAsILPXv1k3q/y2S7F/dR3Q9qSW4wSHV//shiMwd9W4ZDYGA7IOB4b4f2bagcf+yd2YXKTbZv+9Gjxxy2S41thJ8jTB2bTpgTPPt6CTnAon7suPF05cpV8meSiDxkFQlgn4MpoaJO7BL1MoZPIyrBSn9jfCG/2AxHbGwY88OPHjvm0lbN7MZ/1HCayLZ3jecb2Nidu3ck5wubR+gHR3WdED6eMmRIL2Ni6fIVT+StYVxjAQRssXkF8oWxhkUnnhsWHkWrVq8hP553kXuOzYYQvses/0Hm4rM4wgBzzGCew41h8cb5DPMX+giLMB/eXMCiD3nwY8YGy3yDBSbGSamSJWyhfVjkIiSyVYtmMicjXE/Nofnz5XP4PXJlg87mxvHcR9Omz2YbT8EL3t6Su4951YMJAxaREDuBoB0WfphfMRfU5EX8sOGjHLYD/aW+UY7mq1W8SHZk3+hzYGm0kTK84QRCuowJgEo/OXDgZ+ravbd8k7Dphe9mL8/+gikifpbyRqmjefennw5Gm8ONfbebNwD8Ro4mRT4w32GjCJtPajPYLIrASFqT8qamzxC/JzBKkjSJw7GKdUFwcBiF8/cKcye+QdgcxlxpL/JjZmuO5jNjqourbxXmdPt0D7PvNNYC2DQDYfEPGCebAhBIQhQWvmGPtREi5Dvt6Pviah7Ow2Qc7Xe2XrHfKMC842reNI7J9ytXsgmV2Xt3VR//eOAnXoOEEjYHjG3Lxhvojr5bxnlL1REbiR49uslmRH+vwWJLmCNBHo3f0Ue80fcFOyD+e/RIvj/YTMd7Z8ycI+uPHDlyyFxgrBfmYnybA8f6y6a38bttvx7Zvv1bh/YNUqtykf/66y+HffcvbxCZfcuxOWu0F6RtmY0Ds3BmbDq5+u7GNoQ3Pr8lL9K7NcG02Fsq/3HX7r3RxHJw+yMewLd41w3hrNitxQ7kZt5BxCDOmjVrjAkmFgdYLGASQQFJgdAPQmTVwMJg+m7X9+KhgZenBH+4x/HkAG8JJmv8H4uY06dPy2RRq2Z1/sj0Es9BTAhmIs7DxEQ9yHsY5cj+Jg3gj2W2rFkYg/+iJa9jAOPDZvRKgIgu+2KlTIZ/80JjyFA//qg3lA+7Sqa3n+ixYMfk6y7BNC7YjGFeWDx07uohBEB9MI1/x8LIg4mMMV8VdVC/w8RnJIVmCwT1PJAnkDyIMEVFhcpmg0o2H+3vx7aRxZRgOlps4gOB/kYd/uBFxBAmnzl4F3DQwH684AwSsggiaiSJ9vVTBNNIcKxMtmYhUUbc4DV1NAbsyRF+VphiYZoubdpoOGAHe7CPr9i8ao/972DXEMmCB913+BD2bOYRe0bfTuIFCTY+lLhFHl6Et2GPc2/eqHBkF45CUN0d20acsIjGmEOuG3aEjQtme4Kp6u7ILo0YfsDEGpsLrvobC9mRo8Y4xBGelSBeiArhZ5IG77ZVW8U99otT/A5efixY0H/Y+YZQmaO6qqnXGcE0CqYoG8BmVjDbDbwOxr87639fbqurfEOLnwK3L1MiH2b9ZTauzBb9eKmaS1W+GERIQLRTp04lC/QkvDGDgm8VvkMgpyB2IEiBQaGykaVSK4zPUw1yZYPO5sbw0ECJaoH3D9+HCry5gnfjG9CdF/cgiE0afyyebdjDn0xAunfrRH37eYuYilk7HI0XhQ8WwWiXs3li6rRZT4ju2M93jgiBwgjfSrN517hhp8az8dnY8AKZrl69irQP3254kYyiflYIJnIDjRjhGzxp8jTTsYrNlj3sDQTOau50lINpNoaNG07YDHcUCuvKbtVGr6Nvmau/Q4HXuBaAl92dNZaxfmV5QxIE09l6xfgubHI6+/4Y502zMHNX9gRcje9DPzj6bhnnLbMwT2yMwwOO9dF9/v4b1ybY0OjGooGwPfX9Mf6uMUcM2ff3xUuXyKMnR0WxBxGijiB/jvrQmX0bxwHmJ0d9h+8uvNX233J72wTBtB8HxjnPOCkr/J19d62sedye8PKjCgAAIABJREFU6PUNTyCgCaZFo3AkgIPbEf6EMI2NLLiDcK7LV65IiERcEEw8H6SkP3vBmjX7RBaV1Vlu3H7nBgthhMuO4vA4hA62b9eGd/gjRTo9M3/UsPu0fce3ItSjwmTdIZh/cLhhd14sv1uuLC8gBkhIy/iQCAkLxeSPiRZhgqrYE0yFHzxTCM/Ah7Z+vQ/oTQ6hMyq1qbxEHONSs1Z1GsUL5CS8Q4ddThArs2K2M+qISGDHGQJKxgW+kSiZ/d2IE0I6rRJMeBjmzF0gC5z69erIgk8VSMbf4UWgmQfT0YQOnBYvWUZnzpyTRQv6G95qz94eNGDgYCGb9h+8Z0Uwc+bM6XAMoM32u9nOMFULImN77McfQmdGjhpL8LrBE4bQWCWOBc9c1qyZbViD/MJz07N3P7cJprtj27i4ULaiRLQcLZjxe1V3R3ZpxLBq1ffFQ+Wqv83swohjcOAY8S6hDBrYn8YFjrdsq/YLACxosTv+D6sVV6xYniazRxMeXIRbOaqr6iCrBNPeBmazGreRYDrr/7t3/qERo0bbbMKKiq/FT4PLy8zsWd3kaqGuPJi4Xo1tFW47gdMIQNRAWHw4igEbWCggmJifESGC8Dd4iYcOG+mSYLqyQVdzI1RKg8aH0VZOOUidOg1588ZX+vTpqEOn7lSlSmUq9HYBG1aoU726dTk9YSs5aoej8aLm+4BRfrzJ5hdtHLiyEXu7BZFxRQjucQSG2bzrimDi6B14lzdv3kZjxozkkNVlEk1hFPVzRTARIovwQiNGfTlaAz+bfVeQEoCwYuPc8DIQTODgzhrL2Kcff9xQwomdrVeM5A1h0fZzlqN5My4IJsJfsSYx+27VqV3rCc0M+2+EWs/Ato3rCfv1Hf5uDG3uxmKC9gTTOFchpL5Pv4EOCaYz+zauyRAi66jvQDAxvuy/5fbjVIXZOpsr1ORi1m5nudJqswOhsygYo3FxnI/LD8MrcIEmmBY7WYlRIO8Foa9KuAaDY/f3P9CIkQES2oF8OCNhia0HE9XDu6dMnS65n9i1mRQVTgU4fCGMvYTIq0uXLq20QnlsEE4GMjpm7Hjy8R5g+6DBg+gz1NcWJusOwVT3wsNSjPMKENMPcojwIkxwCD1CqKbaRceHFeGFSoDI7COHdj18+CCaZwF5hgjhwI5xWvZswQuEsExn6qfuEMzfj5+g/hxmB8+Z2kl+Wh7MCRyitOjzZZIjZTwixn4itA+RNSOY4aHBNHvOPALRx850ksRJbB8H5alSnh3kY6Bg0Q/PsvJimS2IzBZcZkPClQfzPE/O8EyYjQE8z55gKg/mtKlRsulh/DBa8WCiHxEiCq9KJfbow0u/ectW6Vt7tWTjh9VdDyY8pY7aZTa2jThBHRi7rghpUsJYjsQGkP/izC6NGNauXUN22F31tzsezCG8gRPC+XNWbdVoN0GsLI082AwcuolcZ8wNSrUSgmaO6gqPIvLQzMLpzexS2QW8pJhXJk+ZEY1gKgzN+t/iNP9ULrP3vBrHJ1ICevTs6zJEFhVTi1l4BeHFwvy4Zes28vMLoHacb61sDPMuxhtCUrEZabQ5Zx5MVzboyoOJvPLcuXJJ6B6I5pEjx6h37+40ZMgI6tWzm82LokB21Q5cZzZenqUHE7oJk6dMM513XRFMkFebt5nzx5HXibQE44aqK4KZnaOE7Pv6M9ZkQO6u2VjFhvIAngNR4OWHrb0MBPMfXmfFdB7GZq6r9Up8ejCvclqPo++WcUJy5MGcwxttiNq5fv16nHkwK5QvK9FliD5wtOHtzL6NazKEXDvqOxBMaFrYf8sRNWB8BtbZzuY8I05qzDn77moP5lP51D3xUE0w3cAZrnxvzsEc7O0l4T5Y4I3nRRlCLzBAkGsBQoQFE/IwY+rBxL0oeIcqkJYfOGgI51L+GG0nGvloCKXFRwt5apioEO6GfCh4d4zKjMo7iF1tLD5+/vkXmZBcHVMCUtOv3yDJqcK5nAi3RWgGxIXgQcPRKSAyKvQWdYaAwCIWcFBJ1GqRhevxYUZ9gROOJsDkj+chdwd5DYifx4LpAz6SAZ4pkNa//74luY04BL5jh7bRCKc7BBPPQthH/vx5Jc8xadJk8lwV0mw1B1ORQmchsuh/LLJA6kf7jyCENiKsBJ6X6tWq2j4I4XxuKRaCzrwZ8IZOnDSNECqCEGMU5KNhUY/+hvcIeCI/E5hCOCE8YqIsOiEwoBaorkJkEXqLnDDYh/HYCFcEE4QP+VRmY0CRI4TpQBwJ3nRgjr4OHOdPJ1nIyUgwcb2zHJga1avKArYXb64gzxIh5Agfz507l3wQsdmBsGEIu4AgXuaxo8JVHRHMNGnS8CbRaMKCzmjHWHQ7apcrggkvM8K7QfRRP5wviX6Cfdt70LCL7cwuFYaoP3bkZ7BAlJX+dicHE54nV7ZqFlo9dswo8mfFaIxV2A3yr9AP6Kc+nh4O6wpF6nTsdYOKbFLklPH4Ny6+Ma53cNQFNvTwbMxvnjx2e/F9EGSxXyQAQ0f9b8wPd2PKj5NL4VF01F9N+PxhLL5qsK0grwq76Zjn7/EGG+ZOMw8mFprffrdLrv/33/tyPzxXKl9LLbAQLlmXBaewOTiQ8++NIbIIWcNGlSK7aKgrG3Q2NyItY+78hVIH6AEg6gYboMjPHcP2nog3EqCGDq8HBK+2bd8hgky7dn/vsB2okzOCCXzwTXaVg2l/LqU7IbJq48Vs3rVCMJWi6C5OY1G5mEajUkcFHT9xQuYIjAdsJmPzBP2FYtbXqVOlMh2r1apWEeEizA0qd1nlrzdsUM9SDqb6VsQmRPY26y0gLNWRXbsbIgsSFtN5GHO/q/VKTHIwjTgZ+1R9K9X3DlEd9p5C4/sgimVl3lL3qPUC1kTQaIB3D3Zq/21XtucqB9M4F2DjdxjPJ49tMa3TPFoQTEf2bRxjGH+O+g51N/uWI33J+IzjvL5wNA6gaRHGZ6BDAwFF5ZI7++5qghknnzaXD9EE0yVE/3+BCk1CXkdCJkhQw+vI7nSoGI4LDBF1MIR/4udFvJCsx2GRIJ/zOfcCpRMTIyx0lJfP/tX42EA5E/mUKFAswwdb5dSpUFlMMDjLBwI401lYIV36tJQ1SxZZsDdsWI9usnIdFAQx4BpxfmMNPnMTz4bQBFQj/+K8ThCaG3/fpC1btovaWWOu1wXeFYW6G5KyITCE0NpzrG52nc/RwmSJkDd4HCBoA0INwRuEASJuvz97kIzHkWCRo5KykR+HgsX66DHBsshA2GLnTu2oCCtUQqghgkP1IJ4E0r56zTrJJ0CYF3YuPXv3YNGfWuTLnlJMxt4czqfEkvBM9AfULz/itmJSwRlvJVmgoScLTKBAze9HVjRr2uQTIadn2Os1msWZrnK74B1FuCVyJfF3qB5CfAcECO/C85SKbCLeVUP40caNW0SgAot9eHCns8dV9W/Ot3LKgke9D3kAUKlFn6ZhNd0UnEcJO8AEio+mL3sf8AyQOXhm/o+96wDPoujW56d3UJqo9I70Jr33qjQRpIaahEAaJNRQEiCVBEIvAtJBUHovovSi9K6AgEqRXhS85x2d3M1m9yvJlxDC7H3uc69kv9mZd86cfs5gj+TckWot14bOcUhFDgwMoxe8l+W5CREubkYEw8tzkNhPdFlDnQ++A0PJyakrnTt7IWp+qHU9zzSyffsuMX84H0Az2m/U4kYQMFyRkixrVOGYQPQctVxmuLZr+6mIPOvPAOgR58DLeygLo6eiOx/+7z/8P4M4tReKtBbTFpw2DXqV3SEx11KlSoiueegii0YuMxhf1NKi0+x17kY8Y+ZcEdnHWczLdIVOlveZRiEAUa/conkzVjCWWJx/504dhSEO2tRe5QPvPwxCW842MgeQEq3FKRMrgui2d5brYdC4AulXUHYk/jKtHEYIugIa0SVSyWF4gUYl/ujsumjxUov7DTpDd2l0Q9TjiC6y69dviqKNDu3bMr9pxd/YFINWEZlCF1lJ90Z0Az4QwQ6NzGyoI30f5xHp86hXKlumdIy59uXaTJx9GXGBoaWtTcN5ghKADrwlS34kasvRzAz8E91nEa2WdAu66NixPeXjswcMg7guT7v/6EL5urvIQsnU7xcwKFqkiDi3WGv+/PmEUY4I4IYNm3lN7cRZXvjfPbY4vzhnODtBQZNEp9n0/5UNIB0atIsHTi/U6IEOQScw5NAxGM1FUB8JhS+Am63lzZdHnBmcNzyWaNAabwQ/R6MxpIGWK1ea+cwlbjLUXvAQdMwMZCcCugCDpxbnTuugoecvnltcB5rVaHmDEd19zt8AzerpG11k0aVUTyN6fte0aWMhq+WZRa0ouk9reToyEfz9A2Pw3a5dv6ATJ05E8dMK3Kkb8hu0D36NFEPIbm3vAW1HdSn/EcGRUf5qVauIRmfool6t2sfcjf4zWsZZMPq9hsxCsyIjuYL6W+w/HNXoXA6H23fcjRjOCmQUyHOmlZ16WgPvMOJnkEFG8kAvq8BP0VzJiK6N5LT+92iaM4e7j0ue042xxj7Fhg/34DR99Kkw01f0dNal8+ciEw34WuOb8kzq056D2QEKukTJFGTW19xxX+oIaPaHe7fl2ga49hfyzBrfkgYmMsfqcMo5Os/i/8f93/c4emkkR7FXyExBphgcRLKLLPQeafiCl8JBBf4J/QA8AZ2AIc+1sky/R2b0raUrnAM4A1Enqt87pNQj6w6dlvWyHB2oTzC/v8WZURgDjrLIyJkxzgF4ChzMaASFcyMfdCU3k7tm51Svj6v/jjsCysCMO4ZqBAME4F3zZk88GKGtHRwRtYIglJ51GBkLFi7hWqI1nAISLhigeuIXATgGECn1HzcqqqYrrl80axQR13Ed+XsYOlDyoIw44qJtR84tKY+FzrAwynHNBurytI/yMiflnX971oao0FWOrstGK2/PytVKHYmAWXlFbL/hqHuQXyd9w5hFN1tEcG25oSG2WKnfxQ4BZWDGDjf1KxsQQMQVTUTGB4yxyTiEgbmeo5dIz5AeQTAvRICDOJXSyPtrwzTUKzYigAg9vKDV2OuKLqyOet4EAxN0hlqR3r16RruT1VEYqHGiIwBa+4kjN4hGI9UZEQP9owxMRTVvMgKImCEjBw3/2nOEXqbwvclrUnN/fQgkNgPzddO3LJtCxFlmyb2+3VFfNkJAGZiKLuINAaRcnTl7Ttzf2JLT2JASZ+lBygZSMlB3hTRjtLlHfSa6neHaFfXELwLYL0SNHXmdgz6dqvPnHaJS8uJ3NfaNjiYCSF1HCrh64h8B0BmavOCqHqOSAW2aVVuuRUf0R5uGFv8zVF9QCMQeAemsQ8nCqJG+LP+aRasvjv3I6pdvIwJGabxIV47tg5IpNDeUqeAokcC1JGb3YOu/kxjoGzcnYB2O1Fdii6f6nTECysBUlKEQUAgoBBQCCgGFgEJAIaAQUAgoBBQCDkFAGZgOgVENohBQCCgEFAIKAYWAQkAhoBBQCCgEFALKwFQ0oBBQCCgEFAIKAYWAQkAhoBBQCCgEFAIOQUAZmA6BUQ2iEFAIKAQUAgoBhYBCQCGgEFAIKAQUAsrAVDSgEFAIKAQUAgoBhYBCQCGgEFAIKAQUAg5BQBmYDoFRDaIQUAgoBBQCCgGFgEJAIaAQUAgoBBQCysCMJQ3gCo2Vq9aIVs/58+fjVuRDk8xFrzt27qaFCxfT3y/5XsRJwfTOO1liiZLxz27fvkPTZswmXLLet3dP+vTTVhbHP3bsR5o+cw799tvvFBo8ngoUyO/Q+ST1weIDv/imkaS+J0llfY7ig44aJ6ngmhTXkRT3GFc74Q7d1WvW0ukzZ/ke3R7izkv9Ex88+E2gkZMnT9OcefPpl5+vUr16dahvn56G1xLZs5Y3hY6ePn1K875cSJs2baW6dWuT+yDXGMvE1Wx45+TJU4SrSMInBVHhQgXtgSPRvvvnn/cpcuoMunLlFzHHceNG0Xs5c1ic7y+/XOW7uKfRkaPHKTjQnypWLJ9o16cmZh0BZWBax8j0DTCQkaPG8t15yclv1DCHG5g//LCfPL19yX+cH9VjBpWQj72XnD958oRGjfan58wwMd+MGTNYnO7Fi5epv7MbOffvY2hgnr9wkQYO8ua7mdpT1y6dhDE/ky9lnz41PIaBKe9kOnDgEIWFTrTpzsxff73BY66mc+cuULFiRenevXu0YeMWvgy7kDCqs2TJLO7wnDdvAaVMlYoZY06+GP4klS1bWtwXlTFjRtqxcw+FhkXQ/fsPaKivFzVt0ogePXosmOq+/Qdp0EAXqlO7JqXi32ufH/mCedwNeoyZKC7fTgjnhCX8YktX9tJIbL+TVH6Hux9/2HeAli9fRbn4XtfMmTLR/gMH6dKlK+Qz2EOcA7yzbftOWsMKa8GCBQgKLM5CO74LskH9uuLuyLnzFtKqr9dQ3Tq1yMtzINP7+2Ic/4BAqlb1Y+rWtTPlyZM7GmygywULF9HZs+cpCzuMbt28Rb6+3pQ/X944w2uND9rKG6yNo52orWPGeXFJcIDXKVfs2eM3AXrc8+s20Eucw7PnzlPmzJmpRfMmhndeankwnLda+fYmrNXeOeKMDh0+mmrXrE6ZMmeiy5d/ph7du1CKFMntHSrG+28KHd25e5dcXNzp448rCQNTf/b2spN9+vTZwviaO3c+/XH7NqVMkdImHcoWEGOjG9kyri3vLF22kuBYgdNl8ZJl1L9fb8qePZvVn+5nPa53HxeaN2e6QwzM18nvrC42ib+gDMw4bPDTp8/Ij40qPPFhYEKxnDNnPjk5daMihQvFYabWf/rHH7dpzTdrhTGHi2vtNR6gGH+1aKn4EC5F1xtV+hlcvnyF+jkPpP59exkamLc4Wjl12kxq2rghVWWlGZFiRD2NDEwo4d98u54uXrzEHlInYdzq16P9PhiYj+9IXuvn/L+dowQe/n0GfyM0ZCIdPnKUho8YQ6PZcdC4cQOhMEBgjmMl/vz5izQpLJA+/OB94b0e6O7NCsYg6vR5B3rw4AGN859IfXgeljyRCS0gLeGHdd+/f58aN2pgnVA0b9hLI3YNnoAvA5uChQpQ6VIl4/xVs7FAOxMCQ+nkiVMUyk6QfHnziG9JmqpUoTw1Z8U0OCScDh8+Gu0dOGMGeQwWxiMU2efPXzBtjqYbN2/S5PAQeu+9nLR5yzbhLIHDRq/AQckImzRZKMDIAEiVKrXgW/eZVoMm+lt1BlkDxRoftJU3WBtHOw9bx7Q297fx7wkpV4Cvlhe/evVPvMrMhN7Pn06cZGXYlSInh1pVhrU8OF369NHkW0LPOyG+d52duM4ug6hHty+sZinZMh+tnLKHV9gydny9c+/en+QywJ0qVawgDEz92Zs1ex7t3LWH6SeM0qdPZ5cOZTZn7XmDHqbXjeJrrdpx//rrL3Z4BhH0HHt1Y8i/Hk79HGZgJjS/Swh835RvKAMzDjv1pjA5W5YovU2SGcS38WDNwNTP2ZKBZLQ+/XrkOzCkvIcMp5fsQYayDY+zfKDsz1+wiBo2qCeMy/dyvUcB7FlMly5d1Dtnzpxjw9iNvdRNWWAMoFevXtKEiSEET+S0yEkiysnWKH3SuoWhF1sOlNC0Y4af1stsLVVZj3N804gtdBvXd7QRiLim41gaCwagj+8IpqfR1LRpo2jTlopTelY6B7h50JDBntTxs3bR3oHzJiQ0nCZHhFKN6lUJUXBn50HUkSP8SMmbPmMOuTj3MfQQP3z4iGl+GFUoX1Z4k/Fg7zZu2mLosLEXU0fRsqPGsXf+6v34RUDLi/Gl+HTKxu9KYo5ujzJsrwxL6LU4+nv2ynhL39fLqTeFV+gNzISQoWa6j6P319J4cdkfe85UQq5Jfct+BJSBaQdmiJQh5D97zpciBe3a9V9FtAFpkDDMUqdORZs3b6MFXy2mkh+VEBG1kiVLcFStFx08dFjUNeJpxJGi3Rz5Qn1C1aqVqVXL5uJ3P+zbT9mzZaMAfz9OjSMKDA6jQ/y7WTMi6X/J/kdTpkynzFmyUM0aVWnrtp10Aimb5cqQH9d/ZsuWVaRfzOGUzoJcowhDqEqVytTLqTvt2v2dSPUsWeojkRK3nVPwTvPfm7GiizROpOQt/Orf6GPdOjV5/OpifocOHxE1klM45RNpoCNH+AoldffuvRQxZRp1Z88kDKlkyZLx75fQ4sXLqHz5cqwge9CX87+iLVu3i+9f4EjsoUNHRA2lzxBPatGiKefl/ywimEgrRXrqUcb1+bNnIjUkH88REZctW3fQ8KGDhfcTwhkRTSjUePfUqTOcQpifPNwH0GVOMcS606VLS5NCA+m7vd/HWE95njce6XFGlHWAaz/D3T/KqatOvfuLaJBUyOWLMFBd3TzFf06JCBEGqhSkmTkNqEzp0uTp4WY1XdoaA0bUacPGTWLdRTmF99DBw9SpUwdq1LABwetpCVtEW2HszOC6VaRGZsiQXnhJU6RIEc2gwDsLmCZXrFxNlSpV4LmXotatmnMU9iEFszGTKVNGsU78t5fHQCrEUT7tozcwb9y4SWHhU4RBfpVrKSpwVA77//jJYzaOIig1e1NvcopntqxZmQ482Cjfz7VL31Ke3B8SMMdeVmfjyWicNp+2FimeoOW2bVoLgz4ZrxORZOkkkJit37CZcubITr9cvUauzn3pez4XoE+kPw/zHSwMK7zTqGE9sbb1GzbxultQ0aKF6dNPWtKPP57gupiv+Ix/KNKk+3E0ukSJ4jSZaR5ntiunoOLcHzl6jP6Gp5ZpNjt/D9kG33y7LmqsNky3MBqlN/fAwUM0jVO8ZfRST3yT+XzDkJw1c0qMaKqkyZ49ugm6xVqnTZ9FS5euEOty4XXaaiDjt0HMW5DGPZWdIojE6x98b/zEYHHu/ceOEvSBiMTvfIbB00BXcMaAr7m5Oovsh0ePHjFOxQTeSPt16tlVZAgsWbo8ijeAT6ZMmVLQNjzrOOvgDb04S6NunToc/Z9gOA7WLSOzqMHS8htXl358Juaa7k3lyhXt4PLx8ypoelIE83H+Hzi34NlHivIHnCoNvg2ZIs95bpYtUKjh6NrAtGnG85FuhjMcGjaZHj58SDmYBi9cuESDOFICPv3y5StaumyF2Occ/O7JU6epX9/etGz5yii5UqFCOY5+bzc8hxIJRIuXcVr3unUbmb+XFWcVPPyzDm3FOYRcS5s2LRUvXkzQ78gRPtS8WRNB99+uXR+NF1eqWFGcESNakXuM2i3wrrt374n3svHcB/Aef/fd97yelVwikY95WgZRZoDIz42bN2LwyZo1anAq+XzBL8DrIQ+PHjtOadOkoYFuLtxf4G+RUo7ov+8QL9FHATSM9HUP5t81qlcT9Pbq1StTmY50Ru2Zx/lr3qxxVI2hGQ/Gefp69TfR5Bvq78J4H3NyjRoyDZCtIHjn4ycxsHAf6CrWbyQfWrdqKbZNv+8B/qOpEKfcg9b0vK1WrRqmzlAz+ipTuqSgB/1+zJgWIcpI9LLlYz6DSB1et35TDDoCP4f+Y+tYkFONGtYX+oAlOjKTR2nSpBYYXbt2naZEzhDOui5ffC5oBDwdNALZf4H1t+07dtFNPrtSb4FsRUaJmXwEveA3y5at4vNQRPCknzhrBTTYskWzaDoddAnoSb/y+E2bNBSZKbuZXqFDgU9inpI3oJQG5xi6YudOn/EZPBZD10NpxJat26Kdt2T/S0bbuacGdCOcFegoZjrqM9a/IiZPtZmPmtFGadYz167bEG0erVi+QveUmJ/heuXOnT+jgwePiHpLqct9xHJWGphuA/qLiO+RI8eEXjyMdcE9zAPAGzq0byNkHvZ/5qx5Qod0d3ej/fsPWOR3OKOWeCb2Vz2OQ0AZmHZgCUaEeouxo0cQmPIDFuq+Q0dRBlYiwRDAnNw5lS0kaLz4O+qlBgz0pMqVKopoFxTUlazMh4RMoCqck3/8+E/Ut7+bMNJglECg4v3y5cqSt5c7//3HaKkCUOjx+8CJ46hatSpC+XUd4EE9e3QVDBepGJ06dhAGGaIiqPGAslq4UCHhNT51+oyI2oFZydTO8LAgVh4rxvAqa42H/czY/MYEkBQeYMQQkN5eg6JSYfUG001O34MBCUVn2NAhzCzTCKYM5hE5JZQes4KKv5cpU0qkoUIZQtofjPjxAaOFMapNoYWhNWbceFZehgq8kAaC+lQoNkGMB+rSYBCDieJbZl7ytayUDB3uR2P8hpum7eBbI/3GGb4j13mM90am62LOi5csF5FMFOnbUi9rzcA8f/4Cp94OFvWZoBXU78AYhEHw4vlzi9im4RRnRGnRDAmGYfLk/zoAoPzpU4z1XmYZhYPjAr/Fg307zkZ9RHiwUGLlo6WRZOwAwTcrssIKo1w6EECbUH6xnjF8bqCshjIdd2jfls/OSK5d9Rbr28j1rxBw9erVNh2nMhs5oIlqVatQy5ZNhfFTq2aNKMMDUcLIqTNFutqHH34ghOW+fQdFyjOUWhiSwYEBrJhtFucH39V7S3HGPTx9xBmGogRamBw5XeAGYxSpO33Y6YJmFTJVVdIszoVRao90SsCwAH0aNc0yoista5L7VK4sO5T+q/eW/CVHjhzizGTiumBbHj1fMquJAr2A5rD2PHnyCKN0zTfrogxgYPOYDaG2bT4R5w1nInJKmFBkcR7+rZmOEEak9jxu3badjePZYp+g2OPddes3UuAEf1b4ppuOU7x40ajl6c/PKTaeLO0NDP3X9WDfgzj1+R7zd+zdk6dPRF1W/fp1qH69OoKmYTQgsg2Z4OLqThOZpyFSbYnnw4GBGrd/WKkdx0YLHEnAcg7XcmHPnjGfGDrMTzjdoMDBMQXZgkfSKbI0kMaoP4fabAYo/tjLKbxfJdiIRDMbyB2cA0TaMUcolHB0/slKc0V2LL3PhjMe/T7h3yzRCuYJPgonwvBhQ4QjAzIXcgLGMRwQcFgOZWXzxo0yOiwsAAAgAElEQVQbwkAfPnKsRT4pZQy+jT4BOKdTmU43bd4qjFRknuRmJxdkIow78C+paMKAtiTT9TJa0pjMlDHjwXhPyjcY60gnzJgxPTvZ3Og6O67Br6FAh7NTwggLGPCQf0by4S7X/Rnte8pUKU15G3QC/SOjhmb0lTt3brGX2v0AP0b/Ajx62WKJjuDgs2csLb804jnvv/+eqRzRZodI/t+vr5MIBDx+/Ig8vHxFqQvOTU7uvaDVW+AgAj2ayUfwwODgSRTOshJnBbwW56sm16EiRVYvb7QyVK+3gKcN4awXODAhq0CfKNEZO3okz2mSRV1PnLP/5IT2G9ABbaFnMxkn+aittKGdh6QviQGcii7O/VjvvStoGem80E/hJAN/kn+/zY4cqRdjXoN9hv977pk/oP8JghFwxiVjPccav4MD1BLPNDoHr0tuJIXvKgPTxl2EEgmF9bu9+4SBlJOVOq3wHD7Mh5Wjf7tfyb/LSIH8t8WLl0cZQVAy9QzYTGmSxc76iJE2/QKRSHg7waQgkFas/JoCg8JEHvtHHE3VG1zabzfhKKL+79pvwRMNpgrlH8J3EUcqYWjAqJWPmYGprbHUpghpBaxUZrTfhEdKb2DqazChACPqAyN6+/ZdNhmYloxHuZbYGJjoBIeIUmn2rsIBkPXddy1SljUDE57QR485+siKMfY1kr21O9gzCsXRCDsttnBU9O7rQnAewNGBxyw9S0+DEGIurDxC+Ze/Nfo3jKndr0uXLotvTmODAsJQNjcowApjbjb2vuIIOZwoqGfFc4fnCCUVf/NiR8X7rOiiPgtC1WycruxldmOniVHdrsQTKcswZOF4gFHuHzCR5syaJhRsGMBXOaqJKKVTz+7CMNUKfERzpFEaGRkm9lA2HAhgIZ+L56g3IPUYGBmY8pxi3Y40MOENdmdj+JdffqERw32Ed9vaI2s+8d5gdmJJZdDodzLaP3bMCGE0jBk3gU5xt8MOHLnq0b2rwAoZCHoDMm3aNNFw1fIfZDeMnxAkjHMYxVrDz+hMmKVLWeOVevp0dCdsazjr/4754kGWC5RQOCaBXc0a1aLRlDyPiNi1bNksRi28luc34fp0pOuDJyNCgkem8OPfSnOUCfWBiBzhvxG9QBYDIvR6A1N/DrGHeB4zD8Jc8cj90v8bIgjSuafH2czAxHhSAdbu8bvvviP4PhRJNLaSteqoyUe9MM6b9rf28knJy0JYkUUmAb7lzfXzDVmWQVEFf5K12Hr5DZmv/7drV68bOpWwJks8GGvQG5jIYIKhX5UzjyDDYZz0Z+PECIsIdmQm5700kg+QG/p9T548uZBPcLgZ8TbQmv7R0pIRfUnHknY/tGNoZUujRvUt0hGyo4LYMLNlLOgL1ngFxjGTI6P4W+gzgUfPX4zG1cpOGP9m8jE0eILIBgPNyrOiT5G11cCE42Da9JkcjTsUpU9KbKGL2qPrSRkVHhbMmRLzLOqoRvRsVAoTF9ow4ulaXe4FywatHNXvCZzFeB+OoVTMTydPnk6DB7vTz5wFYI3fQd5Y4pmSzu3l7+p9YwSUgWkjZUgiv3b9epSSqCV81E1NDAzhtNn//zuG1tY6ISVMK4gdbWAi1WzV19+IlDmkzKKO0BEGJpRQeL937NhN48eP4fSPlSJqqo1mvQ4DUxqCWON3e3+wycCUgl+mGhptv70psoh6oetn9WpVaRhHYaHMIT0QqV6IKp/gFBk8zZo2jlKqrBmYUGQgrLZt28HjVqHbd+6IVFZbDEwokIjAaruw2WpgajGVKZdSIOijvlrBs4tTcPFNeKJz5coZBSuMj48rV6bZc7+kFSu+Fv8+0M2ZO/F24PSYQyJ1FqlISL2DwolIqdk4iMS7co2ikYEpBfmTJ09FmjcUaTzJk6cQ6XxIA8W+9u0/gNPCXUVDJkQptMJOGkI4o0h1g7NGPmgz/4QN/dgYmHKvYbA5KkVWRII5pQ7dCRGRhdd3MnvNEYmReyjnLukAxmUEO2Te4fPcresXIgXL0oMMDS/25n/0UXFWej8WhhGiuDJisYBTZJGOia6HegeVEa7/7r0LeQ32ZcfChzGaP1hTGrUpwPYamJI+9ZjYyP7j/BrS9RBdxLUE1atXEZ0jUcIAhcbdY4hIb+7HDc+QUoqoMfYyf/58Fg1MaZxqz6WUKTBeB7j2F2mUk7ntPww0OASHDvWmK+jm+V8TDThVkIanP4eyu7A8V9r90stCpPk5ysAE0JhbbS47KV6sSBTukGcNGzQQMhaPNE7t5ZNaXoamWmjI9oBrlMGTINeQlidr7o1kvl6mw5ln5FQy4qOWHKygj6CQSQQ6zZw5i+gqnTXru9SzV39DLJo1bcqp6PsM5QOyDfT77s7lB6ADM96GaJv+MeL7WvoCvVqqp9XqN3W44zVkoRkdBQeOF9Fa7d5q52NNV9I7teB8M5MjjRs1jMp6sdfANJKtcowh3h60YdPmaGuMrYFppk8CExiY9uh6Uk5LjC3pqEb0bGRgxoU2jAxM7XmRPEDKLT2vR0QTjhfwTmQq/frrr5yu3044f6zxOzm2Gc+E0wl087rkRJwFTSIbQBmYNm6IrKNCHYesW0pMEUwoxPCIIm0AKZpmCp4UzPZEMOGVltEMKOvIh0eKoDZf/XUYmPBizWflBlEzpGjZkiIrU0DTczqZvskPlHYwU+AHhcuoyQ9SPWXtKNKekVKD9GEYlUUKFxbpNFs4VVOmk5mRlzUDE6lZuAIHV6ag5s1a9Ff794scTfRkwwBeehllttXAjG0EE9jjm9rIJ9aOCAPa00MQ4AzNnDWHlq9YzWmrE0Tt5Qds+CEtEEwdUbLKlSvQEJ8RMcbBWJaaRkhjCEahPjKG30qDDHWEpzlNSO6P9pwglQ6paqhVk1kI2v0zEoy2RDAxBtLDUPMVOGFcjCY/WD8cJOU4LdmsyQ9+D+VaNvlBOjB+58lpzOcvXBDRYNR2I63ZKOUVwnfelwvY0P6AmnC9D84ulIkn7G03qsGUigyilKghKla0iIjuwMAcwpHg3r3/bRaEOmxrhqE2gom0+jFjx4t06GCmT5nWC68/Itj4m1bJTAoRTJlO9m/tsadIGZedJZF5grOO0gc4BuEgQA28jARaylqxFsHEtTaIXL3zzjtcg72b/Pz8qXv3Lwhp1tIoKsR37mE++nM4jA1R1MomdAQTEQlEIVBnrI8mGNGZvXxS8rdZMyNFpgVq2Udwii3KLkDj2tTguEQwMa4lHgwa10Ywf+aa9fz58ol0QRia6Ajt5tafhg0bbYiFpXXDQNbvexfumH7r1u+mvM1ITsUlSqXn1wkdwbzLGVBG8ki/TnsNTEsRTGQuQc7ikbwttgamzIjT18k/57R31LfD0WqrrvemRDClLvfnn39ajGBCvkFOX7p8WWQh4OobpKIj4m+N36kIpo0Gj4NeUwamHUDKTpAjOB0Wggh1gsgNL5A/v801mPEVwUQ9DwQz6mBQy4OaNuSq2xPBRGqNrOXSKzZSSdrH9/jJWkwtdAlhYOKaB/ltdMZEzSbuo0Tx93S+XkRvYGrXI+cK7x+M0dFjxoumMvB8SYUc6ZBotIAaWRSh668pQfQBSv4JLtxHcxnUAcyZu0CkxOCOJ4yD2sMBnE6MejHUlmo70FrCS6akyXek4oP1wvBBBBkpn7ZEMKEYYg6FCxcUc8C1FDB8ZYotmLF8pNEGZQ6NDlDbaqnGxKwGE8X28CrCSEQaJKJjUIJu83gw6sqz8YQGPmiQ4MO1l879eom/49oNpLPiPlEYGO3afirOlNE4og7L5Gob7Cswmj9/kTAeYayhfmvGzNmi0Qy+hbTrdtxxdQRH9vGgbu0c11xB2Za1szg3Q4ePEt1eYYjBKEaEpl7dOhyRji74MIaRgWlUhwtcEd0GThPHjxWGBB6ZsoqIEZo0GF1TAuXT478oF/AC34HzAWmx2Esowlg75gmnCXDWP+BdSCFq366NMC5f/fOKFi1aRmUZU5wh32GjhMKCuj/tIxVypO1BaXrGqZ6gj3Pnz4vmY4i82WNgIvULkTzMNzgoQHzv9u07HL2YKpw0aNyR1AxM6fxAQxlgjP3DWUH9ZXtuVoEarc7/NfDC2lNxrZxMHbZkYMLJZ6meCM4ARLlQ5/TXXy8EzaDxFmpkpYGJlFQ46vTnEM4zyRdtqcG0FsGUvNhatBs8CzVwyblxXCCnxCJ7Bne37t6DZj2fx3BA2MInJW9DnT/4ICLwsoxBOhwxP1mLqaX/2NZgIoJmiQfjG5KXoUQF80JtIK62ghyaxI7OcWNHcqOtEEMs8rJiPYodBkbyAY4jo33HvbtGvK16tWqiyRP4I9LhpcyKS50d1hebGkzt2dfug15OQRZbyppAsyQzeaR1IthrYKK5kpl8BN9fy42PwNskH5b1ymjwY28N5p7v9orO474+3iJdHE65ENZPynFvgLHjJlrU9cx0OVtrMLXZT0YRzLjQhsRcykm9Lifr6c0imNCVcC7hjAWu4Kmo38S41vidqsG0w+BxwKvKwLQDRERBIGxn8JUA6BqJ9CJ0ir3Jl5b36tmNWrMXFGmkuFQWtXiIlMgusqivQK0KOpKhe1ZTTpdcwooWaiXLceMF1Fmg8+ZsbtCABx5VdNBCbWGDBnW5WU450WBD/h6K+MpVq4WSiEvboZxCcGI8dLyElxpNDArkz8fdQUvSsv/SEzFPKKDoACm/jU6bN2/dogD2CuXNl0c05kHuv/wWxobCA+V7JV/wro/8QQmH507OvQMrsbd++01cBo+1YXw86EZ7jCPAaFAAJReNPeTfkQIq8QGOMNrQ1U/+/SoLbHQEvM9KPrCFIQevO+69RCdLLbaYL96V63HidN767M2XD4wRRPnQARDF/MW4SyvuBER0EpfXI30TBhKaKKH7bkpmXu9xsT+uIEHjl887thNNieZy3SXSPpGOhrtKEQmSXRNRk4h968JKkexgK7+PlNCNnNaIjnp4UCMFetDemwnPJ5pdoCMn9g8dGkEvcCQk46jENxpstNjCgHDiPUaH4wCOmN3lcbCf6CIHvPF3dCeUhiKMg2D2mGMuSLlDitiLF38JhQdCGvtg1EUWip0Wc9yfepa97kFc9wssEYHBeEhFRmolDAd0iMO86tWtxTjXFoIYNZEwtn77/XcRjYPRjppl/TgtmjdjRXhJFM2i3lDbsREYSINy7bpNfF1HVk4FzSKMFii/OCefcO0l9mo6d6FDtz6xPzzvuewkQDQQXWVBT1gbamqzcIdgRLpxZtDZE026tnH3ZvzObYCzOG9aDFDHNDEwLGospChqa9KAJRQQODjQTAAK31mmsVRcD9SHI4JIUwOPQWo0Uq4LsiEAWgUfgIKBiBToGoYkUoG7fNFR1F3CgJfdLFEnigZKoFFppEgDB95w7YN3tQ4LdGyWdbfyPXmXnazjA92jVg2pYmj6hDtntWcfWOGMoF4aWKFuu2iRIuIs48HfQevLV6wStdzAGNFtJ6eudO7shSgeoh9HYg5DXM9v9LzSaG8kD7OD3Tv01a2c6h7IDjJ0hIVRDt4KPuDr4yV4IugNjgL5IJ0ejajQ7MWM54NmypYpLVKlX3JXVCi/2i6yv//xB5+jSaL5Rfr/rlr65JNWTD8Lo+gYpQ4buKOy/hxqo9qyiyxkUalSJUTnR9lFFvQozwD+DV2+ZXqtXAuaa4EX5+auzCWY1+5lniZpQUsrco9fMg7ooA7ZCh5UnH8DB95O7oaplY+QgXCmGfFJnMVmnNXj5T1UnJWGfGbxf//h/xnEadqyCZF0TCEyJRVV7cbLLrJGMh1dZBHhlzxBy+sxLviYEQ/Wy79+3FwG/A8puuXKlebzfokbuLQXZxHRKj0WoG+Mb7budu352qJps6PtO1LTIQPQDVjP2/CdSeGRQqbqsz9kx009faFTKHiUfj+kXMHv0BlZ6hiduSQBjW7wfT0doVnVepY/ZmNhP7RyCiUjuBf8azaKzegIvBeGtpE8kqUB6Nyr3T+UXkAOyHmAB+VhQx4NrnBGpeyUXdaN5CNkEGpd4QxGF3I4SpGdgswa6DXo/irpRavTQTa9yzJTq6e1ZN6Ohmg4X+iYjm7K0GWgE8Ghrtf14DhCDS/knZkuByfyXu4jYgs9W+OjttKGXh5JAxP6G25gQHq41OXusX5nbU/gIICBC0dUO24wJ6/9whmyxu+wJvBCM56pusg6VOyRMjAdi2eSHg3RDBh6qhA6SW+zWtxbhgDS36dOm8XdCkdZbU71lkET78uFIwp1gN7e7sKQggG/fcdOGsMZFpP5GiS9cyreJ5SEPmAppV67TERwka6vd64kISgsLgUOm/ETgoVjyJZGYW8LLmqd8YOAWdmDPV9D6j6MxD6cxYHmW+pJnAgoAzNx7kuimhW820jPQJMZXOquWjknqu1Rk1EIxBoBRM3gMZbXtsR6IPXDWCGAaHkEN1/Rpmfi7jxEpxBNkqnUsRr8Lf+RJQMTEUBkICAtH9Ec3KWqTf9/m6BDGieaA3pyyYhZScfbhIdaa/wiEBcDE6nRKM94xCVSB7mpJSLVZtdsxe8q1Oi2IKAMTFtQeovfkQoo0tlGjfQVOe8qjeAtJgi19CSFABRtpEDKtv1JanFvwGKgMC1avFSkqVbmy+jRpAJpdrgDDqnD6okdAkYpmtoyCaTY4U7MQ4eO0gTujI6GP2/rgytRiO93VIr620oBCbdufVqyUQmRpdmgXAQN7dCd3p97KGTntGH1JF4ElIGZePdGzUwhoBBQCCgEFAIKAYWAQkAhoBBQCLxRCCgD843aLjVZhYBCQCGgEFAIKAQUAgoBhYBCQCGQeBFQBmbi3Rs1M4WAQkAhoBBQCCgEFAIKAYWAQkAh8EYhoAzMN2q71GQVAgoBhYBCQCGgEFAIKAQUAgoBhUDiRUAZmIl3b9TMFAIKAYWAQkAhoBBQCCgEFAIKAYXAG4WAMjBt3K7bt++Iy8O//34f9e3dk3DZq6Xn2LEfxYXuv/32O4UGj6cCBfLb+CXbXsPF3bi/CxdBR0wKjnahu20jJNxbuGAelztv2rSV6tatTe6DXBPu4/H8pT//vE+RU2fwJdW/iC+N47sE3+PLwdXzdiEQm/OOi8BxiTcuq7eFp9iKaGzmYuvY6j37EbjGdwdPiZxBBw4epuBAf6pYsbz9gzjoF9bmgitS5sybT7/8fJXq1atDffmeuZQpUzro6wk3DLrzBoeEc0feR1S5UgVa8NWSeJHDCbci9SWFgEJAIfBmIaAMTDv26+LFy9Tf2Y2c+/cxNDDRQnngIG/6vGN76tqlE61ctUYokNOnhscwMOX1HwcOHKKw0In0/vu57JgJEa4XCA2LoCNHj1Pk5LBEbWBiYXfu3iUXF3f6mNvBO9LAlO3mn7NC4T/OjzJmzGAXjnF9eemylQSFvnevHuI+tf79er9xrbP1dBtXTJLq73/4YT95evsKOqvHjhL9Y+m8m2Fi62Xw9mKqnct77+UUVzK8rjNi79yT4vtxuftNi4c1GrQFO7O5gJcOHT6aatesTpkyZ6LLl3+mHt27JMj1FY5Yl37tYZOm0Bm+4/GzDm3FumbNnEKlS5W0BSL1jkJAIaAQUAjEEQFlYNoBoDVl8BZHK6dOm0lNGzekqlU/ptWrvxVRTyMDEwbiN9+up4sXL7GX2EkYRvvZ2Lx//z41btTAcFZQAOYvWESdPu9AmTNnJgjQQ4ePvBEG5r17f5LLAHeqVLFCnA3MP/64TWu+WSuMeNzJiUguni86d6RUqVLZsaNxe/Wvv/4i/4AgQoTWb9QwSps2TdwGtOHXehqw4SeGr2hpTU+3sR3zdf3O2rlx1LxgiM+ZM5+c+I7CIoULxRjW0nlPaANTOxfcpxifZwTfKliogFLeLRCaowxMazRoC62bzeX6rzfI2WUQ9ej2hdUMHVu+Y+kdPR9zxLq035O8uVixIvTuu+/Qho1bKICzS9KlSxfXqavfKwQUAgoBhYANCCgD0waQ5CvWDEz9UPYonFrvsVn67V5Oz50+fTZNjggREcu31cCUUcOEMurMSOTp02fkx5EhPAk1Fz0N2EG+Ua/aQmuxGfd1/CYxrcWe8x5bnmIrxrGZi61ja9/DhfZuA73Iy3Pga039jM3cE/I3jjIwHTFns7nYK9/iMhdH8DFL30cq8OIly6kPl7PMmTufPmndkgqxE0Q9CgGFgEJAIZAwCCgD0w6cpQBu2qQR3bt3j45yauTzZ89Eyly+fHnZ4JtMW7buoOFDBwsPMJQ8RDQ7csos3j116gwVLJifPNwH0OVLV7jWZQF7VNOS38hh9O3a9bRi5WqqxPUiZUqXotatmlOOHNmjZrd9+076cv5X9OuNm9S8WWMqW6Y0/XTiFH333ffUokVT+p7T91A/06xpI/L2GiQ8tagPnMF1oKj1Qi1KtuzZyH2gK2XJkjnaqnfs3E0LFy7mCFxaql6tCm3ask1EVluzUO7H0dWjx45H/b148WIiGjJyhA8VLVKEgkPDKVOmjGK8Bw8ekpfHQCHIURu6fccuWrZsFRUvXkTMDfNFlLFD+zYUybisXbuB5s2ZTmXLlqbN/M3JU6aLtcNYQ93Pho2bRJQX2B46dIS6d+tMSC2G4oCndq3q9PjxE9rNNWzly5cTv0udOhVt3ryNa24WU8mPSoh1lCxZgqPEvejc+fM0hb+ROUsWqlmjKm3dtpNO/HSSypYrw3sw1DC19cWLF7Rs+Spat24jf6MsHeWUZODdhvd30+attPCrf6OndevUpFatWlB+niuev//+W6wPxnCRIoUoT57cTBvb6ebN33gdX1DHz9rRVv5v/L1AgXyUIUMGpoENNC1ykqjbNZr/gQMHY9BA7dq1BE7rN2ymnEwvv1y9Rt6eg8Sasf+oA75z+zb9/fKl2B98G2nZktYKcm3wVf7NHqYjn8Ee9JzXO23aLMrOY/Xs0YXq1KlF8+cvoqVLV1CbNq0FXc7gtG/Q19VfrlKFCuWpl1N3SpMmdRRNaWsLsd9nzpwTNJQ2TRry9HCjYsWK0qzZ80TtYVseE8pmMo5EB04cx5hui4E1UtxAD5u3bKfVa76lPLk/FPuA+Z05ez7auWnerAkdPnJEnL2i/J1DXPfWqVMHatSwgfgm9gDzvcDRSNAUsPYZ4in2FNFwpMEb0TQWFxgcxr85TLNmRApjCsYVztejR495/9LTzl17OJ0whchYyJMnD+/tCtq3/yDl4HN38tRpCvAfTYULFYx29vRKvdmZBX1gn/Xrat2qpUhhNJvLFHZGgTcsXrxMnBFXl36Mw1xxHrt27UwwNo4cPUZ/IxrPfKxy5YrR6AaTRYQbGROFChbg8oDeUVkCV37+RUR0v/l2HdNFCypatDAr8i1o7959hvQLjPSPEY2CPxbnvTM7xwd5D8Cv8DTibI/de/aK9VStWplatWwufvfDvv2UPVs2xtyPee7rNyz0Rp0ZnYF33mAeHxo2mdIzXqBPROPSpE4taOf02XPRaFD77vXrvwpejPOPZ1JEJP2P/+cln31kWfj6etOHH7wv9ryHUz/Be2U9KOhnAWMq+ULRIoXp2vXrtJEjf0Y82hY6QpYOUl9nz/mSeWBhcRawPx9wOQjKCaQsy5kjJ+3Z+320dZnh88EHuWgaO1mtnWNghid58uT0/PlzIdvUoxBQCCgEFAIJh4AyMO3AWiqDZcqUotFszLx8+YqGjxgt6iHHB4wWykA/54HUv2+vKANzzLjxbIwNFYoXUjtRwwVhF8TK9Nx5C6NSXGGwan9rNC19xBL/DQMFTYSqV69Ke1jRGujuTeFhQVSlSmWaMDFEGDrDhw0RSjAiDZi7+6ABMepq9GOhmZGHly859ewq6gsnhUfS2nUbhCH2J6fx5sublwLGBwnjDEYlHijmx9mQjggPpmPHf6Tg4EkUzv9/CTZKb936TaRf1eT6HtRg6pUcfTRw67btQpGInBxK+fPnE0bluvUbKXCCPzfMmC6+B4NS/F9NFBHKsrvHYAoJGk+1atUQ3x0w0JMbPVQU6548ZRqtZEMexkw1NqbPsMLmOsCDjZWuwvjVP8AXdbRTeB5Yx2mu6cH78IxDqbYUwZRrAhaRU8KEgg4DAfVwgRPGCeMNv4exM5SdEjdu3GDlPTWNGDna4vy1adEwzCOnzhQ4IRUyYvJU2rfvIE3k8WFQQdECToIOmFZh6MJIdHZ1j6JTrZHTkhVAOEqOHDkm9hFOjp9OnKQ1a9ZyfWkvGjZiDFWsUE7QxJUrPwuaBXYwmLWP/qzgb1g3jE0Y0ZgXflutahVq2bIpp4Y/EHsFZdQI6xo1qgn6GcpKchWu44Xi+4ydO6Bn7bk5f/4Cn4HBNIrpFO+hFhGK81T+5gtWNPFuBXYUDBs6hI3iNIJmQYuRU0KFMo4zYkbTMMSlYl64cEHyHjJc1FaD/pMnT8bOhiXC+QID89HjxzR0mB9NCg0UTiXsRflyZWNE+bTYN2/exPTMwnAG7zBaV0Y2RCzNJVeuXNHo9BQbu1gHaBhNXJ4/fxHFx2CQIeIDZxD4CnjVOP+J9ODhI8MUQ/05hrPA0vmDMSwfnA//gEBDGoWjzdPLx+o5DgmZIPb5+PGfqG9/N8Fn4cSAkwPnHph7e7knSB2hJVGixQln0IzOcG7hlISjDHwbhiH4cLGiRQT/Os68RNJgfnZMDWYahLMRtd+32ZGENbdr8wldYefPPcYAZ//J0yei/r1+/Tri3NoawbTGoy3REeQhzvoQ3xHCcYE9gnwax/s9dcokIUu0fMxWfMCT4Cy1dI5z5lBN1uxQa9SrCgGFgEIgXhBQBqYdsBqlEGmNPr2RaJSmBgUUkTo0HNi+fVecDUytkNbOTyreUCLbtf1EKCojR40V0QhENRCR0D564/UxK8i+Q0cJJT6YFU1EKrTfgrLgwoYWDBsYcnjkv4UGT6BtHHHFN6FopE+fniO+0WswLSkvQziSNktXx18AACAASURBVH5CkFB85e+1SqnWqNMamMOH+bDxOe3fxkdsMEDRQMQziCNP8t8WL14ebR2WakMlBviGnIf230aO8OWxJ0UZu/oaTKMU2t9+/51cXD1EdBWRGijYYg3/RW21c7U2fxhIwOLVq5c0ZvQIYQzAoPIPmMgOkBFMZ1OpG0cs9Yazno71/4296d3XRTgqsLeg2azvvisivPj3aVMjhMIoGzcVYANqFGORmqMs8jE6K5I+QpieYGxrDUNrWLu69iMv76GUm41oL47Qv5/rPV73PxwRvhltHETOYdxlYJpDdBuR8h0cSYfRh0fvxNGeUUSAzGgadI6orVTuMZYWI/y3dizMoXcfV2rBRiOU+szcNAXRTX1HTlvPbMSkIErOvzdaF4wpS3MxMzC1ESx5/oMDx1M4R74kTYKm8TdEoI34hvYcly1bJtpZM6JfrfIvm6bpaVR/Zq2dA5QL6OntdaSvWxIlWpyQ1m1GZxMCxtAiju7JWnW5juRsmOOMnWDDX9IgshJ693GJxoO1fBL/PwxVOLjAy5F5Y+TcMzuzthqYRnQ0JSKUO4cv4KjloShebEne2IqPdKRZOseO7thuh4qgXlUIKAQUAgqB/xBQBqYdpOAIAxNK6Ei/cSLt6Lu9P8SbgZmb0wihiNSuXZPTzYpErTJbtqycptQiRkMavYEpFRukSaFLLdJztQamdh0yzUoqCUO8PWjDps1sDHwYVZtoj4E50M2FvAb7Rvu9VnEyMzCHDPakiYEhIrVL21kXa9u4aYswMpByq12HJQNT/k27Di0uRsq4lpyMlFztmHK+UpkX/5cNRlvnj/fROOnJk6ciRRcGDJ7kyVNQXo6SDPYZTmP8hsdo2GHNwESjKURNsO6Bbs4iogIjCVFt0C4it7ly5YxaKlKYGzdqGC1KZHRWJH1gTvrIozWsobCiI2RIaARd4LRnpCvDKP+HDUqtsgnjBM6NbXyND9K9b9+5I9L+bDEwf/zxRNTZ1NM05izPFM4uarzkOZbvag1MpMgipXXy5GnCqdOoYX2OUnsLQ137aHGydGabNUUa/D7DdRnNWzsXewxMnBtcgYRrhcJCJop0eu8hw0SkGTSgjUBiHVrD4CN2mlijX63yr6UHbd25nvfAgMRj6RxbMzA38fnHfslHaxTZIQJi/aoWJyPakX8fxdkuV69dE0Zh0ER/ka7s7jlEZA8gvdTaOHKCSJ1F1geu66hevYqo3UdWS0IZmJI36nmZnJ9e3lhblyXegTETquY41gSgfqgQUAgoBN4yBJSBaceGO8LARDRoPhtriAJp04RimyJrFsFEV0dEUAZw5Mco9VO/bLMIJjzgiI5NnzHH5ggm0k8h8PEg+pkpY0a7IpioIR0zdnxU9BS/x4OIKKJW+BsefYrsmxTBrFqlEiuNfWj0mICotSC6ZU8EE1ENLzYEEcnUR3qRntaPr9TB3sMwwIPoHuqRbt68Fc0oM6JrpHTCGO/Tu4dI7UYaLAwPT/6eNmptdnwsRTBnzYwUdYn2RDAR1cb8P+AaMqRDwlioyPWfn3dsx2mBXlHpvkjRRKQed8OiDlWreGKujopg3uWUdmCBaCyMR72Si2gn6r/eeecdrs3cTX5+/tS9+xdReyFx0+Jk6cxaWtfFS5ctzsVeAzNVqpQ0MSiM0nFEPGvWd8XVQoi4J0uWLMZ2xyWCaUajiDwjDd6eTARrBmZCdHi2JErsidAV5g7FuMMRKe/ogFqT08Pz588naoSNxtHSIBwsDx8+oNFjJ1C2rFlFffHDhw+jdfB2dIqsUQQzPCyY093nibpLpKej9hMP+A8cYChVMEuRtRThVRFMOxQW9apCQCGgEHiNCCgD0w7wY2NgTggMpRnTIkQjm4dcx4Q6uIxsMA3jmrvpfIWJFLLSwIRB0OWLz4UyoX9gBKKpDwQ27rbTG4Xa+dWrV1tEoZKzUhjInnBEIs5yQ5Tde74TSq5eWdSPjVrDgay4DxjQX3jO9d+S3SON6tXCOZ1vLTfFgZEi60Nl7WLLFs2EFx11fTCAh3i7iwjbJW56NIhrJz8qUVzUmcH7jt8HBwVQDa4vvX37DqfuTRVzR0QNKYgwqlKmSGl3DaatEUzg74gaTDlXGMpIEx3BBhBqRGXERxrLUIKt1bBBMZM0kDNnDoERmvCgbrEc18Oi1nbGzNn06SetCLQHoxyRENALrvPYzwpfs6aNydXNQxifoDVZSylrhzEf1DLCGEOjlLFjRogmHYi89Oc6SBh2MPjQ2Afzvc0GqL7zsaRF+Q3UK6PeEfWmcEDc58iM3tizhDUuS4dzBt1KkQqMO2DhbEA0VbsWGMEjRo4VZw5RUuCDtGFbIphopGNrDSawh2GLWkzUY6N2FuuT6bhIW0XE0cW5H9cYvhBGLxoimdWqAntLZzZv3jw0io1Uo3XBMWFpLvYamCtXrRZNnxC1zcINsZIl+x+nuWcwrGOUxgrOPO4GtUa/2ggoIuWoHTWi0XJcO+nlbbkG08y5BlpMzCmylmowYSzOmv0lp3c/Ik9u1pOar10C/pAZ4Nla4zCKBtmZOIobxaVPn46vb1pH9x/cpx++3y/OPOo40RsA57Z+vTp2RTAt8Wg492QNppGBiUg4mjH5cA2mr4+3KNNAuUUINy/6jJu8oSmZVpbFpgZTy6+0jqTs2bOLs/gen1Gnnt0S9OoqO9QJ9apCQCGgEEjSCCgD08bthUGFBiQrVn7NinxZcnXuK9LvZs6aRzc5Hak1N5eAooT7GeXfr7JCjk6Z9//8k0pzd1Qo8ojA4N5LCF/5286dP+POqm25qc0sbmSzSXis3diwgyKifdDAxsfn31o7pAie5K60+DZ+35SNhiVslGnnlylTJtH5Ep1UoYygM6PbAOcYXWTxDRiQCxYu4qjPR9w0opToyghFrVnTJrRj566ouaLbJrrioluq7PSHsbF2bRdZGDpYD5T7PHk+FEYJUoIRbUNUrGaN6iJKsXzFKtFVFMrp6dNn6Efu6tqLlQKsB39bxN0vs3C9KLz5ffs6CQN0/YZNFMD3T+bmcUvwb/dyp0I8+B32YceO3aJLITDHmLKLLDpLajFv1/ZTnt9qWrRoGeXizoaYl4xGSdxlF1nUy5YqVYIOHjwS1UV2Pe/VbG6Iggf7h2ga6k3lI5Vc4AfjIh8bCbjvzYmjgWhigsY58vdoToL5IIUZXTCN5o8unFoagPHWiFNT58ydxwb9Jq6RzErvsEGAPcaakSYXFs53pR46KpStCv8150GtZHDIJEFrlbgbKpTXTZu3RNEtaEvOXTYbwf2iaGaFqFIQR7fuP3ggrsoBrfbs0S1aF1msXxqYSN9t2KCuSOP9h/9nEKc/I5VXe5bgwEBnZIyPjr16rNFFFsopmj6h0Q5SSVHL6snNdZByKteCuXTjzqgwRNE5tUzpktzBuJg4F2hwkowjit9ozifmOWXqDDrG9YXt27UR3WVBw1BO9TSNaDEaKG3jzsMNeD0DXPuLRjIBXEN7l+uL0TgIHaHRiApjgQ7ncROvZNz8J/1/d+8h9VvbwdmIp5idWWCDpl36dbVs2Yz6c2fXCxcuGc6lzaetRb3qshVfC7IEnYEGgTHWAVqB0a89F4hYjh03kZ0+l6NoOStHw0aPGipS7rUP6nBh+CKq3KhhPTao+/IZOWxKv3p2a0aj6IZqdg7051jP+1B3jg7H8myBL4CX6etfbWT9cX4N3Xa1tAPMX3Kk0YjO0EUWTqiRjOkdli/yAc2jeRHoS9IgxkG0D443yeMb1K9LnTt1ZF77PQWygwkds5HCDTmB1PLejM0edjJqxwAv19NiZ75ruVq1qqY82hY6wjzg0ARtoUs0upiD96G5Gmp6pSxr0qRhDJo0wwd0oZfD+nOMbtdoSocz7MNlE687eh1nAlIDKAQUAgqBNxABZWC+gZsWH1N+k+7UjI/1x8eYiS2KEh9rNBvTKNqfkN9X34odAkixRNQXqYz9OKqKKDWMj4AJwcKA1jdzit1X1K/MEIDBiMyDkuxIa8PdYNGd+Gc2UIdx5kvVKh+Lkgf1KAQUAgoBhYBCILEjoAzMxL5DCTQ/ZWA6HmhlYP7/lT2OR1eNGB8IPOB6PdT1IuqFdHSk6sPoRPQUKZe4tsgofT8+5vI2jnn91xviOh6kfzblO43xYE+GDx9NuMamMd/7qR6FgEJAIaAQUAgkdgSUgZnYdygB5odLq2WKXFuulUHqJe4/VE/sEcA9j6gLspRCG/vRE/cvjdLt6nPqnnreDAROcVo5rlJCk6ISxYtyqvUtbvRTkZo0bqjq2eJ5C5EK/QOndyMdHOUU+F9cxdOM70FFV2SjRkvxPCU1vEJAIaAQUAgoBOxGQBmYdkOmfqAQUAgoBBQCCgGFgEJAIaAQUAgoBBQCRggoA1PRhUJAIaAQUAgoBBQCCgGFgEJAIaAQUAg4BAFlYDoERjWIQkAhoBBQCCgEFAIKAYWAQkAhoBBQCCgDU9GAQkAhoBBQCCgEFAIKAYWAQkAhoBBQCDgEAWVgOgRGNYhCQCGgEFAIKAQUAgoBhYBCQCGgEFAIKAMzCdPA06dPad6XC2nTpq1Ut25tch/kmoRXq5YWGwSuXbvOl6nPoAMHD1NwoL+4niKxPL/8cpUvqJ9GR44eT3RzSywYJdZ5/P3337R27QZaumwl5c+fj0aNHKouvI/lZgHLlavWiK7UCYXl7dt3aNqM2fT99/uob++e9OmnrWI5e/WzxITA3bv3uGP8XNq1+zvq1bOb6BStzmhi2qGkN5fEzEteB29NejtsviJlYCbx3b5z9y65uLjzNQOVlIH5Bu01rirw9PYl/3F+VI+dA/H5HD58lHo49aN5c6ZbNDBxH2LE5Kl04MAhCgudSO+/nys+pyXG3s/f6t3Hxerc4n0i8fiB14Gr2XIcSXdv8z2w9pIL7iHeum0HNWxQjy5dvkK72QBo3aoFZc36rvj3OrVr0h9//MHXlCQnv1HDEsRYv3jxMvV3diPn/n3eSAPz/PkL1M95IPXs0VVcvYXn0aPHtHbdBprC1/Ckz5BeXL2TOnUqunDhEv3O+OK/27f7lB4+fERfLVpKq9iwl+895PtIjx3/icfrQs2aNqEUKZLbu82J4v3LTF/ABXetNmnSiPxG+4t5JRRdaUFIKN53/sJFGjjImz7v2J66dumUKPbB1kkkFEa2zic27yVmXoJAzMhRYxOUt8YGwzfxN8rAfBN3zY4537v3J7kMcKdKFSsoA9MKbn/8cZvWfLNWCKDUqVPbgbLjX4VAnDNnPjk5daMihQs5/gOaEW01MHFH3zffrqeLFy9R3z5OlDFjBofPS78Hts7N4ROxY0AYwffv36fGjRrY8av/fzW2uCKiVbBQASpdqmSsvosf6fF2JN3ZYmA+efKE5i9YRJ0+70CZM2eO9TrMfpiYzrSlxYVHRPI9l1WFgwf7OtJvXJRTBWcAESesJb4NAS1ev/56I8oQiW0E83Xij8icf0Ag1a1Ti8YHjKb06dML/KRMzP3hh9GMqp9OnKShw/yodOmSNHzoYHr+/IWQnfK9NGlS08KvllDk1Jk0Y1oElS1b2uH0mhADJgYDU/KuUiU/ineZAkxv/fY7TZ02k5qyA6Fq1Y8TAuY4fyM+MIpvfqtdtKN5SZwBNRnAFjkVX99O6uMqAzOJ77AyMG3fYCgkx479+Fo8ubbP0vFvJiYjTr8HiWluRshDYA8dPppq16yeoFGe33//g9wGepGX58A4pTXHJ83bIrj3cgrm9OmzaXJECL3zThaHE3d8rs+Rk93z3fdUrGgRypEjewwDE3v9408naRtHMuPbwNTidfPmzTgbmK8Lf9AejPanz57Rrl17aPrUCCpevKhFAxOOHhiQQcGTKCR4vHDKag3MtGnTkORHY/yGJ+h5dyStvW4D01G8y5GYJLax4guj+Oa3WhwdzUvia49skVPx9e2kPq4yMG3cYW3tQts2rQl55YcOHeFUmofk7NyXHj9+TJu3bKPz5y+SU8+unEbTTaTQvHjxgpYtX0Xr1m2k8uXL0lGuJ2vRoil91qEtnTh5SqTqZM6ShWrWqMqpUDvpBCsSZcuVIT+uWcqePVuM2UEIIo1tzrwFVLBAfjpz5hxVqVKZejl1J3hYX716Rdt37KJly1axQC1CJ0+epp9OnBIpQlBgwsKnEPLOu3XtLATkxo2bacbMuWIMV+d+dPjIEVq/YTPlZEXnl6vXyNtzEEcWMok6vTNnzlKbNp/Q8hWrhFI7xNuDVq/5lvbtP0g5eK4nT52mAP/RVLhQQbpx46b4Vrp06egq19JVqFA+ao76RV35+RcKC5tMOXPmoLPnztPHlStRkSKFaMLEEHrvvZzkO8RL1B4huricsWzAaWTA8X//I2rEUaPde/aKdVatWplatWxOmzdvox/27afs2bLxfPxYcX0nqu4EOACzo8eOU9o0acjTw40qVaog0qYWfrVUTK1unZq8H9WpZMkSpnv3G3tEgcmPP52gLl98LsY8cvSYGBMpZRc4yod9uMk4+AzxFHv+8uUrrndZYYiXFhOkkwQGhzF9HaZZMyIpX768IjUVa+zK+wYlB9/6+6+/RArtnTt3Le6rc7/etJOVLCMaTJUqVZTSFBo8gXbu3iNq52pzSp5z/96cipeWQkIjmK4vUC3G5DB/N126tBQ5OYwuX7lilX5BB6G8t0gzA2Z/8ZzTcHS4GnuRO3X6jPeQN5Ef/Pu3a9fH2APQM9J33Qb0J0TXjhw5FrWvBQsWEL+1h9YszacORzrCGef/8f+8fPmSkDrj6+tNH37wPiHVHDikZrxu3vqNsmXNyvTcTdTGrVi5WtBQmdKlKFu2d+lbjvICt+LFi4k0u5EjfISyChzAL2BEICVvENdEV2CegH3BeZa4oh52Hv93yVIfUX7e++3bd9Jppq9mTRuRt9cg+o0NDkS3v/l2nUijLFq0MLXhs3z//gPDM5ciRYoYdDeaFWScZy3N58+Xn9Zt2BhFd/9L9j+r+/vnn/eZf8whRLuysIF45crPgi/g7FgT3FjXl/O/ol+ZRpo3a8z8rIA4/4jWgcdCGUrG9BEcNJ6+/2GfMLyKFitKhxifTp068NpbCh6r3dPr13+lTJky0iA3F+ZlR2PQE3hwYn/0EUzMV2L56NEjKlGiGOOxny5duiJkTeNGDWnGrDni3CLNHZE1yKLJLFtAk8OH+TCtrLXId4zOH+RLBI/RlNMo7927xzzzR3rOBht4TuXKFVmOvKQNGzfFkBfYe6PxalSvRs/49/O+/Iry5PmQzpw9R71ZboGGICMLFMhHGTJkYD6/jmqxw+bU6TOCDmyVtdp9hRH1NdMLzrSLq7vI3un4WTuLBib+iChm7z6u1KH9p9Sje1dydfOIimDCwNzDsmagu7fgy7JeXcrk2XO+ZLlVWOAMOQRZA3oMDg0XNInnwYOH9HGlSrRk2XJTOdyxQztauGhJNNlZiGXqMpYdWr7i7u5KP7G+oOVJvj6eIlJrSU+4ceP/I9NGKbI7du6mhQsXR/vWMI7oEv0TY6+L8XkEDRidTawXf0PWC2QY9KXWrZrT5cs/C14P3gUZdprpIAPLB8iU9OnTGcrc+vXq0HSuCTaTgeC/m7dsF/pIntwfCv3Aw30AVa9elWCshU2aTFu27mBdwjOq7tSM3iTfGTLY4z++/P86jBPXrULf0H6nyxcdec8PCX7aufNndPDgEdE3oGDB/GIOH5UobiqjwJttxQjyoV7dOjSfeWZ2liFI1QZ9z5+/iJYuXUGtW7dkPSkPbdu+K5r+hvOIR89vkfmCM7zgq8VU8qMSIjMJ7/bt00vsBx4tLVSvVoU2MV/Be/hWP85iwqPn/57ubpzmfzka77XGS8z0ZOgJM2fNs1vPMuNLRrJigEt/sQYj3ir1+MQuMxLr/JSBacfOSM8fBAtSaMAcxvlPFIpQxKRg+uij4rR4yXJhzEiPKbw4+O8pk0OpBCucp5kJuQ7woD7cOAECD7U3K1lBDZw4jqrxAYbQxd+1dSPaKYJZwqvaqWMHYSAiPQ+1BbNmThGpclAsgtkDGx4eLL53i5VhZ5dBVJMFNoSsnM/0qeFCGF5nxXAyN1IZ6uslxkL6TyTP9cMPPxBGzb59BymCx7rKxua/ir6z8ASnSpmSUrNBO4yjN5NCAwUznTV7HpUvV5YKFy5I3kOGU8UK5ah3rx5C6ZS1MFLIyzVBEfEPCOJ0y/TMjN2EQIYXedBAV1bOl7Ag2kDTIidRbhYaEO5QQDHmpPBIgVtIyASqwvWlx7k2pm9/N/qkdQthNMIhMGCgp5iPt5c7z/+qmEOZMqVoNNcw4RnFtScwDDF+NjZG9bUo1vZOerP79XUSTPnx40fk4eXLSsQDgUnOnDmFcoH3IqeECgMLKVh6vIwa6+gjd/K/QTd9+/QU6VvDR4wWigTSv9aykfIv3cXc143c5MkSDWq/lSdPbhEZq8B75z5ogFDgsa8ffvABNWUDB/R66PARoQwg4mSJftuyMwKYosZp+LAhwmADPnB0yLG1tG1kkMi5wZhzYQfI7du3o+0rMLeV1uT4RvMBXcMhco/pBrVIT54+EbXL9evXEfQGDGBkjxk9QjiNQhkHGDFQvGU9k0wjBCZwWMBJ9CenzkLBmMzOiH/YWB43dpQQ3uATc+bOj9ovLa5p2EkB3KBgh3IkBedUKrbhYUFUq1aNKKeArJtFiq4ZDjBIjOjuI1Yq9DSvpztr/GkJKzZw6AQHBQjlELUs6dNnoGFDvYXyYq2+S09PksdWq1qFWrZsKozm9/gcoR4ZjYJw1mHUL2AFeCqfWyj9g5nXlC1TmvqzI0XSR4f2balF86ZWv28H+0+wVy0ZmMeO/8i8JIwKsXNFK2vg4NTWUWvPUrt2n9DoMeOt8h39+ZMRTMkz4SDT8hzIPTN5ASeKfrzzFy6Qh6cPhbDDAEYw1jk5crqY16LFy9jpcpGGslyFAZQnd24a7MMyxA5Zq90gjI2nfoO65MU8Jx0bXQHjRgmjzSxFFu9L+itXtgwN5PPtNdg3ysB88uQxTQgMFYaXDxsfGAsPzswQ3xHC8AZ94qyO49TcsaNHCsMGDmMvj4HiXciD42yo169fl5YsXR6DX7u69KGx/oGGsvPmzVvR+AqcVLdu3YrBk8CXLekJGRgLazWYeh72+PETnu+KGLrBoIHONHrsBMOzeZSdkdM4OwH6RP78+QS9rlu/UTQXGuQxJCoFXMsDoL+YySrQPGjcSAa6uvYjL++hrMd4iz3YuHGLcGZInmwUtTWiN8l3YIhA96jE9KfVYf51ym+J8R3oJ5iblFN32SEJngUHrt9IX9M9hdFoD0bhYcHslFsoHK3Qy3DO4BRZs2atkNkIFhjpb3gPjxZryBd3j8HiPEKmQFeEzlS5UsVo8hm/gS4EWQSDHY2/IMfh3IJDaAsb9nr+D8Ma6el4IE+t8RKpvxjpyXLfbdWzoAsa8SU/v2EiO0EvKz5p3YodNSe4vtqYt8rMhwQTAEnoQ8rAtGMztUxKq0xqFW6tggbC9B06SnxB1oBAEdD+G7wz2t9bS2mFQQFmDyUUkcgVK7+mwKAwwaylwghFXn5PP55cA+oM4WGVRtsXnT9nJSSAI6AvhcCCEIUi5x8wkebMmiYio/pGMNLb26J5E8GEEemE0f3jjyeod18XmsZpSWD2stFQATZCR43wjVbfKA1MRBwhHKpyJBXrgvCGAIAgRBS1YcP6Qlg3btxAGNJmiikaF2BvzJQl+XfsCdbuwsY80qEQsdQqw8DB2t7BODVT6mTDBCg66MYIw+8R7z2843q8UrKxrn/MDExtIx4tBtLQ0e8rattgXFiiQe06IKTgWPhuLyuPbBRDGZnIShX2F0LUyMA0o9/u3b6IVv8r9yQ5G616OsD8LBmYct36d05x1NxWWtOfBf18Xr36R+AEAxTCBvuP6A0cMzAwv+TIC5wXoEE8OCM/c/TdyMDUYgJ8+3GzFGAom43o/83IwJTCGUaUnvcY0YcZDohuurh6xKA7IwPQyMC0xJ9wfmFw47wCi2Hs9JA1a2L+VhqIWDvHGAO8B2cHtAjeF8m1VDs4OwBn6neuS0QTKChVUJK0j7UIqh2sP0FftWRgamlCu1f4d0sGpusAzqLQ8Wk937GFZ8r9Cg4cL1JQzeQFIsXa8eAcmDV7rnBYRkaGUdZ3341q4AVHzEGOblmid/xNTytm6fNIWx87bgLX0nemYsWKCH6GKJp0vtliYMKwdXPtz4q0Dz158lRktZw6fZY+4MZmLpyxlC1bVjFfyOPQsAgRwQK/zJkjRxStSPmipU35byOGDabZcxeIen+tHIZh26efq6HsfJczcZB5I517ZjwpWbJkYl5mesK7775jk4Epz710eBntNSK5RTiDQn82J3ETOHSwhyNUW/8KcMx4TOCEcUKXMZNVaL7kzNFoIxk4bOgQ5tcjmfd8wA6FQfR+rveYNv+JaoZlLS3YiL8a8dOcuXLSZc4cQJRU+x3IIb1+hOwVZBHA2JowMTjGnubJm5tesq7z119/24wR9v7SpctC5klnI76TgZ16+/YfsHgetWcIhursOfNEpFXSLeRBEGdOaf/N6NxJHRYG/PjxY0RGkp7/DxnsyXpDSNSZNkq3l+fZ3n034utSz4KzCjX9RrSKAAboSy8rbNE7ElQAJKGPKQPTjs2018BECp++hkMS87Xr14WgQIqYvQYmUk1Wff2NSCOFoBs+Yoxgukbf0yvVUAYRdYW3aiIzdBxGpN5lz55dzFUKUxiKeJInTyHSO2+x91TPQGWKFCKgKKJvxEbgUI5c7Nm9VzSpQApMLmbI8kGaDNK59N334C0MCpkkamUyZ84ivMNQ4qG8Yq4PuKPfQDdnThFaKVIlwcysKaa2KEvaehp9qhCYp7W9A6O3x8DMkyePSIfR4wVlS//Ya2AiemRpX7UNLfQ0qF+HjAaPtn9D/AAAIABJREFUHTNCGAvoYom0X+ybPQbmAFbQoNzBWAua6C9S4dw9h3CkqZdIIdM/tjB6/TubNm2xmdZkNz6z+YAO4WV/9uw5e2qriNpApI7DwMTcp3MazYoVX4tpgx47ff5ZVGRc67gwU4S1dVuSl0gDNq4GpjRKjM5c/Xr1OD1sawy6S5c2nU0RTEv86d/0xpV07dqvVK9ebeFJh+ENB4swGBxgYGLftnE6LWoQkaZ1+84dkZYMgwHOLG1DHC1NKQPz3+6gSJHduWuXVb5jC8+UdOo/1o+dCX6m8gJp5drxpMIJWkI6NIwW+VTlaDV4u6CX/zrk2itrtVkgyDQYPyGYynH2SvLkyURK+VpOycQckEFjycBEaqVT7/6C37Vr+2k0GYCxBI9lWRfEGUdoSqXnpdo6YiNHgeTrI4f7iBIZvRw+deqMKT87e/YCK/+cDfNf9ogZTwKfhoFppifYa2BiX8x0A8jNs5x1pT+bE8ePFTJd30gJY5kZmJKmzGRVb6ce5DbIy9DAnBIRKlJUUcaA8hQ4OEBLKDHAY6+BacZP8+bNQ5kyZuIMqinRvnOHS6b0+pEco2f3LjSXjW09b0bWFNLBYazqO/hacvQl49IFRBCBE+QQmhe1b9eG/Mb4WzyPwEHvIJJ6qKRb/H0jy1Tw1gKcIq/9jaQ7Lc0HjBvNWXNbY/B/ewxMe/fdkoEp6c5Ij0XWHbKU9N3yLekdEZOCaBanvp/gMjM8zZo2fut6dMRQ1Oz4B2Vg2gGWvUIvPiKYsvU6Ug5xfYWWEcGTiHQgPMEclcuUMWOUMNV2kd2ydTuNGDmWfH28hDdsAKeXPHv+XPwWgl/vcTQSCvg3CEfco4Uax527dpOfnz917/4FgQl78lhGUQU93DAif+Yazfz58nFa610hlM6duyDS36CkyLki9RWplWaRY/3e2KIsSW/yrJmRolYpviOYMIyN8EJkS//Ya2BCQBjtK/C1NxL7gOsEQQuof82VK5eIKsuOifYYmDDMkNYVHBIuUq6h2NSsUU2kS8naS+26Y2Ngfrf3e5tpDd8ymw+i/mjWg9pK1MyiVlJ2X4YQR90Q1gA8Z3K92/IVq0VaujbdzIw2EyKCib03O3Nm5xRZC7akyJoZmHAgIKsA5xc8I2WKlNHGA96OMDCRionUW5QhoEZImxWAlHqZhQAHFx4YpC9f/i0iGNa+bwf7T7BXHR3BROowHFB6Pq3nO7bwTHn+J7ABMY6jhGbyAmBpx0MNH2qQUaevj/QZnXt7Za3WwEREBw5SWY6B9HEo5BlZHiJNVt8dFhkCeGCUISqIdECk6uV6770YTkaMjXdkCYyM+qDuUsosjPWc5ekPPxwQBpFRBBP/Bpmrl8OoPzY7x1rei2whM56EDB9LeoK9BiYyTsx0A7OziXRKZGfBUSt1kX9p4qlQ1p16O8dIkbU3koXxJCYwdOAA+IB1BjhI4XSqyH0fkKqPSL29BqYZP4VRD9mg/04Tdoj37usazXgBraBesgtHqZGaqdeHtJFAWzHSRq8Rle/Tu4foLt2Oo7venCJs6Txq8XJEBBO4IsCBMis9/7fHwLR33y0ZmEjVncJRYyMctBlrWlmB2ks4pIS8+s/BldibCyaYMIrjh5SBaQeAsRF61ur49Aq7tRRZmZaKtCLUxKEeALUq8MogvXEOp91AAMp8eVnz2bJFs6hrSmSHMhgSSEutwXn1UriiYBzCtRzXjeDOsBkzZ3NDoC9E+pveQ4dDiOYbqI37668XQglEMx9EGfpz3ScYPArl0XwIgug2M0J9u3swC9SlQBlAcyDUgU5iL5qsL5BzRYqcrMXUMkrJcG01MJGOhKY8qCfCd5GGi/pXGc3Bd8AsYZxb2zs9E7LE+OARRF2oEV76ulSsLzYGptG+Yix71yF/A9pEDSLqjWW9kT0GpqtLX1FfizpJT05zRjMKeF+h6CGNS/9I/LR7YA1j1NzZSmsyHdtoPvimNKrhvEG9LMZFcwkYykh1Ks9nAjUoaMLkw+lYUFahyCJFVtIVDGc9RrLTrL01mFqBZ5YiG84eVjiarl27booDUpuN6A4edRhglvC2xJ/k/sILDn6DB4o8jHR7IpjfcQdVKOdwaBjxWOk4wdUQqAcEf0P6Ps4UlJwBXDNcmK9rGTVymDCkEBV48eI5R8mjrw+pXKh7RQQKNXHxcc2OHeLE9NXYGJipOK0b6fdDvN0Fj0UDoEFcX4X6X2QLoHmblk+jOQsaxMBpIuuh9ecP/Nos/RsRo5WrVosGI0byAoqnfrzvOe1+6PBRfG5G8/2LDYWzBhk81apW5br7xdEUvNjIWgwAY9KPSz0GuPSLisBo+RloCA5QfXYK3kHjNB+fEaJpHxyaMCaMusgiPRFrgPzFg7pBH67B9PXx5qjnJ8KoCmFjugHzjvCIqYY1mJBveFDvrpXDls4xHDlaZ48ZT0LNtiU9wV4DM0uWzOLMGe113rx5hfGkP5uQ1Tt3fSd+B6UfOgaaNQGP2pzKjtRjybvsrcE0SpFFGQ3q3tFVGxkUSFuGg0nStr0Gptk+nOG6RcE/dN9BU6penKov14R7VFGvDFmHhorI3NHrQ39wZP0uXyNnL0ZwJksHAhoZItOoMF9lZrZH0N9kSjewlvz2IgcXbK3B1PJo6JQDmW77cxPAn346RUb8XxqYUrZY4iXQ4WypvTUrk4GDSDodQXdormhEqw3q1xN9N/SyAgYmmkdp5a0yMB0hyYiUgWkjjlDe0SUONY9IvXFlIYRULXjp0CkU3cNq1azBXcfmc7rITu50Wlc0xEHNBjrkbefOXqVKlRAdxmQXWXgrtb9HSg6E9qJFyygX/w7eKelpkdOE0J42fZaYRwlWHlCzsWnzVtH0AcYiDAH8HQoYOvWBqX239wfh0ZHjwZhE6iK6y0IxlPfPSYNy7bpNnDKbld7h7rZYAzqA4n25rhbNmogmBb/9zqlCQZMoGXsO0//X8ACNEeBdRR5/EOe73+eGN2CIiFyhIxeMTe0DDzBSMpAiVa5cae4UeokbGLUX9VRQ1qXhi0gFFH8UzUPh1OLWlNMWlnBqo9wbNAFA59rZrEziQVMBKKZQRJE60ZD3Bv/3H/4fNGp5n7HGs37DJgpggyhvvjzkxJdzozGS2d6h86UWE6RIwnOq/WYeVmTQsOAY180ghaU1Ky3z5i2MgRcEuPZBV13t2G24k+LXnBKtpSsYxloMIMSw90b7Kju0GdGgfh3Yb6QVSYHszs2WpCKlxx3K6YKFS6Lo34h+odSP5Mj2HT4r8oHBg461qI/SP9o9QJMWKFRy3UYYf/JJS0HHttAavgUvptl8ICgDud4UXZ0REcG5RrrVSK4bBh0iFQkK+zWmxXp1a4kuplCSgznqvm79JkHj5cuX4e6Va8Vvcc47Mi0DT/APRHAQWUNjBG0XWaQgy73s2LEdZeHUu4Xs/Za0C6MWqexa3gMaHcW4guYaNaxHrqxQX+ZmWkY43H9w3/Ccgu4s4V2hfDlhrEn+ZrS/6Pw8enQAvWAcYIAnS5ZcZDOgSRc6jiI1TK4Dho++7k8q9VAKYQhBeVv19WrBY/HfSKcEX0JHaXROLcN3FKI7L857y5bN2BjoI4xrKK7oboj5NGDe1LlTR8FrtOv7gv/tAHdmhvPAn50DRqnpNoqDeHkNEQ10PkXHZ6Q3QobUrlVT7C86DWt5CzIKUNstz0af3k78zgbR4RvGI5wOp1kZxvUm6Ih6+vQ5SpEyRRSfxvtI8wMNoAmaLFuQeEH+5GAZgMicmbxDEy80YtPLC9m1Us9Tu7Jj7w82MlCbBxqHXOnOfAuGB7oo44FhV6d2LdEx3F5Zi9+D/yFtus2nrXndbUQTFPBT2XUZmSqIPu1lmYgHZxQdXi+w0yglR+p6MN8vzvghKoQI1CqWo5gn5gX6F/XjfO6gkHpwF1fQqCwVwRlG1+Ns3FEd8gNN+2Dow5EJukT0Dl1k4dwoxA4RIzmMfzOSnSivgDGu5SvITDDiSdhLMz0Bzdog29Fspww3xirJ/GzLf9ffQE7ijIL+JD+SPAyGDJzN+r0GlmZnsyePh9RkNHDCfkNe9OWGeHAkSd6FLC/s/+98JqFDfc78ErxUL6s+5l4O0GvMZGC7dq3ZkflUZKhAvkA38WSckQWl1d30azaiN+wpyoaM5ApoAPSLpofa78gSIuBRhzuwo9wC/z/ui7akD4EGFy1eahdGkPXgs9oGetCLzPQ37XnU8lv0Z8iQISPrOCv47tdSgl/ou8hifjBKFyxcxH/7iBvklBK0Dzpp1rQJ1yWfNuT/Xmzwo+vwhAkhQpe1xkts3Xdb9KzPuQHm16vXGPIlNDbSygrckZs+XXqaz+uTckrPW6VOFC9MP4kPqgzMJL7BSWF5EPSoU9A38bBnbUYecXt+r961HwFE7tB1EUoMrrdBCpNsBFO1ysciNTshn8Q2n4Rcu/qWQkCLAKJmSJ3vwY24jLpYK7QUAgoB2xFIyhEvfRaL7aioN992BJSB+bZTQCJdPzy5iNIhzWXxkmUiQiNbbcdmysrAjA1qcfsNajNwRQ68jjIKCsV2ONc6NueOlo35DtOEfBLbfBJy7epbCgEtAojkw5vfu1fPGE3XFFIKAYWAfQgoA9M+vNTbbwcCysB8O/b5jVslok3Ilz906ChN4FbYuO4kto8+vbkzp4YgxVc98YsAnAQ/cFoj7vlCuhD+F+3Km3GKNep0jeow43NGiW0+8blWNbZCwBICaEKDdOWEPoNqVxQCSQ0BfUlLF26ehi62SeHRlsW05fpi9BqIi6M/KWCi1mA7AsrAtB0r9aZCQCGgEFAIKAQUAgoBhYBCQCGgEFAIWEBAGZiKPBQCCgGFgEJAIaAQUAgoBBQCCgGFgELAIQgoA9MhMKpBFAIKAYWAQkAhoBBQCCgEFAIKAYWAQkAZmIoGFAIKAYWAQkAhoBBQCCgEFAIKAYWAQsAhCCgD0yEwqkEUAgoBhYBCQCGgEFAIKAQUAgoBhYBCQBmYigYUAgoBhYBCQCGgEFAIKAQUAgoBhYBCwCEIKAPTITA6dpC7d+/RzFlzadfu76hv75706aetYvWBY8d+pOkz59Bvv/1OocHjqUCB/LEax+hHf//9N61du4GWLltJ+fPno1Ejh1LatGkcNr7ZQPjuylVraPXqbxP0u/G+sDh8wBGY3L59h6bNmE3ff78vTjQXh2XE6qdPnz6leV8upE2btlLdurXJfZBrrMZJbD9KiPNlL93EJz9JbPir+bx+BH755SpFTJ5GR44ep+BAf6pYsbzNk7KHVuPyHZsn9Ja+uGPnblq4cDH9/fIlRUwKpnfeySKQiCt/u3r1GoWGTabjP56wSBtv097aQ/OJmRy3bttBCxYsIvrf/6LRzOuac1LVMRICT2Vg2ojy48ePacnSlbR8xSp6/OgxhYRMiLqb8SgLwCVLlwuDsGnTxtSjexfKny+vjSMbv3b58hXq5zxQXFIfWwMTI8MYg7E6fWq4Qw1MjP306TPy47sq8fiNGpYgBua/331KI0eN5Tvckifod+O0ofH8Y0dgcvHiZerv7EbO/fvEiebieakxhr9z9y65uLjTx3xXqqMNzL//ZsVo8lQ6cOAQhYVOpPffz5Vgy4vN+bJ3vtboRt5H+/zZc/If50ebt2yzyE9w76mnt694tx4b/NaeFy9e0A/7DtDy5asoF2ObOVMm2n/gIF26dIV8BnsIOsQ727bvpDVr1lLBggUI95mev3CR2vG9bA34Pttbt36jufMW0qqv11DdOrXIy3Mg79P7Yhz/gECqVvVj6ta1M+XJk9vadBLl3+3FNFEuwmRS1ta2n89d7z4uNG/OdLsMTHtlX1y+E1u87T2rsf3O6/5d2KQpdOjwEYqcHBZlYBrpD8eOHbeLdxw+fJR6OPWzShuvY29fF+bxqe/p12Tt7MYFAzOaicuYcfltfOoYcZlXYv+tMjDt2CGp8G3YuJkqVihHgRP9KXv2bGIEEOCECcHk4+NFWd99145RjV91lIGJSB8iU0nLwHw9hm2cNzUeB4iNMYLpQPjev3+fGjdqQHGlOdBawUIFqHSpkvG40phD37v3J7kMcKdKFSs43MCEMfPNt+vp4sVL1LePE2XMmCFe16bdj9jsqb3ztfYNGHdfLVoq1oxLttev32SRn8DwmzNnPjk5daMihQvRH3/cpjXfrKWuXTpR6tSpo2EH43VCYCidPHGKQtl4z5c3j/g7/n0cG4aVKpSn5s2bUHBIOEGZ1L4DZ8ggj8HCeIRB+fz5Cxo+YjTduHmTJoeH0Hvv5RTG8LlzF4TDJEWK5PG6b/E5uB7T+PxWQo9tbW22GhFG87Yk+0Bj8zlK0unzDpQ5c2ZBX7YYK47Ex96z6shvJ+RYthqY165fj8Y7rM3R1j2z9T2z770uuWZt/fbSfGzGs/Qba2dX/1v9mbM0dmIzMONTx3D0viSm8ZSBacduQBkLDg2nHGxUTmejrZdTd1Y6ewnlBQQ4YWII+QzxjOals2P4aK/GVdmXgykDM7Y78Gb9zpqhYLQaMPyhw0dT7ZrVRaQoLjT3++9/kNtAL6Hs25PK5giUkwrz1+9HbPbUXjzt/Ya9/AQp9EjdMspwgAHo4zuCAsaN5syPRtGmLg3t9OnT0wA3Dxoy2JM6ftYu2jswfEOYH0+OCKUa1avSjz+dIGfnQdSxY3tq3+5T5tFzyMW5T5QT0F5s1PuvH4G4GAeWaHUvlwJMnz6baSdEyOu4fOf1o5S4Z2CrgWlviY2te2bre0Yovk65FptdtZc/x+Ybsf2N/swpAzO2SL45v1MGph17JQ3Mz9q3oY2btnBa19dRqbJaAzNLlsyE9IF5X37FaVkf0pmz56g3G6P/8LeQsgXv+hi/EVSIoz0XODLy4vlzKlq0KN24cYPTz+axsXqPlaR2NHbcROrRrYuIjs7gWsoO/F0X57706NGjqPe8vd2jPP9YChgi3n3EabwZMqSnnbv2sAGcIiqCeePGTQoLn0Lp0qWjq1zjUoGjBHlyf0hTps4QdRFIJYOxsZGjtDNmzqUqVSqLOXy9+htCbSi+nY0NbPeBriIioU2RTZ48GS3jVLd16zZS+fJlCanDLVo0pbZtWtPmzdtEvWaRIoVEqtqWrdvp5s3fqHu3L0RkJE2a1Lz+mHODEZ86dSqhpM6e86X47bXrvwqFoE7tmoaKK8ZBfUZ6Xv91fjdTpozk7TmIsmXLanV+efLmphLFi9GePXvp7Lnz1ObT1lSubBlav3ETHTxwmMqWK0N+XG964uQpUVuSNm1aql6tCm1iZRlRrtatW1I/jnSBBrAXmMfDhw8pR47sdOHCJRrENYJIn1741RL2oH9FI4f7CrxR+zh5ynRKxhgGBwYIrIAR1n+Bo0KHDh0RtbRwYABTPJYwefL0CSvfEZQ6VSq6ySmE2bJmJV8fT4LCLulkAc9/xcrVVKlSBSpTuhSVLVOKhnEUqGmTRoIGjzLmz589E+mOlStXpD//vC9o69dfb1AWVsquXPmZhnh7CJwRtfrm23XUulULpuXCjFsr8S1trY3R3jfjlPIFCxeJ9HLQCYRQMq69QDrqqVNnop0h4FqrVg2RIrl9xy5atmwVFS9ehE6ePE0/cRQMdIQUWTPcy5QuKWgT2Nq6z/v3H6Q58xbweUlr0768fPmKNjCtQNAXLVaUDh08TJ06daBGDRvQrNnzTPcU+IImtPvRqGF9mjptJr169Q/Vr1+bAoPCBO/wHeIl6o8RGURqqYeHGxtY1YSjC3XR9sz3Gae+4gzjXJcoUYy+Z76F9FSnnl056thZpP4vXryMz3M5cdY2Md/DnGDEgT6wRwUL5icP9wFMa6kpMDiMafUwTYsMp1+Zny386t/oZ906NalmjeqCL+D566+/mBcG0YGDh2gap+/L6KWeHeNMwJCcNXPK/7F3JvBaTd0fX4oMaTAmlEpCSImokFIoJfMU0jzP8zzP863bnERKKqFQyBSipESpKHOFUJEh4r++O/v+9z33nGe4Pfd279s5Pu/n5T5n2Hvttdf4W2unyYwjXxo0aib169WVVi2bKq8dkEmTp8mTT843cgZZmdnBjiB1gkwam5QsR+k/B7QeDWhyt26ddE9/JxN0jvny51f6lJeXX3lNPlr/cYqc2bNnbwpNp01JVnldRjOzy2XRM88ZuQ0NkBE413YPUU+NvEDuNFcaUN6BM79ly2dmXaFXUEbXrf9nP33yyWZd53Vy/HHHSQflswuUp+Fj734dPmygLFUZ75X9wNYJvDKe23V/N2pYT75XOTZm7HiVJ3uN7Ni8ebMwN9YKvYU82LRpi4Gjo0c//+LLFBiklUFeXWTlbSTdZ9dmucKtH501W/lzh9xc40aVe6VMFpMMZutWzQz8es2atXLaqafK4EF9DSwb3mJfP//CMimgsvxLrQFEp3z/ww8peuBC1Rvwau9eXVUnlDey0m+cdhzuXgU+midPHpVN82WlyhyC2B9v2Kjf7yfnFT83ha3sOLzypfYttdKsKbSiB8OPu3aZGsi9e38x+/Qk5TU/Xjz7rDMNrceozipQ4HSj/0AIoA8nqTOObmKcyF90h9Vft95ay6wTcudc7fMAz2A3wJfo9VgczAcfuF+SJkw0sgNeOCrHURH3Bcgx13FEdiFP2FvokTJlSqfQw95n1xZ9Yfm5gupuK7O9a+vqtVo1a5j3rXjrHSlY8Iyo9ht2Wa5jjklja1l7xmsfottKlrxQbYBJRp89pHYY417zwVr5G1n5nw72ypcge2+CBk6Qzei6YsWKqC14ojynuqGFojlA4EVbS2wtq78Kqc1F8LN1y2Zy8cUlzRBAkFhZz3rt+vEnmanrf/ElFxn7hj22UfmghgYOO3VsKyu1DMLdc9gb2E6x8MyP+m7QKddcU0EOrsPRvnSF1+wFjwbx5IaNG6Py1j///BPRxgiS8+HfU1MgdDDj4AjrYNZRWA0bllqjo3PmNFBZmN5mML/6+mtp36GrjBoxREqXLmWMzfHJk2WCRtoxwtn4SeNGGsepW/c+8oU6ehOTx8pZqlCp98KhOfvss1JqMKtUqSTtO3Yzv/fs0cXUHqKgq1WtYt5vL6COnbr0NLWWHdu3ERw+jFaUHhDZU0452fwOvBdFj4NAnWf9eg+ZV9hazRIlzpNv1IkYrw0WOnZobZQLjgLfxgAgU3WpOiNNmzSSgYOGmmcxPpkb75gwfrRRShs/2SQtW7WXxtqoCMcDQ3btug8lecIYKa5KG7r00b8NHzpQKlS4MnBsF154vvnmgH69jIOxVw0n6HaiOjDezAjOeGedI0ZDs6aNZJcq11ZtOqhzfodRPtHGt2HjJzJ29HDj/L/44kvSuWtP6azKos799xiFy3ygF8YXihMBTgOlippBwUlknTDiuL9Hr/7yrwqqgQN0rGpIzZn7lMx4ZJZZC/jFW2PrKmIcPH4vqwZ5j+5dVFEfZ7LnKJ3kCaNN3Vkkmsx+Yq4alJ9Kf6UZMMfROta2rVukyq57M5b2v1nbfrqeKF4EO8J6yOB+RkERKBg5YrA6jyeYOtjcuU/U8XWSD7XZQhDEzGbJgtYeh5S5Vih/ldSqVV0hu3uNg96pc480ewjaYQSNHDlWxukegs+gRfMWbVUBVVREQX2TlQ2ie6FChQwfxrvOtoYo2rrsUaOuTbvOpunVVWpcUxODMcb+JpAUaU2p7XZ5ws0u8j7WlDWYpO8qpM6FDYKwl49Sp9xe8fBR3jx50+xL+PSgLEiSImosuEEkHMz+A4eoEd1dbq1d00BgkYMYCyPUySCIYvngootKBtZoI6tatu5g9qS3NsvOw+UbP4i/5VfkpZUD8AL7/fTTTzc8m1eN9sN9MccRCvP9WQN0jJPgDzXD119/nZHDrNcCDfTgpGHwEpB05YxrSJ+hxi283l2dU/gLGfWHBoGMPNY9hJPWs3tnI18GDhpmAjY0V7nooguN/LHrikwNurxygPuQ0zgO8B7BAe9+he4YpX6y/zINynE/eoAsNM8PGz5Gair8Gb1i+aWUBoDQoRiUyEzg6DSJadO2k3Ew7e9+ugiZ3K1Hn0Dd521w53V6LI0bKrS7RfOmKXrjMnVUOnVsp8bma5I8cary6mijm9HTK1euMnr8CQ3ALF7yggk87la+pkSAPe83znZtW6VyBN1xABHt3qOv0T8EbXDk+b4bJEGmB8kXHER37xDMhtbwnBmLynLGjrO5WxFXXl4k2IuTlidPbnVEW5vgLPYDYwax5dZRuroD3UeJwv333m2CpaAPWDMbFIrFwWQsG9ShdnVIrPti2tRkDbauU8f/dMHZzZEjRyrWtmvbtEkDgzjbv/9Pw8/IqvG6ftgpQWtLMyE7ptIqZ0ZoAC0W+439GGRrsff87ENkHEEAvsdeQZdZ6L/VwTZAzASj2XsFCxY08pcAdXeVCSQwrr3matMUL2gtrRwhgQCqZN269dKiZTsZprIJlIh7uXLJynr0KvYQNiT6qU27TjJuzAhjt7l8AF/GwjPsKZIujRvVM++0c/azYV2EC453tPdHkrkE5IJsjET3eTjc+ikjvx86mHFQ13UwUVjWobj/vru0luMeUyvURRtTPD57jlE+ycljTD2mLTIfPLCvHKtRll69Bxjhi4NErdEXajCTmSITRsarsQoWr7GJI4OjiILPpY7p+PGTpXPndqkMKDZ8oyYtUjY0U3MhE0RT+X2SGo4YJ7ZwuZgqs4ceuE9aq1KgVgrnyRqv11e5TpqpQYPAo6mGbQqyU6PQI9SxRmhwEaXqP2CI+XcMOwQhkXMcQa7evbqpcB5r/t0ag999/70Kr/ZysRqiN91YVb/TJs3Yimr07TTNPL4DPdWxQolEgvVZWmMIINTs5Y4l1vF5oTVeKKZXcdpvYPA1Unp1VMMbAxJ6cmGgNdUmOvyNyHAsDqbb5MmuJTyw5PkXNZq6MpAmOCOPagadrMONSlt5DSIOAAAgAElEQVQunABX+QY5mO433TniJOOskv2GZ8l2Fjr7bLOeXuPA3VZ+6+Wu/X2arW+lAQT7XZSpNeC8ewiFs0qzIfChXUd3XW66sVoKjf3ofsftt6ZxeuJZZ+tg+q0LBgIO2a/K9+ztfft+k2TN9r2q2VZ+4/Kuubs/vb976fa1Bq54nsxJNc1uEmRibb01r34OZtB4rRHi7ks/w8H+joPprelGLpFpRKbt11rIWBxMu2a8N5EO5tdffyPtNLj35ZdfSq+eXeWWWje7rHjY/p215DJoDA2yIRdBCmCseOWIV874OZiF1FHoqDL3THU4yXDv0NrTSPIkHhioH1QefdBCg2uj1HgkOOh+K1bZavcs+yMpaZIG7tqmCkicfPJJ5r1WB0Evd+72dz9d1EAdzHYdugTqvlgdTNtMyN17wLOHDR+ldD5gAnbIUQJHgwYPkxnTJskbShs/g91vnGSWyJbay+tgNmrc0jje6Ih8+fKaQMExmgmzF5mVIPniztE2bKv7H0LIK4/9eLFliybGwXxn5bsmgFFes5A4psj7seOSA50SnDpkHUFQ7p+/4GmDtrC0PBQH06Vr0L4ADg+dOiuaxi8z7weRtfxMhvgtzUoGrS30dp1eUEWx2G9ff/WNr61l7ZlVq7TpkY99SHbUG6gNol80e89PtrPu3ve5+53Apft9+1urFk01+FsjlfyMpCeAO3vliPtdAsjReGbFircNYu2WW25OaRhn5+xnw/ZRG9PW+WNDRHt/EG811caaOOZBNkboYMauRkMHM3ZaGceGLBIZTIQ5cJUpU6drtHKuiRoTLW6jWaJxCoWCeYHfIHTtxTEKebVLIhHoeir47fWGbqT8qnSIwOA4tGndXDCUXCXOf+PoYTQThfz222/lnrtT1yRhrPbuOzBVVzXXgCXLxO9kEwsWLJDyfYziytdV0ujxSJMNGqYZRRogAG+wEbVKCke98IISKc8AN61WtapRvFzMu2PnbikOBwLGKmkisyOHDzF0cQ1ZqzBwUojUDlSF7R0bQhKY4jc6X2uIRnIw/WjAN91vWQc32vjicTww4Nz3NWpQTx32jgql6ZnSkdUKXAzL2io00+tgEuFmfaBrEE3+1GwZ8Kj585/+b32amyCIq4DjdTDJks17aoHy5rdCVp2unhhb6XEw3fUAlk3DFusEWTr67SEg3Tif1rGFz1zD45qrKxgFGUR3qzxcPoxnnaM5mIULFzYdT1/RVusEjHb9+KOBvSbCwQSRQFZq7y+/GhkxT4NOwL4wAN0rsx1Md88xjlgcTLvG6z/6OGEQWZOp1wAdsExgYDZDgdFkx2jplJ6upHGoijS3ApElgwgkuWLFq0z9HzDCeB1MILJAv4C/U14B5Jj9R8Y+Ix1Mu0fYVzbLYfdrNNmKjEKG9+0/2AQhyJ5t37HT6Dt371necfeu3+9+ukj+PcroD3ddI9WjBWUw/RxMq9t+++13A/XGmeHKmfNoU66AjHWNVTtmv3HeUqtmqm7r7jiAyALDBTlEABeIfHdFh7hNA7E5guSL62C66+XtQh+JF/ltxKix8rqW1uTLl990ciaIFc3BBAK98OlnDTQd26Cnoncyy8FE/gGZtcgj7+bzczDt3yjxeGHpMoWA+q/tTuVT1+EC2RWL/QZU3M/WsvbM+2s+8LUPf1NHPVYHM5q9lx4H82rVn+3adzFZc3Tlc4ufN9l4Mr1FixZJRdpDdTCj8QxQefYawVTsa9bZztnPhr3xhmop9g0OZrT3BzmYZPLJfgbZGKGDGbsmDB3M2GmVxsHkUSBinbv0MPUS55coIaP1+JKJk6aZ/7YZN/cTrnNEhBKsPRE0jA8cUjYxisVr/Nuapa3btpl6JY5C8UZlia51UIgmUWbeweUq2c+2bjO/e7N7dnw2OtdNO+Fu1XupawIWSlSVf7cZIXu/O5dDyWCWv+oKxfZfpBm/7mnGZudNHRAwQ2BAkRxMN9JuaYBS3rt3j0alBpuhZ3QGkywFzhxOU0ZkMBH2HJkTRBOyxTtUMRKIgH5Tp83Q43UWpalji8fBHDdmpNZQPG7g3NDvmKOPSZUJTG8Gk7W/VetWCZ5Yg9Wuud8eAh7dUXmYa6TyORDIrJTBxHAGOgwskXqVSBlK7/7kv4MgsjYoYvco8NQLzi/he5xMZjuYZDBnaU0bUeXdu3fH5GAyV1AZwPiAyHub/ADNot6pjMIrg5r88DwBLtvkB1gTz3XQ8oAtn35qYKY3aHdkygUOZxdZ27yJOmiQKtRGul2P48lgFtd6PJ4/S+Ugc8WIvVyDLl4UAPSN5kQFqb5IGUzgiNQHxpPBRF78rNBxDPOqCgv+66+/TT8BHH/XSAWZg64Bporc5PL73U8XRdN9h5LBpMa5l6I1CBZb3eHSzktngiZBOtNLc/dZgoI5teTmpJNO0t4Jb0jfvoPk4YcfSKEFzxLEDpIv7hwtWgadbWlJNo4A2YBBw01NvpcXyWAi34sWKaK1oz8ZR5MuzOhdrxPt8gjwa/iBEhqOJvI6dBmdwUTfAVM+77xzTWmHN+AWKYM5duwImac120Fr6302VvvN8qPX1oqk27z8bqHRQfSLxvPpcTDJRsNjwEcJFrBHqZ2355e6/HsoDuYPWrscC8/crD0aSOr06tHV6DrOyIxkw9rxASWP5f02QO/aEHRAj2RjhA5mkOZI+/fQwYydViZlTu0IQpsaPXsBy+ygsKxzihQ2GSWitd179jHdEW+6qZox8ilwrlL5OvMcBtkwbc8PXI/6NVsL6Tbj8VPybHyMLQqdEea5tIGLe5HlBGpoBW0ubbrB5rQQPaA2GPIYJEB5KYrmnbvUSWbz2o5pGPFAZMDcg3mnrjCn1jVQawq0gQYMb7y5QulwXwosNtYaTOA9tjYKZ7CXGuPUqtJUIGhsJ2i9H90mrZCh2Q11VsWKFk1Tg5lCA6Vzn949TK3gM88uMXUXGtSKWoMJPa0xH0tmCxgHCpjmK9RytFH6t9KsEufzRaoFPEEhlBhc12smkJofFD+Bij81CwMPRcuUkb2IRBPqoah9oj4GuFTX7r2VH/uYOgZ7WR6Dnx9UiLTlQz+ILNFhAidkTamx4IIvMFTcDOY4Vdje8w+tUg5aewt9c79LbZnfHiLTDiSN+iRb+2prfdkXsdZgxrvO3hrMIMgpQRwgVFMmJZlMD+METhdPBtOuh23A447V7lFoaWsxIxmt0fgoPRBZjhZhftR//6LZVGq7yL700CizG2iwdTnuurtjJTgHzJoGQ8OGDDDGDJc9poRmEWS3/Y4pwRBu/1+knc7FyAQMb2CxFl0C7ZG7lk/iEPUJvdUGRZARyG3Giqyj/CDeDCZ7Bf3BnEEPjB6TZCCyRPRbqm4Igrd7IbLQqJ9mFAlCeesCvXKBWmz0CLVc1IlSZ+zNluLsB9W3k6kkyAekm0YqoDdaacMQnH5XxqK3qFtDz6ITyEoReKUuk2wYvwfpIqDx1CYG6T4/B9OV3ZEcCVv/PGvWE6bGlKAHvQhAL9V96AFTp+hmQyLpTJw9t0zBdR4I6r79zkqjD/76a7/hZxAbbm2ZDTD5yRd3jrZWDVpSygLvYaegtz/T2kOgmF5eJGPFOvM9Ggtx/1gtgaHOlP4KIDFs/wR0av8Bg02TOo6mwqGmfIFAke1dkFkZTL5DXSk2GI2kaO7lNnyxa2sDWfCi5edhQwfI05p5DVpbSkHIKLp6LRb7zSLO/GwtnNkg+9AN0EVzMKPZe0EOJnIxaC2v0GZz2CV1/mtMhyDMleuYlOaAh+pg2j1Hc6xYeIb6Tc6enzPnKRkwoLeB5zfXmtAgG9aOzwZ5YuVJ18Fs26aF9sp4LNDGCB3M2NVj6GDGSCsMu0e0OJpIHjAlOsler04El4XK0oER5wCnhm6qFFMDfaUbWcP6dU1NIDBDL/PbCDcdPzHWiVDjIFDLQDe0liowgUJZxXWnOqbeiD/jABawRrsKDtaswE8KQ6JBDN0vgd3edeft2nymrunAOkLrI/bs3WuiUkAK6SqIQLa1b3TkxCiztSK2YxhdUnEEL9ROgjTQeU0bMEzXpjVczI8z655WmO7y5a/LJZeUFOoMgBDdczcNdv4xGa9XX3vdKE2ysHTro3aGxhZcjN1vbDm0oxwGzBQ9duA07eAH/RkLWTq+i3Ps1qlQaD4uaaK5h/Hi7NW5/15V7EA8F6YZHx1POd/PnQvGM7Vmr2hXx6pVK+s468qbK96SJ56YZw6Ep+icYn9gHGRf6cBK9zfGUqP6TcZ4st1MDxz42zSFsl1kWRfoQcdADIyiRYsYY5Oo8QsYYJqdwjCgS6hdf+hDp1+aGbCW1CnRACOIJowRg+8i7UzHmlepfK0adqk7DRrIt0apl+jcr1BIDE7C0mUvpXwTeCcF9jsUNlWnzj2GB4drgGW/BkxwXmk2RaS9o9YEXnnl5WpwDDVZlRuqVTEGpI16WgfTb+3JyND4yPI6NXNk8uHFoD1EbQXdQnHc6NKMsiHbheJmXWjwBFTSS/dS2uEOWG8863ylKtz3tBMsNIhlXe684zYzH2QBXWvpLDlXjWQauuTQ7MSzEdYUHoWfWA/gtZwj+bR2C7X7C94iCIWBQAMOvyATBqhds2jjpUMyNXzz/oNRs5dcvgcGDSoDPrRjyKnfh9Z7NFNZSjsBEpQgm8YZoT/r34Av2z3TulVz2ah7cbDWdRF8Y69bmWnFLny+WOFkNEkh+JFPSwg2aZObXNqhmrWkiRPQV2CBrB0dPeENZAc14extOpriSAJze/CBe03dJVA229kYY5omX2T53CYZMYr+hNxG5H24OuZ0i8VwhJ8IEtVQXn/99RUpewz+WbBwUYqcYQ0/0E6SlqY0s0FG0HwEh5xaZpycF15YmkpfePcuzT1mzJyV8p7GjRpojbbqJ5ppaRMbP+g89Kymso///1f/oUkY/OfqJu9+9ZP9NhCKoU/zF5wU+IxmXV5+OaDG/xAt1dik9epkxlhvDHpkMPzE73SvdHURfwcNFEn30b2TTt72ojtn164H6ykJAsNPjJ3v4KQjx1w5AUzvEaXf4iVL1fE9xXRi5bucu2r3G7qO7soERvx0JvdDb3u5exX5ik5PTp5qOnzm/g/2DjzXfcZ2q/fKF+rjmuuRPG5TK9uVffXqD+QM1YPoTRxcnGE/XuzerbMJbAK9L1OmlNJkqzbuucvYLTgzBINxTsuprL+y3BVmXaBpw/oPqzO6yvAfnVBpurV02cvGGSDAiRy3OoSAEXuQoDvoDktjEBnuGpTVrtU4sfa5aPuCDqdkWwl+0QCGYJfVP/Adttjv2hsBmQoNLT/TqdgGC7xrCwKFPhV9NJPs6jWCrK5z5LXfKNuwtliQPeOn2+jWShdZV34S1HF1sKVfNHvPK9uhLzRkvZAdQWvZRHtH0NkbemHX2otu7+gbew60u3f99ATrThmPa8NCc7vnkMfAwBc+vSgqz2DvMB4g2GTZ0ROjtUTAz4b9f73yh7ERYuFJL2+hd2g4GMnGsOi4hCiH/+GXhA5mNlpcminYJkA0u8lOV7zn7WWHuQVBV7LD2DNzjP+La5+Z9PN+C8OOIyrcJlaHczzht7MfBWwnbnoBeI9y8UPPZL8ZhiMOKRBSIF4KkEWnzp9jVkgkEAing3L//kPMmbH2mKl43xvef2RSIHQws8G6A5XbvGWL/KpwNDpoWnhRNhh6yhD/F52M0MGMjQP/F9c+tpkn7i4i4kSzgUPOmTtPI7lNU2VkEvel8E1HAgUoTwDp0ahh/TT1qaGDeSRwQDjHkAJpKUBWPUmbTLnlFyCzgKlT2mTLGELahRSIhQKhgxkLlQ7zPUBHaFhBt9dBej4YtSnZ6fLCYQ43XC0RtHPhTXcoVI+6OReClYhv/C+8439x7Q/HugDD4uw24G5Dh/Q3xwyFV0iB9FKAhjKUFXjPDATW70Jg6ZjuhTWn95vhcyEFQgpkbQqQzHhizpMGhl9Oy0NoOgWEmMZb1GuHV0iBeCgQOpjxUCu8N6RASIGQAiEFQgqEFAgpEFIgpEBIgZACIQUCKRA6mCFzhBQIKRBSIKRASIGQAiEFQgqEFAgpEFIgpEBCKBA6mAkhY/iSkAIhBUIKhBQIKRBSIKRASIGQAiEFQgqEFAgdzJAHQgqEFAgpEFIgpEBIgZACIQVCCoQUCCkQUiAhFAgdzISQMXxJSIGQAiEFQgqEFAgpEFIgpEBIgZACIQVCCoQOZgbxAN245j75lPz4409Sr96DcsrJJ2fQl7LPazmseULyFHNw/cjhg9Kcv+bOhAPYOVx36dKXpXLlStKubctMn+jatR/K5Kkz5Ds9EHj0yCFSrFjRhI/h77//lsWLX5An9XDrokWLSJ/e3fXw7+MS/p2MeCGdTVmfb779Vh56sE6qA8Ez4nuR3pmd6ZjZtEr0915+5VVz6Po///wjSWNHphxw7vedrLCvEz3/8H0hBUIKZA8KcNwTR/QsemaxbPxkkx7TU0/uuvO2LDn4eORqIieALl2w8BlZtOi5LGWTZIY9lkg6hu8SCR3MOLiAds2PPf6EbNq0RfKflF927tgp3bp1kqJ6fIh7IcRmPPKY7PrxR+nYvk2ac8bi+OQh3WqPNvhTnd1BA/tKnjwnHtL7EvHw++9/IPUaNJWZMyZLyZIXmKMXgsb3408/SYsW7eRKPZLhcDiYzBdBO3XaIzJ54rgMcTD5RiLOifz77wN6ftVEee+91TJm9DA588yCiViumN6Bwl720nLp0b2TnHDCCTE9kxE3JYKO3nFlxB7av3+/vLPyPXnqqYVSUNcpX9688u57q2Tr1s+la+f2cttttwj3vLL8NXlGDaFzzy0myBSOK7pTj8Spen1l0zp+9hNzTRDmwgsvkG5dOsoll1wkH320QYYMGymnnXqqNGnSQErqb+4Vqwx75513pUOnbkZuVNEAT6SLsY0ekyRrPlgnyePH+DqY7vsuvfSSiPuaebZp20nuu/cuDVzcnxGskiXemRG8lSUmdgQMAj3WpFlruaVWDT3K4WhZvOQFKXHeuXLVVeXkw/Uf6/78NXAvZBXyxLPHs8qYD3UcHMPTuk1H6dihjWzavEXy5csnNW++SY466qiUV9t7kFOdOrZLsd+++upreWTm47Lw6WfkiivKStnLSquc/kvWfbhejjvuOKmrsor1J4g298kF8tT8hbJP5XTNmtXN+5H5tW+5Wercf6/ef2zUqcQiV6O+JJ03MIfefQboMUY5pW+fHlkm6O3aY2ecUSCi/Rg09SOR79PJBof8WOhgxkhCDPgxY8cboUQ2K1euY6WvOkd79u6VEcMGpXLeyNR16tzDZKMuvPD8GL+Q+NswUskscHFOY65cuRL/kTjf6DqYpUpdHHF8P/+8W1q0aidXXF72sDmYRPEmTZme5R1MlNGzzz0vn322VZo0bpCpwYQ9e/YYfn/ooTpydcXycXJE4m5PlIP5rjrpzOnGG6oaRy+RewinYujw0fKxOoKjNRBQ5JzChgD8feDg4XJF2cvkZjV4Ro4aJ+wV957PPtsmbdt3lgrlrzQGEsp/5Ohx8tJLr8iE8aONM/nh+o9k/vxF0r1bxzTOfjwyDCdvxoxZ0kDPPytxXvGoizRm7ARZ/f6aQKPafR/Ob6R9vVMRAxMnTZXqN1aT8jpXLvbhucWLSalLLo46luxyQ6J5K7vM+1DGmVX4gL359jsrpXWr5vL5519I0+ZtpPpNNxg99dNPP8uIkWOkc6f2EbP5h0KHRDwb7x6P9k1Xbka793D9vv6jj6VR45Yqp0YHIqjeenultGrdXgN750ryhNFS4PTTU4Zr7Zf+fXuaQCAXcnXBwkUySmVx926d5dbaNQUEG/bh1998kyITX33tDRM4Gz50oFSvfkNMJIgmV2N6STpuSpQuTcenIz7i2mOcyxmLbka3znrsCblfz/QloJBovk/0HP+X3hc6mDGu5i+//CqduvQwUStgFVxs/heXvpTG+Xjp5eWyYMEiGamOaN48eWL8wpFxm+tgXn75ZREnHTqY2YMnULAYVCeccLwxuNxocGbOIBFKEWXUvWc/qXRNxRQDIpFzWKbOYNduvWTwwH5pjAxroOXOndsYOF06d5B777kz1edRqBgy45NGG2eeYFYrjcifX+I86dy5nUyePF3uuftOKa7OmPeKR4bFO+d4DKF497WbdYgmM+Idd3h/9qFAVuKDz7/4Un5WR/IytQe2bfs8lYP5119/GRgm2Sz28pFwZbTcTBQNo9kfBGoJbv322++KVptjHNFrr706ooPJj3t/+UW6de9j5PHE5LGmJMrrYHr5JJY5xSNXY3lfrPckQpfG+q147ktPwJ+AAXpxfNKoLB3wiYcO2eXe0MFM50pZo3rlu6uMQDn7rDNT3jR+wmTZsXOn9OnVTY499v+hEN98861MnT5TcubIYeoQiYK5BhPCjSjXo7NmS3GFxX3yyWY5RzMcP+zaJf0UplCo0NmpRrt02Ssyc+ZjcrFC44DpLldI3UZ9poZGx4ikLnz6WZkzZ54qwTLG8H989hx5/Y0VcsfttWXXrh9l9eo18osKxubNm8i+ffsU5viKbNnymTSo/5DUr1fXQEO2b98hY8ZNMNmQr778SspqhqVhg4dl32/71NBNkmM1K7pj53dy6imnSN2H7peZOnZqCoHAli5dyrwTelxa6hIDtdiwYaOByE6fOsGM1Y6P3449Npcsf/V1mTdvoWZ+S8jHH2+U9ZrpIfvKfKD5Cy8uledfWKZRxdPkS4WsdOrQVi6+uGQKXew9CKLzLzhfViud77//boWm1DKQwyB6derY1swRI2aK1l0CJTzxxNzy2utvKh2OThVEIEINbDZeWu7evce8m+eBUJ162qnSrk1LwyMoIy7okDNnDpmn8MklS140BswHCj0EZlP5umvN80uef1Gu039voGs0SyHbGzZ8ImXLlJb1H29Qg+aElIgpazd6zHjJrfOA9/LmzWMg21+ocTRD+eZcrSmFxzCEWNN3Vr4rj6tS5bpBs3dvqJHEGpQvX06hYDfLMuU37iEDNXhQXwPdtNc05WsybF44DfRkDPDZ6bpmn366VdrqWsKvPGNpiBLIoTCisWOGmygjF0bcGH22QIHTDXKAzJ3hvX2/xUTHY445JpBfWAvqa3/UvfX3gQOyd+8v8nDdBwzEeL4Gh4BAXXxRScFYfO65JcrLlxpI9/Tpj8ppOo/6WlfNGsya9YQ8+eR8uV33FPCnKcoX3r1i4VC8a9DgEbr3V8skhVzb7KVXBLFfcCSn6R7xZuzghQaNmpn92aplU/MovN5/4BApfWkp4xSzVrFcQTKMdRyuAYPVq9+XaVOS5agcR8kEHVO+/PnlmqvLy8uvvCYfKQywdJlLpa+iNE5TPsYQWrHibcOnbyu8Fr5BDrGvtm/fmep98A0ZzMKFChmeWKV79Jtvtxv631Dtepk0eaq89PKr0rN7Z/MNMqnP6hrUvqWmnH/+eQbStuT5pWn2B3INHqWeuVixIrp/T5TnVBYB2920ebMgq0/XsX6sMmjwoH5yXvFzYyFTQu7x8vJVV16u+/44lXULjHxm3/z5558pPMlHyeSyF84sWFAN3n2yceMmgxLASF7zwVr5G34a2FfKlbtcKCfwyuNuXTukcnDImPrJlSC6TZmUZGQ4F7zy5Lz5qWj4QJ37DEx7z5690lt1HcHXN954S5ImTDIyZdvWbSbYFIssAV1Dff4nWhdXp849yhNrDOT63HOLSvt2rcye8vIBmaK33lopj6leY6+C3kAXNGncUFYp78Yry2KhoR8zeB0HaPXmirdk4KBhAoyvf99eJuDzqY5vv67x+eefr3tiu+qQmfLzzz9LB0UjbNayG795oIPshW0Q75zQAWOTdA/rPwdUzgF9pKyHOjtkK+Nkj2OHsO9BRKAnuJCJ6Av0sl2b22+/1UA/ub+HvgfdhYzHGbNyE1vgw/XrjZz28gWyaavyxWaV537rfFHJCwP1/EUXXWhKMRY985zKjrONXoQ3KnpQM0HzyKn2jMtDzOHmGjcKesJe6OYJyZPlTq3L7Nqtt8q7Cmp7tEqByfplMF0dmDR+ksrt5IP2jieDia5t2ry1tG3dwsjpIP3mjieSXD3++OMFuKdXl0ObCROnmDWuq/KCb7344jLVmY+YfVmv7oPy9KJn09gh+fMf1Ltc1sHETkHvEfxkf9WuXUuaKkKKe4NsQ/Sd32917r/HlHSQgEGPf6ooGWxQelx07dIhBUrs7rEge2yCOovoGdd+/O3339LIwPJXXWH0wbe6D1jrAqcXkDffejtFt+3SHinRbMKEKIAj9CWhg5nOhd+pTlWrNh2k3BWXpxJA1ojMly9vKlgnQm/Q4GFap9ZFzjqroMG3Fy5cOMVIZBg4X42btJKePbqY7AZ4cwS314H1CoENGz8xsN0SmsUgctqmXScZN2aEGsmXp3JcduzYYSKtCFaMNxwnlCDGPc05EOBz5j71X81hktbxnaFZW3WCy5YxWVsLBapf7yHjMGzZ8qn079fLwAhHq4GJ4ER52BpLvuONhFkHEwf0IjUKXMcKZTdy5FgZN26kgftB4+Yt2so1mk3CwcRZTZ441UQVgUdQc7hy5SpJ0vsxVLkYU5t2nQ08+Sqt3XRpaKOKQfQyNRc6X5r5oFhx9B6fPdcY+94aTGtUxEpLDKWhw0YZoc/64sBSC8I3mzZppOsw1IwfQxNjGgfWwh5pRtCyVXtp3Ki+MbIHKZTyW22sg/J+VKEfD6qhhwHjRjv/+fcf6axzwelo1rSRBhR2GX696cYbZOmyl+T+e+82igfFAWzHOjO8g+z7qFFDDf3WrVtvao0w5jq0b22UEu+5TB1atz4FJ2e+woTcGjwb1f5Xm78MHNDHOOzw14xHZhl6wn/wY4XyV0mtWtWNoXrtNVcbZW73UZ48udWIaG0cZNaihQZDxqnBFAsd4Sc/fgtc6swAACAASURBVBmmECWcW74Bvc27evXT/VjIOInNW7aTZk0aGvq4/NuzR1eZPGWarFmzNoXngFxRJ9msaUPp0au/716xWUhgty1bdzCGXlCtov3e2nXaYMqn7tfyXRl1eK0zT2aS8dvoOUZtLFeQDONZb6Tf8sXwYQOlQoWr5JNNmw1PIgsIAPE7ihw5hMHnyiEyAO77rINJcGq4lheceuopxkkeoHtg6JABxvGDL+waeMfCdyLtD2QKxkt3lXEY8qeowTtk6EgZO3q4cVhYe/g3s7KhQbzMvh82fJRZKuTVtOmPmIAaNMR4RDbv1bUdPLCPcS6Rq8iAJo3rqzO636w5Qckhg/uZfeUnj0/SXgH2ipdu7EVrdMLn3Xv0TUPDH37YJX37DxbrjGJEY7wSWGDvxSNL1inPM8eGCstu0bypypqfTB0wzic0ITjl6hb0VjuFjI8aMcRkmbz8PF4d3Xi+P/PRx6LS0G9f+WWmbPCG4B/6CSeNDNcXGqRFn5+ltdfoL/Zxjpw5I84DeWiveOQzcpPgMJlWZAUGOD0Nrr/+OqPP3X2F7EMfEdBB93HhbK7TRneMn/pDaE+gmrKfXOqUEYSzaBVLA7tnX3zxpUC+WK/BqUjrjE7yk9tdu3Y0dlN3dWzRTXzjjz/+SIU0sVnuaPPA/vDb/9CEIGpTlf+Dh4zUfhubU9kXkRxMZFjvvgNN4uAmhUu7DiZOF5nRzRrAH6S6kH1FsNGr33Bm3SZ/keTqBRpAJ1Dnp8uRF7Z3BHYhAbzx6vx27NBaA3jTffWn60hbPYSthNzEvnhb91v7jt0M79x5R23p3LWXr76rflO1QLuxnPIMsp1gFLYwtavwGXT1wpFN6U0Ee6ygBt5c+5Fgl58MJGHjlm+4fG9t0CCb0M1ex6JTw3tSUyB0MNPBEbZeikc7axG4X+QHI882psEBw1jAKSJyQ9Zm4qRpMnRw/1RQNm/6H8fmqflPR3UwrWOCYHIFvRVy9nfrYFolwN+9EAx38/F7oyYtNNuSZAS6bbpTTI20QuDfZz9pnI4bb6xqqIhRRFQxPQ4mcECMLSKsGExAi1woHQIfYfLPPweMU8u3cB5x2mdMm2QyfVx0svxVs7En6vNEUJNVqL+qWVGMda9A8tKLDDHzxTm3giUIkuFVqNFoefLJJxnBioFIoxZbRE+Wghpe1oELw6z/gCHm3y0dyC5jnNi/HXTyOpqM34PaWADnD0XvruVmdbQbNW6RBuKDQQpdEOw4VvMXPC3DR4wxGWcUrpcfvPMMgs74OZg2YotCwgnhcv9GRtJ1JNytaI1ylD0GRXmNvDJejMhmGnSIRkfLT3780q9PL82qT5S6mjGz47LfjjZfAiQuj7BHCVyQxQvaKxbJYPmZbyXSwUQRY/xDq8aNGhgDwDVK/URcJBnG/X4OpqukvTDXaHzj52C6tdXfff+9tGjZ3mSi7rv3TsPffg4mxq27F5AT7v4g6DJCg1SuTLR1V2Q+oQ3BP4IbbqbAj0aJ+lsQLx91VA7pp84Zl+VXd9zQ9IO164Rovde58sobasAefXR2GnmcQ9EyXF4ZEgvd3PkH0RA+wDGpUqWSoe0Tipgh2EcmOhpPRAo+WuOf/UVGnwDYfnWqrW4BUQAs3zSW+q9Ozjp19m9z5jyVyrCMtrcxUCPRMIgfgqCPZGp69R5gxo4+osYa9AjZmooapAHZUb9+XXlMg4SR5uHWAMZLUztmHFyCVuwdWyvq7knkQQsNGLmQUIJE9m9kkF297qWFl7bW0fPjCz+Yql1nYIwLVa/7ye0hgwcYJw3bo6PqyTMLnqH3/ZvKIXPHbHV4rPOwNepXKiKAZy0yxJYjuHLRrcG0tLAO5uCBfaVq1SrGXkFmkjlDb/32+x9qL7Y1qLQgmQCd3RKTSOt96621AnW5tTdokoaOgwaggK6vcl2g/kTOWPSQn563MgSnvo6+s60mMvxsw5o1bjKOr99vDz1wn7TWgLZrgwbZWPBJJHvMz8H027/jkiZGdTBduetn2yVKFxxp7wkdzDhXHEGcpArvJI1A1X3ogTTdwOzGdB1My7AXasTplFNONrCjytdVStOIxWbfyC4S5afmE8cOyI+fwegnBBLpYJIRISJH1qxgwf/PihRReOOV5crJ9Ece1YYiTxsKtmndXIuo79GM18EotHVYYs1gttHsZ8fO3VR5nJ2SmXGNWOBzCC1qIypfd40xELno4Acsz0KUURJAYV/RoxNQ4nTyBboTi4PJ+5ivG91MlIPJu6FLpUrXyIUXlEjhOrI31apWTclk+NHB0tBtGAAMuXffAamcYVcZva7QXu9c+CgOJrAU4NMlShQ32aOemnnLCAfTL9rrGmNkC4McTMYKzGbEqLHCXPLly286rLJ/6jdsFjMd/fjlHI3Wd+7a00SabaMGuyDRjND9+/80UVz4FJ7H4MGwJrobtFduvKGa2b92HTHWEwWRZT2BHeE0keV96ikNSE0cayBa1uCxc7NrHE2GuYZUEF8k2sG074OuwLpoZuTnYNrspysn3P0xcvgQk+F2DQYLmyeCT0AH56e7djzOzKOj/HgZI9Y6mGSY6ETKWo4ZNcwELZH/ZPfhL69cZX7ufscoBfLtlcdWb7j0tZnvaHRzVWMQDU8+6SSTEX711TdkyJD+BvJLVhsnM15nyEW3WAfT8jB8aGWoi35xZaKlie2LQNMzNygSbW9biHIQDYNMhSAHk6wRCJx6qrvs9YbCyPMr7BlUA6UOBMpApESah3s8Vrw0BYJLdpumMxUrXmVq0YBJEvx2HT2r613d58pvgq/xOJjIpSC+8HMw7TonjR0h02Y86qvnaX5GmQ5QcODGBJXhZbeLv8svlodinQdOcc/e/eWC80uYjDMQYcpUcORsdi9SBtMtbTivePFUGUz2M/R4QbOu4zUjDD39ZALB+ngczCBdTgNFkho4tiB2aHJDyQJzCrJDbqlVM8VZ97MtXXlR46YbZdiI0b624e+//SH9Bgz2/Q26tNT+ArE4mH5r6dpjXgczaP+CZIiWwXT1hSsnKIPB7qQ7O1eN6jdmqa66QTIpq/w9dDDjWAmULDCas886SyEQ1YwgIJv0m2bdrIPjhUNxj59AZTPgHLmOIwJn0uRpWoh8knE+OZ6DiL6NQnuHmtEO5k/Uh6gx7S10J0u4bdsXJiPLfKdOm6GZ1kVposzxQGTbaya0l0K+uGxzJNeIpZtlRx0LmTeb2fNbOmBTwGiA/FKPE0kgeTOY1Coy31EKx8II5UqUg5lLFRbd66ib82bN3HWMJYNJJm/I0FFau/CdydaOHzfK1Pq4xsdH6sQQfXbnAv9u2rTJRBCB6XL8RLRMVTSjzMJ5/GowDzWDCZysaJEiBiqHo7l586fSunUz6dGjX1Q6Wn7y4xc7LtbBNuyCp9mTO/ToIdfp9dtjzBXjtXGjegJEEIOaM8v89oqXR4EpYlD6dRIEjrzirXekjMLUgpr88DyZfhtVp2ss0f/ePbuZLBXwZWr2gCT7HUsUiww7HA6mzWBSM3Or1vmQpU5UBhMjK6fCEJGrr73+hvTtO0gefviBlLWPQwWk61ZkpB8vj1ZHcppC4a1xQ9ZmmKIJTlB0BoEUV/776RC739n/yEo/eWxreA81gxmJhinZTQ30meNxFMLrRVQA1Y0mS/wcTHh7lkLcyIbs3r07wzKYZL7Z+5FoGK+D6coOAkDUz76l+xuHj6xW0aJFVAZfFzUTm94MZudO7RR2Psz0RyBrSlmL2705IzOY0CqIL4IymKzzCIU7T9T6QT+5Td08czhL+10gKwnoXa49ITgey6IRDiWDybP0xrDOpEWe0ZfCluEEOZigSAg8mky1yl4C4N4aTHdsdMf2kwnecqhIAQVKmtBVQbrcZtC7KbSY0iVsD7KYQXaIy9+RMpg43wTKyYZ7bUPewXeDdKFfdjDIxrLvCbLHXAcz0v5dvvz1dDuY3gB0uhTAEfxQ6GDGsfjUAAJxuevO240Cpc7tiSfmaZ3bJak6jRHJIptgI8Xe4m4imxQWc5wEZyoRVafuAaw4UWyimnSIPFWVNQ4oNVbg1M/QZicNFFJjjxvJaAeT5ioYegjxLpo9oo4AB26XGtXM4TI1hKm3or60a/feplboDzXSEWBdVLmxOTnbj2wExftukx9vDSY1SChejHdbx2VrD2vVrCFt27Qwv9FUhdpEjHDqGKdMnW4yyWTirHADlkRNEPWNPAOUNpYMJg4x0Lzz9DwzmipxFA10txBbN5IcL0SWd6KAaPBE3RkRTc5TfePNFepw3pcCi41Wg3nnHbeZWi3GQpYKh4LGS/CPG6mjON/MRWsn+vTuYZr/PPPsEtn2+ecmy0VzFup8qWMhm3coGUwLTcuV6xhTL2kjsLHWYLrRTLsd4W1oT6SfmjzqcsYqZHDggN56zuOoqHSEn4C8+fHLbbfeYo4KAaYMPBnnnPe/q01giFASYcX5fFDhPLbdvHUCcKhBGqDYMaYH9O9lap/JAATtFVdJ4ZD20EAK6zNM6w1t4y4LWSUaTwbP75gSDJL27bsYKDPHlDB+Ot4yTpAOXM8tfl76qOHVS+tF+a63o2+sMixa4CERGUwamWEcIc8wvnppYIh6Ogvv8jqY4zS7QVAkllpCd72YC0dKUNf311/7TQCKPePt0BuHKojr1iBeJrNABtyOFX59UzNcZNbza0OlHNpcKXfuE40OiORgArfGEfOTx/CmveKlmzvJSDS0+3ylnvPnNgaKN9tmHUy7zra2OI92Yu+hqB7v77HUYMaTwZyumTMvDWlk84zWxHt1r0ubSN1BWZdhKmvu0OY4OEK2j4HbOC7aPLw1mLHOyQbZkG/sM5qpIKOASXozmLHWYAbVLloaWLmJ3AniC8vLfutMOUSQ3L6u0rXa4G+pkX2UyHD2LhBZt3YwvTWYOJODhoyQWjdXT1WbaY8ssV2//RxM9B/noz+tNZi2XtEPdWRpRIkMOn+Ujt+r39x+EvBYpD3EsU3YWkG63NKCDrfQFZvSOsJ+dgjBVpvMsOMHAYY9BnQWe6yN2hStWjUztcNB+g79FPSb6Tnh1NczxyAH03ZID7LHvBlMv/2LTUpTSBrQ4byzF/xqMF19EUJk41JvEW8OHcwYackmJYNGJ0L3Kqh1AN5mHEReHnnkMUlOHmNgWGxWOpPh6NBkggYT1GLSgW2oZiMQ/H16d9MOlu8bI5fMIY1EUKzAAi+/QpvyKIwRh6+r1ipi5BIVZ2NO14YpXA3V8cTZAwpBXd2l2tzlYnXqXtLMCtfd6hTv1IwXDm0Z/X5LbZaC8KCT3Q7NnNLRjaYOM2bOUnjpa1pDUFkjXs0OnumlUXXO+yQKTVc1OlhSz4FxhOP4tTrTVSpfazq1Mi7mSqc5itAxCDdqoTiHT1MryBlERJSozTi/RAl1ehanjL+aZg0REtCpcOGzjWNLRodoJtki4GI4lIuXLNWat1MUppzfNB1wu8hi+NJMhw5jlypMhEPo56rjWkMjxqZuVGuE/OgFTVo0ayz/6o+DNcP0k76HQnSO3gDKRFCBNQP6heBmnNA5VloyzgOqiOjOSTc21hLINA14XtPugO46AgVCWUGnSy4paToq2i6yNH16XjtoNtYswfkK5UlWWtMVk2zHzp3fyw86NtYSJwWHhPoD+72q11eW22+71WThGXtJXTsUxdJlL5uuxfAPXSYtP1RXZwva2XkS+ACi5I7VNMLRmgz2Bp33bObX7hHbRfbAgb9NV0/bRZa1oNmPfTfdBd2OfihtoG5A7sqUKaV8s1WbGdxlAjkELWKhI/z0iPKzH7/YLnerV39gjMey/zWyYk+O1GwpXUqBWHMG5NPatdDyDPNlbESnieRaBwlIGHVUfnvFe6g2juFihV6Zw9nVAciXN69pJpFLvw2f0+AKgweoNw2EgIXyfvYOxgnrSJdWIJGs7X1KF874orbWdnM8WjN2dxhD5t6UBlixyjC6G9KAxMqBstrllOCE5QuCHNT8EVwrqM1KqFki8h/EN7ffVlu7QwNbPyhXCAjRDZNgFBF/5Apza6CZ4OIaTHD5Ajl1TpHC6jQPMlmLG6pVMYE5ZKx3f9yua8PesPyJvGGs/+o/I0aM1WYqOSS31jhxAUV3a+djVAPpus2Pl+/WvUInbzpAWt66QOtLe/cZaLIN9qJBEQ2k3n1vVQr9kCU0MXJlN3LuEX2XVx67zontIhsr3WzjNMZChjkSDQlULVDdYo1R1scdXyyyBCenUZOWJkN1nWZI2KP8O+vNWtEDwOUDGn7RgXjO3HlSSoNt6BnbRZZ65Hi/Dy/TGMWl4dVXVzQBG1f3ukywXPcosNfFGtjh3ET4kwy8pZ3N4lknwDpdNLiyAWjQE3Q/9puH20U2PTTNox1hRyuklA7QGP7sUeClZHyQES7s1XZfZa7IKNtFlu6rrjygxu56lUHuZYIo/8lNbITW6oSwnl6+4Blr4Aetsw0ce+U2NgENamg4RGAOnuyggVW3gz/vj3UeNMcDZmv1ObIDPkV/Euhzu+PyvaraHIneBsgxdO+12nyQhm0fafd2bDpqx9mvoAXmPrnA2ED7NAiO7r5XZfQZBQqk0Ahbgrp9mlB59ZsNCkZb74b1HzZywU+X41DyftbNNg6z9ZW2S7hrhyBTvL1EWM8f1f77R+dYtGgRWa9oGfRfjeo3mQaIQfoOvej3W82ba5jggWs3sV50vF2rteaujcXfrU71s8fQKdTgzvuvRAv712//YpPS0birNiQiKAHyMJIN6trQ1raz/T3SJfyP8IdCBzMDGOBbze6RtcOIieXgeVtcTmdAoCwH67V+18jnGNm6bZtp8mCFQwYMN3xlSIFDogD1hwQ2OPrBZpIP6YXhwyEFjjAKoANAWwDTpqEZQQkM3MHa/ZYgl/fIq6xGHjLQX2kW3wv/j2ecflnaeJ4P742PAt4O4vE9HdvdfnwRrnNstAvvCimQ3SkQOpgZsIJEXoj4k4Ho369n1GYS1sH8/ocfDDSTTmJcwGtI1+N0WlhsBgw3fGVIgXRRAL4lqsnZj61aNE2VSU7XC8OHQgocoRSw2WWyTEDVyGKwv0BjAOvibGIv3DkrkIpsEl0laaR2l2ZlXUhuvOMLHY94KZb++90mPF5YZvrf+v9PRuKLcJ0TQeHwHSEFsj4FQgczg9YI2Msq7dYJ/JFW0cBBIl0UsONQAvMBWkqNFk4lUIrMgnJlECnC1/6PUgDIHc0/gIln1pEP/6OkDKcVUkA4i436fRoSlVS47PbtOxX6frmeXVstSwYYcYCB4HE0CSUe1Mqn1wn2wrItfDFki8RTADgriBMawTVv3thAghN5ReKLcJ0TSenwXSEFsjYFQgcza69POLqQAiEFQgqEFAgpEFIgpEBIgZACIQVCCmQbCoQOZrZZqnCgIQVCCoQUCCkQUiCkQEiBkAIhBUIKhBTI2hQIHcysvT7h6EIKhBQIKRBSIKRASIGQAiEFQgqEFAgpkG0oEDqY2WapwoGGFAgpEFIgpEBIgZACIQVCCoQUCCkQUiBrUyB0MLP2+oSjCykQUiCkQEiBkAIhBUIKhBQIKRBSIKRAtqFA6GDGuVR0SHvhxaXmIFkOd+UA3qxyvaodaznA/G89GDdp7EhzgPnhuNau/dAcAv/dd9+bg7eLFSuaocP4448/Zeajj+vh8xuELnXjxo6Q8/TA9sy8vvzyK+2oOMnwxcjhg8yh1u7FAdtLl74s33z7rXYVrhN2Bj6ExeGA+klTpgvnbzZpVN8c/hx0/f3337Jg4TOyaNFz5rDoPr2764HLxx3C1zPv0UTz9ccfb5QZM2fJp1s+066/ueTn3bt9eTXzZhh+KREUiCZ74vkG5y8jS5FVlStXknZtW8bz+BF3b0bIl6xiY/z111+y4q135O133pUG9R6SM88seMSt75E64UTy9cuvvGpOSOBkhcNpl7prmUiZeaTySCzzDh3MWKjk3LPspVfkRVW+A/r1kjx5Tozz6Yy/fczYCbL6/TWSPH5MpjqYOFB9+g2SP9XZGzSwr0CnqXo+4uSJ4zLcwXxLHY3Jk6fLwIF9jIN9/313y7nnFstwYnvnzDEDjRq3kJkzJqdxMO1gOHh62UvLpUf3TinnnWb4QLPBB7y0jLa3PvtsmzRr3lqaN2vs62Bu+fQzadO2k9x3713mfL7efQZIjhw5pa+eM+t1MG1b/ffeWy1jRg/LMoZUJL6Ol17c371nP6l0TUXJmy+vrHjzbVm46NmIvJoN2OZ/foix8ua7yrvRZE+sxPrxp5+kRYt2ekTKFdnOwbRnSr+36n1JnjBaCpx+eqzTTvd9OOV+8mXfvn0y98kF8tT8hbLv131Ss2Z1c4zLG6oDbqlVQ+o+VMdXB7g2Bu/GOF+oQbLTTj9NKl93jRx99NHyhQZSP97wiQkQPapHjli9G01u+k2SbxCEW7nyPdn4yeY0QaeNn2ySiZOmSZ9e3eS0004NpBO2B85EtapVZKue3/3GGyuk9i015ZRTTk75e2YGLJ6ct0AmTZ6mNkiSXKjH/mTFK9b9fTjGHsTXdiyx6iDOXB09JskE3zPbLo1Et0TKzMOxPtnhm6GDGccq7dmzR9p37CZ19VzLa6+9Oo4nM+/Ww+VgciYiipDrgTr3yvPPLzVZpsxwMKdNnymvvf5mpgsv75zXr/9Y6jVoGtFoh4c6de4hD6lxcXXF8pnHGAFf+uGHXfLMs4vNWa3HHnvsYRuPl5acARvp2qYGTNPmbaRZk4a+DuZOzZ5PnDRVqusZgqVLXyp9NfjB5edgogCffe55+eyzrdKkcQMTOEL5sFY33lD1sNEkEl/HS69vvt0uzVu0lXp1HzD0yi6HnWPEcGYfQaN8+fIdtrU4XB/2402/sSRyPX/+ebe0aNVOrri8bFQHM6vID0uT77//QVq36WjOFE0ePzpT9DTnSgbJF/vb1998k6KfCDK2addJunTuIPfec2eq5fSzMex6FDr77BT5xb4YOmyU2RfvqGNo9W40uZkegxtZM3DQMCmp52V6x+u+b1xSslSsUN4EV0GM9O47MEUXwp9vv7NS2rRukSlbyQbUli9/Tenc3tgkWeVyZVrevHnT6J6sMs5IfM0Y49FBh8sudWnp1SWJlJlZZc2y2jhCBzOOFVmvBxMPGDhUsxzD5eyzzozjycy7NStsZGaLgsksBzOrzDkWgUXEcsTIMRq5Pl5at2qe7oPJE8VRRHmBNPs5Xon6Rka8J5qD6X4zmqL0js/N9kWC32bEvNx3JpKvvfSKhVczen6xvN9mcccnjcpUREYsY8tK9yRyPeNxMLOa/IAOzy1+3mTiyl5WWjp1bKcZv5wZulTxOph2L1a/6YY0DryfjeHnYDKhN1e8LRecX0JO18xmIq5IPETw+KOPNkTUE+54vA4mjv+mzVvkWkVQZMYFjR+Z+bjs3Pmd0bVDBveT3LlzZ8ano34ju8i0ePVmpIknUpdFJXDADV66J1JmpndM/+vPhQ5mHCu8ePEL8tSCp2WCGjtuNB0owRNznpJvtb5u48ZNcv3110n9enVTKbYP139kavTO0jqGbdu+kIJnniE7tu+UTp3ayqWlLvEdxe7de0wt44+7dpm6yr17f5H27VrJ+SVKmDrQ519YphCg0+TLr76WTh3aysUXlxR3I+fPn0/e0fqJmY/OlsKFz5ZPNm2WppqhsdlXfps+41EpUeI8WfnuKoXt3Gwifd98862MHD1O8ubNY8bFdzu2b2MyPEkTJgnQn476vRw5jlLow3gpfeklcqY63EtffEkuu6yMUUJLl75kMkj3KkTxA3VgNiic59xzi5rxX6SRUL8L3D80xmgpVqyInHjiiWosvCCTkseaes7HZs+Riy8qacbBXJs0bijvvbdKHp01W77dvkNurnGjQogqyRlnFJAx4yYY+NFXWhtZtuxl0rDBw5qhy2Xo4TfnvXv3mrn88ssvRmF/+ulWaav1R2QQxowdr//9mYFjljivuIwYNU5OO/UUOeecwgYGZOe8YcNGk8Fs3aqZANGk5u34446TDu1bS4UKV6U4k2SmgHh6nTpbe4NyPv+C82W1wrzuv/9unVd1efHFZWnoQnYYZ8hvfYFi2Ys5AMtd9MxzUlhrhj9QqApj3PXjj/L47INZ50rXVpSj9B/4IFbab96yRSZMmCz58ueXa64urzCo1+QjzeKWLqMZQ611BE61XdcFuuY+MbdZQ+p6jtNMaYXyV+rc7jE0Yd0fnz1X5syZZ2jZskVTmTb9EUM/Mr0ogjUfrJW/9Vng1+XKXa576GAGEyPt559/Njz25x9/mN+LFDnHrNlLL78qPbt3lpv0HjIMv/76q0bhLzDZSXiodu1aZj+sUENtxszHjCHSt3cPY6DOX7BIrriirNmbtW+52ewBvz0BT01IniKfKIzs9ttvNXA4Ivh1dG7J+vcCBU43hhXzhQePOeaYlHWhJmXZsldi5uvL1GDmipde0OMxhY7bOV2p9CuivNu8ZTuTYSDDizyJxHeFzykkJS+8QMi+MJ/bb6stZfS55/W5Ve+9n7LmH2kdNDB1rhs0+wsckHUsX76ckS/M952V7+r+OVUGD+proOzwyFjNfsB/B1TOIU+7deskm1VeuXu79KWl5JJLLvbdp5eWuliWLHkx1R559tnndQzXa4Zgidx91+3SonkTwwNTp800PNOpUztDh8y4gvbBGcofG1Rn5MiZw2S42Kus1azHZkvvnt0MHNLyJr/nyZNH5zjf7NPTdX99rDJn8KB+skd1hSt71qxZm4rGvDdIF/Db8ldfl3nzFiqUsIRZr/XqTKALgDSuUjmEzGzfrrVccEEJQy72MfvEyo+KFa6U3bv3mr95af3dd98ZeCdyh3d+os7fB2vXpZKNvDNofF+oDB+jMiTSXuJ55oHOufLKcoYXNin/JI0b6euABfEcsilp/MSIsofvEJSDJoULF5KvVDv/DQAAIABJREFUVV8io66rdE0amR6UweylkP1RI4akKaXwszH8HMyffvpZ9qquek37Lli5iT6Br6PJ2yB+j2Rwv/TycrMXY4U4eh3MXxUizPNT1J5JNH+4us7Oje+jc6i1m/vkfIOkws4JuoJsjymTkgz/+NkTf6i+YT7fKjokv/a7+PzzL6RLp/bGNrH7zWtrYP/NmTsvxV75a/9f8q7uL3SPpS22gZ+uOeusggr5na56bbnRJdgkq1evMXq1a5cOBoL9k67/qNFJcqwigHaoc33qKadIt64dUpxr9uCQYSMVnbNXBg3oY3Qc6Jbv9R2Mm3UCMbJq9fvSumVzg26yepNa3K1bP5cG9R8yfSTmPvlUKt477rhjA+0roMroWcbIe5AxNarfoAGgtmlg4kF781/Vl366toXaZfAWe4KxnqpysV2blqn6XJDJ9uoSbPhIMtPaY352dmbojP+Fb4QOZhyr6OcYYOAPGjzCKIpba9eUhU8/awwa1wlFAAHbufHGqtKoYT2hPoT6sGlTJ0gpNZj8LhTToMHDjSJHcSAAe/bqZxQaRjKCBgjQ2WefZRTiypWrjDJ9Qo10W4P51ddfS/sOXY0iK126lDEgxydPNsIWg7lLt17GIL9Ka20wHAfq9wb0622Mc5wEnEouhN06Vai8/yt1Zjt06iZtdQPTRAjDulHD+gfH6cAQcTD7DxwivXt1N3QBSsVzxx9/vIwYNjAQ7mYVMsKzuzoH27dvl1y5jpVevfuZeeAcE5Vs1aaDlLvicjWAWsl4dXrtnHF6O3XpKZeXLWNojdDHEamvTQqKqzHrN2feixGHABuoQvdEVUxz5j4lMx6ZZWiFU9BK16/6TdXkGo3AAqfsoI7yUUflSDVn62A2bdLAOL/79/9p6lJxVscr7WxDKNZh/sJFaZT1li2fKnSqs2lEw5pQF4OxOVEd7FNOPtl8y6XLyfq3PgpD8ltfV5laeGR3Ndp574saCEA5WseLNYbHzP97vhEL7ReoMzZc1xQnmiBGy1btDb3vUIeL9+GE9ezRxTgOQMyJurNubmbBGy21tGysTXyaNK4vf/653/A/iptoNEqVdb1Ugxv9dOwHDvzj+zsQWjtPYHNjFX1QvHgx0yCIscAjKMyx45JTeAgjzYXfWthdpD1xUFE1N7U+OdRpxrnNkye3McoJ2OBAM2e3/pOIarv2nWPia2/DrvTSy0KKXWOSQFI0vnNpB/907tpTOquDhiONw2nXHAeCIBc8MWrUUMNv69atlybNWhs5QLAFQ4D9e1mZ0oY+GG8/69/gwd9+/83U/xGkY23cgBl8RB1p0D4tVKhQGv7FKe03YIgJ7MGD1OEi36gTQyZmxmXXKmgfuPKLdfZmm10aALXs3qOv4WMCdugk6MgFDzZsUFcd6aayS4OSlsZk8TZs3BioC2iMNnLkWBmnMoogAvIVODWyDgfzqflPG6N1jK4ne9xeXh5E3rGn/GgNj7n7lXcgG3E2CSBiGPvpKuTm/AXPRN1LvA++Qleht95f84F0UR4dnzQ6TSkCQQyChEE8Z/dGkOz5bOs2o8/pw4A+wtHr1l31hmbIvEFDSyP0EwFQDHiCAsBjybB6nSM/G8PrYGLIo59OUF3qynDeOWz4qJjkrR/fR3Iw+a17z74xl7x4HUy+Z+G/ieQPP8cRmsMHdRQ+/KsGwxs1bmn4OBK8l/H52R7ID+wiP3vCBG41YDZyxGB14E4wdbi5c59o+it8+OFHvrbGxAljZfGSF1L1yXD3N3YUvBWka3Cg2EfwTo/uXeQ4DWAzV9aHmuPn1DbBjuivvAmEdbTK4rYKS3b1B9lo7ApoV7hwYYOoeubZJSn2KGu3T+1aq7/XrvtQ3z3G2E/w3cHeGkkmkOvafOhsP/vKzpnEAU0fK2ppkIWJjxszIhWMPda9aXUtYXSCY8Y+VvnO/oJ+2AVeG8ObRbX8HiQzl7/6miRPnOprZycKNZAZ+udwfiN0MOOgPgyK8nWVCMbWgqefMRvnF2XuHiqEb9XMCMaUVR5ewc3mwgmK5GDaJiZ1tWbKrR+wQvCffw4YIYLDhiMyaPAwmTFtkskYoMwmqGJ9XDN+OJ7JyWOMg2KLmolcffrZZxoFX52mEQJja6EOglu/4v4No2PGI4+Zd5Pd6dWzq8lUeY0NHEwvRBbBNl4zXtEca1do4dwhAE2B+H9NGyzM1P5tjmaPrYO5VZV/oyYtZJIKQIxb27CiqGZET9KM7qrVBwWx2/wBI6epNozBoLW09v6NxguDh4wwGcA+muXCSQky8t0mP5Z2o5Q/bqh2veG2IAeTjBYKEUNl377fJFmj8a+q8EQRFCxYMJUwx8iwgQXv+g7WoEEtbSJhL+tgFtJgREeNGJ5Z8Azt6PZvikPpdTDtf8dLe5SYC697WHnXreWy9MqpkDUaRrg1n7HQ0lUQXieQMQf97nWkcfLIwmMU4miP1LWZMWNWoIMZbU+QKXdrbzESCDqRqcOpL39VOaMAuc/KBC8Pw4+R+DpWB9PlvUj0cmUSmdFY+Q7aeeWZF1LpVeReh8m71pZPccAwZlgXCx9034XsjbRPrUFk+dc68xg2yB4cmVz6jfHjJ0vnzu0kr2YDM+Py0se7D2ig4jZmi+ZgYjDXvPkmI6/yacMmspwYtC4PujQmYAUiwE8XgDRYpVkQgj8WRhgrRNYPQhdE610aYPTWTNt9hYFOttFvfP379pQPFRURaS/ZNSRgw/9wML/66ivzPQIJXkPTOhP8vx/P+Tlalg+tXl3x1soUPRIPRBZ9vVDtBdBMOCK1atZI5WT62Rh2PX777XfT5IfAJnBUHChXtlHf2LFzt5Ta2Ujy9nA4mHwz0fzh1XV8AwcLG6V3r64mMInDQVZrsDYBRAYHXX7rCC/42RPFNLjTvWtHs3a8k6ZLPTQASp0s+23S5Km+9pVXTyHXXRn3kZZhRbK/SCh495FbjoSz9agi1gjkkdDggudy5MiRMm1g2MiQAf17qeN8mSYChsoGRZ7cffcdUu/hh4xdgfz1OpBe2X+RosmsrRbvnCOVuLAOse5N+x6CQXfecauRYzj69GDwIg2DHEyrM931t8GaIDvbookyQ39k52+EDmYcq+cV/pYh6ZgGRIuoxs01bpKzFC7qRiZtBgRoSNVqVWSARtSPUQgD8L0ggWeVHArWrQPzKhuMC66cOY828IP5Gm3GWBk5fIhQdG8jp0S67FW+/FUKh1qg0J7/bzxgf/OLPHrHwhjate9ijBsyfjRFicXB9Hu3l/x+xidCzDtW1uJFdWJxvsgoWgPtdW32Q3MButcVLFgg5fU4aO8qrIxjQrwwHz9ae+tk/vzzT+k/YKhCXz/VbOQoA8ONxSnye3eQg4mD8YpCOV7RTnwVNVMAhBVYo5+DaYxopYvf+nK8AJkIe1m4DlmITxUainAkSHJGgQKpnFb7TvP/TkYzVtp7HcxWLZsZZYXTMGLYIIXQ7ZF2HbpIs6YNDVzSvWKhZSIdTC90DfiM5SGv8xptT5CZ9jZ3AuYzYtRYgR/z5csvXbXRBArfygU/6Jw1Pvz4OiMdTCCysfJdRjiY0JvIOMeyVKx4lekIfZU65WQd3DUneASdXZno7tOmmq32a7by9dffSDPNyBE8wkCjlOGeu1M3V4lDDcR9q+0UGbQPojnk7u9AZIEzj1cHBSOKoFV3dVQ+17KLIAfTGkt+soLyAfao20DmUBzMIFr7GZRWNvbUTAyQ2SBZll+hbJH2EgsCjcdqJpxsImUjIBpwwo7OmdMXJsv+DOK5SA6m1auuTIzHwWQf2+DW9h070wQ7IzmY7hrZJmTXXnN1Cs/37NHVBBJikbd+TJzRGUy+mRH84eo6voET+96q1SbjxkUgGgcwGkzWbx2t7PfaEzhfV5Yrp8GCRTqnb6VKlUryzDOLjTNn95uffWVlvBtQcve3tV/cQKFrQ5CZi+RggmqirAo7kKtN6+baCOqeVGgh9khHRRpcdNGFGvy80vALiDaLjnpMIbKUBx1z9DFp5KnLI66DGe+cIzmY8exNO55KCk+/8D/4PvM+VUuYbqlVMxViKB4H0wZrbFDHa2dn1R4scSunDH4gdDDjIDDwFQs/QJD4KWIU3YEDf6fKzmBYA7cEsnDSSSeZ9D0Qh0gd32wGDaOISDUXGa4fFPrUq1d/A43wK1y3mwgIFZFx4DjejJ3NlFDHA/zSbhacqHfeeU9at+0YmMEEEkQ271mFVACNa6BngdLJDuPQC5H1y2DOUkOe7CIZQL/LK+TjzaIhuDuo8PR2EIw05y1btkrL1u0iZjCpoQWWDNzx6qsrmCi5FxZsYZ1+GcxpU5NNRpUrqAaT6DvRN86Koh7CjUx6M5jAS8mS+a2vl67wH7WlBD6AK+KAE7mkHhYYNpfrUNr/jpf2XgcTB2GHGlEjFY6GYX/yySdprWYFcx6lFxqW2Q6mNfLIYIAEmDxlRkIzmNSNFS1SRGF7PxnjePPmT1PttayUwfxD932sfJdoBxOY7QDtUEmtEHVE8Kmb9U5EBtNmlLdu22ZqLus9/GCGH53k3YOR9kE8DiYyOqc6TeiR115/Q/r2HSQPP/yAqYcNcjB7aCCTujw/WWGNTcZLJp+s7qE4mEG09jMobQZzkgYJX9H6bb/x8b5oe4mxf/f99zJk6CiTVbLwNdBF3Xv2SQOTtU28gngukoNp9SoOsdWd8TqY9n4ySczdrQP22hjMLajJD795v72bs21jkLd+ujcjazDt9xLNH955INcJBFP2YMtELEQ/GkzWbx2pdwyyJ4Daw5vYYa4zhqM/IXmSqZP22lckAryQ+ERlMCcqjFW0jh1dC52nTpuh8PZFaRBjBJwJKlFnTbkKgU9TMqWoukaNDtqaoI+CMrpWzrgOZrxzDnIw492bNhvbqmXTqJ2C43Ew22sGuJdmpIPs7DjchiP61tDBjGP5KcCfqw0WbAbMGqk4mxjoGM0oCI6fwFAClkWNEZEhWopjCNykxyaQ/cJ4/+WXXw1+nkYPOGquw2mOs9ANT8qf7A/PELXkrCqMvMcfnysTtAazjNZKgjufMnW6nqv1gKn1stExMnYo2MED+ymUppoROmRqqlS+Ts+p2iZdtQazW9dOBloAVHCUGiFVq1ynmc+JgTUACCIK1ykcX6JHkeA4Mw6Maa+DOXT4aKFInlon5koNHRH4mjdXl779BxnMvPeoDj+hFk+tGjUKZCtwoGhPDpSU54FonaB1En5zvkUzvzNnPRFY24Uxh5PQSpvPUNNJLSl1j1doDai3BgHhO3zoQKmuBew4Eawv60+NIjBl61jkynWM4Q3X0UKZ9eo9wNCMIAS8BPzZL4MJD1gDym99XQceYQ4vduzQxkRYOZMKiGzTJo20/fxQA4/0KkkLA4+H9l4Hs2WLJsYJ3rfvV+mgTaFoPECNLDzgQnb8DCU/Z/1QM5hkhIGyU9zP2W5tFDrVSpsdkU31ezfBnQcfuM/UD0eqi6Eu2Wvcs+7U/JxX/Fyzb8dqxt3bcCRe2rqi6lAdcteYpP4tHr5LJETWKnLkG/KA2lr27/Uqh2wGk+YQGGrU8cVSg2kDJN5611at2xtIIt85lOMc4lAZ5lZrVAftA/Y5SAVb50Q9VP8Bg02TH9Ar3iwuxz1QZ/nXX/tNYIAsJNmaIAeTvUxmxE8X0BSNsgrGYOuj2BvU1EIr1gBH0Ooy2+TH3bNWfljIMXztpbU1KO2eIsPoykYaRfmNr0L58rLo2eei7iVkIegStzO3RQ6VKFE81ZpbpzqI5yI5mOh+GqCgR3qpI8H6wLPUuxYrWjSmJj/UvLZqTQ+Bsiao4vKi18aIx8G0gQQ/PgOij64m601w1O+8zGhdZD/8cL0Jxn355ddGh7CWQce1RUIrJZI/sGVcXYczic6EFnb/W6cFm8zKf7897Gd72Iyr157YqYFTmnORpeSdXNQfE7Rgv7254i1fW+MeRbHRNMbKNNOQ0Dm7PNYaTPd4LjcQzbsvU5uQOkfKrLp2722gwd4GRza4Q/kGgaU/FJaKjqNx37QpyaanSDwOZixzjlQGYNcj3r1p63pzKgR4uNrJNLbctGmLyrQVJmHg2hnQ2aW7l9+9ZQWzn5grs9Qu9LOzyZCGV3QKhA5mdBql3EG0xDZYsEINp2DwkJGGsYFNNGr4sOmSuli72CUpRJUmOjhvS15YKvu1HoCuX2QMgC7cqM4mTVrojtdVC/S9B8ADFaABxmqtG8QJLftf4xrS9TiUi5cs1frHU7S2ML9RrNt37DAdEnfoc3Xq3GMOmccJnPno4wLMiK5qDdWRRSmg4IFacT9NSahRaKCNWWjiQKcwlD/jwsG1XWS3ff65uf94ddqARHD2JIbH2WefKZdcfFHKeVx8I6eOccVb72h3w91SSms1cczIoHHOIFkdYB5AhF0FhXBFWE5XRchFHeudd9xm4A4U09N9jXdt1GYttosstTl2zneoo0zTEbr6jRgxRvZoZ1icHrJmB7v6Hh04Z5wIovxkn+lea7vIUkROLSQNJDqpgwbEdsrUR0wW4TLNGqxVpcvFnGnAhIP/u6433WaJPP+r/1Bkf6Y2GeGyAvTOO29Lqcm0DMb9BCLosgbk+kKFuc5V6GANbQ5B/eRsbeDk0gWem/fUQt/1dR1XOuSSfcURAs5JtL+DGhlkrp9XvhysTmAh7TJcUjvXvqXfTg/t4TfWaoE2L3riiXnaJbmgNNZoKF0Ze2uW5Ud17uzFGEaPHJqqI6V33enCu3z561K1amXD2zjpdp1rK1/Al3S4K6MNTlpqd1Ccx6DfG9Z/WBsBvKb1uD/LP9rgo2jRIrJeM9IYhzWq3ySvvvZ6qn1z9113mAO62TvwDh1392u3P789QT0p0WAyMIy1pkLkK1W61sC3gaGXKVNKDd+tcr/uRXjdXRfbRTYWvsaYs5kZv30SD72qXl/ZBKHsmAlMwWfR+A4eJ1gEMsE+20D3FcaUXXM61NLEzMqg6tVvNO+er923WStqZejsbPc478yjjuNohW/TjRjDhmeBcvfWOt1jjjlaunY9WGsODa6+uqKht3eflrrkIgNR88oOSzNriNypjacI/mT2hUEXtA/oIElX0c+UT8pdeblC764wcpWx08gM+PL/0/MGramfarrO5v6vnuzWW2/RwOHjKWuC8Ymh7dL4Zq3ZfFplq58uoN4bfscwp9s4xjSym+g9e5g6NnTZkMH903Q9tfLjnCKFjf64XnnLj9bWwQRyVk33Cf/vykbQPX6yrIKeq7h02cuBe8ndCxjRt6lsYAxul9sf9IgM5FPdh+qkdNN8WcsQhmsA1MtzjZQ/31Tj1PK3V/ZYvYp+n6KoB7rjopfpSk2WGn5GrhBAJgA998kFprP0Dz/8oHXxN5s1+1jr3aoptPku1QHwtXt5bQycZHhhoa4N+psANe8vqraGVw7wbXRl/4HD0shbgpA46jjDg9ThINhpL2j/vMq6N996O2Xe1+o+g2dwfm2AhC6mGO0Y5t3UcWmteq2WBmfdiznDZ9gG2DrIxErXXmMaHNkO2onkD1emYotZ++QO1UX2m7aDKBnyu+683XRg9TZpCbI96C8BxNbPnsAZ69dvsOxXuwWnjgZioArosA90fdlLL/vaV2S/rUyjXOVj7bBv9zc8umPHd766hgAbwX0rS9F7XBMmTtGuxuvM3Eg4AP3GBsUOqlL5Wi0XqpXmqB7bl8HWcmMPkpGllptAKAEIVyd7ZT+QYE4zQAdb+wf+fvmVg2vg2pQEoKZNfzRQJzAPt6Yx1r2JrmWv40gP1z4d7EFs1gvVjmHfYh+5F53oLd1JuLg6009mskcfmTkrjZ2N7RlesVEgdDBjo5O5iyxcpy49TDvyaB3J7GupB0BZkyEiwoswf0yzjxT6e+ExcQwlW9+KEgW+61V02XpSMQ6e7qW0Aedogf/1KJg5DFyNuItV2XGER041im0zBGo/gLWEV0iBzKAAhi8BpMbakdht8JUZ3z7S9oEfrSPVXGXGGmSXb6THxrBzyyg+M8EeDYDQHLBYsaKHTMqQPw6ZhOELQgpkCwqEDmacywTcjeY5RHNjOUMNB5MoL5BKGzUzkCPNRkU6riPOYWWb223DCzKltiYx2wz+EAbKvMmaTdEW30Btj4QomI2SEh20WSMyuD31qAmi4zfecLDLXXiFFMgoClAbTqbhVw0O0i2VxlPu8TgZ9V33vUfKPohE69DBjJ3T4rUx7JsTzWcgLEAeUTJz++21NROZGoER+4wO3hnyR7wUC+8PKZC9KRA6mHGuHwXSnPX3nNZjAg8BihDpQqgCaQD7DeSRWghqAeh4aGGTcQ4hW98O/cjiukdUZOsJxTh45swxCwX1iBALFYrx0Wx7m+1eCzwXeDT/26Ew7hoKbaFLrrcOM9tONBx4lqUAMCjqCSlfIAMD5C2zryNlHwTRGpinC+3jeA2gbeHlT4F4bQz7lkTzGUFRzqE+7bTT0pTvpGftQv5ID9XCZ0IKZF8KhA5m9l27cOQhBUIKhBQIKRBSIKRASIGQAiEFQgqEFMhSFAgdzCy1HOFgQgqEFAgpEFIgpEBIgZACIQVCCoQUCCmQfSkQOpjZd+3CkYcUCCkQUiCkQEiBkAIhBUIKhBQIKRBSIEtRIHQws9RyhIMJKRBSIKRASIGQAiEFQgqEFAgpEFIgpED2pUDoYGbftQtHHlIgpEBIgZACIQVCCoQUCCkQUiCkQEiBLEWB0MHMUssRDiakQEiBkAIhBUIKhBQIKRBSIKRASIGQAtmXAqGDmX3XLkNHznEqCxY+I4sWPSdFixaRPr27x9WqfO3aD2Xy1Bny3Xffy+iRQxJyQHOiJvzqa2/I44/Pkb8PHJCksSPlpJPyp+vV0GixHlfDWafx0Che2qb3O9EmtXv3HkmeOEXPOvvS3PrgA/fJM88tli+/+EqqVLlOmuih9Bl1pMrLr7wqs594Ujhr7VDWINocD/X333//XWY++rgsXfqyVK5cSdq1bXmor8wSz3vXfuDAPnJGgdOzxNjCQYQUOBIpkBmy5ssvv5Kk8ZNkzQfrZOTwQXL55ZelIvVPP/0sU/Ws5tffWCFNGtWX22675UhcinDO2YwC8dpU2Wx62Xa4oYOZbZfu0AfOOVdJ4yfKe++tljGjh6U5lxOF17vPAD2vMKf07dMjLgeT0eGgoqwmTxyXpRxMxjZm7ARZ/f4aSR4/Jt0OJu/5/fc/pG+/QWYxoNHateukQ6duMmhgX6miDknQFS9tvd85/vjjDpkBcIwJBDRqWE9mPTZbdv34s9xQtbLkzZdXtm37Quo9/GCGHUrPmW2jxyQZQ+dQ1+CQCRHlBT/+9JO0aNFOrrzyioQ6mL/99pv0Ud75U8/KhV/y5Dkxo6eS8n537efMnSfNmjY6LGdEpnfCnKnXpm0nue/eu+ShB+9P72vC50IKZCkKeGXNO++8G5M+iWcS76q+b9S4hcycMTmNg8l7tm37XJo2byPN9KzuWB3McD/GswLR741mm0V/w5F3R7w21ZFHocyfcehgZj7NY/oimcNzixeTUpdcHNP96bkJI//Z556Xzz7bqtmqBmkM3EN1apjDpCnT0+1gYoDPeuwJuV8P5s6XL196phj4TEY5mF9/843MmDFLGjSoKyXOKx7BwUztmPo5jD/8sEueeXaxMaD/+effVI7soTqYf/31lwwaPEId5N+NY4xh07xFW6lX94GYjQq/ybljPvbYY1Pd4l3PRK1BQhnD52U//7xbWrRqJ1dcXvaQHUyXPkcddZTJ4nI9UOdeyZUrV0ZPxbzfu/aHykvRBp2ofYxhvGfPHrnxhqqyU5EREydNleo3VpPy5a+MNoQj5vdI+++IIUI2nqhX1uC4xaJPmLK7PyKR4P33P5B6DZom1MEM92NimS6abZbYr8X/toyUM7HysXfUh2qvxk+F8IloFAgdzGgUOgy/f//9D9K6TUfp2KGNb4Qxs4Z0qBv2UB3Mt95eKZMnT5fxSaMOKcvoR69EOTfppVEsz9ksEw4gl5spPVSnwPv9HTt2xB219qOrO2bvGL3rmag1yOj9kEgHMxJ9Mnoe9v2x8F4ix5KIfYyT2r1nP6l0TcVDCoAkcl5Z8V1Zgb+yIl2yy5jSK2vi2R8Z4WBmF/qG40wMBTJKzsTDx6GDmZi1zMi3hA5mjNR1axPINnzyyWb5QOGQxx93nHRo31ouuOB8mTZ9pqlduOP22oJRlUMzFMOHDZSly16RJUtelMsuKy0fKCSwZs3qcs/ddxjo6ZPz5svKd1fJ6aedKh9v2CjNmzeR5a+8ppnFJVL7lppy/vnnGaglmY5vv90u+bVe8PPPv5AundrLGWcUMBDXjz/eKA89VEdQHGs+WCt/k50a2FfKlbvc1Lgt0+8/NnuOXHxRSZOtvPjikpqxbCivaS3ijJmPyQknHG9givnz5zOQyekzHpXChQvJ1998a955XaVrTJbrt99/k1Gjk+RYzbTs2PmdnHrKKdKtawfJnTu3LxVxMMky3Kswtg/0vRs2fCLnnltU2rdrJbs1KzR+wmTJkTOH+TYRu8e0LhKoZu+e3SRv3jzy6KzZ8u32HXJzjRul9KWl5PrrK6d8J9K8Nm/ZIhP03fny55drri4vLys9P1r/sZQuc6n01VrS05TW1rmhzmSC1iHu2bNXevfqJmV1jd544y1JmjBJHtZs3q21a6Zklj7/4ksZM2a8FNBatU2bt0gFzZzUuf9ezQQON+N68IH79bmJsnr1+zJtSrKULVtGgDhBz/OVP1avel8KKV0Roo0b1pf5C56WX3/9VUqWvEDe1vu2bv1cGtR/yLznhReXyuOzD2a3Kl93jWbPLjc8QSbz+usryfARY8z6d+vS0dR/kul86qmF0l558eqKFQy0FZryfdb43GJFDc9edVU5qau88tLLr6S8v9wVl8nvCtN86aXlcsUVZeVK5Zvbbq0lH374kdYfzlYfybh5AAAgAElEQVReOFs+2bRZmmqW+9prr5YDB/4x4yP7XaTIOTrfNUqrOgKsZ87cp1LGfM3VFQ3Pcy1f/lqa9Vz/0QZZseJtsx+YP3xco/oN0qljW+XJE8z7+M7zLyyTAqefJl9+9bV06tDW8K+9bD3t8ccfLxUrXCVLX3rF8Hjt2rXMeNmj1Nvy+4UXXmD2Ue9eXeX8EiVk5Ohxhs+49u79RTq2byPFFTUAby1/9XWZN2+hPlPCjIuxsu/vvut2SVaepvYWiFnp0qVkmX4TXr601CVmn1C3Go0+la6tKPv2/aa8tkJpVMY8d+yxuQL3aiw87W7C/fv3yzzlB6/cuV1rqpYuezkVb92icqaorqNb61uiRHEjA156ebns2PGd2Qv33nOnvKz/jXFRrFgROfHEE+U5pcOk5LGm1tpPxrz33qo0616p0rWB60ptKLXbP+7aZWqkWRe+DYx//oJFhj/h5a+UF95U3unaub38qXOdNGmanKY8Ur/eg3LdddfKrFlPyJNPzpfbVRbXvuVmmaJQfXjqK61BK1v2MmnY4GE57rjUGfYYVUHct3399TcyIXmKfLj+I1PnzD5ETqM7mjdrLJ8qv8JvO1TWde3SwewH9m6Q3D7xxNzilUXs2dN1/nPmzvfdf/xxu75/tMqv3Pr8Nyrb4X3206mnnuLLK+gxxsB6Fz6nkJTU/fPmm28Z2Xf7bbWlTOlL5Xndn6veez9Ftv7xxx8JnSvvi6bjghaE+Y5NSpaj9J8DykugNbp16yT/6v5mPT75ZJPyx63y1PyFJpCLTl3+6muB8ia9+4MSEWS+nyxlnYNkTa2aNWT4yDEp+oQxxrI/kEM317hJ3l+zxvRQsLrn/vvv1r1QS9at+9BkMFu3aiZkSJFv1o6poDIU+8KFyPLNKbonsYHQV6eq/mzXpqWxF7gIiI8ZO15lxavSs3vnNAEgq4f85g+Kw3ulZ7+gvxmjayN1aNdGfvr5Jxk4aFhUXRnJnmC/+dEdO4Y9YXV8iRLnGVvullo3GxnFeILsG9bSjwd7KH+C/EG/WNts5PDBZg8ii5Fbn+qaoXORuVZeuHS06+W1F7G9JmnAPug9Z55ZUIYOHxXRFuI7zy1+PpX+OOGE3EqDlWl0LPJhzLgJaeQue9q7Vuw95Bc2oJXz8DGym33n9x70ZSR71Qa4LT+x3+vUuUdWrVpjSnOsLXpRyQuNbPSTFWefdWbc8j584P8pEDqYcXCDrU249NJLpN9/WSVqqDAYMLKAniGYK5S/SmrVqm426k51xHAwJowfbYTRRmXylq3aS2N1bHAsuvfoK2NHDzfMjoN6WZmDBrkLYZmrhhKKfuSIwerMnWDqInPnPlF6dO9knADu5X00Zfnzz/3Ss1c/Y6AMGdxP1q5bL+3ad5ZRI4YY54DxtGrTQcpdcbnC/VqpYTwppRbxq6+/NpnTAf16mXv3/vKLdOveR05UBxIDePYTc2XLlk+lv/6OATta6xjbtm4RmF1EufUfOEQN+u7GUQNWQX0ixv4Idbwfmfl4qjpIb+1HpAwXDny0eS1QgxQHH6WJgwTd69d7yDgK7rvfVaXQt/9gmTIpyTgMrOfTi541jo6FLVpYYZ48udVBbm0MtMdnz5WmTRrJMBXKXNBogwYJ7NqdfPJJhh9QxtXVcVqna9GiZTsZpmMqi1OhvLNWlX3yhDFS/Nxixjk7WLOaZBw3N2Np3v9frScNl1gLa9wXKnR2iuFHPaVVNih+oJ3333u3UfpAT6hbmzZ1gpxXvHiq93szmBjD7Tt0NXwDTVjL8cmTDdwZAxNFlaw8XbRoETPuJc+/KMOHDlKlOTmFFt4Mpnc9+W8UJ02gKlYsb+bQpl0nGTdmhOE/HLfkiVPNd84++yxjaK5cuUqSxo00yshe3ve8rbzRvmM346xDj7HjkmXxkhdMcGG3QiyLnHOODB4ywhjFOJVcOJvrNAjCu1mTkSPHyjj9d/Ysewb48DWaPaPJjzcD4M0IvvzK8pjo464pvIPTcSg87Yoy6Aov+ckdAldB2XA7F5cvWXvk3PChA43zxrMYOd3VmNy+fbvukWOlV+9+MckYGmoFreswfT8ykL0GPTAskGU4uhgazXXv2LowV1bUUoMOA3fNmrUpvLH+o4/lmWcWa21pQ+nRq79crsEeeMEaz8gBHObMuizPNG3SwAT39u371fDo3r17jfwvUKCA4UHuS54wWum7NZAXWrZoqjJntJY0/B975wHvU/3/8XdIQ0apUMhMKSIlI9krNGjSQvYel+vae9zLtfcWpTTN+oWGIipKQ0OK0BZFUer/fn70uf9zj3O+4w7znP/j//j/u873nM95f977/Xq/P6F1kVP+gMD36NnHJOrot/1JA3jswH33NjLBVzhe+fiTT806ScCsXPmK9IjtIz1iumiC7X6jD5y6NS2/FRtlAyI/G+eV4OSb4kePk30aFNnkKH3U1atXMXxg19ixQ1tNIhWTzJoU+mXfPk2Izgipb1IiH5dccon0HzDEU5eSKIhU11ynCWKSmZHIB3a6U5ceZjhfOe0dZx4Czvtk9VO+2/udsVGWF48cOWzkG56boDrP+jHIWr16dWTEyNHHZLF3Tw0wDxofAR+IvSGRyRWqbzOULSEo87qi5aE1a1739JHienU3Ca5wtjKUP2FtvBfdK91aQXr17m8S+tAZGzZE92jyxLHG5jjnPLhp5MWDJNCs/Xbay33Km/gSJMB7x/XU5Nj5yfRFrsv/f0BbKH+RYCvUc95/b0tYX8gLAcNanTaW9iD8Qy+9a5NnXv6sXZ/V87RExKje8noOchvKX3XqP0vrx7V1qV3b1pos+cX4ovh3+KLTZ8711RUnykacie8JAswodtVLiaJQ2mngMlqdZIIEZ+bv4MGDJkDjItjDEDr/RjalY6cYqa9KHKOXXYerZMqUKSlotE34KDYCOjLwX6tB6q1OV768eY8LaOxEOKuYxiUmaHA759ggFXVaUEJUheI1K2r/tmjR00YJThw/RgOmRfLmuvVJ97oVCUHNXK1oUbGtXbuG+S6CxQwZMnhS0QsiSwWJag9BzurVr6UowHR/Q6jvsgNk3NAjp/KGviiqatUqm31YuGixCWBq1aye9F02wHx7/QaJ0yxjea0EYnTPOSeDDNTg1AQLrgCTvzkTBZZ/OqiDWKNGteOcfGfggjPhF2Dynl2aDIDXqEDU1HXiYLMnzp5dFDlVMowRa6ViSuUTvnI/3xlg3qXVSxvMTZqUKDnVQbKDIQjSNmhVikSG5WlLpHDQS68A088A16lTy3z/P/8cNQkN+AwnaeiwkTJrxpSkyijvdj/XyhiZ0gSVS3qYnO+xMkvgSiDLZf82JmGEvKrVVqod9vvcvBMqwOypFbXhI+Ijoo8zwOzTO1aD82PTHcPJqh9P230Ip3eo1MdrAG151mmIvfbw+x9+0MRIV4OAIGtvK/a2WuvUJ+FkEV7029eB/fuqbpgsj2rFkiSQ83LrXi9nrUWrdknJCfQMfAtagb9P0aQNDqAdolJIE3r9lQ7uPuEozEFUt4ZLSrAHVl+ii5997gVfXhibOFJmzpwn4XSRc1+t/Dp5ng9ICa+4vyUa+bDD4iL9VmRh185vj+sZjAReDy9zmUqHJo2wxXVVr4RKEoXTN9HKB1XyULp0o1aiItU1ORSR06Ztx4jkg4rc7+p/kBzGBoC6WKNVchKEVCLdPZh+fgyBJHaG4P6eRneZtZLgpudyorau2NkIfgEmNsjv+4cNGaCJ+Ns95SgaeeGbSLL6+UjhbGU4fyJGW5VIdLn1kh1Ut37DpiSd7fwYN4/6BZh+w5a8Akzn4CW/FqRQ/qJXK4zzOaBSwvlCfgGm08ayf356Ny62uwmivfxZ9/r8nlNQETSXKfLibU04W3sZyv/wgoU7fVES7n66IipFH9ycjAJBgBkFQ3gpUcu4gwb0MVk9Z4BpDa8NBjH4VggYBkMAuH7DBpmgY8NR2AQ0cVqV3MEET0cTPpCHxU8v0aBitwmCyMzjcLsDGneAmTBquIxTiBDvck7qRHGtXPWKMTbAHFEMXve6Bfbw4cMGvvbMM88ZqnXq2FYH8NzvO2nUSwHyt36azUWpvrnu7RQFmE4ahvuuSAJMoD5UTsiCDh8+SKGRS0yl01kl43uBUcSPHiuvvfaGGtYcBp5HgOIXYF51VX6tQvQ08KvWmg0GWkIWmSxx7ty5UxVgZlRoMdCfA7/9bvaBNQN5QmnbCwMIlObZ514UII9A4fpoNSdcgGmDO/gCeDJBgb2AF+IwOHna/ltaBphUyqi+Hjr0h4EIk3jhypgxk4EQOqErbkPu5g8y2E7j5+RBKzNWjoHqrFj1crLvi8aB7qQV/e49ekVEHxPg/VeV7tmjm6mERyKr4QLMcHrHyrp5v2s6tNceOp9n12l/a78h0nVzv9++XqWVSipj6FL39MpwASaZbiqC8CXyADSfZBHVbPQNVds8eXIl8TEIgdq1aqbblGS3WYnGYaZSyHCzUDRFJsPpImeA6cXzrDElvJKWAWYk3+oVEEUSYKKvQVf8qfD/ihXLmX5+WgS8AkxLh3D6JqXyEakuDaVr2C/8gkjkg6CJRNmrehwUrQM//fyzgR76BZh+fgyBG++srG0y115zdRJbY0vuaFA/abK8X4Bp6eX1/Rz7BELE64pGXvgmqsR+PlI4WxnOn2ivbUsk9d109/ud/Z6TFWCG8hfDBZgFCxYI6wtFEmBafeOld28pW1Z9kuc9/Vn3+vyekydPHgF59u3u3Um+bbQBplMnAg/20hW0Z2CvtmqLDNftdWun6EQFTyY/C/4YBJhRbHKoCuaM6ZNMH2U0FczOndopzCmrQkwvlrWvvS4DBgyVxx57yPS22ACzFDh2rU59rb1DVFTOzXRussDECclMTQUTQw88iJ41YDQ48E6BpeqxV6E1QBXJkE2fMUt7V543lUi/Sbd+Fcx56vBTUQgHIfFzIsJlHMlo2cpsJAEmsD0gdS1atjfBy2WXXmrgxs6+Br6ZPShYoICBV+DcffbZFzJm9EiZoVBE63A794MeTKA3QHUJ8DDW9CXyPi9lGE0FE+eRXoq+/QYb+PE1xa4+zikHJgU/Am2ijzfU852KHRowYZaeYJsdtGLirg5mU/7lIrNNf+igwcOTaBEJRNavglldj0vprgEDjrS7UuoWWb8KJpULqp9Tp82KuIIJpBq+5aL6yfdFE2ACq4YGtnoaij42OOP/ng4VzPLlblZ4ZctkCRX6TaOpYGZUSJ3fvgJNb60VGqqXBIdcVGJIbKF7nLrVSxeTJCJh1rJFUwPHJ0nEeavdlI/clbso1H6a3BqNwxxJBRP9EU4XOeXPWaGyyAz06IED+9WeHENgeKFsvKrdaRlghvvWlFYw7bAQ5gTQp/abtns4J0G7v4F2kEj0TagKppd8ACH106X2nZHqGhBQkcoHdodKI2cM07PutMWhKphuP4ZJ9tjFDu1bH4cqcAqGX4BpkT9etiSUYEUrL8wn8PORwtnKcP4EflrvPgOO00tUhmkJoe/S+kx8E/qKRKiz/QibfyIqmHxLKH8xXIBZSHtHw/lCkQSY+CZeejfa9fk9x/KVn7/qTpz6VTDxRfHh6Hf10xVpYgDO0ocEAWYUG28VBA4QwxoYdkLfDP1IOKb7tdLoPj8qVC8UkNq3tDkaTPhffx0xBoEKEX8nwBw3Nl4DkgrGQJHNpleNi0w9whCugklwRe9MuL4u6+Rv1OE0sb36Sl+F61FBoImcPp1CBQuad9FLeqP2rdEv9+WXX0lsXD8djNDFDE4h8HT2ZLBOjNoI7RWyvY2/abUNqAlBdW/t3wJyS1bV9iC+8OIydc6HmSE/vJ/AgSEwKG8G2jivSHowncFLKIgsyt86JOvXv5O0Xuf7UKrsNX1bRYsUNpDRsbo++saolphgwQWRzZ0nt+nda6LDFWrVPAYpzpz5XAOVjjTABObklVjAaNppw9xDDzABrPOyhgJYKz2gtncqXAUT2nNvXJ/+MmzIQKlTp6ZJKlAJrFqlsryusHCceXooblVe+Omnn7VSPtkEBdDCrtkGV3ZN7v0MleEFpss7GNZCH2Fp5Tv6f6ZNn6lDih4y1Vi/59Ln3Ekhzx20osvABfd7LN28ejCRuaU6kIt3295Q2zfN0A2qH5au8D60YjhTZ+1zZlgAPU9kQiOhjztZFEkPZiiedu59answnXtIcNJXdRP9uG5oNXwYiSxaOWZAlt++3n3XHUZfkKyIHznUyDxyRqaazHH7jl2Nk4fudQ8i4dttQoUE0eBBfTWpU1Sz5N9KG5XBm1SvAl8Gssh6f9IANNIz/qIwEb63RuMwU5HZowG1n96mJ2zs+Im+ushL/qBDB5WJohow9O/X2/Tyo2/pv1OgQ9geTKvf2O+0DDDDfauzB9MJJXT30NMfPlbPcrY9fTZ4g4dIsGHL4IPq1ap4VjBBe0Sib6zejkY+ItGlfrrGSeuiRQubfrRI5IPECslHbC/IKr6NFgNnBZOeauwCTr+fHwNiCn8jo7bBjFKZBO2zbdvnagPeNPretse4gyd0Bn4B8wqQVS9bUq1qFdPDbe+7xlEhjUZeQAQ9+ZQivHx8pEhsZSgdRqKKPksvusNvvdVO9oqNMRBiEoujdZDW/ToMDjsZyr/xCnqcCiQlEFkbePnRIpIAMxJfCOSNUwbcNtZP79L/+/En23z3yq7P6nlmXfjp7wtVh4XyV716MLHvJNudvih+Ql/1S/10RVro/7P1GUGAGcXOWyUKjKamVlj4v//q/zDoBggfARh9bqV1UA+OLfBCDBfTHOk3LFGiuJlgZafI7vv1V4mPH2smjWX5D9oIxO6o9p3112omQ2Fq1awmQEmYXnpEnXwCPKbPUvF8RB3trVu3mmfX0PUwsIBgd/qMOWYiIT2eOGPrtK+Sw9RL6lSuTzTgtFNk6eFx3suh5TjX07Tiw0RGKnBM5KR68HizRyWPwggYBoEjzYTZalVv0/XVVKjmCGN4Yrp3SQY5w4Fhqu5+/U7ejaG5UiujnLnJ/UyCxHH9UocLlL3lJp1eerMxNkBTgaVA29jYY/13KBwm/tmhAnbqWyTfdU+ju9W4Pi8LFy4238DExXd0oqulEVNVCfpwBJZo7xPG3n3uJkYYWDFQ1NKlS+r0ve1y3z13m+CK7BcXlUSm8tn9ABb7sk7snDN3gTHi9qqjZ/eVuP46eWLRsSmx0JZBOpwZ+qpOvLV7yV4N0+RCPp3iWlyn0K7TSav2fpxjeA7HASWME+U+RxFnaMrUGYYni+ueURlngmihggV04un1svg/qDPOOxBDJtHCu0303FEG2sC3rD2HnkHK5EnWCSSY/suFunZ6Vfk3kgutdHgJfLF8xSqz5qsK5Jfmapidk38JoOx+Ml32I50qbPegrq7hSQ3MrPyw/xhvAsqly1ZpL11OuVh7kOBx5xRZ6IFxm79gof79Oh1iUsJMRYQ+t9etI2vWvpbE48gdE42ZmEqCBKeKgAfHwTlFlkAWuuGQMUGX4AQ4N9VUqmNUoclcM32S6dEYLPbqA51UDI34Fv4tFH289vRO5R9g2inhadbl7Bm2U2TdeocpssuXr5KZs+cZXmLIy4MP3JM0Cdo60NCNZFcBhXnD0+wlAyiA59vfwu/IFsE+Q8i81s0ERue+I8e1FJo6a/Ycz30F1sjEwE2b3pfcujfoIBxZeiUTFDWwTNd+s0LOSVKtevkVw6/wCvxk107l2soD+pe+1njtPd6vA3VIJpG0a9b00RM2RZZBLsDKrWzTR4Vut3SEZ/IrndGtmxVBcu89DU31lQmJXjSFD926qLHyNbK5YuXLvvJHspFEEDodvq+hU7mZgp0hwzmeNsrNK156qrnS8Y031yXpVnj4fZXztPrWH3UYkZN2XjYOXdqn3yAzHI3BH/YiyBqlCQumiYPuQdcwsbeF9hO+oQGSXWN9nbiKnrIJrFD6JiXyga3z06VUwfx0jZuWfDsT3MPJB/yNTcOWMp0bXc8EbfQrPY+cG8vE8T80GGIYC8lXPz8G2cqWLZuZZmv55lrVeazFOUXW6fvwG6a/j9f2nOHDBqntV1vjY0uQZ3ufRWClRF4qVLhFnzPlOB+pu84oYDI5gXAoWxnKn0CH+eklehaZGI4fxakBTNhFVzJYkCDLz79hCjMTi908aHmXyp31zeADbJS1z9CXi+n3Vl8wXda29DBUaaCiEtz+YgudXP/NN98YX8jqTb/nhPKF+I3TzjN4iD5U5MvaWOyGn95lIrrX+tirqtoaQwUWvoCPqZz/qD6Wl/5Gb5FI9fNX8QFA2HDZYB7/k1MR2E+nL+qnK0Bw0LsfXCmjQBBgRkG3UJPSonjMGXWrnTTbVLHq1kCcrh9I1nWnGgX3gJGUfs/27V+ZPskYrXRhlKl4Y1QGDRpuzva0R3ik9Pn8Diciv1Yu7bCa1DzrdP1tJP1Yp+u3neh1h+ujPdHrCd4XUCAcBXDG33jjLYOKSe35wOHeFchHOAqduv8e2MrI9yatfaHI35w+d4arFqfPW4OnBgFmFDwQBJjHEwtFRGac7JitLkZB0lPiViqpQFuAs9yrVUm/0enRLhbHZ7wOcHLCV6muMfYd2Ksb0hrp86nKUKmm55EKB8cWuAcSRfqsM+G+IMBMu10MHOi0o2XwpPSnAFA3kAgPN3nQHKGS3lcgH+lN4bR9fmAro6NnevlC0a0i7e8OAsy0p2kkTwwCzEiopPfQt+WEgQAjdML/InzMGXcbDe3AEPyOKjnVPxjoKhAs4Iz9+/US+uy8Dn9OyXcwvRAo6YoVL0tZheVmzJjRwLA4iwlYaUoveiQ4twwY4Qidens2QzicUKJG2gND9flsDrZTylP8jv4d+qb94LOpeXbw24AC6UEBoI3w7Yk4biaQj/TYwfR9ZmArI6dvevpCka8i7e90Q65JRqUFeiztV3rmPTEIMM+8PQ2+KKBAQIGAAgEFAgoEFAgoEFAgoEBAgYACJ4UCQYB5UsgevDSgQECBgAIBBQIKBBQIKBBQIKBAQIGAAmceBYIA88zb0+CLAgoEFAgoEFAgoEBAgYACAQUCCgQUCChwUigQBJgnhezBSwMKBBQIKBBQIKBAQIGAAgEFAgoEFAgocOZRIAgwz7w9Db4ooEBAgYACAQUCCgQUCCgQUCCgQECBgAInhQJBgHlSyH7qv/Tvv/82B80zVbJgwQI6YTUu3c8YO9Wp8s03O82xIxwgnDBq6Gl/7uepTu/TcX3IzdKlK8wB0GeD3HBANefLMc1z/NgEufjiHL7bxmHhc+YukFWr/idVq1aWLp3bn45bfFqv+ddf98skPaB9x45vzHcMGdJfcue6/LT+prRaPEc0jEmcIFs+2Jqm+v0nPSh+yrSZ8tZb66VVi2bCAfApvaKRt5S+w/7uTLZ3a9a+LgsWLJK/jx6Vgf37yNPPPCuvvf5mqvcntTQ/3X+fGh1/JvPb6b6vKV1/EGCmlHJnwO/sWOp33tkkiWNGyhVX5En2VSiLfv0H6xEkGWVA/95nfYAJcTYorVq0bCdzZk0NGWCuXr1WFj75tB4l8p7UqFHVnNPGaOz3NThdsPBJefXVtXLzzWXkTDruZvfuPZqUeF4+++wLueaaYrJv3z5ZsfIVPVe0SFLw8e23u2XW7HmyTx3donpuHfdecskl5uiW3Llzy7vvvS/jxk8Szgvt1LGdPHD/PYYnCdgIZFq3ai7169WViy7KkoxXP/hwq7ykgd1mpS/nmJ7MhEhanJVnx+sf1qNuhg4ZIFmzXnRKahzOmRuTON4kXSZNSAwZYPIBP//yi7Rr10VuueXmszrAfPvtDdItppfZ22oabKfH5aXfkaPNmz/Qc4ubmjN027RuIZdddml6vD7sMz/Xs3w7dY6RBx+4Vx55uHHY+0/EDel1Xt6XX34lbdp2lLZtWnoGmJHKe7TyllqaRWrvUvuek/F75/nJ2KrWbTtJm1aPpyoBcDK+41R7Z2p0/JnMb6faPp2I9QQB5omgcgreQeWwsDrgJUtcn4JfR/YTjNWLLy2XL7/cLq1aNj/OiU0LRzmylZzYuzDm8+YvlMZ6lmn27Nmjenk0Dgh72G/AkOOCUfuMQQP6nDHGDMMQ26ufOooP6v82kUyZMhq68vdpmr0fM3qk7Pr2W+nYKSbZPTjB06bPlGeWvCDjx8Ubfv/k023SvkNXqVWrhnTv2kmrY0clYfQ4qXzbrVKxYnnf/TpVEiJechOtPB85csQE1Fyc7Zk5c+ao+PRE3ux01EJVMFnTvn2/SrsOXeTmm8qkKMCEn/bv3y+1lTcsfzn/+0R+d7TvcvIAwdWsWfOkuSZWri5aJNpHJbvfT5+59fv5558nQ4fFC3JyshKGThp89/0PMnnKdKlbu6aUL39LutCAh0aj76PR79Es+KuvdoQMYKKR92jkLZo1etEqvegR7brS4/4gwEwPqqZOx5/J/JY+1D61nxoEmKfg/vzww4/qiHeX7t06nVQY5pkaYK5TqNLUqTNlwvjRYSsubvaIRgGeLQEmDn5Mzz5yVOFGYxKGJwvarXN31531ZWT8WPlu73caSCbI5ZdflkTa73/4Qdq17yp5814pwxSyd8EFF2iVc77MmDlHxo2Nl6MKO/3o40+kebPHkgJXL7E9VfjVvY7ffvvtlJDn9FJ10Ti8qQkw4aW4PgOlcqWKJjHj/u/0+r60eG566vRI9dnJlo+TRYNI6cM+R6Pfo+GLcAFmNM+KRt6ieS73ummVXvSIdl3pcX8QYKYHVYMAM32oeno+NQgwI9y3X37ZJ9NnzDY4fSoKn376mby/eYtccP750q1rRwMJxCHm3xs1vNMo6gznnCOjRg6RVS+/KsuWrUyCSNavX1fuv6+RgZ4+tfgZWb9ho1yuMCWc6LZtW8lqhU+++NIyufOO+lKsWFEDoaKaAQQxh/Y47djxtfSM6aqQwlzaE6ABJJoAACAASURBVDjZwAkfeaSJMY7vvb9Z/v7rLwO9Klv2JtMb9bK+f/4Ti+T664qbauX11xfXiuXjslb7EGbNmS8XXniBgbflyJHdwKdmzpor+fPn04rTbvPMKpUrmYz3oT8Oyegx4+U8rabs/e57uTRnTukV202yZPl/uCJZc+BfPKOY0mTTxnclnz4LZ7Bj+zYKh7xYEsdN1HdeKDu1p7FMmRulSeP7TW/WK/9brVDJx+QLze4DLf1eM9yxPbsJ9OLiuXPmPqFryyufbvtMWmvVtWDBAtpTNF33Y5s0bHiX6aW46aYbpemjD5m+l3P0fwh8yNr36hUjn+nv5s57Qnbv2Sv1bq8tpW4oadYwbfosYY9///13uVT3okun9oYev/9+UOYvWCjbtn1uIMSsYcfX34SFyLLeSANMsteLn372OB6pXq2KZvhnGF7oppW8xg/eK0eO/GW+tXDhQgYmumbN6zJ+4hR5TL+XfYKOzu9oePedBnIKPRsqXwKN+0Hpmjh2gvyh8Mvu3TrLDz98L8tXvCy5NOj7RvuQYvjbjz+aHhWCvWuvvcbwX7++sUqzOsdJzIdbP1LYcHsjFx3at/aUqK91r9soBOmWsjdL77gYOffcc5PuO3z4sAwcPNzw3pTJ46TAVfmFvqXuMXH6Lb8YGYiN7S45FUob6grnQDv7IwsVKqD0u8jAaqfqO+FPN2/dphVT1p2ofVm5tE9t22efS7lbbpJ8+fKZfbmhZAkjF6xxklZi6L0EOn2dytmAgUPNUh977GFZqLRzynOVKpVkiiY4/OSIdS544klZtGix6ozS0rNHV8OzoeTjHNU19nLqKnQRtGT/CXTRLwcPHpSXX3lVPv/8Sw3aH5G77rzDwCXnzX9C+vXpZYI3+sUmTJwqGTJmSNINVq6BIKOz7mhQz+z5lKkz5M033zJy+pbKB/ro9rq1JKZ7ZyPnzssGmPmVhiQZNqp++Fb1GvzLs6iy7VHZdOsI3oVsP7PkeQMtL1yooH7P78q3q8x/sxd33lFPoJ37t8gAMuzWzWMTR0WNYIjQXCS7DX1BtdLyAJDwjz/5ROHym2XGtElGX9Eb6aWDqNjOUR19fYnrpGCBqwTo/Sdqeyx9169/5zh9Vr16VfN++NHq97FjRsmb695SvjpWFa+qPHiH2heeyWXf77Yx2AovvvKygRUqlJO9mkAaq/rGrXf/UpvkpAG6dMeOHbJm7RvSJ66H4Tk/Gmz/6iuZqLyYPUcOqXRrefmf2setH34kpUrfIAN0NsCHCo9363RLA+jl/jf0mdca8155RbIAs3jxa0zFF/uBHBUsWFATX3OPsxPZs2dTeVotz7/wkuTPl9e0QXTt0iEZ2sIGmHXr1DKtA++rrjv855/GTtM64ZR3dAr30A+aRXU8dhD6nX/eeVJBK70//PhTSHkDFbJi5aqodboXrUD4NG3eWjp2aCNU3d97b7NcdumlMmzoAGODkFUvWrLWcL6J5St4zqk/S5UqafQT+sfq2O++/z6ZHoYOxXUf0aNWR+F7zFebZfXYXXc1MPYaGUBf4LOVK1fW+BjoGa8As+mjDxsYP7J4370NpZ3qS3yC6TPmmD2Jieli7JNbx1p/j1ajjz/+1NOWHD36j9kXUGMFVO7QybSG3F63jnytOiJhzDjJli2rIcuBA78Z9A7+kvU7I9HloIdWrnzZtJTkvyqfodEbb6wztgs9WLrUDbJc17DxnXeT5AeIvB/PHD5yOKTs8Vt8zNVrXpPFi59VX+Fqo/8/3Pqx0ef02fs9G90SjX9FggqZwI5hO774Yrt01uejw7x8b6d+d/qlTvsFX7DXfjyUmn7plNiKM+03QYAZxY5aI3HDDSW0Mby3+WV/dSRRXFMmjTVGABx/hfLlpEGDugrlOiDfaSBGsDVxwhgj7Bb+11Kb/TFgcb0HCMa/cOGCRkhuLF3KPBelbvv8nnzqGRMkJsQP02DuQtMXmSXLRcZR/0AHEnAvz2vVspkcPnxE+vQdKAjU8GEDZfOWD6VL1x4yOn644DCzng6duknZm29S4e+gSnyKbHr3PeNE7ty1y1RaBg/sa+49oILcK66/XKQBJEbvCe0d/PzzL2SQ/jtB0ZixE6Wz9sk5YXGWRgRoddXJ3KLvb9e+i4zUQLuEKhQqXTeVKW0CHQJl6NWs6SO6njLm/y+jxrZ3XE81AOcbhUuAO2niGLPurt1izXdggAjeJkyaaoIDlPExI9hWFVwxyZghg7yuDu8+DRhtYEzfV/XqVcx7nYYFeo4YOdo4pn169zQKDxqwxxiXhNFj5eeff5Ehg/sbCDHDAegbCteDyR7aAJNEQZ48uZI4be/e742zaSGyGAOMiBePYGBba+8OdEbZYSzaKXwUg8+3QG+qfd27dTQG2es7CArbd+xqeISeRvh05KhE7WWsI1QPCdAnKX9SQcQpWL9+o6kyLtQAZ+myFcaJ+1WrlDdpIO7u07WObFyfAUnf4yVSNhPOXnsNd2FPZqsj4KQr39qpS4zh04cfelCcQZTXO8IFmPzG3kMSI04d2z179pge0P4KZXbz1gSlAdDdrFmzqMPYUegfxRFs3aqF0m+0WYKFGjoz/c4Ak3//WBNHTnlGzsPJkftb9u7dG1I+cl2efFCLlUOCFxz4TJkyyZChI03ii2E81113rQaVTxu+mzpZk0bnZT4OwueUk+3bv5Kevfoah7ic9k+yN0OGjZLJE8caHoGHqV4DYbb7Ni4x3ugR52UDTILrUSOHyqWX5jRyMnjoCBkxfLB5djgdYfuk3FUhW0kPpV+cuvm2SreGrIhHYRrC3uquBDn/u2TJ6311ELw2RGnz8SefGvriHLnpG6qi5fw3dKpNfLghsqFsjDMZFMoGTlREyFOaKPPTu24aOPevnuoiPz1s7dQSTS6QsCWQJcEIjB59giMbKQ1w4OMVbh9ujTOmT9KE1xZNul0uBCroVb/13XtvI7UZ3SROE5jw70rtO/9Tg0enc+qmG8GG006bOQf/JaV69uhm9AsyiU0iOdq1ey+5ptjVSTY7lLwRnKVUp7vpaPeMQKhd29aarPrJ+A/4KehEkjnhaOnnmzgT027ecOq/3qq/CCzcehi+mKpJZOu/4Ic4eQpdBBy/8QP3mb0gWYPtnjF9omnF8KtgVqtW2dD7Sk2CQH/2hoRszRrVjO9hL/sup04hKR3To7enn0KQR0CMrS1YsIDRv8uWr5T+fePM3pMwIajkwvfZokkI7DABLr5RpLqc4JXnoTPwLYtoqxU82SO2j/TQAJmEPmtxyk84ngkle/w2IWGsjNO14uPiq7Vt11kqKdIEW+/3bPxZbH4k/pVFq/yrwSy+GMl16Mc8B3xA7Jvb93bqd/grlP3y46EgwAxr2kLeEASYUdDPC+ZiHf7RavyLaEbP2ShOpYAAjYtgD4Xq/FuTJvebnjQcfYIFMqEIig0arbNNQEBARzWATFdvDSDz5c1rnFu388q7rOIcl5igwe2cYwM4NEjDWJJNik9ITPrbokU6iEYDzInjx6jzvEiz3OuT7nU7uQSYc7WCSMW2du1jPVBUuDJoQGcvPyeiQ7vWGmTllhat2mmVarwxxLYZvJAG149oANFRlb+zyR7HkyokwTuKmMBn0qREU8myzeDD1OHluU4H3gYS/F+M9OYtH5h9IHuMwvMyLBjBexrdZYw5ATz9Qd31O3F2GUCBE8MVDWQokgpmrVrVQ/JIr17dpX//IRrYXaEOTHdVyAvkf1rpzZnzElXqw40R2rnrW5PZhve8viNeHXm+mW+DD39Xvhw/foqpNvJ3ehxJGrCXTA4eOmykzJoxRV7XIMKpeP1ExX5nqJ7SlASYGKZBg4bLxZrFJdjDKIe6ogkweQ7yQybbBtVu3uJ7PtBKydvrNxjnsbxmv3E0zzkngwwcNMwsJaUBZjg58gswveQDA1tIM7HOy0tX+TmP6Bky5e4hF/Z+dMOcufO1arkpSTc43+V+big4oBdE1kKkQVjUUb3Spl2niHSE+z3wWDT6JQrVn+pbQwWYlvahZNfJa+7vjjS4ChVghrIxF1xwftL3h7OBlW6taO710ruhAkwSen76i8AVvefURW4+ipQGBCHIVrg13nvP3cYW91CkEP3k9ru99gjd0DO2r9rkK6W7Vu2vUHv0zz//JhuKF04enXvDcLPuPXol9SlbXZBR19G/by+DnvBziOuojSO4SKlOD6UjCHDceskyRiT7zb1++xRJgOnWw/hDY8cpOue/BLk7wCQxcPDgIZOsRm8/s+Q5GRWfmJTEDAWRtUPl8D0yqw8xYcJU6dGji2TLeqzCyOXeU5L6fraEJO2GdzaaAoD1Be1zrA9J4GkTcs6/kfj10812sFqoBCfy66avU35a62CjaHjG67fWt8DHjfTZFDLGa1I8Ev+KIg6Jdvxk64s5/2b9H68hTewLg+jSwn6l2hCcZQ8IAswoNtzLSDgHtlgjaZncCpoNBhF0q6AZeEIAuH7DBlVeU0xAU6tmda2qxMiOr75OFjABHVr89BLZtWu3kF174YWlJhgIF2AmjBpu4JG8yznhEcW6ctUrJvMDXAMF7XWv25gAZZyqcIJnnnnOUK1Tx7YK27w/WRXgR4XvdOna02TbUFwvLV1uYCsECFQzGXrjruiRcStapIipsnk50GThGMrDOoG1YjDsxXEHh9SIuANMoDtkuP5UGGjFiuVMzyXwGHeASWWG31ZWeOm111yd9FwqK3mvzGuUmjNwSusAs0qV20yW1Y9H2Dcms77++jqz30AZgU0OHx4vkyePlXXr3jaZwiNquPy+444G9eW1196QARoUkb39VQet7FEoG4NSePehQ38YyBwOFVfGjJkM3JF9jiTAtI59s6aPphlEdpcGzWThgT2CErhVs9HApXEYWPNWheBw3V63dlKQl5IAk2dgXP14K4dCxOK1ig39smfPIbEKV8UJSE2AiTyHk6NTKcD00yNWWFIbYDr1JJWRIZrgiERHuPWxH2LAT79EofpTfWuoAJOH+8luzRo1jquWp0eAGcrGhAswnTaQ6cB+ejdUgJlPoaWh9Je7UpWaADOUbbBrJHgB/mcrQPbvXnaiQf16ptpJ+8gX2oIC5BVdbeHHXsEIf/OrLvfpHatoptkmMUpykL3p0q2nTvx93MDSQ8mbtScp1enRBpjARiPdb/c3O5FPoQJMCxl262GS3OECTGCozz73oplkjk3v03dQRAEm9qeNVuEIZgjwdu/erW1Nxyaa28sth1Zne9kS2nAIPp123j7HKxEdyq/0omNqAkzaE6LxA5yyZ3/r/C6vf/fix6u0dYqqaiT+lZMetqrohJ3jJ/hNAXb63F6TziORJy9/I9VG4Sx4QBBgRrHJobK3QGroo4ymgtm5UzuFfWRViOnFsva112XAgKHas/WQwcnbgKmU/v/AM+gFI/N1bqZzk8Gc0qqCiSElM0pf6WTN2tGP4nRy+2nmlP4alC3Z7ukzZmlP1PNJcBNLRrJFwPCAVKDUcRzIamNM6CHrptATZ6bOT1nzd1vBJDh98qklpkfVVmKd2+Y2ThZOQY8oQQmYfefkSqdCIfimf5Bqns2M2Wfb3kLgQWTOuNI6wAxXwWTPydQB7aGf79xzM5mgChgvkBqutm1amMq233dwD31uwFZqKEz4r7/+Nv0l2RXO0133g4DdnVUN5Qy4RcYO76BfyD3kh8o79KZKP0P70LyG/Njf59bMP0N+CHRHjhpjpsYSPOPAAFX2glw615KSAJPqBH1WXrwFnyN3BQsUMH2WODgcq8JE3BkKLeWKtoKJ8/mVJpDCydGpFGBaJAR9l1Y38O0knEhGOGH27iqCG2IUqoJZvtzN2h9+nem9jURHuPVxtPolCtWf6ltDBZhUSPxk14un0zrABNUSysaECzBttYWhaS+8uMz05nvp3VABJhPTQ+kvtxOY0gCTShuDosKtEXtHi0DRooVNO8yXmoj0Wx8BIDbmSrWZNolKO4Gz1zyaCiY65ddffzWTs9ETVLgr3VrBIDhoEwjlEFfXI7FSo9OjCTCBWw5W2H04WjrbHlJawQTl4NbD6CJ3EtRJZ9oA8MeAuTLHws1/oSqY6H7sAv2/9Fw2VdsbDiVif+NlSyxyDeg0yCNbCaXyxzFxHdSen6wKJpOso+EZp+zZ36Ig7Xd5/buXjxGNf5WaCqZF7aWF/Uq1ITjLHhAEmFFsuFVeBCL0hNFHAVaefi56Q/aroXFnUUL11wGpfevt9aa34a+/jhhoJpku/k6AyQRNDAuKjkAI552L/gCUergKJtkacPiR9mBu3PSuHjXRV/pqBhXHkOEC9FsU0uEGvIte0hs1qKG3gXO9YuP6mYCAviB72UCmSeP7tCJ7DEabOfO5Bh5ss4IYXwaXAE8kGP1Jq57u6i+/swEmlVYc+7g+/fV9A6VOnZomyGV4Q7WqVYwxdlYw6R1FYTIECePCd5CNZGiOrWAylAQDhfMEPenbpCeMHgoG+rz+xpsmCOupR29gBOjPI6NNsEMvDkazmPbEsP8cVN682aPHHSURCUQWOofiEXomLYQQ+lGBLH7ttcYhpDJM8Evv6YEDB3y/g+AYyBa/YZgP2b4OOnApow5woR9w3ryFpv+ztO4tPagcG/LoIw+ZfkNbwSRxQNUOh4feF3sMCfvEv9GHN1DhrAy3INPrPKaEITmjR48wQZrXMSUMYJm/4MmkY0qAxq7V4R/2LEug1D0Uqkywyj44J9CmNsBk/+lP8eKtCuXLy/MvvmT6VosWKWxg2WM1WAYOP2PmXON8sB56OKHZ1Gmzjhvy45RR5BlHh17ZcHJ0ogNMgnsSENUVIYE+ojLRo2dvOaw0R49Y3dArNsZAyXGURuu+3q8yAk9F2sNinQ90HLLJ8SsEKH1V90FLhikhq6F0hNW/tofb/jc9suF+e7LOubPOreUBp7NLEOOngx7S83MH6QAsZzLDK8C0+gyd57wi6cG0jrGfjfEKML1sYF8dAjZs6ChfveumgfM7bN+blx5Gf40bPzksRDYUDey/Xag996Fsg3Nf/tbhPt2075/haHwvfeZe68OuYBeY+g6yCDge+tapJ6MJMG3P4cGDv+v7O5thYBkynGOS0bSjhAowgYVGqtO9jhTi2U46hqosdtUWkr7aruNnZ72SsX4Bpg02emrQik3cvn2HdNbZEdcVv1Z9hW46BGjacXqY/kRmGTD4a9LEROM3keAYNHiYGVZmkxbAU5kHYfsQbcAbKsBEhvBNOiiqqkH925N0lVO2vPbUz5ZUrVLZtJywN/Qegshh+Bp8zXFpyHi4Hkyn7gqVCHDPAAgHkaXQEQ3POANIfmsnvtsefDtnBLqFevbdd90hIzSR7OdfgYKzV6Q9mH76HZ8C39bLfrEvfjwU9GBGESB53BoEmFHQzyoUyv01NVPI//1X/4cBLFRdCMDA+ZdWmBdQFuCcON9MCF29+jUpUaK4Tk18z8APmSK7TwOjeD26gQlWWf6btkj/xVHtieuv1UyyobVqVhNgoDjpRzSowjGl6ZyK5yMaBGzdutU8u4auh0CDYJeJZ3sVIkqPJ4HwOu2rBFpZUgfGfKIBp50iS0+D814OvF6q026nqaN8mU7pKqPDeJg6S+XycQ2g8mjTO0NBUPpMmK1W9TYNVhokCzYIAoAzMc2UzJG9qLphOJlEF699EPs1IMLAEUDXr3e7GSBkaddeh+twTZw8zUCP7r2nocHpr1WYIs8Ftki1jDUxoZYKyqs6WRAa1NeBNkwQ/N+ra2SUKi8mD6KooAfwJTLTVAFjtWcGZwDHoWTJkjqwaLz5Vhzca3X6LbQk2CSQHj4yQbZpFZGMKJPzmKjKux7WNU2fPtv8JlaNoNMRW63TCxeq0wFEx9yrjiLVKyYMLtBvZb1Mv2yixoUqnR+P4IC7HUAm+2H8SBxMmTQu6Sgb1jpK+2u9vgN6YvCphGKM7bACG1AuXbZKA+iccrHSi2/fo0NlLG/Ar3epMZgL7Rli0L3LccNR4HOy/EyKJNhlqjJ7zDCbqgoDflAHLUAfggAa8/dpMqaoVi1IHBCgESjDDwTNi59+zvBoM80aQzNoSTJhiw60sjSzUyItf7G3TM9btnyV+RMV07rKcwSG9oKOBP0z9f1cHJ1yT6O7zTdBfzdvVahQXidA/0+n4y1RmS6pvLtdB0bcayCyOET09RJoMeSB4VLjFepeTqtwxa6+Wh2dpeYd8OhtlW/VQS2jkuS5XLlbTL+znxy513mf8j9TFJ997gWjW7zkg8mINvCmIuzURdz/088/J5N1BiDMmjMvSW7atmmlmfSNxnktWLCAScaQEFihwSN6pEnjB0zSBZ5gOjaTlpvrgBX6eQm2rb6B5k8q3ztlmT20F84Jw4b+1Oonw8PYc3QCz2J4Cxc9424dAfwaHqOSzR6jN+iHo3XA/jcohB/VaQunX6xudg6vicIMpOhWkiRWp8Mj8A2wd6u3j6qudMtum9YtzKRvy6/wEsk92gWc9MUGOfUZ07RJ8FDRtTL8wAP3GL254L+zVe/TwTQP6t/soJUPdBLrwIHDjrMxTJlmYm3GjMfOtQ1lAxkAFkrvEkhbGuBgU02khcLydLZs2Tz1F8kNp51CZmkbWLhwsbFJLVs0NT3pXjQ4xk+bk/1bNqXDaOUjt21oofz0hvK4tSVMPUc/4QQzOIpAAGi7W78S/DG8ZadO4AaxQ0KQqd+ggLjCyaN7b9hn4JyDhozUASg/J/Ebz6Y3lIROKHkj4UvCK5xOf0B1mRPG66YViVxk0/oXOO/4JE5+zKpDk8YoNDgsLT18k0cfaZLEfyTUJurQPiZFYztIxOGr0APPZNcLdNI9qCi3HibpSnLqS9XNZXXCN1PKsc/owsf1WCv6HpGV4uqzgAxDnxOIIkfofOh4p9oBghx0tuVFdBZDw0j83KPyRIDqvNx76vb33LYEm0H/5cJFT5nKOLJIsrZVq+bGDmC7SVbjS7AWO0WWoVTR6HISNW77g61nloXl6+aqS994c10y+cGGheMZ7ICX7PFbJokzv4EJ/yQH39TWHaqWyKbfs7Hxofwr/BAnf9opskeP/m0mwNspsvQ+41O4fW+nfreTbN32C5sTioewnU77lSLlfxb/KAgwo9h8r4xVFD8/K26lpxEHknHeBGpUeVevWWuGtQChCoT19GQDO1GY41+cmcXT82uCVQcUCCiQEgoENjAlVIvuN1RrCGqv18CDZAFIEzvcr7wmp/yOgoruLcHd4SgArJXptS11Or97Sne43wb/HlAgoIBIEGBGwQWBcQ1PLLLmVHKYvkbGlYtzkYCV0udn/xb+ScEdpxIFgDECt27xeLMTdrTDqfT9wVoCCgQUOH5yZkCTtKeAbTOhYmgrZyT4+mjvKMe5MJwtuNKPAgwG/Ozzz+V3PWd3oyKQaCdxtoSk35uDJwcUOLMoEASYEe6nGxIBtNEN04vwUWf0bShnYCBA68qWvclAq4BhAoEEEhJcpycFGOgC5MR5JM3p+SXBqgMKBBRICQUCG5gSqkX/G6Dgb7+9wcBuGRzE/3IO7u3a/lFRIX2BDo6eptH8AlgwZ0QyfXqonrnI7IXgCigQUCB6CgQBZvQ0C34RUCCgQECBgAIBBQIKBBQIKBBQIKBAQIGAAh4UCALMgC0CCgQUCCgQUCCgQECBgAIBBQIKBBQIKBBQIE0oEASYaULG4CEBBQIKBBQIKBBQIKBAQIGAAgEFAgoEFAgoEASYAQ8EFAgoEFAgoEBAgYACAQUCCgQUCCgQUCCgQJpQIAgw04SMwUMCCgQUCCgQUCCgQECBgAIBBQIKBBQIKBBQIAgwAx5IosCvv+6XSZOnyY4d35i/DRnSX3Lrwb+n+sUxKBwa/83XO6VatSrSSs+tYuLpGj2kfMGCRfL30aMyfmyCOdT9TL+Y9po5c2Y555xzTtlP5TD2+XpYvC7yuH0JtWccZM65ZFs+2CoJo4aetPM49+371Rzq/JZOeix1Q0np3KldRPT+5pud5gif997fclLXf6owBgeKcyD5qlX/k6p6sHqXzu1DLu2nn342B4a/9dZ6adWimdx99x2nyqec0HX88ss+mT5jtrz2+punJB02b/5Apk6fJd9//4OMSRguhQoVPKH0ifRlTDyH/z766GPZ8fU3Mm5svBQtUjjSn3veFy1Pp+plwY/ThQLYpycWPiX//PPPWeM3pAshg4ee9RQIAsxTmAX+/lsDowmT5Z13NknimJFyxRV50nW1Ty1eIjgHLR5vKoueXCxtWrc45Ud0cyh1nJ4PVrlSRcmWPZusXfuGrF6zVoYOGSDV1GlNHDtRNr37nkyakJiiAJPDlp98aok8/cyzclCPW2nU6C55qMkDcvnll0W1FzjHS559QTZs2Ci/7t+fzPHifMlp02ZJLg3mv/xyu1SsWMG84+Chg9KuXRdz/qTzKlbsapk0cYy8/dYG6TdgSLJ/69ihjdm/UNeRI0fk+RdekvXrNxrnb+PGd82axquDdaKcwVD74vy3H3/6STp1jpEHH7hXHnm4sbz77vvStHlrmTNr6kkLMKHt559/Ie3ad5GYmC5Sq2b1iHlhg8pyi5btTvr6I15wOt/48y+/GB6/5ZabwwaYLOXLL7+SNm07Sts2Lc/aABM6pPRM5hNlU9B1BMFTJ487YTolWlZdp4mKqXoUCIlUEpGN9eixwoULRfuY4+6PlqdT/cL/HsAxMgRGzyrtL1P7VLVKJT2/MZN8rcHzRx9/qjZwTKr24n1NjC1Y+KS8+upaadDgdukT10MuvPBCwUbiOzz73Ivmvxurrq5du4YsW74yrI3hd1OmzlA+GS/XXlvMfImXza1a5TZ58aXl+o4X5Oaby0iZG0vJkSN/abLxQzn//PPlUbUN5cqVTZMjXDgmZkzieJMITKnfkFZ7GjwnoMDpTIEgwDyJu/fjjz/JCy8uNY7zeeedd9xKUHQoVYKOabzuCgAAIABJREFUVi2bS9asF6Xbav/66y8ZOixeyMAO6N9bLrjg/JDvev75l6RwkUJSssT16bamSB5sD6Vu+uhDxuHkDKtZs+ZJcz138+qiRVIdYLKGP/74UwYMHCq7vv021QbH7Xh999330qFTN7nrzgbGwfn2293Spl1naacOdFFd/6zZc6Vjh7bGiHJ9od+3fsM70q5tazXqz8hFF10klW+7NYlUF12UxVRvQ10YdbK0VBeyZ88urKFf/8ES27NbqhyQSPbL3hNpgHlYg+HJU6ZL3do1pXz5W9IswLTVes5qrVmjWjRLN/cS6PaI7WP4wTpGkTzkVAmQI1lrNPekVB9QDW7XoYvcfFMZ3wDT+eyUBlb2W1K6zmhocSLujYYOJOHmKWIA/ZItW7YTYlOgM9XmUznAnDFzjqx97Y1U63T3fkfC0+nFI/bd+fLmTbLj7P+IkaPlMbWRqU0gWv2VKVNG6dc3Tu1W/ST0BraN6x5NwkZiY2xyePXqtdKzR1eTVLWXl8217x40oE9ScomEyZJnn5fRY8ZJXK8eydYTDY3dvlhqE9PRvDut7j1TdFtq6RHOr07t84PfR06BIMCMnFZpfqetGEYS0KX5y10PtAqdP4dbD5nSjp26S/dunU5qFYm1hnO00sJQpGWA6Xa83nhjnTrYXZMqWkBcBw4ebnanQ7vWclRhOnn1oG0ujOnESVMVTnib3FCyhAmeK91aIao9sN/yzz9HZdDAvppIuEBIZGC8r7vuWpOBPhFXpAGmG9acVgHaK/9bLQmjx6XYAaZS8PIrr8rE8aNNkB7plVbrj/R9J+K+1OiDcM64+9nh5D3U96ZmnSeCjtG8Ixo62ErdBOXVE9UmcDoEmGlhG7z2LBxPR7PP0d7rFWDyjDfefEuuUeRLtMgb9/vRXy8tXS779x+Q7V/tkLFjRkkRTTRzsedcderUMgnZcDYGHp49Z4FJcF544QUyfNhAyZIli3lGpAEm9x747TfpFddfdu36ViZPGptkL6OhndsXSy/eiGZN0dx7Jum2aL7b695Tya9O7bec7r8PAswodpCqB70lPytsj+s77THBuSyisBoyeZMV6nGO/s9R7fmjEtirV4xcqbDWl19ZbSCJ+fPlFWAmwBh/+vlnWfDEU+Y5lW+raH63XuGThQoVMFWpl5aukIebPCivKtwT5UulJEeO7PK29n3NnDVXrr66qLn/jgb1TObv/POTV0DpKUnUfjVgl9s++1wqaPXnsUcf1sqVrkUNQbFriskmhUY2bnyf3F63jqxYuSppPUBrGuhz9+7Zqz0qT0j+/Hnl022fSWutoubLn09mz56vWfBlcucd9SWLBiTvvv++/Pbb75rR7GWgK6+/vk7GT5xiMqbQhZ5ALgzAxEnT5NNPt0mTJvcrNPM9A0MpXLigdO3SwfTsAFUi6Ln22msM3Kdf31hT3aD37jc1JBjIL77YLp21Xytf3it1zU9qP9zzBjZTqGBBhZN+ojTeLDOmTTKBl9NQWPq5v+k2rQCG6ll0G7t3lG5z5syX60tcJwULXCVkYD/59DOlYy2J6d45ZJDmdrz4b2CuM6ZPknIKE+Rize9v3nJc8PLBh1v1Xa+ZimbGjBlk2vTZCs+sFlVWmiA1cewEeeGFpSZBUK9enaT9cX5nuVvKyp9//inLV6zSdZWV/v3iFD695TjeK66wpg6abLhDIVOXXppTtmo/LDBr+pluKnOj4avlK16WXLpv32gPZUy3znL99cWT7cvPP/8iffoOlEqVKkiD+rcbqBWw5gH9eiv/zZdX/rfGwLGoUDsDtOLFrzFVd+StUcM7pXTpUgoJy5hMopHDhYuelt27d8snn2wzwfmVV15pIOB8L7xesUL544J0gu6PFVYGfCtbtqxyrvLwUnWsxiXGGzgnSYCsKqcx3bsc907nAn5XWPX8BQtl27bPDcQd+UU2LcQXx8CLt5EjeHKPyiD/nkUr01S3WUvVyrfp+p+WDMoD6AXWOl/lZt78J6Rfn16SXfUEcsRVq1YNeV2TGPQply9f1uiLl19+Vd5ev0Euu/RSGTZ0gIEF8gzW5paN4sWvlQkqy/z+kUeaGPq/p/L1N4iHIQMMFA/EgNUHxYoVlbvvaiAfaJ+sl5zxntVrXpPFi59VGb/aPPfDrR8bHebuwYRO7meXLlVSunbvJXXVid23b5/KyQdyWPmUtVCNRkdPUx29e/ceyaE91zt2fC09Y7oa+rmf1VD5yTq0UZiBqG+1eg/5ffihB1X/fWZoeIGiEoD6fqEIFWiCvgVFUKFCOaPX7H7C9/SdTpg4NWnP+fbWbTtJm1aPy11Kb/Zuluqkwgp55/nABR9v/pj+7m2ZO+8J2a3Prnd7bflLYYUbVH9hU3ooXWjB2LTpPWmo8gO0/gfVweiHP7Q/sbvK6g8/fO8pv24iwMfQHX4HRUFlEHimrWACbU7QKhP8y3XgwG/SvWsnE5wAKR09ZrycpzK2V4ONS3PmlF6x3RTVc76n/iAR5rap2I+KFcsnWxatAIufflaWLVspN6o8YXvr168r99/XSN7UgMtJl6pVKpt77OXHR+gu90Wvnh9PU82zNq9hw7tMqwWIB1Amy5evMnqglPI0ySr2l8QhCV4SjX6+Rts2LZJ0tnstXgEmPbuHVA9ekSe3kf35TyyS668rbpBRfE+rlo8bWXKvE/vZW30YJ7oK+X9z3duGjrQIcI+FytoAE9/Bz8Y418v9yCW96U8+9YzhFfwarmgCTO6nGk1/O3a0aNHCnvzkJesgtwiYrS+GPah0a0WjM+ERvpNee/SU075jR/1sm/3Gv//+W23GClPNzX9VPimuPg0JZfyxhnervSp1gyxX+7jxnXelVOkb1N7FmZakUDbh6NF/DHIJ3+9yvfejjz+Rtm1byWqFLTt1sFu32fWCiCugPgsy/7iivPD9gFB7yeZ552U2PBGp3qpTp6aRtbT8XuQ8Ul/LvZe3qD3YufNbWac6sFPHdvLA/ffIzl27ZKz6VyA52B+SHF6+6HVq9/xsYjh/MWoDcQb/IAgwI9xcmA1jjDMEtJAgaMjQkZo9+10GD1So3JQZsk8VOcbh0B+HTF9R9epVpG7d2tJWIY9xqqgJIFaufMU47jbLx+v5jfm/mvUDAhmnzvSePXvktkq3miEEtodw+/avpGevvsaZ4lkoqyHDRsnkiWOTsog8x8Jds2bNooFbR+OY4rDUr1fX/J5ggd8DacExJeuX85JLzPvtej7/4gvp2i1WRscPNwYQYzBBq2cYAZwDZx8c3zRg0DCZNmW8uRcH57nnXzTBlg0uLZltgIByA+b5izoX3WJ6mfugKxnNpctWGGVLXyCCPkGV3L9qxIcM7m+cF5zrWbPnmbXgxFhHyx2AuANMlIvfN1nD5sUObmMHXBVa0RvJmvkte9GpS4wJQFBAfpc7wKSXj/UD0+zWtaNx0Lr3iDM84uz/AE5ExQ1HHJgTa6JPBEeS/eW/bypTWul/Q8iAh3XhuMf17m+MJkMtHlaIdh3tmdGpO8YxwAnOq8H7LE0k4BBNmpgo+9Vx9+I9oLzf//CDcU5ZB8EmRpq9pRd20uTppveH5yE/9H2OH5egQd/i/4LIOO3VmiMtWzRNci6cSQGnI+3cXxwJAt5cl19uHOwMGTIcR3JoRgAKH5DoIHDFCI8cPkghY2NMYoNg3Z1cQNbhwTGJE2WE3ousUPHE2CIr556bSZ2rrtJEIYehBs3g4AJNI4CGd4G4M8SInlIcSwJk+of9eDunBuw9evYxg4Toh/5JE1vAqe+7t5GhtbO32F3RgoZLNPEyevQIs/4tWz6UVm06GjrAZzidPOtGDcoJkknMhJP3ljpYhwFahw8fMQkB6ETVAXl36gMcEr9nwXsJCWNlnPIADhfVC/RjJe2h9hry46742u+84YYSMlD1Jg6Xcy0k5nCiE+KHafB4oYF+Z8lykfSOizFB78nq37Xf0bpVc+PQHzz4uwmUDxw4YKpAuXLlMk4e99FfTb+3U6/B3H5yQWAFzLjxA8f4kT5feGzG9ImmhcFdjUnW4/zjj+Y97C0OGLZj5KhEtRV1jFz7ya+zErZf9XSM8il6iaCR5Bf2hgQhOpqEKYgXnGj+nYtv3aLJAXQBMokeBFGBzIxR3u2sDuHGTe96vj82trvZV7dNdcsiji59oBNV/8Brn2his72iRey3hqpSEfD48ZG7BYHgMBRP271H1xBcZtbgEp3T7PE2SYkmJ4II+zxj5mxPX2OY9ouGQpm4A0wSz9jLC9VfIRnUpWsPY9OxUbY9o+zNN6nsdVAd8YGRD+c6Sdw69aMNMBlshi0bPHREElSWpCUX++BnY/CbuPheeAAd+rv2cLZo2d7IPzxo/93dluIFkbVK3yZqgc+SvPfiJ7/qvRd6C96Af7DvyJfbvrPnkciGfTa+gq324i/RXtFD+/ebNL7fBJzwZbOmj2jgeUdIm/CnJh7ieg8wz8J+EVijw7lC6TaC6Cnab4wtLliwgOEJemT7K8wZOvvJJoP1eG6keitb1mxJvlFafG++fPmi8rXce4nNpOWIBDg+Cj7ByFFjzP9PQYNv8/NFv9bER0r8RV/n7yz8hyDAjHDT/ZSQrTRlznysgkjWZ7MqaiAbZNnvvbehcaCotnXXgIss4j///GvudQZ07v+2PZDWCE4cP8ZUc9Zv2GQcEBxrv8sGmFQpMMLlNQghW0NgdFAF7CKFoRw8eEiD4umyRjPnOAF58uRJWo81cAQDkyYlmuDTDicZNmSA3ps7mTKz8Ixq1SobwSV4wAHxGn7iBRHEESF7i0NEhc7pOOO8ttahHjzX9mg4/0ZlNpIAE/ot0Myt3zcxtMDv8gswzZ79168aKWTNHWDipJOlA/pKJe56zc6zNwTXzgATg7ZZgwQcNKp0ZLgJOHHMK2rFg+FBBCNN1Ug1b/ZI2KmmOHJvr3/HJDDI7JdSh33E8MGmSo4TYI1e82aPmgE7BJ5evAevkR3F6cJheO+992XCuGOwUTdMioTG0GEjZdaMKUkZ4vxaEb/jjnpmIJO9Igkw773nbpNcoArjrlra52DIl+hQCJyE39Rh791ngOl1JQmCTOLQePEoVS8CZb6bvjW+kWQSgRX7TQW+Q8duMmXKuJA9yJYn6LG2vOvkfzLqoXi7iAb/DATCKXAnLdzOsVeAGSoA9XJoI5V36Ot8P4kv69yU0SSHTSS4dQdJo42aOaeqbOFw4eCEfgEmlTsbUDjXQgIK3sYJJzPfWwNh24/2sWb7T3aAaSvXXvbEqRugcaQBJgkWdAb6HT3PhONR8YlJwUuoANMmy+ye4OyPHz9FOrRvbfbYCXN0yq+z2scetWjVLllyzfktJENoA3DysW0N4G+faXA5V5EyJD4YDnPsOkcGKUrA6/3Dhw02fdlum+qcG8CgGGwwl+U1999IbPkNgEPm/fjI+R67j6F42svmuf/m5IeePbqpEzz6mI/wn33xQ7W4bZaVp0OH/jCJvnPOyWDgsQ/cd49Wyr88NrjmP/8BvR2fkJj0t11a7QknHzbARHfirPfX4ITEDUnIjzT5zmXl0svGjBwxxCA5CABJYIJQQq+SgLhUK3I2gI62gmkDTPyT777//jh+wqZ5JSFZr59v56c/vSDAfrLh9Wz33jt1YB2dNRDKJpQseb0JxkkA4RNl18GG2MFQyTN4k4QMdHbCkPl2pxxaG+P8G3rUyRPh9JbTj7S8m5rvbaRVf6efjOyF8rXc68MvwXfBn8EP2LPnO5PQQtd40cz6otOnTZDXFIWREn/R15E8C/8hCDCj2PSnn3nOOOSJo0caRzymZ2+FnpY7Bi3SbC9ZIUafV6xYzkyno7pEpg/4EhAgoFAYZgQvt2asowkwE0YNl3HjJ0U8aAZoXfzosUZIsmfPIbHaRF+9elUD5XlVB7wQlJDpA17qDjCtgUPBAquyA2YgFccJHFJnxql0CJLIpK1Z87oM14rPYs38kY3z6vfwMrbWOOB8Ab9xKnavrKVVMATwd2pwEkmAaenn901kuP2u9Aww3e+0E+zILtseSTsMoaE6kn7VUes87fv116j6AoF3kXkmEw1cD14G7kxV6A+tosaPHKLV5fPCDjnCKFGJplJXW2GZbkcHI8iVMWMmAzt6RmUJ6Ch/r6lTWC3MinsiCTAxfMCJnD1ATlraPaNP6AY1yvBivdvrKDz2CgN9GjxkhEzRyYW2f8j5W3iZoN86YrYihNNNoIgRAgpkAyg/vvHiXSf/8zvkyDm0wsnbBa7Kb+DTXhNz0zLAjFbe3XvkDDCvU+gdes1LzsooZJrg0zmAJK0DTKoti59eonD83XpkUWXD2ziX6NwzOcAE8kaF/uqrixioep++gyIKMKnqWAQKCb5fdejSnr3fGRmmKmoDFbf82r5weMGpv0EL2L/ZIT84cm4+dsoGNgU4KDqBq1PHtpqcra2IkO6e7wfWv1OrC26bSruCvbygom49DkTWL8AEIuvHR84A0+s9bp6ONsCEV0FQ+Pkafgk1vt1rPegvksDArN2D6tAjK1e9YnwAUA3RBJi8D+hzZ62KUpmlWk7y2l1J9rIxVAff2bjJtBdxEfiSELIw2WgDTBLU6GV4OL9Wvdz81PjB+30TkdEGmFV0om2kshFtgMlMhVA2oUP7NgaaO0HhwLRokSCNU3TGjq++9t07v75cP9l1ymY+betKzwAz3Pe21kRiagJMZBX0DnDukerL0CpDi8ytWpUO5YvCh6BhUuIv+jqSZ+E/BAFmFJuOEz9SM8PATXLmvMT0YtHLAJwRqBu9I/TQ0CtoJyM2fexh8984tjA6hpbeNHpGhiq8lcsJkbX/7a5gjktM0P63OQZ772xkp5KF0+40OmRfKe8XLFDAQFAJND/77AsT9OHgcSYkvRfOLLMz89RbIbr0fYHv96qWegnmh1s/OpZZ0+CB3i6gdF59jX4VzHlq7HH4MazpUcEkEJmsMGa/bwrFBukZYBJQwj8E8dDLBopO+CYVW5IZ8SOHJk0sJfsMFBuDTmbWrhFIaYJm6rJlPdbr5L4YiEAPQnsdIHTJJRebf7Zj9YECtW/XyiRKJiu0dfLksaYnCEg0BhyHwIv3LHSzxPXXGf7PkCGjJi9+kn79BpvvcmdNeacNkOophJzKZ9/escYxgQaRBJj0+1Ipp98GqKQbNuYVuECzo0f/NpDcrcqvVGyBUTp7jCz9L9GqPbBKHM0eSnvG4U9VCHgxhUOPUohn5nMzmywowYufw2dlAgiOPTommgomPdtUfkbrftpKq/0GeDkcRDbSCmZK5N2vggl0FViyl5zBe90VFspleTQtA0x05Nx5C4zug+fOzXRuMufkTA0w6Ukkydand0+DBHDr2FAVTAJMO4m7hrZ0/PXX3wrBbmj6eNkrP/l16hXg4930XiefRlrBnKAQ2bw68RQIPXZr+oxZCst/XucHjJS52i7h9X5k0sumIq8WvpqaCqbtU/fjI2eAGQlPpyTApHLr5Wv4VeFCBdb8m7taCQIqtRVMnov9euHFZVptHmYSkSaRXaNqSBvTrOnDev8Ig7SxrSkWwm9hstEEmEC0gZtjC0nKMkXUzU8WLu5lE6MNMPm+SGUj2gAzXAWzhhYJMmbMqMO6LtY+59dlwICh8thjD5l+Tr/kgJUF/Aynb0BlkyPwQOv4oQtO9womsmpllDkKJN86KVQd3yeULzpeUVj0b6fEX4wipDjjbw0CzCi2mMoGcBMqDjly5FBH+hzT34Ojj8LJnTuXMfJgu8F9V69WxVTYyKwxUAVnlL45ILKtW7VQ2N0I03/g5Qy5A0zgkvSkxGoPZa/YGDMKHIUxWgPB+9UhcPYQ2v4G+hnosSODSVDBGY7AKumVxBHke4B2uCuYBLxUPuP69FfIykDtF61pjD8Z32pVq6jT/atRZgxysdBGW2Vbr7BL24vpRVor1Pa3tlqWVQMiHN2pOtre6Rjb56ZFDyYwUq9vIovGoeVkBIGguo+DSc8AE6e3i/a6xo8aaoI5+oSAug7VXhv+m8tr4imTIXvqfTYItL1st2uVjr4OsvsEm4MH9U0WfNlvoQHeBnS8EwcRaDRDOOgHufeehiYowtHBQQUWDdTEzXuNdFjBS5oUWKeVZ5zFggULmEQKckL/z7x5C00PVGntv6K/dNr0mfLoIw+ZHi32mZ5V+jwX6SCewYP7KazrNhk7blISD/j1YFLV+1shxd2UdgwoaaeDDpyDrqxRtdUrAlf4neE5ZM8vVwfrOu2BzKNwLTtcCVrbgIf7WmhfGoE2SRyGFz34wD0G3vnCi8uNbCN/DCXibLjcOkwLOLGz59j2pvEb+p6ouBK805cZSQ8ma8f4F9VBKP114BHBMM7ckSOHTdAP+gBoGlUA6+Qx5Id9DVfhdDs+kci7s5LqFWBamaYi5iVnDFJheAb7YHubbF8cdAzVg2mf7QWPsmuxSSSqNDyfC8eTxJ+zgunUW1Go/1TdGgoSaaFkzqAssx5bBYy7ulZh6WdGDkh0cGwPtsApFxwXRXIPCHJdHTRme7zsfkEfqvYkh7BRbt6wARXDuLBXVEnoo2Sf/OQXR81eDDEyfPpfsodAg6SRbb8I14OJI3ej6gcSXFTEYuP6yVDVBfCK1/ur6JArho+5bSp9hM5kT0p7MG2LiR8fOQNMAiygnqF4OlRCtqf24SGv27fvMJVAZg7AD0+oTvHyNfg+0CL4FMxXuOaaq5PxZahqFTYjkh7MUGcM40swOIp32wQyNppZEAy0wTeyEFI/G3O+8jZ+B/be0tLaeRIHyK4XasYLEQLvgoR5TvtBLZqFZKibn6AzNCPwdPOJ1YXWFyM5G0p/AkmPVDaiDTBJzIfqy0fvv/X2eqMT/vrriIG+ggzBBrh9MssYTh6lN53qHedyjxs/2bSAAEUP14MZKbQ/WohsuO+1PZh8SyTtSF57yW/RBRR0QCHh18C74XzRUDbRC/mUKgNxhv44CDCj2FicIRqsgYTZK6c6LwP7x8kRDcBGafNwdg08gQkxERBILFUOGJlmaeAGDE7opkEMECOM5DDN9ufTKa3FdarrOoXScjGI455Gd5uqCdUWnsWkqyaNH1Cj+6b5WwYVEHoWmmtVkqmDzmohShfYC1DV0qVL6tmQ283hxyUUwkKDM1PRgA0yqfVJdXhvVxgs/SxPaEWIiyEijRreoU3gOuVOIcE5tJ+OaW+PqwMNRPMXdXb6a+aMQIIppjgkFmple978jm6wQk1Ft0rlSmZKJv8/53wSQNvvpRL6gK4Z2JOdqkb1CWfFOUWWYT/0HDFBlOweQQsHQdfQLGOZG0sbx9vSj546r2+6WYccjIwfYxIDBHb0nNrLfegzxuUSzfov/g/OBU1wjDhnzq6jvQY7zh4lnsUwDwzwah3ywnAaJu1xfuUtZcuaqXA04RPofqm8xV45J5UxpTZRgy4CNWCTXECxFy56Sl5RKGfZsmW0L/BzMyUUHiHQwkDSS+iuHmJsmII7c+ZcuSTnxZInd24zWAonh2EPGCycCBz+iy/ObmBLe/d+L4laAV6/YcNxvEfPF44RlXwg4Rx+zRmbLZo/ZqCvBJRLl63S4CqnXKyywQCJPXv3JuNrgln4DIhfTeUnJq6yZ3eqHBwL6Jaa/WXyHoOD7P52VL6jMj9CeZoBRzgszkEOBObDhicYODuT81o8/piBT1ENZnIhAQ3DlZyyg3NJcA6fVLq1vOFt+l+nTptlpnICs+3araeB9lKtzXNFbu3tHGimNcdq75T7/Fgc5uEjE2SbVqGpNDGxFUcH/oQWTGEGLeDmbTtFluEQOAJMfOQd8Dh7DCS/r+7VlyrbZW+5SfnoZvNcoMDs46vKM5bvGTSGnFv+ZMgJEMOZKjtc8DCwQ5w0t7wzNZopskk01zXDL069RP8yg2GsPkCWob2X7qBXkMm8OJhMpwbNASyeShWDntw9sVTXra7BMaLHHVmBH5AzYP7OtSB3o3Qt6GOcTKrpZPqZiHqL0onKiVtvRWECUnQrA09Ajlga0j/KGpz0z69yzUAadAPywMTvNWtfM3JcsGABk9AAjbKCINAlF483e0xldqPZX6b+Us1Y9fL/jNNJDz6BUmzssSOJoM9HOh3Z8sajjzQxk3TRywwGImFBjzKXTQi55dc9SRWdAsRxmDpwvyjEFt5lSi1DRPgW5AbHmKATHkamnVNkDSpHeyoJrnZpv2Y1nfR85x0NTALHS3/ANwws8bKpzg2yU2Tp6y9RoriZWm6nyJJQtHxD4hXou7Olg0FVAwcO8+QjpolSRbIXdPLjafaKqeZ27+ur/qBVBUeYvnuSa9eo7SdR+4nK+gcffmTk8RqFnPbrP8TT12Cw4Hhtlxk+bFCy6dfYSXTAsypb2GuqYeh1Cx0GqsrgIiZolySZqe+zU2R/1GEoTh6163TSE5kmyUwfG4kIEpmWZhYqiz+CjfSzMcwZmKlTpy9QG9VIfRxacKg6Y+N4NhUj/J/s2S82UFCGXbE/JFuXrVhp6FhMj1u5TWcP8KytH31shtyQ/MMX4/Lip1o1a5qEvmlt8pj8bX2xqwrkN/zLvAE//YneIaHvxZtO2cCWkDRyyjmyBXTc8kPzpo9qImGdLFy42CQ70YEMdfOzCT/oUK74+LFmmjS2g4sJqUc1Eezlk9n9s/4CqB/8OQLtVjpwDJmzE57dsplRkxnR6C3sMzNGnL5Rar63pE7pp8XBSb9IfC3nXsKPyBtJsM5dekjfPrFJ+i2ULwqfWP3hZcdCnTqQIiNxhv4oCDAj3FiCNrJWVDPAhePEo9CHjUgwxrS/QvacULsIH3tG3UZmdacKsvPAZPcHemVzzyginAIfg2EbrnyJcudYiuAKKBBQIKBAQIHTgwKBr5H2+2TPymyqR6fZPuG0f0vwxFOVAhR2puuxbrSm2eNqAl80/XcrCDAjpLHFcaOcbIkdQwDcDdhRJJM7I3zVaXfwjy4ZAAAgAElEQVQbmWSyzUD2mO4Z6siPQKjTf3uptFMN7KbKNNRI+/RfSfCGgAIBBQIKBBSIhgKBrxENtSK7l+Q3aJAWjzcLe4xXZE8M7jodKIAs7fxml0ETUhyyx+Cw9sAXTf8dDALMKGiMggLfDzyGA+aBigC7AoriPu8xisee1rcSZAOjAHrRv18vA630gw+4oWIPN3nwOCjpaU2MU2TxwFYZ8x9q2uApstRgGQEFAgoEFAgo4KJA4GukLUsQXADFDTckKW3fGjztZFOAExzoD6cFhAFUNuEe+KInZmeCAPPE0Dl4S0CBgAIBBQIKBBQIKBBQIKBAQIGAAgEFzngKBAHmGb/FwQcGFAgoEFAgoEBAgYACAQUCCgQUCCgQUODEUCAIME8MnYO3BBQIKBBQIKBAQIGAAgEFAgoEFAgoEFDgjKdAEGCe8VscfGBAgYACAQUCCgQUCCgQUCCgQECBgAIBBU4MBYIA88TQOXhLQIGAAgEFAgoEFAgoEFAgoEBAgYACAQXOeAoEAeYZv8XBBwYUCCgQUCCgQECBgAIBBQIKBBQIKBBQ4MRQIAgwTwydg7ecBhT45pudeuTKFHnv/S2SMGpocCDzabBn6b3Ek8ETfu/k+Jklz74gzz//khQsWECPBYqTCy44P71JEDz/NKFAevLqRx99IrPmzJNvvt4pVatWNsd0LV22Ujhzl3OhOf84uAIKuCnwyy/7ZPqM2fLa629KqxbN5O677wiIdAIpENiM0MT+36tr5ImFT8k///wj48cmyMUX5ziBu3PmvyoIMM/8PU7xF37+xZfSqXOMPPjAvfLIw41T/JzT6Ycb3tkkLVq2kzmzpgYBpmPj3tege8HCJ+XVV9dKgwa3S5+4HuZMqYMHD8pTi5fIs8+9aP67sfJK7do1ZNnylbJ+/UYpVKigbNz4rvy6f78q8Hjz3/bid1OmzpCpk8fLteqwcv3ww49G4T+rgVSWi7LIffc2ktKlS8rs2fPljTffkho1qkqRwoXk998PypYPPpS8V14hTZs+ItdeU8z3/FXOwuoW00uGDhkg1dQ5jvY6GTzh984//vhD+vUfrOe5ZZQB/Xuf8QGmPWf3HZXLxDEj5Yor8iTbvkOHDkn/gUPl8J+Hzf5mzXpRtNt7Qu/nexLHTpB3VCYmTRwjuS6/PKr3h9PJ6cGr0Diuz0CpXKmiZMueTT788CPZsGGTxHTvJNs++1yyZ88u9fWcOb/zj6P6wOBmQ4HU6qzUkjEt5eqrr3ZI67adpE2rx4MAM7Ubk4Lfn202IxoS/fvvvzImcbwpKkyakBgEmNEQL4J7gwAzAiKdrbd89/0PMnnKdKlbu6aUL39L1GT48cef5IUXl5rg9Lzzzov69yfjB++++740bd46zQNMqk6FixSSkiWuPxmflSbvtLTJlCmj9OsbJ3fdWT/JqaSyxnVPo7tMwElmcEzCcON8fvfd9yYoiu3ZLSnAtE7r6tVrpacegPxQkweS1rhv36/SrkMXyZc3b1IQBf36DRiSbF/+1KBi0uRp8pwGt6NHj5Byt9zs+Z045bNmzZPmzR+Vq4sWiZoW6cUToRbi984//vhTBmhAxXU2BJg4AC++tFy+/HK7tGrZ3ASQBFH7NWFRu1YNOXLkiElIcMFDmTNnjnp/T+QPSKB01IO/P/7kU3Voxshtt90a1evD6eT04NVvd++Rtu06S9NHHzIBwodbP9IkXHuz/ptuujGq9Ttvdu5jih9yiv4wtd8Wrc5Cn86bv1AaP3if0bkpudJLrk6HAPNMsM9+e34q2YzUykVK+DrcbxLHTpRN774XBJjhCJWCfw8CzBQQLfhJZBQg0Ni8+YPTyhFODwfNOpXdu3VKlUMWGdXT7y5o89LS5ercH5DtmpUeO2aUFNGgmQsDzVWnTi0TAP3zz1EZNLCvVtguEIIEfnvdddeaKicXTsfsOQtM8HnhhRfI8GEDJUuWLObfIg0wuZff4/xeemlOSdCANlvWrGlOgPTgiXCLDAJMbwo5q2mnI9zOytAnn34mZW4spVXALkLCJq2u9OBVd4CQFu843fcx1H6djG9b99Z6mTp1pkwYPzpFVZj0XPOpHmCeKfb5VA8w05PHUqM/gwAzNdQL/dsgwIyCtj//8ouMHjNeztMs+V51bC/NmVN6xXaTc889VxY//aws056UG9VpAE5Yv35dadTwTnn55VdNRSf/Vfm0b+UaeeONdQZW1PDuO6V0qRtk+cpVsvGdd6VU6RtkgPZUXXbZpfLrr/tl2vRZQv/C77//Lpfq37p0ai85chzLTDr7GngHxiXDOedIQvxweevt9bJ8xcsKvbpMvtm5S2K6dTaO/cuvrJbnX3hJ8ufLa9bXqWNb+fnnX8zarr66iOTPn09e+d9q2bv3e3lMM9W1alZX+OJ0/dsaA4ckUz1x0jT5VHtuGja8S55+5lkpU6a0VFfI4fwnnpTCCn38VJ2mcuXKyqOPNNHfvSoLnjhWWahapZJUurWi5M17pcIRJshvv/0ml+v6vvhiu3Tu3F4KFrhKZsycY/o07Pcc/etvuULhjytXvaJrbScP3H+P7Ny1S8ZqtumKK66Q9u1amaCC4AU40aw585Ot4fHmj2mV4BOZOHGqZM+RQ99fXqtqa2WrwructAZqOX/BQtm27XMDv+NZO77+xrOCuWfPXrN+oJvffrtbsmXLKg83eVCWPPeCLF26wvymVKmSSutXZYK+94aSJeSxxx6WhVphefGlZXLnHfWlWLGiUl5pNF2/9xz9n6NHjwoQll69YuR8rfKOnzBZ6Hd6RGmII/fe+5vl77/+MvC/smVvEiB2K5Rn3Ht8/fXFTTXHjw/XvvZG0pqofP2ivDxJq9N23QULFfDkbRv0sY+s5811bxvebte+i+EJC5W1AWaDBvUMBPCFF5YKAXU9hc55VZW4HzrSN/bkU88oTHac8mHRqAPMv6DNsHh56623ZYpCbW3Aa8X6yy+/klEJibJp07syY9ok+Ul5fo7yyvUlrjN8RwUVZ//2urXU2e9sAmA/npg5faL5vd1bLzpCEy8+QQ4vVzik395Fyoc2G41eKF78GpX3DbJ9+w5p3uwRuaNBfZXRqYbX3DLzrxLkj0N/GJ6tWKGcrFIepSp4550NpLVWBtEtXnqnQ7vW8qZCk9EThZRHLrroIk0yrDDZ3m2ffSbrN2yUy1U/ffTxJzJs6EADX0aG5sx9QnVKXvl022fm+cWLX6t0mxKSt730a6kbSsgTixabJMSAfr1NguOZJc/LzTeXkeuvKy7s/0v6vaVUl0KPmTPnymWqW5o1fViqVLlN5s1bKE8pfzVUPdm6VfOkJEYUaj/NbkVXgQi55ZayxlZsU9qMH5dgdKH7Qs6fWvxMMvp269pJXlREiNXJBNjh+CacLbHvtXrUvW/XKPR8gep3S3Pk6zu1EctXrDL6DH6Hn2arTHnZK94/VW3Zzz/9JH+rrjtw4DdjX4A822eiJ+vdXkfWrH3tOH4qWqRwEmlC6fq312+QBQsWmYTWtWpnqWr36xtrbGziuIlGrneqrilT5kbBNpx/fnJEjVNmv1fkDnyFPkZXF1A9MXvuguPsy3nnZT7OrsJ3n6otcfLoBeefr3L/cjL5mTJprPCe+U8sMnyMLKLDW7V83CTNotFZ69e/I3PnPSG71T7Vu722lLqhpPlOLx8iu0Kc3b6A15qtXN14Y2mDMOH5+AfQ7gtFhGza9J5ZP6gU7AFJR963W6vdObSPbceOr6VnTFfzTaECTDeff7j1Y1Mlnz17nuTOnUt69exu+s1BQi1WHVRBeW3z5g/lqgKR+VN//vlnkt/SpMn92q7xnoFDFi5cULp26WD4AnSL0z4D9162fNVx/tz99zUyvhZ8xlVLERSvqz+HvS5fvqzq33rG34MXL7v0UtWHA/Q9hYw/kah+Q65clxvfr4KiwaAjfqPX5SX76HN4yM/PwBbB0+jembPmGluKbmZNjdRfGzEywfiSbpvRrOmjxyW4rI+BjS6m8r9J4fyNG9+n8t5A9h/YH9ZPQE7D8Rgyf+cd9Yw+SBgzztglLv67u+o5ZAt/84MPt8rDDz1ofEt8IWSpbZuW8oXKy+o1r8le5XnLg0eP/mPsq9e6M2bM4EkbUC+06WDj4GPsKfvp9AfSzACchQ8KAswoNp0g6PPPvzCVGZz5MRrsdFbBJ6CgkX2iQoYIIhl80L5DV2mpTe0YYSo6QKJsxWflylekR2wf6RHTRZo0vt8oHe5vpr1k993bUJXBaA0k/pY+vXsaBwJI1Q3qaHXp3CFJGVilXaF8Oe2JO6bggQxOnTbTQJcI5ghW6IOLje1uIIpxGsQAI+T9KF5bbdq85QPtB0o0ziHCSU/TqBFDTDDk7J2wmeuOHdqanrmDuraZs+dq3919xigAf6Bnc4Y64kWLFEkG5fv3339MH8+/2kw9ZHB/dVSzyKInn5ZZakgILjJlymTe5fyeggUKSIdO3VRJ3m4GSZABGzlqjPn/82mgzEX2ETil1xqAo5KdWqIO6aiRQ4xxwuF105pAmzUBv1uz9nXzDe4eTJzfHj37GOPdpnUL+UkdJtZGjyCBihNW64akfKzOt/330ppIiB89TvZp8gCjcOiPQ9KuXRepXr2K+S5LY3inVctmcvjwEenTV+mmSpsqHwZu0uTpx+0xjiprD8eH0MxCK52VCHjAi7edTe82wOzcqZ3hk8FDRyRBZQkoueADDGpc7/5GUeMgPqwQ6Tral4nzxwV9MCpNFM71u/ZwArfrookGkghc0VQwuZ89xsH165t1fud16sxZeQTCiyEm6dOpS4yMS4w3CRLkz48n7O/96Eig7scnGFGvvUuIH2bWHwkfWt5yyixyxL7Ty4pctdGKrpfMAGMmUOS7K1Ysr0H5eunavZcJTkkKIVteeqd1qxYyRPcaxzJOk0179uyRnJpcGz4iweg0nDV0442lS8m5mc+Vrt1iZbQmu0i2wCcTNOhFxnEekAM/3uY7vHgQ59ZCmPbt25dMJzllrU/vWNV/M+S99zYnBW7AOeFNnJCTDZ8lAIPvcaDefe996ak2YML4MXKr7oX7Yt1xvQccR99LLrk46ftJ3oTi1ZIlr4/IlvBuHDm/fbO62fbQOeUp1Dvgm5GjRptgDZ1jeEt1GclMnMu2mqSyz/T7XicENxJdv3TZCpOopecbODw2+iZNhKJbCXqwMdhZq2usPkIn4NRic0n4IRfXFLta7fMDqhu6e9qXSy65xKAn3HYVW+20m5ZHnfKTOfN50rffQCMnwKQJKrEnZW++ydj5LaqPrc0Ip7P4vbMKkyXLhb77fq/aq476nkjXbPXc3r17zTdRde8d11ODmfMNL8ML9BKvWfO6Ca7QZbwffyNLlov03hjZtetb3x5Mr30nKYB+I5FFII6tt4n5hzShO3DQsIj9KQIIy6+Pa4tEu7atTXKVnnz0AbqQRLfTfqMj/ewofGN9CtuWsWXLh9KqTUfTMtKta0eTaGEv0YedtTCAXs2aNYsGtB1NYpqEDXvsN6DNTxbYi3B+Rs9efU0yGj8Pmg0ZNkq/caS+c5GhqfXznDbDzj+wOggd3KlLDzNEjudgN+ZrUD1Z92KlBrnh/AQLqQ/HY7ZyTMIfncgFT21R1Bv+zE4tkPC9JAZJvBw8+LuRywMHDhi9mCtXrmQ8uF+TWX7r/m7vd+JFm8kTx+qwshXJ7KLTH4i2hSGKcOKsuDUIMKPYZpyouZqZR4kwyISL6VO9NXDisjA/Bp/0iutv/tavby+JTxhr/n8vxx4Dah3qm28qYwwvihwnjH4226BN781Ehb/Y/gp3VtAaMSc0EcUwdNhIXddgkznPp0Fnd63SXJEnt66bmoauydXP9f0PP2h1SjOP6og/+MA9qii7JzkBbmgUQc/Bg4eMscF5eGbJczIqPtE4+m5H/GsNOlq37WgMve23Iytl/0ZWzz0IwA7EIADHEOzZ853JNEJ/m/0LtQZo64Y/eNGaHlG7Jj/4lx2e4dU35f5NqACTNfHvXDg0KH14pa5CSwmyvN5vvyFh1HAZN35SMvip3eOJ6qhSvUwpH7ION28TEGbIkCFJQmyAyTrtEIgPPthqjNZHmnnmsrBFEjBva2Z9jmb+qZhTiRqpSQuqxBioWTq0hwoDATQJFKr0w4b0NxnllASYVKFnzZhiEATuyyvAdMqjU5asc+jHE+ECTKo0DIly80ko+RysCavxWvGOhA+9+mmc30cljwqyl8yQEXb2mlg9RbKpffvW0j0mzlPvxI8cauTISTPbh0e2H5mmMpIxY0aTDSapNWlSouRUB9zKzbAhAySP6h13f7NTPpc8+7wnD44bPzmiABP9SjKnRat2JlmAc0Ali3XU1Qr1yb5IDvG/OFM7d+40+q5mjWrJEod2jV70JdBzOuvheNUGo+FsCTrUJiO99g0EjFeiET0f6h1d1Ynu0bO3PKoVS2ePNd/otl9+3+us8kSr65ELeAFkA44ySUKSeYU0IdJf7bKdC+C0Ceg2K2MZ6TXvE2tQI142LrfyMwGm267aYMwGz26Z5ZviFVVhBov8N+iJdzj/tmvnt8cFmH46C53rlCObhPHad5z+nrF9o16z+5tYC8mjKZrQJnlEEIjOR39j63trIsH20Hv9Nhyf22QAyI+aiqZCp+FzuRPXBGlum+neTy+bil4AiUIy/IjaIKuXCLas7+blz/G36TPmJNOjfr4Y39hbE3KgnqhqQnsq4vhK0MlvKJafLGBr/QJMgkEQZ+t1+JZ7eFg4m+Huo8anJfF7kbas4N+BdFqj1UL2maphOD/BBpjh5IJArp0WVpy20vk3aBQqoGbvnTwI0sBr3SQpqIB70YY9cvuIpzqk+2TbsWjeHwSYUVDLwn2eeeY58ytgpnXr1DYZTudAEivQu779Vo+7OBYUOI1DKIVY6dYKRqgqV66kkzGvTlodcFAgcDbr5RYCq1QPKQwOSCrOCFfGjJkMTBF4EPBeoAU44ThjuTUD5A4wnc49VY3OXXuEDDCByjBBFJgta+zTd5BngGmreIMG9EkKQuw3EFzZwNo9aY7sIHDMkVqB3L17t1x55ZXJMv44HX5rCBdgWlo71+QXYHoNmbGbE22ACRyLDCIV54oVy5neGSpn4QLMoYMHqOEeoMHd8XtcSSc8kkxIKR8W0UojUDYnbzd+8P5k8BlngMm3Az+FPzDKVIsxSO6+OIwVFSSqnUBbCEbIEL+zcZOpmHPhaOGUWJhsNAHm4cOHZeDg4aZaSoaV9VMN5CKg4ZlklN3VAD9nDUeJe/14IlyASQDgHkbEu0LJ51Va0QHREAkfRuIs+MmM25A69VSL5k2lY+funnqnZo0aphLlpJmFUU3QY31IfgGp76KQM/6bIBaoHk65vTja4pA6K6ECTBwuLx4EWhtJBROdduTIYZPlRg7QzyTW4DmqteyLvU70lGjoNVahmge0PYD2BeBcTEXOpEG5F0zWi75xWg0iS2+DvXC8yrdGYkssH/jtG1BRvwAz1DvyXpnXJBCdfG3p77Zfft9LcsBe0ep6q7NBEeXJkyvpOTiitWvVTNJtdlIxSTaSKdj5Lt16KlLlcWlQ/3Zf+0KLCJBEt10FpeNVwbTyY/6vJnbxD5yTK5FPWkKi1VnuAHP79q98971B/XoKMd0S9ZrDBZhUcxc/vUQTIP/H3nnAfTm9f/zSMtKyEkmDIimJNKQllDJSRgilvffT3nvvJalUIjJCRmZ+2SulIStKFKFQxP96n5zv/zx39/0dz/N9nob79vq9fnyfe5xznetc83Nd51upUaOqkfkEKNmT0RzMoHXPpVD8IUNH6n7ZbfYx8Nj27VqpU5blIJslLQ6mq88tDyMTgLR6G8y5cpL1chEVIHyiOZjMH4d/9NgJ8oqWqeTJk1dSFHKMsxzkYAbR5IvPvwx0uHp072JktJenmFs8OiOyOfRf+P6LWjryojbqA/6+Y+dOA/mGL1nnWHaChbLH2hd+NpVdS2SGlW9WVvvNw3UwCxUq5Dtusp00wPKjDfOO5mBSZgE/rPk3gF6n9tVHVE8Rd10Pxb+HDmacVMdQ/lw3ONBTID+zZs/ROsRlahyM1hq7JeYtychgGqikQgbbaUbBG/V1h+oVahguXdWwwqhzG6bwDAqTuscztaYR4xND6xKt0aAGYahCKFzD0WYwK1a4VCEf9Qzczg8ahfNGJgpFCqyI4x+iZYrSksFkXHZe2RXOggPbQeG5RM3tFW0MsRxMS2ugMxihXEEOpo2sjdVMKsY0F4J4//6/jPCJBV2xf6cGAqgw9bvA9lgXBBjZ61gO5ojhg2XIkBG+a+xmzRPlwzmzpxnF4eVtortu11uvg4kiefyJ5TJo8DCFGx1rFGdNPUaEOtm2Wrtn18lmDoBlUu8zaPAIA8u0NZcWYmRhsok4mDh08OjlGpghM+TXMCWRDCadftl/QTwRy8Eks0tU1ssnP+36SXor5NFvf9qIdTx8GI+xELRnvIrU8gyZ9Ju1vqhtuy6+csfvm0D6yFjmy5dPXn7lVRkwYKhCoW9TqN/3ph7T7wiOaNn5yRPHGifcjwdXrnwlbgeTABxIEzrPNm92j9DJGkjkoT5CA7k6fMRY6aXlCrbmklKFXn36+8Jk/eh79913SM0a1SLOSyxezaHrGo8usXXMQesWrclPtG9YhAp6zMpX9ChBoW0KWXOdsKD52ueQt4nKemoGu6hOjKdbL+MZo6UL8B9yi+BjkSKFDSw8SMcRlPPTq17kT2ZnMDGkg9Y9yBaINeZoDiboGZBFX2oQG92TPVv2VE5gNAcz2rqzfn37DTbQU+DKONLxyL94M5jzFHpPdnvXrl0ZmsFk71PuAzQXR3PDhk0mGMoRW35XEE2ADgfZGZQHTJk63dRduu9mr+3b95cpcXDtvCA7h3tAWQBx5lxIamitEzdNkUqifSNi2Qnx8liyM5hbdQ/7jRv+fFT7ZPjRhgSMG8D0CxjE6SKEt/lQIHQwE2ALIBUXK14cQ5nsTUqvfgbW975ixtNa++aFyGKAE4HPqtDEURpNpfkGDWhefe11o6QtZNGr9DH2MaxoakEtKLV+1G/OnHWfVKt6hWnKQNMVooqc+wNE1tZWAStAMdCBk03fV4ULtSFuvQ/C3SuUrGFMzQsQNFtb6kJk7buJ1MdTg+l3VhYZLxxhnG5o4BqL0cYQy8GE1t20rhIYMvOlwRKZReqavBkOHBngwueqA9Jfm41QZ4JzRcaEphIo9B5aUwudaLpCZu8CbWxiYXsohol6DiRjIhBAAwMccxol4CBhOMZyMBGUwAj91viuxneY6F0QH9I8iWY4mz///N+1PcnwxoyZc8xcEb5+vG2dQLYJcEea6VBLYtcAh4o6D5oPEHW0db2XaUMiaMF91CRj6AHjIRsCrBfokM3G2+5yGGtAoeHNeI8pIWpL8IK9wvr5XYk4mETfo/EEsMRodKSRgx+f7N37h6lB9Fu7G2+4TkZonU48fBiPgQUN/PYMDibNDDBA4D/WpYPydDvNDFRVOGmQ3KHuaZBmib0GCg3FqGn68899RrHTWCRP7tzGaRo2ZKDyQi0TjCPiX6N6tVSGnIVluU4vsDU/HqShlTeDidNC8wdQAF4UhnVEaLQxeFDfSCAjAVGf9FuRjRs3bdIsTOvI3rE1SKA/kAVujSg860ff8trcyDpmsXj13HOLxaVLmKx1dv3WLUuWYwIzmNG+QT+BHj37Gb4mMwjPIUPeVFlDJqBt+wPHE7GO1M36zdetlUxU1tvgE8FUGtXQBAXjeYcGHVykhXWwqfHqopBMmvgx51yqD3G6ke1+Og79CM969SoZU3dufjzKODqpjkikBtPdf1797+5t5GrQXkbPoOMSHXM0B3Oy1sstfkizl+rYIr+5+D5B1FgZzCA+Z93t/sCGsLWY8ci/IAcT/Usg/FfNilILzPqihyy6yv49nhpMt9QgWgaTzOLU6TNNzS/9COB/ArADVVeCrsBZc3trQLsgmhCcjmZnvPb6KknRGsyeKd1MeRWlD2MVnnu9NvpZqI3S4nUwrWM/c/ok0/sDuxKdTQYTWRzLToAe8ewLgn+Ux8SqwYw3g/mZZu4JSPiNG+SeH21uURnl6pfQwUyu6gsdzAToaSIgKhRwHLZosXaN6leYzlrUPVL/RqT9wgtLmk5ldKSqrwb209qN7D5tZMN1b5O7TOML6hY4sJ5D45tqFy8EA1nQAlqfRtS9aJEiposcneUwWDlEHsPEdpFF8NIpjJrHslpITqcwIGnUs+E0PLV8hRrbJ0s+7Z7Kc3RznK4wTIqmgR0QUaMjIfAjjDO692EcFj67kBpBn+mYGms3zmKmAY/9Bl1vV74EbOLAuOtq179KlSqamivuoUskEbYVz71goI/UGyCEh6lTc3bhQuadFyqMknoEsn50o7RdZMHqu9+y87H1NxgKHbXovK/Ww0A/90LhBI2BQADrQqcxOsg1uOlG46B5aT1cO6yt13pQao2AyCAcmSO0o4GPvWjURD2YXZcra1Y3TSBw7uneSWddui6ixNbpvR9px1rW/Iqql2sEcZTJHl9Vq4ahwzQ9v5HuthjajA8B2Ezrbl/TQIKlMd8ngk7Nh50DHeEeXLj4oDV2u8h6+ZDudxivNPKgvgTFQzMloK2TFNJYqdJlckWVy+WxZU8cxNs2I4jSwVGgDhY4M82pbCbGQmVZ4xtuqGcOkaeb50kn55MCp59u5oBBR8fc+7Rj3/Fq6N2kawHPssYr1THm3RhzdJMky4fBS5dZmigVOP00eVTrfYBC0z2URhMETzZoBr2aQskbNrgx0kDIu51pOER9GTTFIC9RvLipx7D7ER4BPmP5vG3rFtrRLrdE4wmaDATRkTXDYfbjE2pv/PYnawcNY/EhhjDR5GjyxPKs357BCKVWtVSpC0xNLLBi1qVO7WtM5td23HXlDg2tXtbmUfabZBPYR7AnxfkAACAASURBVP/oP6NHT5As2p0v579Hz9DpkG6v7Dlqb/PqeXysIXvgLIUBEymOxtsEaoA3u/L1hBNyGtlg+R9+YL/T5RH4Fo1cHtPu2HY9mQ/IArdpy6Fs7uOuGcGaG5V+NVVumC6d2hGXTts/qDxHPlGSYLs2I6O99AWyDp8mwqv7lRbRdIndL7YDtXfdkGeubEbmIdftOtJFm/0S9A3KAeji+s4772tJxmmm8zhBQuofx2g2h3UkW0iXykWLHj6In6zOY5zxynp07623NjT6DPj9aO0L8LPuWYxHvkXnTG8XWQKr/TQLv1PhgPZCV+Jwox/9dBwBTwxvP71q5+blUbt/QOPQFGfR4iVSWjtqoi9sF9kftIFcojKL/ZiitZUEkHHaS5curQ2OJh1kQ+A4B9kCQWO+uUF9hcFvN1kg7A1kJNcU1WHAbRvq39EhkyZNl33K1zggWbJkNciGZvc20U7hXxm9a5916+T9+Bw5wrrboDmNcQjAEKyMJf/87KmTFGVBgBcEF/oCnuTfOVeX74Cw6a9rb/Uzv6Pv/PQone5dfVxbAyWL1WG3e5K6V8qRrLy856475XiViTQaLFu2tNpXm7VhVEPVY5eYZkV833tUURBN2DPR7Aw6uL/w4kozPk4VoK/BXdpfgowoXfaDbFCvnYODTpCdjqpltFEYcpk51tNmi5eo/iXz67WBXeQQ+jEWj7EPgTzv2/enadSDnUsgynaRpf7Z7gFsMRIPrI+r+wrp/iagbnkQvYSs8ht3c13TVaveSEUb7BWCF7PVVrH6xbue8LpfX4cE3Ib/9K2hg/kfXv7D6QDeaMuAwJ01634D6XWPzfgPL1049ZACUSngt2fC875CpgkpcDAFCAiBICilQVKO4OJIA9uopmKFywxyJrwODQUI9nK0Wnq6eUaDgx6aWR0o/SFIeY82wPI22TlUYwq/G1Ig2RQIHcxkU/QIet/h7mAihL/+aovJ7lFL4MKljiAyh0MNKZBpFIi2Z0IHM9OWIfzQEUQB2/WSLIntNsw+6qO18jTIu1rPOwyvzKMAmUtQL5RKkOGlnt/vrNh4R3Q4OphkzEFEkeH16xsQ79zC+0IKHM4UCB3Mw3l1MnBsXrgd0DMK/Q+nDCEd+qhnQ8nTQIa21eEVUiCkQDAFgvYMkC8L7bpJ63OA0aXHaAvXIKTA0UIB2/USWB/QSf5HzWEdhesDcXWPajpa5nw4z8MegQWsesTwQeaImbRebokEUEsg3YcD5JGAOeUhIW+ldWXD544ECoQO5pGwSuEYQwqEFAgpEFIgpEBIgZACIQVCCoQUCClwBFAgdDCPgEUKhxhSIKRASIGQAiEFQgqEFAgpEFIgpEBIgSOBAqGDeSSsUjjGkAIhBUIKhBQIKRBSIKRASIGQAiEFQgocARQIHcwjYJHCIYYUCCkQUiCkQEiBkAIhBUIKhBQIKRBS4EigQOhgHgmrFI4xpEBIgZACIQVCCoQUCCkQUiCkQEiBkAJHAAVCB/MIWKRwiIlTgEPtn3rqGXloyVIpUqSw9O/XSw+hPi7xF8V44is9VHnS5OnmQO8xo4Zm2JlWO3bslOkz75M33lgtLfQwZw6Uz4grs76TEWMPeuePP/5kDmTmkOyMpF08c9qy5Rs9LHumvPX2uxnKL/GMJbPu+eOPvTL3gQXyySdrha6OEyeMlnPPKXbQ5zNrL2XWvNPzncN1Hx5Na0Qn9ddX/c8czM6h62ecUSA9Sxb4LLpo6aOPy7JlT2aoLsqQwR9FL6VbMMeDLHv8KVn36Xo9IuQeadjgxqNohuFUQgocXhQIHcwE1mOjns3UoWM3Pc6joTS+s1ECTx7aW//6a786QdPkrbfekfHjRmaYIj20szz465l1zuebStdmzdvI3DkzMszBZHafffa5tGrdXlq3ap5hDmZmficz+eXzz7+Qlq07CGfdpcc5T4YMyOhz2eIdoz0OYK86gEOHDJBcuU7MkCVZpUGRGXoExJAh/WXBgkXS6LabpVixor7fyqy9lCETTfJLM2u/Jzrso22NcDamTZ8t/fv2lFNPPSUmOX7//Xd5ZOkyWaXO6fnnnye7d++WLd98K3c3vl0qVCjve/QEz/TrP1j/llUG9O+dIcHOmAP/j9/w/fc/SHs99qxrlw6yfsNGyZMnj9TVI9COOeaYo4YymSXTYxHscBlHrHGGf89YCoQOZgL0/W7796qIZkntq2tJxYqXCZto3vyFxmBCWB1Olzu23LlzyxNPPq0OymZp0bxphhmSh9P8GUsiDmZ61jKWw0Dkutg5RaX0haUSJpH7bLKcpFiDyKzvxBpHMv+erDl5ZUBaxhiLX9LyToz+n3/+2RwKH+8Y9+3bJw8ufMh8jnMxc+TIYbIsaeXVoHHPvm+uvPzKazJ18njJly9vqtu8+y4jaJMWeh4OzySLZ5M9l6NtjdgHQ4aOlJIlz5dbb2kQlVzssV59Bso/f/8tgwf3k5NPOsncz/7rkdJH7r7rDvM/nBZ3Tyaii5K9Xpn1Pne+mfXNRL7z8ZpPNBDcVuXQOBMITo/OT+S7mXmvn0zPrO//8MMOefyJp0zyBf736pb0jONw5630zO1ofjZ0MNOxujYyP3nS2IMMp3S8NimPHs5jS8oE43hJIko9PfSKZnC5UVOUWiKX99nMMjgz6zuJ0CK99x5Oc0q2gY6hhNFbtUrldGVn08Or0dZn/IQp8s677/k6mN59l2zapJdvDuXzhxPPunQ4GtcIY3jNmrUxs4uUXIwcNVYmTxonl1euGCELKKHRY8bLCy++JDOmTZSCBc9MtScT0UWHkufS+u1kyaC0fj+e57x8mx6dH8/3/mv3sDc++OCjmHsoUbocCbyV6Jz+K/eHDmacK43xNX7CZHn+hZekT6/ukjt3Lnlg3oPy7dZtco1mNLNnzy5PLX9GTj89v/Ts0dXUWhDNefjhR6Vz5/aqjCpJtmxZ5aWXXzUwseOPP97Aa1Bs/fqmSNmLysj4iVPkhBNOkK+1rq9cuYvl3qZ3yx9//CEzZ82Rb7/dKnk1+v/FF19Kj26dpVSpkkJNwf+0fuS+OQ9I8eLnyuo335br6l0rZ2otyaLFS8zYrq1ztfy57095U2u+Tjjh+IiRB/xqzLiJZh5cv/zyq3Tt3EHy5s1j4LSffLJOGivkB6H83vsfyF9arwKMrnz5S0wd1fjxkyV//tMM1KSSZnMZKzSw11b99oRJU+UY/Wf//v2aTfxdevbsZiK/1KB9qrCk+vVvkIcfedREE9so7BN6Ui8H5OgUhSp16tDWjMdetn4t3mePPfZYGTBwqHkcWNJPP/3kO6YN6zdE1hJ6XVSmtKE/dPcbz+7de2T+goWyfv1GAzdmDaCJFyLLb3PmzNPs8XK5/rq6UqLEuQaSs/zpFbJ8+bNy8cUXyftau1m3bm255eabTAbJXn7Plr2otHTu2lNqX3OVmcv7Ksz3Kn/YdbH8MPeBB6VQoYLyqc6rpWasr7ji8ggMyK1HJGv16acb9D0fyvHHHSddlE8rVapgeAw4adB3du362Zcn8+TJfdDalip1geRRHqPW6ab61wu1Ze+88578+uuv0rp1C9mzZ4889/yLsnHjZ9K0SWNpcs9dhgTPPLvCZNNKnFdC3lHebdToZqVhPcmaNYsvzzOXX375RcYpX/Lu0047VTZt2iwdO7aVckpnOycLkWU/B927f//f5vtk/YvqPmaNzip0lu7FvXJsjuyCYYIMAGoLLWYon+zcsUP+Uj5nH3Xu1E7y5c3ry2sFzzzD7Kl7mrb0hVQH7Rue8/sW2RKg70D2Lr20nBQrWkS+/nqLvPb6G5LSvbPs1ezMdIX/nar0aHLPnVKt2hUyb95CWbz4YcOP7Cl4/e6775SFKossr+ZUOfTu++8rLXerfOppaPjqq6tk0pTpJkNzw/V1I/z6t+7p5557UeY/uEhKXVDSICWQTy2a36tjezvV3qperarhe66VK18+aN+BBIE27du1EqC+7733gZx6yikybOgAA6vFkGdtnn7mOcmvc/pK59qtS0e54ILzlY9Wan3Vk1LorIJmzViHyuoEQFM/2XrcccfGKf3Tf1ui68rY2ZPR9iGjimdulmZ+++lFXYO5c+dLqQsvkCKFzzZrsk5lQp3aV0m3rh2NPopX3jEe+y32TmF9H3v9nrvvkP1//a08+pgULVpYTjzxRHlS6+PJaG/dtvWgfX5tndry7LPPmfr5QmefJSVVT1I7h66pf+P1Rlc+rTzw9lvvykVly8gAra9fo/W9Vq9WVhm2QmUKfHj99fWMDEQ2BfEH437+hZWGF/2y7Hb19+7dKwMHDze6cdrUCcKedC9q/nv1GWD083fbt0f2ZJnSF8pVtWoa9BO6rWTJ80zd5+bNX0RkHraB31oyX3QN9ePIT2RPFs0OTRg/KoKaQu5753ZdvTqy/JkVimr45aD9i42wefPnhmZ33nGb0QHoePiN8otNSreVL70i23TfpPToYnQCKATG4KczztF66gUPLk4133qq03A2/GQCugsb4KOP18T1ffTjj/rM2HGTVP7mkG3fbZdTTj5ZeqZ0kZw5c6ZagyC7JqvS19XF2ELr1n2q/PedsZHQ+VWrXuErW/bu2ytTpsyQPCrTq1xeUYMIL8uajz+J8J4XVs0eeGjJI8YeO03tmE/WrlP5NVD3V2Hf9yMrg+RaIt+m1pd1WLRoicrYstK2TUtdt/uj2nKWeG7PiuLFz1H74SyzJ7Zt227kPeueLVs2X71cp/Y15vcFDx5Aw1S9orLq9d9UX7xuxoHthazFTvLaJqAGJqtOCbI3kSHz1V62+o29VKVKJfNbEC+4c3HlDYEfnFU/+2ib8gH2QM4Tc8p2RSpSn32c2o/Yto0a3XJUwajTr83if0PoYMZPK/FGlN3IPI4QQhjFOV2Vz1lq5FilSDG5i/PnOZxRFOMuhdwUP/ccGae/XVKurCk8t8ZwE208YJSHGm9jRg9TYXqCqePImfNE6d2rm3z00Rrp0bOvcTAqXHap+d6QYaNk2pQJ5v1u1sAdK5uHWgSUM04lF87mh6oQJk0cYwxUjLzm2kymRfMmsnfvPunTV2FBOpZBA/vIhInTFGabUw249vKN1p4g1Dp1VIPo3yY6OJSjx06Un9RZRLj89vtv0qZNJ6lZs5qZnzWw27drrU52CXVB1dhUhYZg6NO7hzFoGF+ZMhea96J87ZXIsy1bNFPo0wjzaN8+KTJl2szAMbn0gc4jRo71HU8bdYrGjJ0gO3f+KEMG9zdwY4IG1Ob61WB6nQmMJhrOTFGYDoYT9T9t23U2tPbCs7zPWv6DLgOVrjhCdl2GDxson6nR0LlLiowdPVwuUmcUg3Ly1Bkmok4Awl7e9/B7f3XEMTTgXfgDwzboO/B4NJ484CAcWNscGnQ4+eSTpFWbjiaQgGOGogKShrE0acIY4xwsUocHusyYNsk4kR06dTeNmeBrGmSgUDDqvlNF4MfzzHmOGsoEMFiXE1VR8M45988z8+ebtgbz6quvjMDc/O7FSWQ9p04Zb+j47LPPKz9POOg916ijP1T3G/SCzw3/6j4he4GzueunXVH538sv0fbNHbff5vstDIHrr7tWWrftFKkvdeVUPTUmCYzhqLG3cbyBij2ujS46tG8jw4aPNmzB+NeqIeQ6vsx7wKBhMnP6JEMH+OOxZU8Yx8MNhrCOnTp3N3xHMOM7NQDbdegi5S+9xOxfDIigDKY3u2l5/t6md0mb1i01ILHDvOvishfpdzupnHhZpk6bZWBu0Jlg2OrVb0tKSlcjG3tpEAueYewE52rUqCrdevTxla2x4JAJqIaot6Z3XYP2IfwWz9w2btwUuJ+AeBKEW6vG9rgxw42cQI906NRNJo4fbWoKkYXxyrsnn3papmu9LetTpEhhsweXP/2sjBoxVJ2KGRr0+Ux6qQzYunWrCYT26TfYd5+745owbpScoyUGrGl3haF279ZJblejD4cT2YmexACGl5CvzIPAAg3RCMgRuKpd+2ppo3vEyx+2Hhu+wzlEVhTVII3f9ZPu5zbtOpk/+TmilncZD3vSrfm2GcwPPvzIyJVzNFjiyrwzzjg9cC3La+CId1WqWEHq1attnMYrqlwe0YvfaPC5tcpX79yOU4cxaP9+rA4Se71li6YmELRnz25DK4J00Dt//vzGJmBOU6eMkz2qk12dEKQzbAAvlkz4UOmQyPef1IAFfDxoYF8BBoq91FHllwu5twiMWHaNlbte2UOg00+2IDcXqtO2VIN4o0YOMQ43wVuX91x+Qb726j3A0LFYsSLGLkR+7fzxx8D3G77wkWuJftubKbcy3c+Ww2ZwHXQ/HsWGwDYYNWKImUuQXrb71eoS8/9OcH/jpk2Btgn6NsjeZIw4fO5egp6xeMHOxZU3J6ms6z9gyEH2EevE+h57bA5jf5IMYS+cV6L4QfZnsnTCf+U9oYOZwEpHczARdDA9G4GIei2NWGLYYcx6a+/8jKpmLdrIdDWuMY4QRDhkRXVD91LDCeeUSPKXmhHrrQbsWQULGqU8fcYsjZK9YxRA/tNOSzUT7zfc/16jArCNKmaMAAxCLowK+xvf8mZY7PNsRhoi/G/1m0ahVVQDBEOHZ1wnmg3OxaZFePbs1d9kxDppRinIcUIINrjpBrPBMRapJZui8GO3vjWRZ0ePHGqMDlfoBY3JpQ8RVtbRbzxdNcuHUUedAUYNV7SMlPs3HC7owGWFOxk87292IYPm6jaqseOeopCtBZpBwtieOnW8qQ2yzTiGDRmghkmdCH/4Qe/s+o9V4wzjx9sQx6UPzhtK3suTfk4KH/X7XpBjgfInw7Vb6XKiRqeJhE7VyP9LGoDA+QUV4MfzOD8ttQESAQy7Lu5vRCLtnM7TrGi0e8ne0bHXGpusA/tzzuzpJqNu33Oh1tTSdOmufyO87gZMhP/jea5e3TqB3/LS1/vfdvw4DOx3UBPwB9lM1wjwOpjWYMNJg64oYRxUsjH2stBAuihbOeT9bdGihxN2MK0R6BpMPbp3MfDEv//ebwxNUCAEH4YOG6n7abDJEJ2lTmdXdYDPKHC63vePcZqDZCtNXUA5ZMYVxA+JrCvjdPcNWah45kaG2W8/wd8FChRIxQMECV3+wbmF3+ORd1ZuE5AMMl6tLOY7iY7LKw+tw3fpJeWMXvHKFCtbCTR0UrndQ+W2lz9sUDSzHEx3/u58+D1oLRtrlrG9BryCGpRZB9M7N5AcBGr99q+Xln4QXpwLKwcZn1cnBOkMglrAhaPJhC1ff5PKxoj1fQLQDygyB5QNNhUX+z9LliyR7evaMPHYNS6/GGdcHSI/2YLcf1XtIzdI5uU9V4bYWk/QSshNsud//vmXCRD6vX/q5AkGOZKMbwc5mG4wM6hkwW8Ntn//vQZmFDGnyBQyxiBivHrZT44YPv/XwcRWJZMaZJsUUFkdZG8SyLH2mOV/HMxYvOCdCxlUG4z02ke91Y59UhMyVo7YZ8l6Z6aOyAw9lNnfCB3MBCgey8G0zQJ+UVhZh/atZYlGU4F6YYi7l3eDI8j7aWQFGGWBAvkjtwIPuKx8eXn0sWUKZfvWKAoyDwhWa2xt+eYb32hqNAfzFW24wfdcoWMVzqABqoQ1+xptw2NIkNHhPXny5DVQPIS+62AC9yFCC6ywcuUKposk0XA/B9N+u2rVKnL+ecUj8z/llJMV8ls3Vcc9r2KM9mytK680BqlV6giqoDF5DTfm7zeegmcWNM4JdHKj30GQR3e8QPyIgBMgsJ0ErTDzW8dEHMwxo4bLRIUkowSB/KAw7VW9elWTLbWXn8Pnrr81Kv0cWQQ+67zk4aUH8WSyHMyLFAIHdO9FrWcC7rZj504DkSG4QVOtaLRy18XOk8CGm1Gw/B1077VqGBCdBvYNnGyGOpvAyYhe/6yQWGto+b3H0jgR/ndlQ9BzVS6vZPakO+ag9fSuL41JiMjCd8glHDEMn1y5ckV1MEEsoMxfeulVGT58kJFnZGdwMu0VxL/sp2dXPG+cdOCSiWYw/RxMMq5du/dUmNPvUr1aFZOV5sqaNZuwZpQWAKMD4keQAn4ElREkW6++qlYqdEQCqiDhW5OxrnzUlVNWjvvpDXduOPx++ykeB9OPx4MCatboduWbl0+sLMaxS3RciTqYLm8SgKO0wssfwIK54nEw44XIEtADleGXwXTn784HqHoQn557zjnStn3nQAfTlkZ451b47EKB+zcZDmaQzgDZgXPhldOuTKBUw9WZsRxMsk+UIjzyyGNmvZBjjW67JdX+tXZUvHaNu5d4J7rZT7YA0eW78TqYFu46WY8vI0hOQK516+bSt98g3/dX0dp5gmTJ+HayHUx3T/fpnaLQ7tUH6eVYDqa1VYNsk980iJyIg2lLRaLxgpcOZt8pT/qNoYqiAbA1SISQlOD9nbr0kFYt71VIdGXDF9Rnc9VRJETYBTp+9Rc6mPHTKipE1kI1wK33VdgPNUqk2P2ORPA6fzzTRQ1AN6PIsBBUZEG/VMOJiHD2bNkjBiGbfcrU6Qbn79aDoAQxuLywtGRmMH9WGA31BD9qphVHc8OGTanGYIuyqZOghoNIKpvURoi8ys1G/Nq1bRnJPgUtSyLPukIGWNVghWUGjcmlD4qRbnN+47FjBcKHkW6Nk3gczIzMYNrMMvUefhltl57RMpizZ001dSNBGcyJ48dordICX55MloP5h/IwGWzgs9Sn2Eg6RuKjjz3uy/MbN25WI6xTUjKYdIUmkLP6zbdMHRn7GFgUgR2XdjYTSsbU8gJZGQIZg4eOCuS1IAM92r6hzpvAhvdb7HfqR9z18ltfHEUcvebN7hG6/eEoEvyJlsGEZyLReDWyqIUEMu8GkjIzg0kte19FcBA88WbIMAqQM2dqXdyHH35sjPVLtLa0fPly2t2z70GyNQGxn+5bk7WuXgcTY8lPb3gHDFzRbz/F42DSURhZGI+8czOGYxQJkVsDGFwEJMkmD9L6RdfBSnRciTqYdjygaCjnAGnj5Q9KTegdEE8NJmOP1uQHXW2DKi4kHxvAz4Fy50ONYdBaxmr2FMT7zA0oJ+uHk+Tu32Q4mDZj6NUZyc5gTlNIsWghDZB4yhFmzZ6jvRuWyexZU1Khw9KTwSRb1VVtMD/Z4t132HrRMpiUCGTNmlXhu/m0e/arMmDAULn1toambtPv/b+o3ErWt5PtYNoMZsUKl6osvdRATL16OZaD2Vsh8dQ3BtkmfvrQD1FGwPt6tas///zLmLzgpQNlVkOHjQ4cAzp0jJZ1wWMnnZRPHctKBuJ/NB1hk25FloYXhA5mAkTzy2C+rs00cPBo7sNlYWVAkmwtpvcTXgeT6KWpUVODqIdmA0nno3ypN1u7br2JBFJXwkUmAicJY/6111dJitZg9kzpZqClQIHG6ka+pWF90wTDHVtaajD9YBVkyubMnWfqBTksHRjmBM1W2PouxmgFJjQB0w6GnvnVrFHNN4NpMyxZFe4ySiNIwBBpoPPqa68bw92FwXiFUbRnqVuzRo01ToPGBH0svYiuQ2e/8dystO3Rs58xmqg5o8CfrCh1StFqMDlcvoZmEtNSg2mfjQU1fVODDb369JdhQwbKNdfUMsqYxhU1qlczNUz2su/BWaHJA7Wc1NtQr+DN0tkAiRciHcSTXpgl34w1bhS219giSEPtH9lUnCOgkCgyslN+PH+dGlBztXlNMmowcXDbd+imMPSepvkDF4aBFz5o6/tMRl/5Ft5iP8C3n2mDIaA/8fC/XZdo+4YGPUCzvd9izYmqkuGw6+ltaMT7LXwfI3PwoL6m1i7IGLH8xnPWOVq9+q1ILaZXnsWqt4pVg+nKqWiGL1CrBxcuNk2KqGEuqzXk1GvPnHWfVNMGHU9rUxPOuCMQMG78JOPUNLjpRlPD6ZWtO9TJTs95qAmojajyMJ51DUIS0DDGT29452aDnn77KRZE1uXxWPKOTNqc++eb/UrPALqs0tRr4qRpRo6TOeeyGYBExxWPg+nyEvXtHRQi2k5RRED8gIZ7+cPW+PO3jz762ECvv/pqi+Ef9pOFWtr1DjqmhCY5KRrIoCEITVHsHrR70hvMQZa486FhXtBa+iFKXP5DvgbNbZ82qKHDtHf/ptXBjKUz7N9pYhStLtvWYPohFSx/uBBd7JmLdb9TW0sjn5Re/VTP9U/VWyAtNZiWX6A/fOsnW+5qfIfpMxFvBhPakumjhvzPP/eZ4A7NbgiA+b2/8Z23m+Zkyfh2MhxMbFcCeASIcNr76vjZ+wRBgvSylSP2WTcZwnqCtgiyTXbt2hVXBtPyFg2iYvGCX0CHGm6/MZClXKLNOKlD7qLlbTQPypLlGIPwcW3PRGR+eO8BCoQOZpycgPCiWyud8MpqwXZbbfbyj/6DUsGggfnpikqDEgQVzW8wLt1mGHwKpTpr9lzToY2o4q23NhSgLNQrjB49XsgOYnATQaGj5oaNG2XgwGGyT50FNhUHNRMV66obAejFc8+/YN5HZzk6rzbVzATZFjqD2rEBF/tk7afmm7fffovcpd1h6Q6GU4FgxWi1XWSJ5IFVf1E7pV15ZXXTrAXHw46Z8WI4k+EpW7a0dnrcLI30N7dTKfOkXfuoUeNM5zWau/BtnINmWmf5mhrg9v1161yjzX+qG6UxSus26PzHmM7XOjm+7XaRpbOqO7Zoz7Zq2Uxe1uY792mTF657m9wlubSb6TiF0HnHRJfM7NmzpVrL0qVLayOBSb7jYazDR46R9Vr3BxQK6CsK3tLLwq74LvW0/TWCSVblqlo1zDmk8MDKla/IhReWlLfffs+3i6z3WYw1IvE00bD8B3TUrgvrepuuAx1q5z6wQPJqN046ojFv79pYhw9ITi1dY/4fXqZpApF3L597vwM/jRo1/iCebKyKeM2aNWZu0IL1oU4x1vtoWEHQwvIECp0upxgpZUqXMt2W+W/qSJsr/VateSubIgAAIABJREFUesOX58nMESndv/8v06nSdpGlNolmP+7eJVLpdy/dUjEERur8oLW9iIA2bHCjcVrIoto1wKmkQ+k777wvpyvflvu3URfGSDz8D4+7/BK0b+BRuqP6fYs6QhpPsfaX6l5DMa547vnIGFkvq3BtIwMisxhw7v64ourl2nxpVIRX27VtZWQRinmpzpkgl995v7aLLJ2rS2uXP7oz2i6y1GpbHr1Jg2DISRdiaw1zZChBETrHWv7BsWLfuGOktv1+5ZWnlq/Q4M7JplsvNKRrMs1laFAGrJPIexdtYEYjmSDZmpldZBNd1xu0+yn86vKsdx9SF7le0SN+esOdG9kWAmDe/VRHofTsjQe1ttbKSAx4YOjudzlHOV55hyO1cNFDpl4XGcQ+a9q0sWxYvymyjqB7cPzJHMY7LppMUQ9oZURT1Y0EWBcuXCIFdI3JzK9VHUfHVTpXX6SBKTpTEkSgy+Vvv2nA14c/6ARLII7sxplnFog0oeupDkx7lYd0Q/Ve6Esg+6u0MzayCUd/i+r7u1WvUgaCUcp+s3sSmD+N/B5TJ8LS2Tsf9hqwUe9a1r22jgmq2PUAsk8JhNuxncY8QXPje97969WjfvuskNokNF37QO2Ihg3qq56oYfo/+OkMOqm788V2adumhWkK5icTftDGXa4ej+f7BJMI5F6gXUehdY3qV5iu4m4DQOZqu8jGsmvu1OCz1367SiHzc+6fe5Bs2bptWyo9C+8ufXRZKt5z69KRPaNHT5AsagtSz88FvB/dSjDMK7uQlTZQ5v1bIt+Gj12Zzj5z5anXlrO2oG30Y3XESy+/YjqLY5fyvLUpyZT77Vf0MhBgnPVhuo/OUllcUu23Vaq/Lb9TwvCY6huvbUJ3dgKQQfYmY7y54U3K37ONfoO36CJLwDmIF/zowJphS+JI+tlHjL2f2mk71aayF3pk3JgRcp5TthWnuxDe9i8FQgczA1gBZwNj0Bv9zIBPha8MKZAwBWJBrhJ+4VH2AFlIMr8EiDBAMZox8DBwpmsWFcX7X7qIYn+tKAvbPOm/NPdwrkcOBYKal8SaAYFPskxDtft0UAfZWO84nP+ejP0b6ozDeYWTMza/rF9y3nx4vwWUzghNhpTS4IVNEtmGmhUrXGZKpcIrbRQIHcy00e2gp4AHkekjw0HUjjOI3Eh9kj4TviakQLopEBoL0UkIAgEn083YcRQN8ObR2ujHL4uX7kU5DF9ANhDYPdkasrfuUTeH4XDDIf3HKZCog0nmHSgrEN76esZkVee84KOBlMncv6HOOBo4Ivoc/qsOpu3CTCa9tp7/y0W5Sh+FlpN5vfqqA12LwytxCoQOZuI0832CKAjnBQGVG6EdFzluJLxCChxuFPBCvW/XhjZAlMPr/ykAFGimdiz8UGuyOMuRRjpA3e9q3EjP9Dz5P0EqmvcAYwPqSC0qx2mEDQ/+E0t/RE7SLT3xg2L7TQoe5zzOU089NVWn8iOSAJ5BJ3P/hjrjaOCI6HPwwkqBpd52a4NU52QerVSwXZiBmdMEjP9tU1h0HS3xAd4e1mGmfeVDBzPttAufDCkQUiCkQEiBkAIhBUIKhBQIKRBSIKRASAGHAqGDGbJDSIGQAiEFQgqEFAgpEFIgpEBIgZACIQVCCiSFAqGDmRQyhi8JKRBSIKRASIGQAiEFQgqEFAgpEFIgpEBIgdDBDHkgpEBIgZACIQVCCoQUCCkQUiCkQEiBkAIhBZJCgdDBTAoZw5eEFAgpEFIgpEBIgZACIQVCCoQUCCkQUiCkQOhgppEH/vrrL3PYKwfbFilSWDst9jrqOtGlkTSRx3bs2GkOx37jjdXSolkTc+h1ZlyJrs0HH3wkM7Rr6Pbt35ujKY60s9A4UHyOHj7/1ZdfS40a1aRF8yapDuLODJqn9xscMs7B3q+8+nrSeeWrr77WjqjT5b33P5Qxo4bKJZdcnN7hZtjzh2rPZNiE0vniI2nt0jpVjsBZsGCR/LVfO/dOGCP58uWN+1UZuW/iHkQSbvz999/NAegrVrwg1atXlU4d2ybhrf//ikR1QlI/nkkvW7vuU5k/f5Fw8H2lipfF7H6ZLFnzX6BtJi3hUfkZOtS+vup/8sb/3pSm9zSWM84okCHzTI8cDXk4Q5ZEQgczHXRFKXJAc5YsWWVA/96HxMHcqGdvdujYTVtKN5TGdzZKx2wy5tHPPvtcWrVuL61bNU+Xg2nbrr+l5xOOHzcyppCKtTb2WJm9f+yVoUMGyHPPv2gcnBnTJvo6mP9T4dilW09zbw01gNwr0bElk9LMo5ee11S1SmXJnSe3fP75l3LP3XdKtmxZk/mZTHlXRp61xrmWzZq3kblzZshFF5UxR3DEy0uZMnnnI8naM/aVh5I/46FdLBl2JK1dPPP1uyfRMxzdd2TkvknrfNLy3M4ff5Q2bTrJZXrEV1oczFh8HksnpGXM8T7j1Te5cp140KPRdEys72zZ8o3qgQHSM6WrlDz/vFi3R/4eS9bEM25elght0zPPuCd2hN4YL73t9DhC5sGFD8mjmuzId1I+mTBulJxzTlHz55UrX5YljzwmazUAbY/u2bNnj0ybPssct8XxW88/v1Juvrm+dGjfJkKxjRs3ScvWHaSJOoN33H6r+Z3nFj+0VB5+5FHZs3uPeV/1alfIE08+LY8+9rhcemk5KXfxRbJv35/meK/jjjtO7lJ7tEKF8pFAx7pP1+u3Z0v/vj31aKBTIt9LdM7RljY9cjQRHj5C2SvThx06mOkg+eFwMO13mnVDYNS+upZU1KhlMi42/Lz5C6WRnpGYlkPlyeoWUyFX+sJS6vB8YYQVh9imJ4PJWUUIs88+26wZuqbip6Dducdam3379hnBzIUQffrpFSbbGuRgYgTPmTNPmja9S4qfe4788MMOefyJp4xTzxmJiYwtGWtk32EPCb7nrjvSRd/0jsmlx7HHHpum1yWLV/w+/u6778s9TVsaB7NcubKHbL2CCIMT9fPPP5tDnZNNh0T3TpoWLx0PxZJhh/vapWPqkUfTYxilhV/SK+OjzdmV/4nQ5qefdkmbdp3k0kvKpcnB9ONzd1/F0gmJjDXRe736Bp3hvbw6Jt5vMO/Z982VnTt/lG5dOyUUXIzFO/GMm3EmQtu0zjNeeiTrvkR1Wlr53h1vvPR2n7H7Zs2atSZ73adXdznhhBPMLQQQsHN6dO8kv/66W9p36KrnOd8utWtfJfDNosUPC06qG9B5aMlSGTpslHEghw8bGDkL067xlm++kamTxxukhZXNgwb0idgfBHqWPrpMxo6bKL16dpcbrq9rzlBmbkOGjpSSJc+XW29pEJlCWuYctMbpkaOJ8HCyeOxof0/oYKZjhY9WhlylkNYZeujs5EljE4JrQUqEFUKsa5cOBooYS4Glg/xRH010bVAO0RxM78cQwkBrD1Xm2o7nUNE3I+iRkXNxnZTDDSLrZqEJwmQkHTJqv2Xkew/ntUvWvNNjGKWFX9Ij46PN2Sv/E6FPeh1M77e8+ypRnZDI2A/lvb/8+qt07dpTGjS4Ua6qVTOhoaSFd/w+cDTSNhEdnx6+T2jBfG5m3wwbMVrOPOMMTQw8KP369oo4dazvQnUiu3buIGvXrjNB1tmzpkoFRQlwEdzbpc+fd15x89+s48RJU+X3P/6QV155TQPuk+T880tE/jZg4FCJ5WByMzzZs1d/IbM+beoEKXjmGeYdOLs4whllN6VHjh6NPJxe3krv86GDmQAFifjgVNw35wEpVOgs3WjfmghOtapVpH271rLgwUWmhuym+tcLCny/1mleqFm8h5Y8Iv369DQRHuoRJ0+ZIVmyZjFRICI71P/t3LEjsuHJGp5TrKjUqXO1TNF78+c/TdZv2GjqKu5tenekvg6hNn7CZHn+hZdM1MqbIWS8wFHmPvCgjregfLp+g7TU7N8VV1xuvut3Aat4YN6D8u3WbXKtfv+iMqXNHMaNn6wRsF/ltNNOlU2bNktHrZEBEuG+54svvzJZvieeXC7XX1dXSpQ4V8peVFo6q/Krfc1V8tNPP8n7Sr+9KryAmpYvf4mJosUzxqeeekbrDOdrZO54raMbpjRdqvNeaeixSbOL77zznqmhTOnRRerWrS1/KPQVYbh7926NmJ1n8P+bN38hTZs01qzj7Qr3eFgWLVoiF19c1gi7FSueN5ngWxVqzBjXrv1UihUrIp07tZNjcxwro8aM12+8K9OnTlTabNW1PpD9rF6timQ5Jous1Doqxsaa5lGo6nPPvSjzlR9KXVDSZF1LlSqpmdd7ZcPGjWZN8+TNK1UurygvvPiyrPn4E7mobBkZoHW8LnTErg/r7Ef/swqeqeNYLI8sXWYgKpcpPesrj+XMmdM8amsSjj/+eKlcqYKsUBgwY7n++npyb5O75PXX3zB0LFq0sJx44onypNJ4uioD6Og39hNPzCms8XjlBcuTfBOeWLT4kQg9KlaooIrrO1OfXOK8EvLO2+9Ko0Y3K0/UM/c88+wKk0EsWqSwvK91kWfpXuK6uWF9s2Zku2+4oZ7hC9a8WNEi8umnGwzchvVmj83V30tdeIEUKXy2gQKt07/X0ahst64dTfR2t8J45i9YKOvXbzRwat7F2Mlgbtv2XUK85N0rXhqUUx7KkiWLySIwhzatWxi+mzV7ruzQfZ3/9PwGjuvHq+wBdw3LlL5Q99yF0rvvwDTtmS+13tRdH2RGgdNPlwcUkWD58+9//tbo8iTl6xyy7bvtcorCpXqmdInwTbJ5p/6NN8jsOXOFPVxVZWXrVs20nOB4M4Z169bLWQXPkE90v1kZlsy127//70B+IwhmDZ8E1EDCt3777VaZqrKF+R+AaJc2kHz0AOuN/Jmh6Il33n0vohNmqk7gubyaJfjiiy+lR7fOho9tnbLVMVlUjnfs0Ea69egj99x1pwAz5VkvHyJ7u3XrJIXPLmT2iyvjKfH4+OM1Zk3OV3glRmC/vikqu8vI+IlTzH76WvmqXLmLDQ//ofLbb3w5VT545f+Nuo8/+miNrw5C9q986RVZsuRR/W5xoZb8YzU+QZTYjAp1ghMmTjU6pYsayY1ua2hgeJ8q3K6Y6khk0ksvvSqTpkyXi8teJGs+Wat8fILK0t4qz56OyEbojPOFjPfTCU3uuStV5m+r6r8Jamgfo//s19pY4HM9e3Yz/OLd/xUuu0Tyn5bffKt48XOMbYBu2rZtu9ytyBKyNY8sfSyib6AhNgRzqF//BgM7BBWzW2GI7733vsyeqd/NckzceoI937ZdZyGLdLHqZGTq8JFjFBHxiwwd3N/oBpAu36tcRw+xv0Aova367I5Gt8hErU/308+8C9nk6sns2bNH9lNhlb3o3XsV1VO9WjXNTo2ISVsyalaXMk/KFbCPVr/5tpymsMlP1AkaNnSgnHtOMbPPrH3gpweOO+4AUsatQ4Z30BXvf/ChHK8wzS6d28tZZxWUqdNmpaI3QcZuuv8ff2K5LF/+bIRu2A7o0BXPvZBKx1e5XEtQcueWMZqVy507l/nuL7+oY688mVXLUVy+z6n75d333zcZw34KB8VOevXVVUrnaVJW7anPNn9ubKNYfIJcCKJ3ndrXRPgVB3PEyLFqg7YyPMv8LVTWdTC3bNli0GTnq04GSl1Q7Qfvxf2Pqd6uptnLNm07mX1os43xZjDtO9GH9D5wHVr2BbLHZkCpfXR5rEf3zubv0Ww73o8+Zw8VL36u4Z3r6l1r5Mb0GbONHB0yqL/Z/8bhDrC98+bNE2jPu7R/+pnndH+fKl99vUV5pqPZQ+EVHwVCBzM+Opm7PlIlTHZu8MC+xkmzUZoT1aCHIbdt22Y2cKWKFRSqUNsI+IJnnilt23dOBRG1UZYpk8YZpxSlSnMZFDwQgl9UMA3s30udx6kKBc2pTk57+UadWTZip47tUtV6RotAMt7OXVJk7OjhxqjB4J88dYaBgbIxgy43CnTssTlMjd8/f/8tQ1RZodCBVcy5f57ve7zZBju+Mmo0D1QaYfD1UeMZxQH8AmEb7xjdcWEwQWuEd+9ePQzmH+HP96dOGSe5c+U2zsoHH36k/z3eOOyM+0Cd5SRBOfJ3LutgDhoyPBL9Ax5DzSVrMnrkEONUW4jlBeo0us8ef/xxulZTIgYizRY6de5u6A6ffKdGfLsOXaT8pZeY9ZusxtBSNUZG6XsrqeOH44+B4NY82LWxUfgg+mfLli0qBJlx4UTCX5UrVzQBDhx+HO07br9NBg4aZhz0Xhqg2KqOcw51pvv2G+g79rZtWsrIUeMO4smWLZrp72MjtESRdejU3TS+IlJKM6z52sSESOZ36txRM8yawJPPPvu8jB47wfCSOxfGClyu0a03m8AJUDeemz1rihof5xj6Q2fmBS+/9toq/WY3mTh+tHFEUbhAxuBZ4NQ42zyPgY9xkQgv5T/ttMhWoWHB0GGjD6IBa4dTeKY6AX169zB12QR/al1Zwxgk0XiVmhYXRp7WPTN54hg1ZB/3lRmuAwN8iTqbQSrHgCeNUx7pqDU43uYyyeSd2xvdqvu8h4EnsweoEcYAQT5ibNn5X3vtNUlduy1ffxPIb9FkYAJqIa5bvXLRGy131wfjlgDVmNHDjLNEnX/OnCeqnOtmMgLRdEyNGlXN/vbjQ/abvbyRfv77qeXPmCDXLoVq4/DAF5foejW79x7j5Nq6LGR30PhwJq2cZJ9F00E4amPGTJCJyrfUDSInW7fpKFW0ntyF7GEwt9Q6fngUWcBeb6PyEoOasbFf5tw/X+F4XU1QxzrqVkfY8gxL8yCdYDM1OJSjx06Un7TxGLrht99/M7WhNWtWMw6j3/63MtB9N/q2v8qpUSOGGIPd1Rk2m0Rgmu/mUMeNQFaTe1ulklHx6ImP13wifVRHTxg/KtI/gCABMhe5WqhQIRmtAVKcKeQnpSuMbY+WwhCAYl2D9LPpL+HoyRdeXKlG/H3qIIwzzQ3RqcufflbnOFSmqG0Ri7bwn7sXcmBf9B5gHCICusgEAgUWZUJwNUgPMA97eWUmv0N7eMcGTeFLl96blW/43hSdC/xHjSB6uLk2JCRA7s6b4Dq2H4FgnEou7I0PNRg9Sfn3a3U+XL5Hrw1Q3Tpz+iSj5xjHY8ueEHTosOGjU9EpGp8E0XvyxLFyyiknm3FYB5Pg+o6dO41jCP0I2LGnbAYTZ/XBhYtNhpJ1RdbeecdtxjayQVTGwlXzyuomK36C2rbDhvQ3QaZEHUze1W/AEBP4sMkP1p5aYbcUySsLrR0dZNsh03v07GuSFNgXyIMhCumdNmWCkWFB+595uXLva7VTotnzr72+ygQm4HWccfo2rF79tllvgurhFZsCoYMZm0bmDpQqDPb6qtXGgcHoDNoYbr2hnwNomXzMqOFms3NZyAB/I/o2fuwIFdiz5H+r31TF2U0qqtFMtIeN7mZUghxMO142xNSp4+Xkk04yRjqNTobpxgSrH3S5mxABhXJHkduCb6vw3d/su4IcTJcmXgc73jH6OQXue12Ya4ECBQ5yAt2xeZ1EMpheiCxKmiwDSnnf3n1xOZgTx4/RyNpc07HU8gk1CSh4+9uiRQ9HhCBGfTRomB+t3d+sgRBU4+o1JCnWB7pCFmKwOl/jNItk+Q8F5I4THnfHPmH8SLnvvnkH8eQxmsHFUbXvIShBNJ7Ay549v5nszUuaqUCpYIC6dGZNmrVoI3NmTxciitbRIIPJswQO4HsyAKNGjzfGl5+D7+4DjCXeQ32s5VkvXybCS25XYetg+u3LJQ8/arI/GDQYTpMnz5DuWvuyQ4MV3jpkl1ehm5+DmeieQZF/pNlwv7GRBbKKFwfzAUU1EN2/+uorzboRSCEL617J5J0pk8dqpmppRH7CGwQrkCHQ1M4/2WsXjd/I0GTWlYiDSRAPxx9Z/6U6YQQuzipYMFUQM5qOIaDkx4e5cx3IvHD5OZiWP2xtFftyugbjMOJsA56i6gT00uwHOshvfNZxsrXO1ijz6iAc2bc1+0Vm0NZ5BclBCwE9QyGAOJH3z10gL2gm5OSTT1IHdbgx8r9Wx5u9Hm1f+0HgguDX3MuFLMNpQmaS5WvbpoVxML17zCsDCTpu//57NfY7GxQLSBjq2qyMdOlknaloMiqanvAz2nE6mzVvK4MH9dUgwcUyaMgIbfayVhu63KRN4BobW4b5MD+vbHJpiPy1jhbZpeEKxdyrutCtzWNOidDW62Ayzrrq7CALQP8QaEQXcWHHBOkBt9TBzw6ygYixyiMn5cuXygG0epBv2Lm4v5F5HK3BD7teoJcIauBsEDTmsu/nN/aC62BayCwBH+a1UNFSOCVkQr3B6SA+iUZvV265DiY61DqsBPSRp4seesQ4xfAkF8iIh7X5D8ELgifdFR1BlpK9OFj5BIQXkFl4BKSRTUik1cF07c1EHEw/2w7dSu+L1W++E7GvgnSWN8Dkyj2b3Amy53t072KC5n//vd8EYtGPBMqHDhtpbJXM1B2ZpaMy4juhgxknVf02V3odTGACL7z4kmnPPn7sSGNgd+vR22RAEUrfq4IiuwMWPk+evJKiAh6DMB4H044NowGoK4rCXrSBj9ZpzlUwmzXDiOB0o1BWmKOgvN3+EnEwrYMd7xgTcQqS4WDaCBzGElc8GUw7J7dOwQq2Z9WJRVgjtF1jLpqD6VdE79L/+uuujZnBdL/l8rE3wGGUqafGwjt2+MjLkyhc18HEOHhRYXgvKm8DzSWqCnyMuXMUA1FiYGLAWsjcAGsjm/vzrp9TOZjArx597AkDOyNa26fvoLgcTCBRXp5NloMJPYDP+e1LUAatNAODoUvE89tvv5Vbbm7gW1OZVgcz1p7Jq/B6v7G5DqaF5T+iRgZXh/atFXp4y0HNQbxOSHp5B0hZi1btjdGLw4Tso7v0119/HVn3ZK9dNH4j6JZZVyIOJuuz5OGlmq38Vo8dqiqPP/6UMXBclEw0B5Mspx8fBhliOC/etbayj0xOgQL5I4+C/LisfHndl8t8x+c6TjYQ5CffgdtiwFrHGeM3mhwk0wTMEBosWnygtGG4ZoKmTZsgq/QIBLKeZLSS5WCyx8nOUWpRuXIF05MAZAT6zm//e2WgOx/maA1W67BktINpnfILLjhfg9OXGSeZ/WfRKvMVIkuZi1/wK8jBpNNo1+49U62ZZYy0OphAZCmZmKxQSuoBgTH30ky93Zs4mEF6IJaD6epOK1csgsXymst/0eQbAWiycfZ55h3t/YwbngW+PXz4IBNcA+WSS4M8XgfTHYvLJ9HoHeRgspdBPZHRY3zA5wlsuw6mfZbkQc9e/TR49JNBF/2mQeHhI8ZIWc0gZ9USru2aPX5KYaaM6YAD+sdB9oGffWLfT3CeQJfNmluaxZvB9HMwyXQD7/baV/absWxEb3LHfY/Lw5b2v/32uymDIujBlTVrNlOClRmlFZmlmzLyO6GDGSd1beaC7KItWk6Gg5kjR3YZqZmZE9SAICJLi3YinsB0qK0oUriw1hj8aIzGDRs2pSqYZuhBGUw7XmoabCYtzqmmUtIZmcFEWNC2Ot4xxhIeGZHBnKf1AETxd+3aFZeDeaRkMIlc90zpZrJI1uiJJ4MJz3t5cpwGR2Yr9Ni+5733PzCwPs70o17BXRcMVAzm1W++ZWDK55UobmDCGNAuL2MYEVkHbsqxMNGyzxhz7rN0MCYqTm0QgRrXGIgGkQ3KhnszmEH7kjoNshubP//c1LpxXAzP+u3RtDqY0fYMez5obDiTGPpAqzBocIC5f9bsORrNXpbKCPBT1hguNsKfFt5BBrHGwK5O15pUAkCgMoCPZeTaReO3eOVhMu6L18FEfjwwb4FZRzIr2bNlT2WQWvhYNAfTyn4vHybiYFID1UXXys3Y8DyIBqDfQeNzHSeyJ+wHP/luHSDeSRaS7GqsQBsQ97t1T2XPnk3rra+OQBZ5B3W9vCMZDqYtS6A2Gdgh8Ejb3ZYMpt8e88pAN4NZscKl0qpl81RBuGQ6mGQrLczUHlFhEUyU3yBjCUzjYPbQWt1mzQ7IROC+0RBWBMDdDCb17YMGDzfoF7tmvIfM199//2P+ZnUA8w/KDru/I4eyZs2q8Px88vIrr8qAAUN1je+IyG17ZIafHojlYNoMIzWA2fQbboYxozOY0MFmkXFITj3lFHM+te0N4dLJZjC9fBKN3nRqt4gTN4Npyxyode2oZTrbt2+XmjWqm3KV11e9YY4YcXt1kJWj3Gm6Bn8J1OBI2ZpLupoDt8cpBiZLlj7eJj/2WZAqtkyFOXtrMA/wzwHH1dLET8ZZfUnmkWNRqLt0mwdx5ArOH+VH8UBkrR4Nsuc7K7qnryJH4H9vtj4Z+uC/8o7QwUxgpWnMkKLY7769U8wmpRkKtXVFixQJjC7bYyRqaiS6TeuWptFNd81S7lUIFAIcuNpr2myFDGFebfySRYv7qbfBSADjz2an4B146wSFz3rx314FgVAlakTdJnUzvfr0V+EwUK65ppZ5JwXUVS6vZBqlEDEksuU98gMlTQMYNjD1Y2mpwZw4YbRxDGIpsDdVUPiNsUb1apHznPwMXj/4Q3odzBHqbNmaCQr0qRVFuPbWWga/yDwwUISP17CJpwYz3gxmMmow7Vpi2FNn0kFrSdpp/VKtK2seFE2lOVVQ/Sh1RhMmTTmIJ0dqjZFpnvEvPVjTvv0GG1piZBLJRZGRweSe9h26qcLraRpIcSHEg5xEoHS0VKempXtKn7gymGR9aHqC4UMdLI2TyEZQl5leBxNlGG1fQr92WnNdr662i1fnmOMI4nUwyXxSE2Pr3fwgssiMoD1TqWJFWfbEk74yA4iW5Tnkw8VaS0SdK4ZIikaxMSC8NYmuHEgv79i6S+CbvJd6NttO36VPstcuGr8lIPrTfas1Nntoox10Bw3HMAAv0Jb9bpMfa/gQWae+mAsjD2cn3gwmz/jxoTsJ79p6M5g2Cwq8Eqgy9XhDAAAgAElEQVQeDVV4JzXUa7UxU9D4rJy08p996yffq1erKq+qrkI22PpwWwPH3vEiY6wRzrjIiJQ8/3zj6FJnSCCJ2joyv34Opt1Xfsa9nxNknV94nj2MnicjXLNGNWmpDcj89r9XBqIT0MV9NdCGDPLC+pPpYOLwttJgHL0hXKfLOlgEcnAI/1DZRc0ZjeZosBPU5T0og4mTghxlzagPvlzlB02YJk6aZhxCdECiDib3v/G/1cY2+vPPfSYwSXbbOjl23/jpAT8H0641vR5YJzK2oGO+4Hzof4+pss8hi+jJEK0G0+o0S7tYNZiW75mX1d2rV78VsSusM+XaDkF8Eo3e1B/bOkDg6yM085ii0HU380vN7aDBwzQrfKWRHfAcjYbgR54lWASNqDVmv40cPU7aaY2oG1C18hpdXkIDFfE4mLyXBns0C3LP5YQm6J6P9JxMCztN1MHEhtikjQqxwwmQN9DzOAl4jNXGg7dogz0a8lg9R40xNd1BtjdNroLseWhPveq8eQsNf5RVfUlzrJmz7tNjXu6I1L+mWzEc5S8IHcwEFpi6GDbczJlz5FTdoDSsoCsnXSlvblBfHbbtJroCxAD4H9BUoj50SUNoFylS2CgpMpLP6Ea4/fZbTMZy8JCRanB8HhkJh+D269NDi/B/N9CKsmVLy0ZtMtNIO5y6HWDB+dNJi/o0vtlWu1fS/XWS1nUOHzZISpcupVCrRw0EF+gcXf7oHnqpNptBmKA4h6ph6YWKkYFKSTmAO0dgX651A8CZ9u//y3QbDeoiywQQdv01Cvnhhx8bBUS2g25ednzAJWnEsE3Hyfxv0zkt1zMovWP0drol8mWfu17PVcJ5AItv38u3p0ybqV3BPtQucNfLGQVON4cMczFnMiXU/r2oXVsxYksUL26et3/PqpG71zWC97NmKktrx0GM/DO1YyBnbv6kvzF/nr1Si98xZtZpg5lhGp0/u3Ah02iImgA7J5yEVVqrC5SLd3Gv7SJL7Y47/wY33WiCDAsXLpEC2iCmuUaXva3mbRdZL/3pIkv00a7/7Xpuac2a1VNxNHyHsC9V6gLTnZROjRi4OJfAX+7T57k4q4qxAEWlgYff2HEEgfn68eQzzz4XocctDW/SGqW3TOfeMsqDdKZcrIYJdb933KGd3qbfZ3jCXjR8aagt9omC2/1zb5O7Najytpkb52bR0ZLmJ3Se5Z3u2uIoAZtx9wEd/+ikuF6bK5ANpeMkyo31o+srypf1isVLDXVfA+e1yhzlGUQDDFwbuW2g3SFxjP32qMurvJ8GOKwR++BSbc5AUGPFc88nvGcqVapoaORdnz80ujv7vgci/Ml63K9deHFu6IRdo/oVpsMv6+BeyeQd6gq5rDPZqUPbQPokc+1u0Zozava8/Eb2plXLZiYAkBkXhiVNUOgYep52cST4hlygZpY66jW6L3HekInU94waNV72aUCQQAANOcjuNLu3iXz11VdGXlgdA794eZ/nvXzonaMr47mfLr7sB7ItdNImAw+0brSia37+5RfTAIrAJN1WcVAGDhx20Pi6aofFy7Sj6qDBI4z8v6pWDSM/kd1+8p3aOro+EnyiyznOLDIYOeOVgzYrax1bOq3bYBidvXEaXB0BHW9WOcT72VdA9Wlc9NjjB5qYeHWClet0peYCvj1KA450++bd0AbDlnP9CG569xg6lTKBl15+xThI0I/zHpsqLJIurqA2XFnL31aufMXIo7p1rpGiKp9cHePKKOYSTU9Yh/iqq640Bre9bHDb1jfidOGUU5dMoJradq/94OrnW29tYOyGBf+eFw3NamvmGB4mYMXfyEA2bdpYNqzfFJlfNNrS2MmdZyPtYrvkoaWmqz7dV7mAJ1IuxMW+YQ29eoDGNPSmsHLZyhUgjbWUpvz/P/oPjaEI5rvfhN7oSew57CPW4cILS8rbb79n+B+ZgVx4+pkVEZ3GOp599tnGIaODOvaH7SJL1ti1e+D7dm1bmT1DgGWp2oQEUeBZ62DGwydB9G7RoqmR3VzQc5raPSQMOM3gNm2KZ+sDLVR2v+osHEyyfOhAAs7AvX/QDucnHH+CST4sXITjt8bYTnSghq7uqQDIoaJFi5pgAFnQm5TP6My8/JlnjV2E83mFwtRB3lHyQqOm25R/sGXtZffwmWcWiGSo+Y3EgN0bXjsam9arL+/WbtnvvveesaPoon2KBpBZH5x2V8+hV2n6E2R7Y3s+pR2E/ex5aF9L4dr3z52n96zQIPXJkk9lAbZf2EU2fo0ZOpjx0yrpd2KsEg1k4xMZJUqMQTpMo1EcKdBfC83Temh90gcbvvCIpIA3M3GoJ0Emniw6mQHqGMgqmBb+6oAC08EwO5IvoFccKdNc4VBu99kjcU6HG++khYZHO78F0eRo4sO0rHtmP3Ooz9DDgSdYYTt+Zvb8D/X3onXTP5RjIztpG1BZh9lbg3kox5eZ3yZAQ4aao3PcLGlmjiH8VuZSIHQwM5feqb5mI49ESIGYkAHB6QTKBzyHoySCzqs8hMMOP30EUeBwcxIIqGD024gupOQIEZABHAdDlPdIvHCUyezsVmg13TGJYHszgkfavA433kkL/Y5WfguixdHIh2lZ98x+5lA7mByrBdS9oaJQvI0AM5sWh+J7h5uDybElQDdpbgc6x5YfHGo+ORRr87cecQciDCh1fT0jvmqUc9gPxfjCb2YcBUIHM+NoG9ebqdej2xaF7iX1PKytW78zMKNrrq6VafCtuAYa3nTEUcCFjAFpAe58qM9v2qWdYjmk/UOtw+BcULL3wJHuatwoFZzmSCM2kDe649JUhggtdZ9H8nU48k5a6Hm08lsQLY42PkzLmmf2MwfB/BSaCzwwpzY4ycxrp5afPLbsKa3XPUmu0+7i2BT/hctbhuBXKpKZdCBJACQXGDG9BqgpJlFwuPBJZtKCb0EPztg+9dRTU53hntnjCL+X+RQIHczMp3n4xZACIQVCCoQUCCkQUiCkQEiBkAIhBUIKHJUUCB3Mo3JZw0mFFAgpEFIgpEBIgZACIQVCCoQUCCkQUiDzKRA6mJlP8/CLIQVCCoQUCCkQUiCkQEiBkAIhBUIKhBQ4KikQOphH5bKGkwopEFIgpEBIgZACIQVCCoQUCCkQUiCkQOZTIHQwM5/m4RdDCoQUCCkQUiCkQEiBkAIhBUIKhBQIKXBUUiB0MI/KZQ0nFVIgpEBIgZACIQVCCoQUCCkQUiCkQEiBzKdA6GCmkeY7duyU6TPvkzfeWC0tmjWRG2+8Lo1vSv5jnCu4YMEi+Wu/tsueMEby5cub/I9k4hv/+ecf4cDiZY8/Jes+XW/ODOVsqfAKKRBSIO0U+Ouvv+Spp54xZ5AWKVJYW+r3StVG/lDJOMa19NHHZdmyJ33HFe+Mf/zxJ5k1+3555dXXjYzOkzfPIZGLH3zwkczQo3m2b//enP/qPWQ8I+T1V199rUclTJf33v9QxowaKpy1fLhfR+KYD3eaHq3jy4g949IqWTKId27Z8o1MmTpT3nr73aTtxd9//13mPrBAVqx4QapXryqdOrbNlKVOJl0yZcDhRw4pBUIHMx3k/+yzz6VV6/bSulXzw8rBZEqH4pB0zmDr0LGbngHWUBrf2SgdlE39KOdcte/QVbp26SDrN2yUPHnySN1rrzFnS4VXYhT43//elC7desrQIQOkhiqmoCve+xL7+uF79549e2TxQ0vl4UcelT2798jYsSOkwmWXmgG/r0b64oceNo5K7dpXyz133ymiQY9p02eZszs5y/P551fKzTfXlw7t20Qmafm2TJkLpVvXTpIt24Fz6VaufFkWLn5Y3nnnPbnyyupy0403yJZv1AjR83BznpjTnIF77LE5ZNOmzfL9Dz+Y/yagcvzxx6eZgEFjiXXw96GScRhQ/foPlixZssqA/r3TfH6a9wD2QyEXWTQcZpzdGdMmHuRgZpS8fvOtd6RZ8zYyd84MueiiMuZsvrf0t/HjRsoZZxRIMy9l5IPumGM5xb/99pv0HzhU9v6x18izXLlOTNfQkv2+WINx5UDLFk2lRfN7jYxgr3KG4hNPPq28Ulg41/HCC0uZ84M5tP7YY481MqRcuYtTBYWC9jjya8HCxfLiiy/LpZeWk/o3XCe/7t6dofIm1tyT8feM3svJkkHM9d1335d7mrY0ezEWX8dLm50//iht2nTSc9MvNQ5mZunsZNIl3rmG9x2ZFAgdzATXDQX4888/y9VXXSle4yXBV2Xo7RktfO3gyTIUO6eolFYF+J1G6DG6a6tBXLHiZUmb38drPlFDqa1MnTwuacI5aYM7zF+E0TRv/kJppEYKjjlBgDlz5knTpndJ8XPPCRy99z7vew7zaadpeNbZeubZ5+SScmVl1Mihejj0KeZdKPMRI8ZISkpX2a8HRxPwuKvx7epwXqW+5j+ySB1GDDw3krxK0Q3t2neWYsWKydQp4yT/aadFxsW+6TdgSMTg+OmnXdKmXSc5q2DBVA4VvN+r9wApXbqU9OnVXU444YQ0zS1oLH4OprunD5WMi+X4xkuEw8XBhKYgXjLTwXSN2nLKzzgsn322WR2Zpul2xuKlf6L3xTLEf/hhhzz+xFMmgEmA8cGFD5lP3HH7rZIjR45EP5fq/n379h30PncvpOvlAQ9bOZA7V65UQS1kyrjxk6Ry5UqqWy+QXn0GSsnzSxj0DvMG0fPMs8+ncjCjyRtL10ED+phgeEbLm4yglfedGWHjuPZdsmQQ447F12mhl13DSy8pZ/ROvLo9Ld9yn0kmXdI7lvD5w5sCoYOZwPpgZCPoq1apbIT0oTK+4hlyRghf73fdzGKyonJ+c8sI4RwPDY+GezA6Zsy4TyZPGpsuqHSy3nM40xTFOWbcRDlNncoZ6gzc2/TuSFYBZT5i5FhJ6dFFNm/+3ESjZ8+aGslyElzZpfecd15xM0UMRIItv/32u8xXuDrBkSuuuDwy/XgdTN6z4MHFMnrMBBmr8MqratVMmITRxuI1Fn799dcIWoA9fahkXLKMmNDBTG7WJGHmS/CBWLIeODeQ4/RkteMdUmboN+TA11u2CPL1xJw5UwW10OFVLq8kJ52UT1q27iDNFebd4KYbzPB//XW3OhSb5OKyFxmHM5a8idfBTIa8iZe+6b0v2TaO175LlgzKLAczvfSM9/lk0iXeb4b3HZkUCB3MONcNZYOh+MjSZQZmUqb0hXKRQt969x0ota+5SiOCP8n7qvj2/vGHgeuUL3+JefPWrdtk/MQpJvPwtdbFAGvBcD3uuGMjX96162cDf6FmaLdCV05RA/eORrfq9xbK8qeflWrVrpCm99wl8/S/1679VK6/rq6JRG9QuOjtt98ib7/9nqm1KVasiHTu1E4uKHl+KogsCoj3f/vtVsmr9ZhffPGl9OhGZqWITFfn4/kXVpoxbdLsFrA9aoUwpOvWra3Z2l98nwXKRybsiSeXm/EAufriiy/kpZdfM5kWHHBoNm78ZFWGv8ppp51qIH8dNdJGJHbGzDlRv2vhr198+VWq72D01lJY4WOqmJcvf1YuvvgiA2FkrDfVv16ee+5FU1MGtOjEE0+UJ7XGbOb0SQoRK23o/Zdmn555doWJ5hcufLaZ7z1336FZqb91bR9L9dz0qRMMLeY/uEhKXVDS0LxUqZLG6ciZ8wR5TmGRyx5/UgqdVdCMAdpfdll5/f4jsvrNt42j8snadTJs6EA595xiqTjN1mV8qjWl9evfYKCZzK2Nwq0fmPdgKl7o1KGtmQvjxiApcV4JeUfrORo1ullpX0+yZs1i4DH3zXlAihc/13z7unrXypm6JosWL5FvlQevrXO1ZtDyy2ur3tA5vyuDBvY1Na3Mv77Sjcj49zrX8RMmy65dvxio5oYNG2T2zKkmY8+YeE+tK2sItXnwzM0N60ub1i0Mz86aPdfsgW7dOknhswtFeH/CpKlyjP6zX+uBgdb07NlNNm7cZGrhuK5SJMCrGo3/5JN1mvUub8bNGv5v9Zty6imnKO0GKJ8WNdAwfvdbiw0bNxq4V568edUgqygvKBRszcefyEVly8gArSs85ZSTI/SxtDur0Fnq/P0m7du2MmvKZR3MW3Rez654Xh5++LFIVsF1MH9Q2CoG3/m6Dj01o1mw4JkHSRH28pSpM6SBQltTevYzhmKnju0iMNl4HUxebDP4Nze8Udq3ayNLHl4ak7/cAUUbi2ss3K3Q34WaEbJ7ukSJc6Ws7pvOXXsGyrho6/LRRx/LZF2XLMqfUyePN0YwMnTe/AelX5+ecsMN9QLXpfm9Tcx+hLdKljxP3lD+3rz5C2napLE0UVlo4cbM08pPr3xjXQ8nB5OAw61aPoCeQI4Hyeu8WivKfp77wINSqFBB+XT9BmmpWUcCFPv3/23kwNPPPKf7+VT56ust0q1LR8PDuxXajc5Yv36jkce8A/kJLG/btu9kztz5qoeO1zqwYUZGxpL71I3u3LHDsBIBFBAQ5+hebN2qWSRbyJryHd5drGgR+fTTDVKhQnmjT9auWxd1X4IOiDZmN2j5559/qix/WoMtBzKWVa+oLHv2/CavKmz94ovLSo/unY2MCppTzZrVouqca66pZbKXixSayvu8eyF//tMMjP1ZzRoegByXVvn/ouFvbAEc3u+2b5fxqu+4l1KOSorigQ7Zs2c/SD7YH5ADXOhH9lnjO2+LBLWsg1lIZRWIiWOyHCO9e3aXCy44/6DykFjyJl4HMy3yJhoPIMeR9cD7zz//PEPjfn1TVK6UiWkXMRbsJz8dUvDMM1LZOLk0A+ynd89W2i15+NGDbIVbbr4pVcbbz74jmMeejSaD4rHvmIc3cBL03B9qP/rZauxvZO3Kl16RJUseVVoWNzrz4zVrTfa+Xt06MmrMeKPb0dk7dv4oc3VPltLsdxG1c4BUr9O9WUcRN926djTrYW2GaDqRsbO+BHWwL+DFLd98a+ZTrWoVw9/87toxpUpdYGTTgwrLRs5jC9KrxNUF2ALYhtgZ2Fjs7+MU+l1RZcfJqvdBKbh2VeXKFVPtIctzXpvn1lsaqg368kF2UpXLLze2kNU9fmP6+5+/Zey4SXKsIiG2fbddTtHyl54pXdTWyxm4f8M/RKdA6GAmwCFeY8X+NzVWA1XBoPz7qMMJ8w8fNlCdmb+kW48+Bm6HAY9jh2Ha5J7GcustDcyXgeWQGeHePr17GIWLMuGdLVs0k5Gjxqpj+K0K5Z7ygEId77z9NjlHIalWYN2rUMc2rVuqQ/Kjqa0DJkQjifvnLpB33n3PGHYrnnvBGOdjRg8zjhG1TTlznii9e3UzBeiMqZw6ar179VDH9ziTxeH9wPpeeunVwGc/+mhNqroClz5XX32lyfb+o0JxyOD+6iDlNDDCOffPMzCxbNmyRf2uCyf0CmeMI+qZpmhWqKQqLRr/tG3X2UR4cXYHaF0OznIvdXS3bt0qV1S5XDDauDBScKrJKBUpUtiMCSd+1IihxiFwn8uR41jp22+gjB093Bh336nQadehi5S/9BJp2PAmXacu0ksdJmr1MDxQDsCFgTROGDfKGJCz75trosx+GV47r/btWqvCKKFumNbnqQLx44Vr61xj1pdGLHyPmi6M9WnqBH+nxmOPnn1NYIO/AZ8aMmyUTJsyQZ5a/kyED2j25NIyd+5ckcg4/IiQHzlqvKlvZQxuzYgbLc6ihg7GEA4sPEudHI4pzqd15HEoR4+dKD+po4Xx9dvvv5l6EQw99gLvW6rBGlvr+OGHH0uLVu3lhuvrSpfO7Y2DDa2hHfWLb771tnTq3N13LXDcJk+Zbt43auQQqVSpgjHK4Qn2GoYePI6jDqSVb7Vp20lG6r2XO4rLOpjUPOHQQ+9sWbOarAL8ajOYGDMoz4nqPDP3a5Ved96h+1KNbxsYgc4YVy1b3CvDho9Ro3+DTJo4xhiSXIk4mHZfYZQ1aHCDDBw0PC7+sqIt2li80ei1GhBx1z2WjPtAaRlrXawcgv9cGWFkXMC6lFMjn338wYcfqRwab2jLXj1QxzjJ7Bd7LX7okZjyrZWuA0ZFsrMe8aoP1nvQkOEqx3sZHgfqCX9h6I1WPnTlNRmtzl1SDK+zn3h2ssom5CYO49Rps4z8IrBBXeXq1W8b2X6/GpQ71bBE3lKPSCMUauJt3Zc7d4JBQXJ/yuSxasQuNcYruoQxDhk6Un7RrNmwIf1TwbQxzIF2N7r1ZkNfIIZ8c/asKaZswu5zv31JgIo9FW3MLn29vMrf4BHz/ypjtm3bFlWnUFsdTdflzpU71fu8e8Grh9zx9FZdg8GcK1dODTS2l2/UCAd5gGw6/vjjAtnEOpj1NLA2ddqMVEEt62ACb6aZC2uAHEWfNW7cyDhpWbJkMe+OJW8ScTATlTfx8AB6iGDfLg1WUpoxTuV/NLuIOcWjQ6xswfn307ufKdokyFawNphdHK99Z9c3SAadccbpMe07VwZbuXruucUCn8N2DLLV2M9jFMkyUfUIdg/2SOs2HaWKIuqAyLr8eYEGxNkba9d9avYwgWfsgg6dusnE8aON7IhHJzL+jz5eY2zSwRqUxg76RRMGPXupTaeOF/vO7hNrx+TQgMrJJ58krXRsVu7yHit/xowabnQnfQawH3A2sSfOK1E80K7yNtFkrn42T3e1FcYqtNzPTtqnvRKYs9+YsJOXPrrMBL8JvmOXw6MdtafCkd4kM14dlRH3hQ5mAlQNcjCDGBYoXbMWbWS6GkQY/rYou6g6Hv3VYaRY377Twl9sATUR4ykKa/zll1/V0O4qWTQLeafWnWCcYMT6QYmIDhIlQrmvXPlKxLHAuWPDkEX9Ug0Usq621ssqZXcObr3QWZqdC3o2yBjlXedpdqelNkDCmSDCxkV02/5mjf6g77qdFt25Ylgi3Lhw4oku0aDF/oYjDpzQGh2ucre03bt3X+RZu/xe44Wo82iNCJIZtvVzZD/tb316d1dHfYjS8UzpqhHBMwqcrhHGf2TTZ5+ZelGcNOaeJ09u45z4RbG9axiNFyZNGC1Z9T0IdSL3UzWy+pI6o2RZifatfvOdg+r8XKGOAPU6mFYJQRdouVvpOGnSdOneraPJNgc5mLwHJx9+4/s5VFFMnjxDunfvJNQSuTTl31EkKGnWiGw/ytBr6Acpd57v0ztFnf8DHTH91oLfFi3Spjn/BlQYn1ufQvbQz2lq16al1KtXJ9V4Ca7gYMJ/RF1RfI1ua6j/u0XGqMNMZt8qHDJmDz/ymHFsMfy6KyoAo4VAEw73ZYpiQCFb52LypHERhzYtDiZBivpqxLdp2zku/mJi8Gy0scTrYPrJuInjx2j0em5C6+KuM7IlaF2u1GCF6zywj4PgkwRG4pVvh9LB9NZg+snrKcojCxQxgdM4dep4Ofmkk4zTRrMeDPS3FXHw99/7jRGE40egaeiwkcb4m6Syn9pEK2+99PJzMP3kL8Ex6rZdGcqz73/wodFJZDLthUGMPCIwSVCKrPOo0eN9nVrvvrz+umuNwRdtzK56jtfBDNIpvMtrYLq6rkCBAul2MAkqEXQkEwM90LnRmtFZB9Mifgg6cBFcoNEPsssGJ5FpyHqyrNgHNBtr26ZFJMAXTd6kxcGMV94kygOMJZZdlKgOwcH06l2ar6Gjg2wFaz/Yb0XTQRaS7e4pnot3HvE+10sRMfCL11br0b2LSTZYXY3d463B9HMw3T0cr+x1dSJrSxDr9VWrI7o3ls7gm36lFVb+DB08QG3QAWJrR+37smqDKzKiHTt1P8iucu04xkR9sp/NQ5YXO8ZrJxGc89v/rkzEwXxAUSMEuEmQcCFjbRDHlUXhv8dHgdDBjI9O5q5EHcxXXnnNNPIgq1agQP7Il4BmXn1VLQPzskKhqsINzv+3fosbgfVdV6+uiX5ylEC/AYNN5MnWcfkZW67R+vqq/0UMbgQWsLotW76VGjWqyuMKjWTjuFHfIKV8kho4Qc9GczCt8WibCrj0w8mwxkWiDiZwSW8zFCugUDI2OuYKVkv4oMYG/D3IeOGd1jnjPgQS8EkcKyKIQCo2KXQWqC70xHEHwjZZjwjACABm00szxfPnLzIZBq4C6owi8MjSuQZ2NF6oU7u2wgRXayfAl6SyZuh27Nxp4NrWGPSO087Za1B7+YbM64BBw0xQghrCrZoNxUmKZpxiKJL5JkKJMUs0lCz7LTcfyMrbCxgQWac/tMtj5coVTC0o8LlEHUyrXIPWAloCeQ5yMBljp849jKFGRpEsNtnfyRoJLlKkcGS8bgYTBxPnbOas+/TexQb2TZ2U62DaB+GDnr36aQDpJ5NRJoLbp98gE5HFuSZIBJwbSKiFySbiYAK/btqslelWfc/djX35C0fE7yK7EG0sOGeuIxdtT9sosjcSnci6uDL0cmDDAety+umnx+1gApGNV74dTg6mn7y28gteBtaO42Yvyisw9qjrrV6tiglccWXNmk2AAnZP6SOuvE2rg8l+eve9D8wxCOPHjjToj249eisSoIIJmrnwZIw9YPaPPvaEZknOMXqrT99BcTmYNvATbcwuTx/ODiayn6zw6LETBL2fJ09eSVHYLoZqvA4mcyWY0EWz13SkJhBKp28v+gWUE0EFylGQ26fnzx9T3iTiYCYqbxLlAcv30eyiRHUIqBKv3m3durkikAalapzm2gquXud7iTqY6MBY9p2dh7sXoz13WfnyupeWHWSr0Z28a/eeqeaSHgczmuz16kT0gyvj0+tgEpgkiEbQebSig5Dfnbr0kFYt7zVQX6C7XrsKmK+9oq0hOvtFhQN77aR4HEz2KWUBj2jQmKtD+9YaEL9as75dZY2iObjqaBf5zKj/9lXmR+CPoYOZwKIl6mBiJHTRDIi3wYf7SVtf1a5ty0jk2f079W/DR4xVnPp2E5mZPHGsnH56/sAM5jytQyFjaqGRbOYH5i2QL7X+k4hd9mzZfWFFfo4e0XTqsYKePY8NH60AACAASURBVNIymDbTCZR1jMJGbLaNqCDZx0GDhxvSI0BiZTCpDTxejb8ztRYEyCWK5hI1AKkRwyjMly+fvPzKqzJgwFCt57nDGGbey2sARuMFnBugzZxrSj2GjbyzRo8+9ripycO5oTaFi+gthifQUdfx8n7zG83CAbO5UqGrf/75l6mrJDgQy8HEMRk6bLRs/vxzU3NJNN3NOtuGCdQx4JRRh0tgwEYtMzOD2bFDG+MckmnECGZ+VS6vfBD0xetgQkegjN3VuKaWtkTx4qZZEvQEbufCdsgkAf+ersY5tdaceWadSbJrwNs2bvwsApON18HEeANmTcYYSPhJyldZFbYbD38xfmBR0caCYZZWBzO9GUwc7qB18Wsk4RdUsxnaeOXb4eRgksH0ymsCRtOmzzb85u08DDStq+oT5Is3+2JlByUTVtakx8GkjnCkZiJP0EAkcDeOQqAO3RvNB1JGVhCoG85QLLnhGsUGLq9oj2hjdmXm4exgApHd/v33Wu9W2JSr4Ghu2LAplUz2MzXcDCZ/t0EtassIIEyfOtEgRF5//Q0TYLLOKo4oR6TNmT3d1AjGkjfxOphpkTeJ8gB1srHsImiRiA45oO9Sy8VGjRrqGnxmyO6HdkpvBvNHDSjEMw++7+6LoOeiybLOmlXrq8gzLmu7pMfBjCZ7XT61eh70grUv0utg4tgbG0wRQQSnaWJFsKlIkcKm5we2gteuopzLosAskszP5nnzrXe1hGToQXZSLAcTuxp6Mh7mPGv2HEUnLYtA/RNwE8JbHQqEDmYC7GAdTDIi1FzZmsogiCyCnywPjgdNCGjsg0G1Q41Wa5ziQALDy6q1FNR6ES2mScOrr71ushVz7n/AGO40EqAmjSh2184d1Kn5yGS/Jip0EsVOVznqPzEYUXZ0wcQQtgYLESiw+Fx8D8M/VgaTDA9nAwY9ax1MO4a01GAmmsEkmhtPDSbz9EaaUJ5z7p9vDHZqlqi/o2HNxEnTjFFGQb/7HGsVVF9G9JWmApzNSTYYyAZO6hVaD0G9IHWxf/65zziFrJm33sOrdJhXNF44W524/uqs0rCI2jXmgFOD4CSDmqI1mD1TupkugwjvsVoPRLMamoFgnKAc/AITVqlxH1nldtr0xs2su/Vb7nsYv22LT9QRA9M9JsAaw3yTv1HIz16oWaNawhlM1vG99z9IqNbPVb4NlQ440bdrU6Srah2AvuTIkf2g4n0CDdSgsr+pc7aXzSqcXbiQyWYDfZ+omSRgbNRUQkOgtdSbAo8bp/DYetfWTpV5sLQaNkSbgmkdaLwOJvNOSekrrbWZEvD49zSzRCbb5a8yZUobpUzGHNlgzwPEsR06fHTUsdBAzM/B9NvT3gwmtKDGJ1oN5twH5ptMu62jfPyJ5RrIGWaaP1yqEOKgdYnXwbQGULzy7VA6mCNGjYs0HAuS19D0TQ0W9erTX+sdBwrNZ5gjDWyqV6tqglbz5i00wYay2sSKbBZZ9hv1bEPeDw/DlzTQAT1AjWO0Gswg+Ust+GsqN8gu5tXmWdRdU7fvZi/ZH9axBb4LX4OIIJPq900vRLbJPXeaWrRoY3bVs+UJAq2JBkuDDMx4ILJ2L9i59tBGZuwFmk511LpwmuqBspg6faaR8zR0Q2ZMULQLDd5ozne6OuxNm9x10FEqyHAu2x2Wf7dBLZNF1oZCGOCUtQCL5t3oMdb2hRdeMk3QZmpdcix5E6+DGY+88eqzRHnAol+i2UXQIREdgkz2ykXGyZVoDaa170DeRIPpE4SJZd9Z/nUdzKDn6KWwdt16X3uLmkLWHL2PHUfTG9t7Av0bVIPp2jOufRZN9npNYppZYV/01VIV+B5dji1atEiRVDWY7hmfNnBdUxFz6Cqy+wRq96pOsjbpnj27NVvf0TTVQb5gu1LCReDNa1e5DfIYnx2T1+ahZIkeG352Ug4tSUPf+I0Juct3L1aZCm05/zlFUUnUnFO/Gl5po0DoYCZAN5Ph0Mjk8qdXaCbmYrMhVjz3vCr6i6StGoDAFummuU2hgXR3pbZkvUYxR2sk+OdffjEZEyI1dEF0u8jCzHQAo0spwofulLdp0wTqWZ7WbzVv3kRKKNxuqjZ6ILLdsEF9kwnq3DXFRHro5gUckX/njLO3tZOYOw7gm6PUcN6nhgobiMYkGCrNtFPjV199ZYqb7Rwgx5RpM7Vr2IfmO5UqXWbq8rzPdlXBcNlll6ixOMJk8HDWgAMCP7TvIhpE44P9+/8yTVNsF1mEANke5hf0XbD4GO80tQAWxiHRHEpPkyMyeHSGo870wgtLmi66dJGlPg163afv5sIgb3DTjZHGKvyG0li46CFT35JXa4kYY9OmjWXD+k0HPQfci4J7uo+VVgd/nRrTtossdVAIsq+1iyMZMaLXXdS4z549m673BNM5M+e/ZxYCb7FNhiy7eedVV5v41KxZ3Qg2Ly9QPI9RgbFIN80yeiYiHfkWq8KhXqK5rvkq7Q7LmlOrSxfipjS3USgtkUccFJxgjFXOyoJu0JL3Aj1B+dGYAyeApiLesXEfUXn7HhQwnW9REAQrGui/Y1x6r/9j70zgvJy+P36ULVHZRaVN0Ua0CimkUihlKaLSOu017bv2fd+TpEgREllahF8IIWslhAqRbNnK/7xv7vyfeeZ5vsvMNM2M+/xev9fv13yf5d5zzz3r55z7gsJ5x6jRS3dXHGj2Bc5wXYX+rV//ctI+qaOwE+Zi+YF6ZLKAdh3vVcPsJl1LGk4FrQV1T15+Z83h6cWLl0p+bUREl2AMECB/OIP2Au6C84tDBpT0fv0deAxNNXDOWQ8um1WA9igie/4eDjeQ3++00+ZJuU4y/EeNFDzInJAB0NfboRBeqVqlojEkgBayDqz9u9r19rF/jU14mQZM25QXjlMYfXNdS2QC34XP/PzVulVLhfbMM4p/uCpE4LJ8kyxIpLEUKHCulNWOf//b+LqZJ3S+qvoVmm0dE7qn/TKOQNsrWp8TtC7UfrM/BmiQZbvW9FZSeVG5UkWjyNnbbXSdX39jU4p1qa3n6DKuh3Sf2nHBl9QwWjlgeZffaUIxZMiIqPKN5lzAp6x85hzTjOoQiGO9Xjue7v/xRyNLCE6Gyes7tNMsOgZ+RUbRadGsjdbzUu+IQ7ny6dXqRJ4up+reghbIJWTHyNHaUEpr3ek0SjkBtIbHaJrEGJg7ewmnDl4Nk798iwwD+8Zep2tQcsigvkI5h73QiTNnzTV7t5Q6WjSeoakcTZkw1JDTlt7+fdm6VXNjpIaN2bvG9nurnlktIxQ5UVC765bSPfGK7kmuW1VX0cUVNEfQnGiSxv6hoVvQ7w0b3GTq6Jf+C4/z74Va19XUTGtzozvo+E2PAQK76AT2bvO775Jc2qEXlET58uVUzn6qjY8aS2ldFyDD6PXe6oTaWjKCBqwHa8xFB3ScU8uPNqiFc0tXTujL+bwEmv/S2s6fNDBNSQLZwGjyBnTKJ5ppZu/QAf8GlU10H06tvPHrs1h5ALlGF2UQL9TTR7OLoEvsOqSW2kdzUuhduiYH2Qr+LrJ8y2vfUYZCM6LHtUt8mAwiGEuZS7R5+PVppOfoiB4ky7C3CF7jLBOUoLs0DjqlUCAa2NNvazCSNaYMCrQN+9uOnb1IXbXVsWGy16sT7Z4jUElQf7Z2/j9T5Tb6EVuVztTYWF6bwtox6EwC8AT0ihQpbALL2BDPaCAbvYh8GKHIvO/VZrYXupGAFsEtv11lkVn2XnsagN/mwS4arTZHmJ30jMqPsDHxLGVMBIzolFuzxlWmS78/qJY0YPd/olLAOZhRSZQ5bwhreJE5R+tGlR0pAOSYAAIBEG/X38w2V4xkIKocoYKjRhOeNWvXyVDtxgrklQCMuzKeAm5dMp7msXwR441MCbBDapYJhhKwGDFqnDnmxDaoi+Vd7h5HAUeBzEeBoyl7gT6DtiijjhyBao5Zs80nq1aprCiqtpmPYG5EqaKAczBTRbaj/5BzMI/+GvxXR0AWmEjrLwrLpqulhdVmVnoQ5Z+iTZdozESUlIszxMgIA7Wzf8us48+u43LrkjlX1kITQR1QOkDmD6eT/QLknTrzSI1rMues3KgcBRwFLAWOpuy18Fng+Rb5hMzpr8faceTX9Xo2truyBwWcg5kF1zEINuqyMFlwIbPokIHEcMYk3ZCH65l71Htl5svCooHnVNK6P5pBULtGcxEg0u46OhRw63J06B7LV6mt5cgr9kopPRpq1649piQC+LK31jqWd7l7HAUcBTIXBY6m7KXch06xlBhRJsB/OS6vrsLYgSa7Y0EyF6+kZTTOwUwL9dyzjgKOAo4CjgKOAo4CjgKOAo4CjgKOAo4CSRRwDqZjBkcBRwFHAUcBRwFHAUcBRwFHAUcBRwFHgXShgHMw04WM7iWOAo4CjgKOAo4CjgKOAo4CjgKOAo4CjgLOwXQ84CjgKOAo4CjgKOAo4CjgKOAo4CjgKOAokC4UcA5mupDRvcRRwFHAUcBRwFHAUcBRwFHAUcBRwFHAUcA5mI4HDAX27v3eHGT+6qsbzQHoDfTQ+KNx/a2HSHOQ8IoVT5kDegcN7Jt0OPXRGE9W/Sad2jZseEVWPLFSPvzoY3PcQONGDTLNdOhi9/Ajj+pByz9I8+Z3yemnnZZpxhZpIByszWHX6196Od33yRdf7DTHqXAI+bgxw4VjItJ6caA7h3Fz8HTL5s3k3HPzp+mV8e7PzZvflVlz5ss333wrE8aNlKJFi6Tp++7h2ChwJHgpti9n3rvg3ZUrnzGHxofpltTIzVjem3mpEjyyL7/8SqZNny2vv/FmusmieGjAMVLzFyyULz7fKTVrXi1t9Kzl4447Lp5XuHv/YxSIZ+9mFns3uy+RczBjXGEOlX/4keXy6LLH5Fc94mD8+FFSpXJF8/TbahBiLGN01qlzvTS/5y4RNfBnzJwjp59+ujmw+vnn18ittzaUzp0Skr64des2adu+s7RQw+/Oprcn/X3NmnWy+OFHZZOeMXjttTXklgY3y5dfqcDXtvG5T85tWsWfcMLxsm3bp/Ltd9+Zf+M85MqVK8bZBN+2ffsOade+k7Rv1/qoOZiM7MCBAzJw0H3arjqnDB7UzzmYqVhVDkbv1LmH9OjeWT7+ZKvkzZtX6ukZU97z677+epc68yvkk0+2yYUXlpR9+/bJM88+LyVKFJcpk8bJqafmk6+++lrm379Q9v24Xy4oXtTce5o6gxzxcdZZZ8radRtkwsQpsn//T9K3Tw+pU7uWOQJk+ozZsvG1N6RL5wS5uvqVyY42QBHMv/9B2fv999KjW2c59ticqZjh0Xtkx47PzL7lHK/0DsS89vomadU6QRbMnyWXXHKxOpwz5HX928QJo9PkHBJkmDFzrgwa0CfFsTKccRjPd6LtTw7SHjRkuPyhQYThwwbLc8+/aJzyWTMmBzqYtKzvntjH3FuzRvVkC+t/1ymnnHz0Fj4NX440xzS8NuKjXl5Kj2BFtHFmhbU6cOB3Gay8yRWkW2KRmzzr3zOnnnpqxPdGo11m/D3SWdvxyox45gcf9dUzEatfWU3y5M0jO3Z8bmyqrKYn4plzZro3LWt7NOScpV2se9fen1ns3cy09uk9FudgxkFRq5yeefY5qXBZeRkzeniSsfb9Dz/IqFHjpHfvHnJQDTaM+7ubNTUHyWJQL1GHkQ3QtUuHpC8SSR0+YozUuPoqc+B77ty5k34jgzdw8DBjaGIc7Nv3oyR07CoFCxRIphjf2/K+9O03WMqVKyP9+/aUk046KY4ZJb/1SBrO0Qb13Xd75YknV0qzu5rIoUP/ZDtlHWn+rHUxdd7KlS0TjUwx/w5ftGrdQaZPnRCYCcP47N1noNL7Dv1v0yTlzd9nayZ7wvjRJqjRqXNisntQPrPnzJNly5+QKZPHmjGTKe3cNVGd2S7S5I5b5aeffpJhw0dL69Yt1SktlmLMRMcTe/Yz2emL9Iy9jLy8fHbCCSek6tNHcp94jbrLVMY8+dQq2b79U43gt5S0OFd//vmnWZNSpS6S229rlGzeyKd4vhPNSOdbDy1+xHyDwNmqVasNOiLMweRc1fnzF0pLDVqUuKC4eNeIgIj3XVn1DEb/HFPFeHE+FMlBiPNVMd3uX/fMuFbReDea3LSE8O+ZY489NtvpLD//ePclaxuPzIiJgf696SsNfLZP6CLN774z3QN48Ywju94bTQfGow8IBix8cLHR+wSxj4acs+sUy9712lpHUo9nV96Jd17OwYyDYiincRMmy1l6sPwsNZjubXmPGn73GuMcB3DU6PHSu1d3+fTTHdK8ZVuZO2d6UpZzj0LEftR7LrywhPki75o8Zboc+P13Wb9+gxpfU5IZ27E6mAiDRQ89LGPHTZLxCkGrdd01ccwo8ziYONvA6Ygqc0WKMqd6gpnwQW/ULT2zDJGMy/3790tir/5y8OBBA1tEMdjLKoybb6ono8dOkj2796gjOc5kK+31zbffSkKHblKgwHkyYtgg5f9jDe+/ovDqmdMnyXvvvS+aKhXe4c2Y2ueff2GNLF++Qsbpt/OcckqGroqXz3LlOjFV3z6SiulIOgU4alu2fJBmVEA0I91PVGRZJAfTf396rFGqFjabPXQkeSmrkioa76aWZtHemxXp5adFRu3LIylfs+I6pPeY03Md0fmzZs2TqVPGG8TT0byi7V2/reX47MivlnMw46CxdTBva9xQnl39vDz66ONJUFmvg/mdwlaB0F2ksMM+mtHEEPdfMPfjanhdrdnLhA5dTWbTm1mI1cHkvTZyc2vjBtKpY4IsfXS5gSfiCL//wYcyYviQZJkknNLnFLK74omnpFDBAgbi261rR8mf/xwzbmCOwCXfVofvD3WAga5VqlRBflSY5GytpwJamU+FyWeffS69ErsZ6J6tS7ul4U3G0cihDsa4sSO19mujrHrmOTlbHZQvdn4piZrlKlOmVBI5qBF7auUqdZIPZzxqXH2lVKxQQaOjTyvU8hfNuFxo6sc+/fQzadmimcKJ7zYO/a5du2Xi5GkmY7tTa9cuu+xS4/CfeOL/Z6VsHclHCg9s2vQ2eeONt0x9W7FiRcx8cW6oM+H3hg1vNvBnnLxW+p7pM+bIzz//bBwroMhddH2KFD5f5s5bYKDQZGY++ugTpdE7kuvEE6V7t05y+eVVzByAiSx44CEpVKiAfPTxJ9JWs09FihQ27/R+q0TJEpJLs2hPr3pWbrqxnuTWubz59tv63V9koEIZL7v0EnnppVdkyrSZco9Gc3HYvFkBIB4EPPLkOeyk/fTTzwZymlPpQ0YIGvJe5nRD3euTalgsvzCHjh3aBu6Az5Wm7ZQXKleqKP36JiarfwHyPeS+kSYgMFNhj4XPL6QwpsOw0bwKabq4XDlDjzAHbqpCvXfv2WPgmmQR1657SRYtWmIg3tWUhqsVUknW7qab6hvaQWP7+0UXXWgyWgMH9JaSJUoEzr+4ZoM/+/wLmThxqpx99lkGIlxZ+Ze1XPLwsiQ+u6La5fK78vf8BQ9KMa0NZD2rVKlk+Ain+ZlnV5sofVFdO/ZIwUIFzbO36v4nAAJE9uab65v1DnrHBx9+aGDtefPlkyuvqCovvLhOtqjzfUn5i2WwZm/P1P0JnPjBRYvl44+3mn3Euxg7yIXd6tzz3pNOyqWZ6ImmHmqB/rtM2dKGF4HSf6hjrqsoicQeXZQ3TtD6smWhex/H/oGFD5l3eY0B6tLsd8aNGWFq1LgXOmzT7CJQfWooCZ7Vq1dHafaHmX/Q/iQbTrnAkiVL5dJLyxtndrXKSsoFbr+9sZEpH3zwUdIePEHHPGbcRP3GmxqcmCxf79qVJAuqX1VNfv31N90DLye9i9KA5557UR58aImUKV3K8AnyhEDfJ1u3RqV3HOI+3W5ln9o5zp09XaHhP0RcR/YBfDBv/gNSUnXIJl13eI/gT6cO7ZLJTwaJLJygvE75BJB25AFylr8T6OzUsZ3JLLz11mY584wzVB8MNnIkHtmHLEJnhPEf+uuxx59Mtu7IYjuPEiUuMHx5Y/0bjOz0ymnv/vfu72qXVzX6hrpneO0M3S9dO3cQUBbR9gF7Fx1q6dekya0qC+sL+iYseMm+88vN8peUk+nKu8fofwjIAQ/v0ydRNqs88O7NE1UH2Pe21h4G1A+yrw5D3csZmDhy7+JyZc2+Ym39eidBS1PYn/755sv3/wFA1juMXuUVUh+kE3/9TUt6JkyRE3TNd+/5Rs7Qsp27mzWRBfqtsDGybz9Q28EEymdPS7Yv0dE5jskha1RuI5tikRkHDx4KlaeUcRQ471yz33ACHlRdsEwDkBUrXmb2OPYUNoDXthgzepisVjnw9NPPqmy4xMhnZBP3IB+QYYXOLyilVF+AsEEHNGxwk0CjVcobb7z+ZjI5bDc7/LH00cdkppYTnKn6ooX2B8BGW7hwsTzyyDKjk4oUKSTPqE3j5y3eESR/z9e9yzv9Y73t1lvMPsSuok79+7175W/lMfQ49gn2Y1pkXSw68KSTcuse3Wh0r917lNJgJ1m9g64IkjGXV6lsbLevVc5gX5x91tmy4ZVXjSxHzmF3sJ7IJr8tVUqRS7Nmz4+oZ4KC06m1efx7u2TJC5QXykm3Hn1C7V3s5CBb7qqrrggMnKebwshGL3IOZhyLaR3MpgoHOPnkk03d0LE5cxqorM3iYISdoo7LQ4sfNhlK6ghv0A171513SPFiRZMYE+XHdY3WWPZQJj9J4bFkgyzENR4H0xr3CM9GjW6WIUNHyqQJY4wRh0N0aflLksEkLQSlrypK6kif1bo7DO2LLy5rnAT+d4gqGJRC/wFDDMQXCO9TqjAReOPGjlA470mmTjJ37pONA4Izx7OXV60i9evXMTV5GKJkeoFp4mRT57Vx4xspMmL+6C90QVlvfuddmT5toqEbEOPDdVxT1BA/x2TggCnTvAZH19ay+uF/NqpFzWBC+7aqvH8w64ZgJ3uH83jYCGtvMsiHVMA/ro1x/jl0SIbdN0jXObf5NnWIQPxYZy+NGCv1ZjgnZO9+UMe8W/feMl6dawwL1nHq9FnmWRSH91vHa9MChGiLe9slQaFZi8FDR8jsmVPM87z38RVP/utAHJ/ErTYah7OCU8mFs/mOGvBkHHeqM8+3LMTay+YYFX37D5ahg/uHQpAs3agP9sK67XsmTpom96uzY99vYeBkMidPGpuils6rwIePGGscUe97eR9GAWtSrVpV02wK4U9QgTWeNHm6rHz6GeOY/agZ2MLnny8jRo41RoJ//mTy5857QPdhblXUnYzRTZa/bZtWMnrMeDMUDCiUHrDzJrffauiA4dq5S6IiD6bJn3/8af4//Mc6sC5jx09KxgM4mIw17B3Ah5kX2VoMIgIQBBw6dOxm6q5xVKEXjY7gNSCwGI9819KV5ze9+ZZxCq0R+8GHHxk6YbRbePLkiWNN0Ae4fNjeZ01Z9yCoqvc7BJfgcZyKfn17me/CWzw/fdoEDczkibg/C6vz6zXicTCHDhupQYG+JkgCRIs9iFEzVuli9yBzLq0GpfdZKwvsmr319mbp2q2n2V8o+j1qMHfs3F0qVayg/NRRjfiZofT21rnHIfbT5VZvdN3OMWwdkZXQH2eKEot33nnPBCFHK62uUH7zXpRm9FRZeMnF5aRd21barG2vocetjW8xQQhkgJV99jf0QWKPrvred+OSfQULFjRrEzbuiroG3rXDQenVZ4AJUKJn4NVhWhIyY9okIQjkveA/7/5m7+Bo0ECnf79eJhBD2YnRUbqPhw0fFTqOc845WyH7PQ0En+/SNI53zVD5TDOxSOgY7zqVV9kydvxk2acOLvLitwO/SUJCV7nmmquNTAram5ZPrXNm97Ffx9nfrd45Rh9cs3Z94Hzha3/9oZ9eQMsnKA2DdCJyjn4PQ4cMEGDM3NdFe0FYpFW0MQbtS4KH8ciML3d+FSpPkWPey59Zsv/22hbse5z0aWpb4ERSY45cxbknqGr5FFkIryG/e/buLz0Tu0rTJrcZh9PKYb9coAxk4qSpJiBj0TsEZZ9QuwAHtse/5R1+3sK2CJK/2xXRhu0SNlbKpEzgQ3nM8LvaXIXUKcXB7t7jsC0Rr6zDeUXPRtOBdh29e6+CButxiK3eOfTPoVAZg2619+GIevcPyQFqaaPZUmF65uyzzkrGF2mxeXiRP8Np+SrM3mXdwmw5P8+mi5LIhi9xDmYci+p1MOmGaI3gJnc0Vgz6bTJOlREOps0OkOl7dNnjxuBBOfXUbB8OEFHQ+4aNMrVvQGZxvMiUYPhZxk2Ng0nEqKEaysAXiUKhBDHkcYq8Hdisg1lQDZkemvk4VzOX1D3u3r07RfMSrxLB2UJB4QR/rtHefioIbU2o/1mrUA8dOmgUG8Ykin74iNEyf+5ME3W0V5iDaZU1QtArHPh7qzYJmj2bYgwIjCwUf1F1qG1WzL47CDZBBoxosnUkvI4YDl1bbXQE7azi8f7t8qqVU9AIwylBlRuO98fqQOBET58+0RgzttHGCDWyyBD7nT7/+KwQrVmzuhnDYs0EkXnzQ5/tN3HeUT5c3r+xRmEOpuWt9HYwFzywSGbOmqv1wGWNQxXUGdauNUag38H0KiqaavXpO8gEPoDSklnw/h5p/pMnjpENL/9P/rfxNW08lChVNSuJ4j5Go+5D1Hm3fEUWhQwZDhS/L1v+uIwZO9E4dwRMvLBO1gmeg3fJKNgmP2Qww97BfvTuH+SCraWuWOEyNYRuMO+h7tjymp8fIhmx7AuvMUYdL3W3YXs/XgfT28TIC3PNnz9/CiM9yIGydMbB9ENkw/ZgJAezf7/emnU73GUXRxcDBGNwrGZA7d+WLNHmaP865H56BwVK4hD/abo1En3861hQUSXevWvXuGNCWw3e1U02DitfvHIgTPaFOTnWwYgm+25RlIffOfPyX21Fvtjfce5mzpqjOHs1TQAAIABJREFUWctNSWsViYD+fWLfi8PQ6Jabkxq/UWoyVgO63O/VD95x3KRBjF9UfpysQVv2JhnIteq8oV+DeNc7Lv/+g2ZcZM4JeCKTQPjAS+nhYFraR5rvNIUfessYGI+fXlY+BelE9PxDihACVXL99dea+aCPyfp5+SwSf/j3ZZiDGSYz3n13S6g89doCjC3MwbTvtrqBe23vCu/fQP9QMhRmP3h7WiCHg+SCpSeBO/Qr8gp9Bv3CeIu/++UvaJ+Bg4aZsQSNFR3frXsvuVsRSl5H1y/X4pV1HRLaGAczmg70r6O1Xb389YkGJ2g8FyRjgvjQ8hQ9ReK1pSKVU6TF5oH+YQ6ml2ftfKZNmaBB6SWhtpxfDqdJOWTjh52DGcfi+h1M2/DkwUUPmwY7QEO9DqZ9NdG2Pn0HqiO0z0RRf1NBNFIbApXXSHLOnDnkG4URrFSoQa+e3ZNgsvE4mCiKlq3ame6vze9pZqAoU/W4A5QxjklfzTB6jX2b+gc2s00hZgh4omdEmvzdMb0ChGwb8Nsvv/xaW4dXNxE9FBXP+h1Ma0j/9tsBA3vFyeXKmfNYA2WxkBj+Fq+DifFPAyQilfnzn520gmROrq91XbJob5CD6aUtD3uVrL3f63xZhYdhYZ0Cr1Cyz/TXbA9wTgxcICM4Lvaqod0xf1NjJ5qDydqQdV679iUZOXKoLNWsHtkubw0k7/Tzh1eAMna/keplc6s8gRunF0T23fe2GH4A1kbgAcVJ9tEPc4nVwbT30WiI7B3QMa/jEG3+lTXwQMaR+ua8efNJ757djKHgdzCBfwLto3PuGWecrtHjocbBpHshEW7gbMD6yMRvef8D4zjvV0iT18EMe0c0B/PKKy43/ODltbQ4mPV1nJH2fmZyMMP2YCQHE/lIBtryhNcYomQBB4JAXVZ3MK9QvujarZdBnbTVLDkwNDJwUxWZUKRI4WQaK2gf2BuCnCV/hjEe2cdYYnUww9YqTN2GGarVtQP1Rf/2LeBZ9uh1116bDIngd9DZBy8qfPzFF9cayD3dqoFcpsbBBBoIggU0TrVqVUy9GTD69HYw7VoFzffG+vVSlBv46WX5IEgnVq5USebd/4As02A3V+dO7U1A3Gaw0zODGeZgAv0Mk6f+QGQ0BzOo4aFXX4wbM9Kgx7hsp2D/XvAG+oIcTPoUgKAhgA69gPij0+igHsZbhQopdNZne7Vv31oGDByarDmjd6ytWjaXTl16pEAT+fVfamQdvBtNB8biYKJDvQ0nvXs4koNpbat4bKlIDmY0nR/J5vHaR/6gTpCDaXkozJYja+6u6BRwDmZ0GiXd4Xcw+QG4V89e/UytIzVhFDvDlBxl4j3CgOwdMEtq1l7Rc+lwuCyc0wozoLUWJhurg2kdEuCFQDBO03bpORW2S9v0detfksGDh8s999xphKO9wPwDmzlP6x6AXyE8gEXccXsjhVf1SHb8ghUgkyeOUyN/kVCbRyTuuGOPS2Zs+B3Mn/T9QH9xsvwdcv0kj9fBBIbaXd8dFFHzvzssg7lQHRaivT/++GMypy9aFD9SBpO1fVHr7OAFm2HxO3bRHEzutzWSOOLUTHEGmN9RS0s0z2ZJqdnyN/khQ82akwWbq1nDoCY/9vlzNCMLvxp4j2YG4bESF1xg4JTPa82RhQR5acC9XuiOnZdfUdmINJkDMuDUa8STwaRmrUjhwgYSjZLleBU6485VqJI1PL788kvjKALB43gML68QdMFh3vja60Lg4kKtlwXiSkDFawCVLn1R6DuiOZgGaqcZRyCMdn+mxcGsqtn1SHs/rAYTegTB3Y50BjNoD7oM5uG6XoKVIF8IfGA4XXlFtcAmGlYOeBu8Efg8ePBv09Ap1gwVvBpN9sWTwbTZZuouCaragCIZHYKMQZBP7/62MpAAmB/CGNRQx7snqZ2jfIOjlqjPjZZ9D5PRFuJHzSKBYwupt1mv9MxgRppvkInil5fs7SCdeEiDxhzzAewa2Ttn7nxFVa0IRO8cyQwmMjRMnvrnF83BzIgMJmMi0EvAqnWr5sbOI9BLLWgYb4Ea8svfJk0aq+7ZbqYYlMGkt0JXzWDC41YHsGZk3qdpaU1q0RpkMLHVounAWBzMLQoPBqEVJGM4+ioMIpuVM5hAq5lbmC0Xh9vwn77VOZhxLD/Q1tFjJhph4K0hAabUXevuzi9cyGRbqG2YrLBXsPNknlD4GN3UchAtGz12ggB38h46joOI0rC1d7E6mNQk9e49QNq3b2Pqm6gboLEO9YZ//fWnEYY0wPHWJiLAgXxQXI/BzDmGQGSJfnbo1C3QwbQbjuwBTgkXET6Ub1AG0zq+FMfjaFDPQh0NR1zc3exOE4m2l1VsQEyCnFc/RJbGLe20jTlOcS/NTAF1xCDbq0rAfy6hNdhtXSANdKhxwJnvp1lnf62MPYMrWt0APEBdLXWqrC3NUMhu0Tygb/9B6ngNkdq1rzNKnexbzRpXp3Bmmb9/fPzNjmHjxteT+MHPpmmpR2BtqLmgVpdmArfd2ijZMSU0x+GcV5yzoGNKaEpD1p5jSsqWKW3OtGRvUAOG4UhNLIEKalqp5fUfnQM8mdoN7zl08P7LL79qjFHgs9TUdNZ3dNQGJWQQ/QZVpPmPHjXMNIGB5zkmhf05Sd/P34lEWz4D5o2DR10ntW62TocI5/Hq2DL3QQP7mPo2LoIlYbDUoHdEczBpIEEtMbRDVtD0h2wJdZmRajCtgxwErYy099nz7777XhJk3ctTR9rBHDVmQhIvR9qD1sEMkwWx1GBGymCyxtRET9JzRTOyjiYeiGxFbUjFMQ1NtTFNresOQxqPP/64ZMdY2bUDzcFe44zaQQP7mdr4J558WksZ/tDGVUXjcjCjyT5bgxnGf16ILHt7w8uv6FFIA7TRXaKBuQJ3H6+yhSZ5ftr797cNuubMkcP0OACWTiOslzbQYO0OGapNxsLGQeBswMD7DL9RX4WjQIA33gxmCW0EQpAUeUQQikZX6J1ral4dNYO5bft2I1t6ac0fOokmdV20dri0HhPkbaBj93mk+eJ45FA6hO1XslvwQZhOpCTmUtW/1IvTJKW3oqkIDP6uzn6sY/TvSxrkxSMz2M9h8tSv26I5mNyPvRSprtGfaY83g8k37DnlBHnvGzrA8CyOfBhv0ZwpSP7yrrCx1lEbweoAoN/wGvrqNQ3MgHDrkRi5BjNM1oE2wC6JpgP96xgEkaXBVpiM2bVrTzK9nZoazLBAptc+hoZpsXmCbK2gLrJenmYNwmw5fw25n4fdvw9TwDmYMXICzH2/1pgBM+F8OpTkNdfUME9bqCzRLRxMe3YbBjNwmu+08cJJuU4yDsfiJRh5W0xHM5p84IB6O1xR2F1V4X0bVcgAvbtWmwDVq1tb3tXuk4+pkuQis0WnwG2qLI5Tg765RtboOMZ3OUJirB4vkUOht3Ql5eqsBf3eTnScUzhToT40giE6zjM4fc88s9rUoSHYOqjDCrRoztwFsluhFnRhJaszRh3sP9VpQmHRwIgsaat7W8gXX3yhSnyFeRaHAIjoH9ooBYdy5dOr1Xg+XU7Vbpo0NfB2kbXkX6XfHqE1AwW182opncsrSkuue1vcbZqsUMNFdhB6dNROigjzsVovt1/nglAEbgjk09ud0CtUyNZerXArYCP8f84V3KfZS+pf7XuhM2tqO5+RBaCZk+0iSzG6bSgE9Pc6HQv/+4/+h6YJdAElA0iBPPWI+fT4D4wd5kBGjQYk/m9RPzpIs8xkkmtdV9PMjflgCC9//IkUGUYvu9qOajjcOCneLrLeed2lBpm/zgUnkyJ2ahvhhwuV5tASpcq5rHdo4xscGBxBMu/7NOuNEUsmEJgQWTcaJdk9AXyYcwzJVNiuwARaWC//91HS96tTautUmROCHce1jDqsl6hR+P77HxrDrG6d2tr4Zn0SH8L7dCOlgUnY/ImWA5kEXly+fDntoPmpNvJpbCCynGELnxEMurPJ7abZAzzP+ZA0yVr93AumqRSZk/sXLDJzsRfOc+NGDUww5jFdG3j93hb3qEHwRuA7MOjgBbt/Gt3SwOyRxYuXSn7lFSLjRYsUkZGjx8nHWvtLNrSYfhtHELpdpl1YcRZ4/nZFF8BPi/49XxKe4v2cQWb3LGeRrV79QuDet5nj887LnwzNwNxYD7vPqV+DlziT1soB7pk2Y7Z2DX7HyC1qtpf+C7fz70+g8yA5eN7u35yK1nhZURv7db9Rn8seCtuDyIcPtYlRmCxgfMDHlzy81LyLe20XWeqNvPIqiN4gPGgw5D8WKkY1kKrbkO92PwbRx7+ObbTu8PU3tFOqyhB0i73q1rneODr+81BpujN5ygzTURdZcK3KsGraIRnZa+UNRhwyZp7uZS6CkXSWXbNmfZKOiST7ymnnYjJQ9nk//12sQZgyuoeeV1iqXXegqi+8eJi36CpOF9iWqqtAAngRGV7+8+9vuu/aeaHjCGKt00ZYYeOAZ5vd2cTsf/TxxXo+NN0xH9bATV3VSaYeUeva7RiRMbY/gXedrNxCPo/R4AidoAkYsRcpK+Fd69e/HLo3cbbpgEtncmQrCAl4FT0eRnvbbdg7X/aDv4tsEL3o5E22K0gnUjtKYA3n9kuV5zVrXJXUUZcsWSxj9O5LZCe6kPpa6BFNZjRu1FCDmLcEylMyeKyp7Y6O7qV5j5VpNyjPUwNo/21tC/QXshX+LVu2lOkQD+/Qg4Jzd7384bcfWqqdQPDDK4eDjnezgW9QNOw7xmhPC/DzFjV5jbSL/6yZ81LIX7qxBo3VdpG1HfE3bXpbztH9i31JUAEbj6aKqZF1LVU/0Fcgmg70rqPdewTLvXKU89zJhvplTFPVn3RKJ8FBogL71itT4BlsULrI+m0p9iF2hdfe9OoZeIbyFH9pUFpsHq+tRbM01hX9Hmbv3qE2w9PKS35bznWRjV0NOgczdlq5O7MgBYIgsmmZRlDUKy3vC3sW6NtOjUofzc6XR2JevJPmV0TzCXzYrpj+DMaR+nas7yWKTOYZwwKnmRoslCEZRns0S6zvygz3YRSDZhiu3Wr9keHMML6MGgPG+YYNrxr0QmrPQT3SYyUwM2z4aEnU7BdOFSiJNWvXyVBFHFCC4Q8WHenxuPc7CqSVAtlNnqaVHu55R4H/AgWcg/lfWOX/8ByzmoNJVhkoGU0pyJZlJIwvo9iE6DOZOZolDB3S3zSgymwOJrA6jCJvjSpHiADN4mgNf1fHjKJdvN+hnoeMIdHnhtpiv/p/+AwvoLnAxsioZ2aIE07wFG3SxrFHIEy4yOgDnaaEwP4tXl5w9zsKHC0KZBd5erTo577rKJAVKeAczKy4am7MMVEgCPKUlui/H77DeagWJh3TgKLcBBwOKB1Hk1D7V79e3Wx7oC+OzxsKAQfuVqTI+QodfdLArW7RWi2ytn5oTHrQN5530AgLiNs7WrPIGYs0JwEixQHlp2vdcVa54Kldu3YpRP3MTJuxyyhawnNAhU844YSM+mSqvkO2nFIKDnOvpPWYNA6hfh1YOs1a3OUokNUokF3kaVajuxuvo8DRpIBzMI8m9d23HQUcBRwFHAUcBRwFHAUcBRwFHAUcBbIRBZyDmY0W003FUcBRwFHAUcBRwFHAUcBRwFHAUcBR4GhSwDmYR5P67tuOAo4CjgKOAo4CjgKOAo4CjgKOAo4C2YgCzsHMRovppuIo4CjgKOAo4CjgKOAo4CjgKOAo4ChwNCngHMyjSX33bUcBRwFHAUcBRwFHAUcBRwFHAUcBQwHOYn7s8SfluedflHFjR8ixepbyAw88JIX0PHHO7ebcds6ldlfmpoBzMFO5Phxiu/yxJ2TFiqe0C2Zh7frZN1t1afxCD9alVT6HN48bM9wcMn00r+xA76w4B47mWLRoifx9UDvcThonp56a72iyQab8Ngdlz5o9T88nLC836AHs9uD2WAcbjS/4feXKZ8wRKekpa3777TdZvfoF+errr6XZXU1THOge6/i574cf9unh3PfL+pdeljatWhh5MW36bHn9jTczhfyIZy4ZfS9dYznM+/33PxA6X983dKCuy/N6vMwXZijDhg0yB7C7KzkF/DzXoMGNGUqiaPvWO5jNm9+VWdqV+ptvvjVHH2X1s2hTM5+spEu+1DOo00t+cSwX51qveGKlfPjRx9Lq3ubmCLKjzb8ZullS8THOHB8xcpwMHz5I3n13i3zyyTbTYX74iDHSvl2rLL+HUkGSLPeIczDTsGREWTi8PEeOnDJ4UL9s5WBCFs4BbNU6QRbMn3XUHUzG46f35s3vSPfEPjJ82GCpWaN6GlYy4x7NSJ6xx568rus4ccJoOffc/KmaaGY7ozJVkzhCD+3fv1969RkoTW5vLFfpGZPQ6oUX18p119aUT1VBvqQO10031tOjTU5L+nvXLh1SjCYaXxw48LsMHjLcPBevrNm793sTDHvttTfkRx2v38DF+Hnu+TXSr2+inHTSSammFAZB2/adpV2bewVjP73PoGVgOMWDlA5/qFPGvj/llJNTPd7M8uArr26UWbPmGUeSYE6+fPnkq6++NobokoeXSru2rfSYmTMyy3CP+Di2btsunbskyh26p5rd1STi9/w8d8QH5/tAtH3rvZ09SBBm1ozJ2cI4Ts18spIuSS/5xfFmnTr3kB7dO8sHH36sQbdN8r3KZHQyZ157ZWZ68m9Wl5VeB/PRRx83we1bGt5s9OCN9etKtWpV05Nc7l1HgALOwYyTqDhdGJXX17pWHZ7UG31xfvao3J5eAja9Bu+n95dffSXz5y+Ulno+XIkLiqfXZ47oezKSZ4icPvnUKtm+/VNp07plqo3x1BoF3r1yJIgKeqBY8aJSrmyZI/H6mN757LPPy7OabRo5Yojkzp1bJk+ZLtUur2oCMoxv4OBhSQEa9tOr/9sonTslBDiYkWVJevBNmEGIPEvs2U+aNWsqV6RBaWeEg/nnn3/KQ4sfMfQjms3ZpFn94hD6des3yPSpE+Xkk3NrhH6sCabFG0hIKx2++26vPPHkSuPUpfWs0LTs/T2a5Zsxc47Uuf46qVq1ciZ3MGO3AZAHMxXpkF0czNTMJ7W6JK28nZrn08v+eW/L+xqo76D7e4Jcdln5ZDr5u+++S+Zg4hQufHCxNNEztvPmzRv3sL17+Jhjjsk0sjI1ujrMwRwydITUq1cnTboqbsK6B1JFAedgxkE2Nn/f/kOk+pXVTIQ+PYy+OD6f4beml4BNr4FnB3pnxTmkxijw75X04gH7Hm9U+GjBt//66y/jDJx3Xn6TbeLa8PKrcmHJEnLWWWemcDAZ88efbJWrVH74r2h8Ee33WOgbZhCS6R47bqJmL3NJp47tBcMkNVdGOJipGVdmf8a7v0488cRUZ6rTOk8g2EAf0+rYHum9753n0c9gOgczHoc5NbokrXyd2ufTy/6J9B4//1o0w9Qp41NVjpJeezi1NAt6LrW62g+R/eCDj0wyYejQkQ4im54LdATf5RzMGInLJnlQ4UvLlq+QihUvk4vLlZVa111jIq2//PKLlCp1oWYnXpNPP/1MWrZoJi2a322KkKnPmjh5moGe7dS6xssuu1Ruvqm+qdl68qmnTTbj9tsayc4vv5RJCq8799xzpUNCGznjjNPNyGwtwLvvbZG77rxDPvroE62L3Cy51BBp3661bNPs1Jq162W3fqd3r+4msnPw4CF55tnVxsAteWFJ2aR1UE2a3CqFChaUMWpI7t//kwwc0Ecuu/QShfC9IlOmzZR77r5Tx1UvWUbACsZOHdsJsKW33tosZ55xhowYPliKFStq5jZJMzbH6H8Oao0eUfc7Nfo9V2FAmza9JQ0b3mQM7281Ij1x0lQ5oLC2Xj27yZ9/UHNEwXYB+ejjT6StZteAF/oNWzJwGDzz5j9giru/VNgYY7q6+pVKiyY67hn6nTdlzKjhsu6lDaZOrbr+Bj4/V65cMn7CFNm6dZt0URrnzZsnxTfLlCktZA+oG7tFx4pwz6HG9cCBffTvD8gJmh3ZvecbOeP006VP7+4a1T/R0HXVM8/J2epAfLHzS0ns3kXKlCmVgosw2rmXDGLhwucbetyrwrHG1VfLsOGj4uaZhg1uUv5bnDRWYI+88+eff5b27dvIr7/+agrit27dnsR/zz77nMxf8KBxHMiOADFhzSZMnCq5NVMCDC9PnlOkR7fO8rnWfnFvsaJFDI9VqVJJx3uPnHjiCQb2uenNt5Le4Z0s83xk6TLZqPDLsxTG9/4HH0p3fd8rr/wvaa9cULyY1pv8YOrxLJ1xYW64obbMv/9Bs5cwarlnuu4n1tHCsoPGy35ZufJZs3+AnxYocJ6hA3DCgf37mODPq7qWU6fNkhw5c8iwoYPk0WWPpVjncWNHmoxi0HpSCzdR6XS21r7hFF6umRTo4a2vJPPXoVN3ubVRQ6mvkB3/5c9gws//UxkRRGd+A/pjZQkZIDLPN6msYH+QUfJCZBlHrLxoxxUp48A+2L59R1TnwvK1X7bcdGN92blzZ0SILO8fN2Gy4Tmun376WfdmB9m1e5fuidFyzjlny9DBA6S4ZqWRa8iJkiVLKs/uUmjhAvn+++/lAkUqwNfUu3ZIaKv79H6tXfzQZF+RDcjGv3H8hw2WSpUqyI8/7je1b9/v3Wu+SXaMzEBxlV/IiYzKgAbJyj59EuUTlX8PLHxIvtZ9Wfv6a1VnHGeCFFw1rr5S+eoGI9v98rJIkcIyfcYc3asfq5y92fA3gZYE1Qm8j/oueOkM3ZNdO3cw5Q4LdH+XKVtaiqg8WrNmndaDfSJ169SSLp0T5EX996KHDmeG+e6VV1RTGl9i/g0NZysNv/56l+RTGfLZZ59Lr8RuBnJv627tvob2pUpdJE/pHrZ6EjgbvBzLHEqXvsjI4BfXrJf+fXuavYzuRWaxxwncbNv2qXRRmDn6i7F4IYZ2rP7558v3/9mgsPnAf1OmzojIT5F0kt8xZ9zQ7ZdffjWZabLUNCuxDlmQbYCMOeGE442cQO+VKHGBka03Kh8g55aqrEW3XXTRhSY7NXBAbyl/ycUpbAzeA/wyaN3QV2Hy7ddffzPPBNEv2nysnPHKbGpOCcSdqPILGfqtZsmtLkEnP/fci/LgQ0ukTOlShkcYW5vW98obqteBi3PVUrTYSwrjZ59XrVrJ0ILn/rfxtWT2iJWvsfDZRReVNLJ81arVRtdcckk5oz/RGVYffaC6rHnLtv/+fnGgTXXlFVfI/QsWptAtkyaOMXIGOoOysroKm3DzO+8p2uUko0/37duXxL/IRSsLqOWn9Oo9tfu86z2gfy85VSH0fh1yt8q/5194MWkPV7+qmtoEv5kSDWQlvAlfhdH7k61bZZrOPa+++8orqmo5xzrZ8t77ckn5i2Ww9hexEH1vP4CiRQsrX59s9vq4MSPMevhlBHaGd/4lS15g1u+lDS9HtKMOHTok7yidRo+ZoDXpA+Q0LTGZp3QsqfJ/v+oNbABsE3dlbgo4BzOO9fFHm2xWYfM778r0aRON0bLk4Uf/rbOYogr4HEns1V8qKCwCR8sqwxbNmymMroq0S+hisOT8RtSXzcT/L1iwQLJRWUevbZuWRvj++usv0q1HH9NNa9KEMWoEn20MN+6bPm2C7FeDoHPXnqbxUJXKFU39Fc7xjOmTjNAYrBCD2TOnGKGKM/H4iiclsUeXFMaW/S6OUUL7trJXjbSOnbvLpeUvkW5dOxmltk8NGYTXbwd+k4SErnLNNVdLdXUWUfqttdkHggAFM3rMRKmnDsUxOY6Rbt17y3g17vk+hurU6bOM0kWZei+camoX7hsywDigP6mB0afvIDlZoYh806sAcEC5FwhK1y4djXOP0VzgvPPkXM0whX0Thc9YL69aRY25Osb53qbONMpuqH4XSN4EdbBwUlF6GHVAXVD2GCMbN74hUyaPM4aP93pq5SqZqXVV3IsxCF88vepZ4wxP0/mmhmcqaWCDsWJIYnwxdgxzHGMa8GCcefkPJep1Dg/9c0h6Kj9ecnE5U9dl17P29bVk9XPPax3hrcagwxilBmrunGkGfhrJwQT+07ffYMOHxYoVMTSHP0477dRkhp/dO146V6xQwTjbXNY480Z7i6gCCxrvrY1vMUayVf7QIyiT4R23VeTe79NchUCPfz3HaxMOAgynnJLb8DmO+KKHHjZ8lSvXiUnL/JUa3O11Dw/s3zuwRtnvYGKgJXTsGkjnC4oXNw7kBx9+ZGiJk4WTzD5HJgCZAhpkabXh5Vdi5kU74EgOJr8te2xFYBDBy9cEbMJkCw5hWA2m3Z8YLAQ0uJBZ72gAacL40QoLe0j380dmL2EIsc8/14AcMus8dWTYaxjSFStWSOZoWxmArGnTuoX88cef0n/AEMHYJBA2//6F8t6WD0zdKYYa++Wnn3+REVrvmJZ60zjUhgm+jR0/OVBWsraRMphbt20LlV046OwBss7sdYI2BBsxAvv362UcG2TixReXlbZtWpm9Bn9BC2QttbeduybK5IljU9DVy+cPP7LMGKZ0c8Qwpu9A7twnm5pdAqB++YnM7dCpW1ItLnI8TP7653C8Gv3UK6MbqeW9Xp1uUEP/qME57D6V/WqwIuNYV3SGld/cS8Bq1OjxgfO3OoF1izQfmolA0yB+Aga//dMdEXWSpZuBnauspZkP/J5TA13IEJxCxs0cw2wD7IhefQaYIAn6m3Uapo1NZkybJCuffsb8F6OfempKQ9BPQTYGeyBo3XomdpExYyelkG8JGqgE4h/EP9gsffoNCp2PbVpkbSL2MDxI0BkZBqqDNZiqwWzrYMKLXbv1NLYA+n2PBnOxLyrpHrf3LteA/vjxowwdcDjatOtkAuHdu3UyTrC1RxJ7dFXe/jAuPiOg3eLedknBTD9KxGtf4PxFk3te3XLVlVckdTn1ZzCD9JKtW/frWv7tXe/C558v9+k+DtJZgLgcAAAgAElEQVTVVodYHWH+11O3T/AtFnqPGT1MLlf7lOB/h47dNFnSzJQj2MvSCTupr9ohBAAJeG/Y8GqgjLB7ygaNceRjtaPikbPu3sxHAedgxrEmYQ5mmIHM31u1SZCZM6YYAfm9ZmhwwoqqId6vT0+T/SQ7gsLftWuPiXIhOP1dKP0CKggu5zUeyZj9ohktHDGiWGSF1qrhgWIj4oTRUbNmdWO4Ll6y1DhHZGP9V7Tv2vtRJjhMGIV1atdSY+ZeI9hQLihlxjJlykx1Yjub+gKcsunTJ8rpp52W1EhohCpTbxYI5YhR+fIrG43TfPZZZ6WAJHsVAI6l937mjsNOJHfFE0+FfhOnzF9kj5NES2zWAgPn8HWMDL1vpBw6dNA4nhirOO7DR4yW+XNnJkX7udM2fsDYtbV5fuGcGp5pphnsTur4WWXEO/wKKZIy+0SdA5o24VCh0O0FreET4HkYF8uWP64GyMQkxRvNwaS+hOAB/ERUGqPPGp52rEEOYBAfe8dP59qg8TJu/zxjdTDteOy3g9Zz9sypGq1+3kRk+2qWqapmc6ELDok3y26/Ce8GwXSDMphhdC6tEXx/Ex+y0uwpMhH3qXE9QTPyXL16dlfeHh8TL3r3dHo4mESWw2QL3wpzMAmgJaix4uU9DGf7t9/VOR0w8D4T1GDvYlCTVQeVQTCODFZrdSDznJIn0MH0NiKz/DpuzEhjMHv3Gr+9rc3BpikELTU1TimEZIx/gN+4/LKShk9hDiYBQjK0YfIyf/5zAoMsOEeNbrk5SQ6RtR07erj5jpcW3j1TW+V2WBMpAoQE2uB/1qSfOvAFCxQwQaHdu3enkJ/e9958c/2kQFyQzPfPgfF5n79QETht23cyssUauQRF7d/IilmeM470v4FN//y96x1pPl6dYve0XZ9pUyaok7gkok6yDibyCd2P825lrXf/4RwF2QYE1U7VbOsbmw4Hi9F73itI3ofZGH179zDyyr9u/dQpYD/55RsOHo59EP+0VCeja/deofOxDua+fT+aIFrFCpepk9ghSWfn1IDvIEVNzZg51ziYkyeO04zUAtOl3s7TQvXt35YseTQZciaS/RXvXgnSIZEcTLL5sco9v0hIq4PpRQ9F0tV+HWL2+r8OZv9+vTWwffhUgFjp7V/LSDZMrHvKjjEWOypG0epuy8QUcA5mHIsTr4OJkU2TD2B8+fOfnfQlHMDra11n2tIndOgqozVi9LUeFXCeRn6DmmxEc/RQal7lVahQIQN5elG7WWKc7VVoGdBeHMwiRQqbLNPatS/JyJFDFXKz3ESo/Bm4WAQwWSGiyWSCqlWrYjohAq1EsdD8hEwpBuOPqnR27d5j6IDAQ2ACAcGhsVcN7QJbSmE/fiFGIx8L74ykADAGbIQTSAUGEN08m9/TzETuw74JdMfvYFpY3bJlj5vhdO7UXh3n6zWC2UMzzQcMhAwniitnzmMNLLnAeecmjd0KZmuEebMB0ZyqSDxDhNKbGeCD8TiY6xWi5W06YweM0gJuy7lTJUoUN/Ds/gOGxuRgWsjkVD3SBkOWQEVfzWyQRffSNTUOpqVFUBfjtDqYdo3C1hOY3tjxkwSa5c2bT3ortJtgQ1odzDA6BzmYllfYA15nCVh9j559YuJFr3hLDweT9Q6TLXwrzMEMWku7hkMH95eKCmclG9xcofr2ekmhovkUZgYKguw/+5Dvex2hSA4BcgMZwBEgEzVLCkwysVc/g1bAYcnIc9SADYbJyjAH0wYSwmTXbxoU8mbxLT0pE7jowhJJdGQ/X3fttSYoYYzOfzuex+pgIg+XPrpcg0Zfm8DkE3rcAgG2WBxM67jGOgfG5x0XaB7mCI/YY0js7wQzb7rxhiSes/cGzf/G+vWS0AeR5hOJn+wejKSTrKz3B5eYl3f/kdUJsg3y589vuj1zdJDVe9497Jf39jtBNkblSpVUpq8IXDd0t1++kVUloxdEP/nnGA36jE7WUT5IntjO5QScCWpAaxzTdm3vNdBIf/DHS0urz2iahq1CeYnXuYpkf8W7V2Kxb/wQ2Vjlnne9gr4TbwbT72DGqkPMXv/XwbT0iYfe8TiYse4pSqsIQMRiR/np6P6d9SjgHMw41ixeB/MHFeLdFR7izxjZTwL57KG/H6e1fhgBnRXqBLQwmoCKlsHEmQPGBGySmga/IrBdzXCMqKkEWhbU2COSY9szsatCNUab+kSyDNTHeCOXFj54rUJm//rrb7m1cUNTY0VTFOr0gqKz3nnbBipkG4DJ4cBFczAtPfkOiprMExnKSN/0rykZmh07PjcQWMYwZ+58rW9aofV4o+WBBYuMU+zPSvrXy5t5GqfZ6TynHK45I7N56NA/JhPqNfS8dI7EM9GydNRYRoqWblE4KxkjIKA2Y41B8PHHH5vMKJAmjnuJ9A7/OZhEvXPmzKn1nadqjdFLMnjwcLnnnjvlmppXp9nBtFkv/3gPHvxbtijsMTUQWZvBtLwStJ6sO/DMIoULm7pQDDHO4LJ8aNfb8jhZThAK/stvZAIvxQELonOkDKaBjPZONBl5rm6aWR+gWaRYeNE7pvSowQSOHSZb+FZqM5he6CtZcGoqqePFKSMYVaRIYcOz0WSANVKtUXb88cfJaM3Gn6QOEQZ0ZV0n6r1y5MgRh+RP26226U2YrAxzMG2mKUxe+veplesdO7RNBmk7LHtSNqOJxcFEPlA/z35A7h2nNaJeBz9aBhMdE0n+BjVASW0Gk47SoCmC5m9XMNp8IjmYQNfJwEXSSdbBfP6FNUb3e2WXd/8BtQ2yDWwWj7pLr7z5QzP8BDO9EFNksf2O38aINE/46ptvv00h3zp1aif9+g0JpF+0+XjP9dyt9sc4hYSjQ7FnrrzicrN/sTEsr6d3BjPevQI/RAvce3kBhEWsci+a/ZYWBzMeHWJsjAzIYIK4iyQjvHQsoTWY2Lzx6q60SWD39NGigHMw46C8VXxAdWi4Q+bODyvyCi0ahAA5qaCNfWhuQ1EyBtpeLXS30Vi6fnFwLEqRqHq8jp6NRvuVF3Az6iyBDZGxBM5pmwtYg2fjxteTajGDyBBJAFsjF2cOg5lifuaKY0EG0yo4GqgQZe7YoZ3JGJDZ7Nt/kNZADZHata8zThyF7TVrXG3qzrwXWP3eWosyQOEd0ItvUHNRtEiRFDWYFs4EPRHg1IJSpwg8KNI3c2hNqD+DSaH/pVorxjlLNCbp3XegDL9voGk0sHDhYpmmENPy+js1TrPnzJO7m92Z1JSJ8ZMRpHkNdKduiaw0NQqTp8wwaww02gj/fzMJsfKMhYClFiJL04+OCo++QOk8aGA/U0/1xJNPy47PPhPOmaKup442/YBePXv3jymDydhplEON7l9//WmUMI2sbL2o3Sv+ZhzM3wYRPt2xw9ThnKaQaeg5a/Z88232T9B4//zzD21GVNQ4mJMnjTVOsXX2rtEMC2MhQt9Ts1V/KLTP30wBXmKNWJ+g9by1cSN5QGsCyZzRoIiaVBpw+WttbZOfhjffmLSfvfzrdzCtAxBEZ+tggjYAMg98k0O5O+t6ddQmW9dde02SrAEO9tDih2PiRf94go5JsEYtzhg1p6tXv2DqoifpOW3+umgMzTDZwrdSU4Np6Up9Gk40Z51R32d5xtsYJV4Hc7nWldI0hwwY50uy36kfzMjspTfwFSQrI9VgkkEPk5c//vhjsiAL/Ei9W051nsdo9oiM7ccfbzUNNe5sekeKwFaQgwkMEEfSBsXsHiXzAV9y8Q2c5WgZTLv34adY58D7veOKpwaT7GrY/JG7BBWizSdaRpw6/Eg6yTqYZOyN7LqgmAxROX/88SeYmmNbqoJRHmYbnKRymW8QVALqC0R+vEJab9MgLfrUm9HiO0Hv2aNOHmcuBq0b2azpM2enkG/DVMeN1BrWIP6prUfGUIMYNh/rYFr60ieiuzbAo1Eee+4UDbJCfy+vx1KDGWsGE16MZ6/AZ1Ye99JgOTqBBo1dtCa0tDap8vd4IPAbq9xLq4P5ssorggvYVv6MdSw6xO5hfzAolhpML71jzWAiSwkihckIu6fQ1TWuvipU797SsIEsWLhIzlG937LF3RnWgC0OF8DdGicFnIMZB8EwbsZpNuNp7TwG9JQC+8e1vo/rXt0QNK3BgHtRO3Bde20N41RRazFWI+j7tSEPEUeieXSYtR2wUBBdVHAP0EYhPO+/6EJGbaF9J84FUNB52uTAfrfQ+YVMY6HNmu1rrB0tG93SwDRBoKvtxeXKmI5zD2smgBrH9u1bG+MBJ2L5408kGbOp+e4pWvhOXRidx3Dw6HZI90c61JLRwfmgWQwNkOzcqOVZ+uhjBrYG/I0uY9AuqIss9+IwzlaH40ytE6XOkuY7REgp9Kez7RrtNgitaXRB4xdrnNA5EWeJK+yb1PdAJ2oOy2tjGiA8ZEve1G65OIEoGjrX1qxxlTrJ9f/tyjdPi+5Xa1e10003N74b1EWW4MPiJY+YGlfmSTS3Zctm2jVyW7K1i5Vn6t1Q1zgVdqwdtCEDzgjdNaF706a36fEXV2h3uYVJvHKZdo/DgbS/02mOTASOLnTEgbv2mhrSsMHNuh4PmnfTAZJmKqufe8E0rcLJZr287+C8R3sRCR+rDSPo1ppbnXkuIJx0PbV7paLyBgYGjYS8dMbIogGIrTMEukizkikKt7388sqGtgRD/ONt2uR2+fW3X2WQZkvZC7Wuq6kQrNbaBfAFo5CLFClsAh1kH58hwKG8QvaYM/6836dGFofWv57wBTAt4OPly5dTPvtUmyo0TsGj1piyzYBscIgM9uPaNIeukcCZ4M/qV11pHGE6QwbRmaYWdAn+XuXFIa09ZQ50EMTwwblcqU2jvHv+Os3m0b0wFl6kGRidedese8nICDqT0oiLMWEcWAeoUaMGJkvIvu2e2EcDUlPMengvjA4aqfhlCwGdHJrJfvJfGtP1eM1aYPqHZSFreVCzYRjZ8B3rQYMXGqDYwJLfeLKBMIxUDD7GitNu6RAkA2g84d0TZCzvGzZajccdSdM4XZ2jIYP6GihgRl1Adceo8+yXlXVV3qxf/7LZX9QrnqY6Yum/0HyaWd3S8Eajb/zysqA2NSObZelbr25tDarVMAExOoXb/X2R8jINvdbp2nv5h31NPbxXnuzes0dGqKF4fuFCQs0d7+Nijw4ZMkL+1GAggTe6W4JWaHVvC/niiy80eLki2b4iYGH3PvqO5nRk5GKZQ1ltKmb3CHsVOYfspGYQ5AI9BGwX2YL6d6/85t48efKkmD+85+0iGzafZhoo3LJlSzKd4uenO1QOrHz62UCdhB5jvyLXCGBR7zZCg8c/6J6h4y3dvIF6o6MxoNEtQbYBARU6RMPHQPXpBMx64DjQfAxeITN8u46lsOp+vhP0HjqDBq1b1y6dNJAtQgmIX77hZPn5B/qBKog0H3od2DIbaqsHqmym67O9gC83VvmCg2x1CUH6V7THAt2/y2kn8Q+16Y/tIkt9qHcf16lzvbFhLL9SJ0pXfi9P0+QJuRsLn8Hb2HM03KMDMzIf+cwY3tVGiH7ZQhCZ70eTe9aGsH00/PZbyRIlTIkBNPDrJfj3H/1P796HezxQ9/m+Nj7zrvc52tBx5qy5gToEJA0OInu4oHboL6VzekVtQGsn8j1Ko2KhNzYk+3rx4qWSX5ustW7V3OgGdJ5fBnMvsiOI13pokKFy5Qoa3BqVpKspW3p02fIUuiu/NsXspw290A+9NQjiLS3KKDntvpO+FHAOZvrSM+63YaDPmXO/Zg46moPaM+pCCexU59bbHSyjvu2+4yiQXSiwRo0FjByaeQTVMWeFedKtFmdjxPAhJhNPlpKOgMDOsrKSx9EhSw28kMZjBPXo5Dti1Dhj7NN0hECIuxwFHAXShwIEhUZpIKWMBio5PofuubYxVNUqlQ1Sy12OAo4C/w0KOAfzKK0zWYOdX3xpMn4YQMDxMuLaqWc3Armh6Q8RRT8ELiPG4L7hKJBdKIBBRcdTsr3N7mqaodDLtNIQB4ws6WxFP3TUMyXJHvysR3iQZbxLIZV+yHpav5fRz9vMLOgKW37AnMnAAj/jvOKgkoSMHqf7nqNAdqGALVUAaWURROzD/pqZIsN4fS3blT27zNjNw1HAUSCMAs7BPEq8wUHK1GggdOlQmRFnstkOb8A2Bw3sI/Xr1XUG1lFaf/fZ7EMB4J6ce/rTT7+ok3lHlsmKAR2nSRNHRVhIF02ugEFll8wedV7UVNOIqpTCfTkOCsgWNWXHK/TWXY4CjgLpRwGgwdg2nAF9njbm4780gqqrEG7KijKyuVb6zcq9yVHAUSA1FHAOZmqo5p5xFHAUcBRwFHAUcBRwFHAUcBRwFHAUcBRIQQHnYDqmcBRwFHAUcBRwFHAUcBRwFHAUcBRwFHAUSBcKOAczXcjoXuIo4CjgKOAo4CjgKOAo4CjgKOAo4CjgKOAcTMcDjgKOAo4CjgKOAo4CjgKOAo4CjgKOAo4C6UIB52CmCxndSxwFHAUcBRwFHAUcBRwFHAUcBRwFHAUcBZyDmU15gG5unHW54omV8uFHH5s2/RxL4r84APyhxY8I3SOnTBonp+pB3+5yFEgPCnyhB2FPmTrTHNA9bsxw4biI7Hx9qefKTps+W15/481MM9+ssgabN78rs+bMl2+++VYmjBspRYsWyc6s4ubmKOAo4CiQbSiwdt1LsmjREvn74EFnR2abVU37RJyDmXYaZso3cKB4Jz0GpUf3zvLxJ1slb968Uk+PRPGf+4YjOmHiFOMETJ860TmYR3k1t27bLp27JModtzfWIy+aHOXRRP98tPG+9vomadU6QRbMn5VlHUzOuhw0ZLj88fsfMnzYYDnllJNDCfPmm29L85Zt03W+tP3vntjHfLtmjerRF8V3R1ZZg+WPPSFz9EzOWTMm/+cczLdV/i5a/LC8+OI6qVjxMml6x61yzTU14l5r90DGUsDq2YsvLiuJPbpGPAeXY8ImTppqAlDTp02Qs886ywz2l19+lZVPPyPT9Did3CfnNkfonHDC8bJt26fy7XffmX8THM6VK5esWbNOFj/8qGza9JZce20NKVK4sGx68y1zrmvXzh3k3HPzZywB4vgatCKY/ZjuczvPn/WMTOTTPXc3lVsaNjjq5winVdbGQY5sd+vESdMML8ZqR0azHbIdgf6DE3IOZjZd9Pe2vK+GfQfd7BNSGPYYzAsfXCxN1IjB8YxXMKQXyfzjSK/3hr0no78X63xWrHhKihUvKuXKlpE9msGZMXOO1FGjomrVyrG+4qjdFzRe73yOhMMVNtnvvtsrTzy50jjmaT3HEaNn//795mBwzovEMOK6s+ntEc9PjDTf1I4PRTx//kJp2fJuKXFB8bjXOiPXIO7BeR6Ab2bOnvefdDAhg12noYP7S4MGN6aFlOn2bGp5NtoAvDLCe29qZXRqn4s2zmi/v/LqRunYqZsUK1YsmdMY9Jx1RjmbFb181VVXJN22b9+PktCxqxQsUEAGD+qnzuSJ5jf0eN9+g6VcuTLSv29Pc142tBs4eFhSEIuzbNsndJEyZUpJ/3694j7fNWwtos09Nb/753niiSfIEnWYx42fJFOnTJArqlVNzWtT/Yyfb9Iqa1M9kGzwYLx2ZFazdbLBEmX4FJyDmeEkz5gPRjIqUYqz9CDkqVPGm4xlvIIhvWbgH0d6vTfsPRn9vVjm4800ZwcIqX8+GencPLJ0uQC19BposayB/x6Mjr79h0j1K6vFbehHmm96jS/eOWXkGsQ7Nu/9zsE8nP3OTA7mkeDZSDIvtTI6tc+lhV9B/xAM/O23A/KgwgP9TqP/3ezDp1au0pKVT+SySy9JlvEMczD5xqKHHpax4ybJeIWO17rumhQO5oEDv8tgRVh8+dVXMWeP7NgyWv8EzfNoBlaOBt+khecy87NHy47MzDT5r4/NOZhxcMD3P/wg4ydMkROOP152a9TwjNNPlz69u8txxx0nSx99TJ5++lm5VBUHcKd69eoo5OMmee65FwUlXej8glLqogtNXSSQ1YYNbpLyl1wsq55dLW+8/qZcUv5iGTywr5x55hny44/7ZbbWI/3wwz6Fz/wiZ+jfgL/ky5c32Wi3b98h4yZMljx5TjF//+mnn6VHt86S89icJuPx5FNPy0031jMZzBvqXm/GCcTmgYUPyde7dpu/XXJxOY2SfiAvv/yqGfOrCsd7//0PpW6dWqoAu5iIadh43t6ssC5VrFy1NNPzks6NZ6tWrSQ31r/BzP1/G1+TM884Q0YMH6xR3qJJ4w8ax5Vq0AfR8bZbb0kWlQVq9IzSDYO05IUlZZNCjpo0uVXnWl9y5swhwFzmzX9ASpS4QDa+9oYZy3kKHVry8NJk87YQNJQ4z8xf8KAU09qvj9QAqFKlktzb8h4DVXru+TVay/qUFCpYwKxtt64dpZon0mrp8/XXuySfOuyfffa59ErsZmBLU6bOMDRp1qypyVC89fZm+fuvvwzc8cyzzky2TsCbPvvsM1m7boOJVt98c/2kudh5FixUUA2a36RTh3Zy2mmnysTJ08wa7dR6x8suu1SaNrlNFjywSJ5/YY0Z/zbNfgGnoratd6/uZo0PHjykPLnM0OYs5a33P/hQ12eIXFC8mEDbDS+/IsOGjzbjHzp4gBTX7Oq27Z/Kn3/8ISVLlpRdu3YplHGB7NmzR7+dS3nmdTNeeNjLdyVLXiCFzy8k7Tt0lU4d2wnR4bfe2hzID7Z+8SOtF27a9DZ54423DGy7WLEiht6lS11kMolB/NFQsz2rn3tBDbHDWcYaV18pV15RzYw/XvpUqlTBGHTLlq8wUMUypUvJX7peT+leuvTS8sZ53bdvn0yaMl2O0f8c1JqTAwcOSJ8+iVLgvHOTslBeSLB5Xg1L//jy5MkTuH+ht73Y42PGTdQ1fFPmzp4ue7//QRYon5YpW1rhceeb/YzB6t2vQO4eXLRYPv54q4HMwdufff6FzJszzTw/VaF4F5cra+byg8q06Wokr1z5TFJGZJfKhgkTpxoY21dffW3kS2L3LnKWQvrYd6ueeU7hfWfKFzu/NH8nc2KvSHuJbIX3wrhFzjHek/Vb69ZvUIjcsTJNA18ffPCRkZtFixbW305WWbbKwOie0nGGjf0SlaeMj3uLFils9ir7hYtSAdYnM19eQxtZGEl2wKfeCxlEDev3e/eaOih0AfuGPR0mU5EzYbzUpXOCvKi85eXZk07Krby00UA1L1JdRla/n+57kX8CZTHj88uZ9u3byBqFAVvdhIxg/+bOnTtQN5VVVAe8CJTyLOU5YKNdunQwDpot9/DqEuCk6Dkgp+z/Pr16SBHlBZANS5WfLr+8igah3lM5VlwKKW8gJ3fv/kZ5606DTkDes18WPPCQ/l5APvr4E2nbuqXJNvrLS9DP06bPkkYKX+3dZ6DKnMula5eOgTBP64xWrlzJ2Akf63unTB5n5sQV5mDym0Uj3dq4ga5pJ3lC+yp4M5i//vqr9Ok7yKwLe3rPN9/IRKXZ2WefZWyNyxUJgy6ALt4LmeCV17lVj7z59ttK619k4IA+hsYvvfSKTJk20+jDHZ/uMLqmmtJw9fMvynbVCTfdVN/QB9sEueGXt3zXu+/DMpgPP7JMpio9WCsurz5o2PBmeXTZY8aOSWjX2tgvftsIGRFmExyr9lCQTLu8SmUjl60tdPZZZ8uGV15NkrV8L8zGYr7R9meYvQivc9H3AhvpwYeWGD0DPZGlbVrfa+ShtXOQZ4VV1qPH71UUS53a16t+3JTCxsF2QZ7mUBsImCo8R+Bj4YMPycD+fSSvjhl7zbt/Bw7orXZg7ajj+WTrVgPhzpsvn/J5VXlB9/CW995PZrdaB7NNqxYybcZsRQD9lIKP2Gc331TP2JTAxZ9/Ya2xHeKRd8wryCYD8RVGzzdUf8Zrq1pdFossyMx65WiOzTmYcVB/7rwFsnXrNhk6ZIAxdico5rxLpwRl9hdN7dA0hb3gRNJUp0PHbtJaNxoOHtFFYDGTJowxxvqzzz4vPXv3l56JXY1DgBLg/hbNm8mtjRvKqNHjVbj8beAuGF/UUlLj4VVeNvKIUY9TyYWz+Y5mcFBcO9X4C6sF80ea+DfGHM01cJxwgjt3TZTJE8caxRJpPFNV+SxXY3z8+FFSpXJFeeed96RNu05GiHTv1skogo6du8ul5ZNHbBmvfxyMIYyOt9/WKGmlWIPOXXvKIHXI+Sa1WwjSGdMnyZ7de6RXnwHGgeM35jJsxBiZMW2SMTqCagSgJfCkJrffajJWwCOpg5yrBvlpp51m4Ed91YHgfazd77//niyzhXJEsI0bO0INpZNk4KD79H9PVuMrUd59d4tZB3ihTesW8scff0r/AUOM8B85YohxZr3rtGPHZ9K2fWdp1+Zes+b8f4ILddThh7YJ6qyNHj1MyqoiSuzVXypcVt40cMKp5V54qJI6Rvx/DIR+fXupgj/R8AYGLLU/OJvAruBHHDj4mvWxGVQU21h1ajDy4SWMLgyYz9WJhcY46yhXAiQFCpyXNF5o58+W2X+jGBPat5W9agCH8YP/Xpwfag+P14AOvPns6hei7jOYBCPrzz//SDV9ftU9Z9eAOdkMAe8e0L+3UZ77lK/5zm8HfpOEhK5aL3e1WYewbKH3HTyHwcy+Dtu/1vDkm953llZDxMoTaEIQJWi/fq+O5LD7Bpl6URowwM84vfZ5SyegeN73F1GHrqfyFYGndm1bJa3XrY1vMY7m9BlzTKaGdYcHNm58I5mhHGkvAQG3F/Bj+JdmPiYopkYRjj1OCzWY+fPnN/MkQNJXDRCCGhUrVJBJGlAJGzt/Z57Tp02USy4pZ/bqWIXe8T7olNkvfybH/jtMdlhDFd4arjKOQAa8ZXSHyhgcKAIM7O9ouimIlypWrGDWwEtvZDZylGDoj7qGp516qgwfOTZQFrN/g5tHQPUAACAASURBVOQM74tFNyF3QBL8o4Y4vIzRDZxy/v0LU6ypV5dg/DNnghEzVV4V1MCgDeze2fQOGTJ0hGx+513DJ8U16EmgkhrrMaOGybnn5Zdu3XvL+LEjDQ/x21R1IoN4iPUhgNpWZfWIkeNSOI1efkMPIoPh9Tffelt6qf73QkIjOZhWJyBvWd/Vq59PcjAJaK/T/T1eHUrrFA4fMVb3fW7jjBIgYl9hO1jYrXdcfnnFnhms9Jk9c4qZP/rp8RVPmmAze99rJ7yqSKhuPfpIyxaH7ZaevQcE6iOv7rbzJOtLIJDx4Yj06gnM+P8Da16516ljew1olNRwnsiatesDbSOcJHRFkE3AvMNkGt/32gReerB/Isloa2OF7U94NchetI0UyZ527dbT8BoBDKDO6MZKuu9YLxzmmYo0Q94WKVLY8P7Tq56Ve1vcLSNGjYvJxvHaE+gy//6toEFpW7cbbTzW1huj9geBGoIv1m4lOOPdg69p8DqMj9DnXP6xxSrvvtJAfpBNRsA+Ej3jtVU/+PDDmGVBZtctR2t8zsGMg/IorQc0sonjdP3115oniUL1UyXIhcOA0rcRRf6G0AfeEmYUYdRboVuxwmXqkN5gjFuEVqNbbjbZERwW8OpE9qmZ5EJhJqhT6oXleP9GpDEWJR4EkQ1ycsLGc/+CRckEtF9o+A1rr5LzCqTjjz/OODFhdLS0tTT/RaO2Jxta/2YyMGtV8WBMEKne+NqmwHqYMAgHzh7vwRHDOFu2/HEZM3aiMcjPyX+OEWYF1aDuoUr2XP33oUP/JFPWGHYEHKD55xoV7qfGna2l+UCzg/518I7jU40KhzmYGEZBv3VMaKsG+DnSqk2CzJwxxTi+REtxdIqqw9jszjukkxraOKm2lssLP4R21OfS9AmnKG/ePCZz5I1wE9kfMPA+42RDZ5x05kYWlAg2WYXW6jD7nbEwB9Nm9CLxQ5BzhsNBxm3K5LGyePHSmPcZdE8tffhImIOJgWcvDGAMVfi2Tu1aahR0iNnBJCMZaf9667OCHEyvPAnar9ShovS5oj3v/Z3sF02Z/HA/u26HDh00ATai4AR2ho8YLfPnzjTIDa5Ie8kLAeebrA9BLDtXL49aB9M7zyDe8Y6drIe3htN+wzu+OMR9ht8a5mB6s+FBMowsS7v2neTuf7NwduBePRSrbvLyUm3l6SAH02uQo/+CZDEOWZicsUG3oMZf3vlhcLfVeSGjLC/j8Pj/xnz9dMGwZw+TYb9OYaVkS9DZFxQvnmJO33z7rQbuuhmURL58eeR1RRRNnz5RTtfgom2QNWLYYKlfv24ST9iGPZU1kwz/wrtDh40MrSPEeOe/OJg7d+40Y7vu2ppJQeNYHEz2zyC1J55RBAEZTILXON1vKiokoX1rqa7jAFGBg4njS1C0qgaI0WnoJn8G1i8beL8NXNesWd3QffGSpSbLCjTXT2PLXwRcm6qs6aJB6SB9xJhtTbx/noxtztz5GrRYLaNGDjW6zF5+fWB5M8gWmTJprCK3jk1hE8CH32ptfpBMC+Ib7zdBCsVrY3lptPyxFSnsReRmjhw5THaSIK5prvhvwyfv38aPHW46khOQ9to+tiljrDZOkIMZFGSPNh7GuGSJNpfyNPHx2q3oPu/csYlwzoP4yK5vmIMZTd5ZB9Nrk/35599Kr8Md64PoGTT+SLYqgYq58+43AdRosiDDFUUW+qBzMONYLAtDWrbscfNU507tDVyhc9ceyYrzvTUR48aMlMkKp/MaSn7B6d2owGxwKqpXv1IuurBE0ujOOON0hXrWS3Js/IX+XmVBDY/fOfFOMyiD6RUc3o1n3xM2nlnalCPsWX/2x18b5x0H4/M3OQirLUEYAt96UY9YwdnZ+/33BtJIRo7mRWG1KJEcTOAnjz3+pGY6igu07j9gqHEwL9MMIZApoNHARDGkmQfwRHvBF0sfXa6wnq+NQAXCZOFKaXEwrwBy1a2XySwSJQfOQ6YWKBHZTGtk5M9/dtJYgNJgRHXQxhNhDmahQoVMdHSqHiFC4ALjoa9mWzGo7GWFeHM1Wu31ksKo82mAg4g0kVT4H6Pe64ylt4Np+RwDYq7Cnr1NMCLtMxvlxwiLlz7MN5KDCUSWaPLv2lW2WrUqpp6ZTH88DqY3C2Edr7BapGgOYtB+9dbxRXve76R54Xd27f2ZBwISXDlzHmtg1xZ+igEUtpe8DmaQ/Eqrg5lHAyVE1IHlAYtHNm15/wMh4r5BoX7My16Zsatxah3MML4Jclqi6aZ4HcwwWYxhHyZnPtvxeUzBTxt88/KyHZ8N6Nj19Mt2An7A/H9SuCdyCngsMP1jjsmRwsG0dMp/Tn79XYTSD8pHCDjaq4Z2bwadZC8csf4Dh8qFJUsYhAeQZKCvlDX4YbLQiMz7T4paAFpOicIGlaXH5syZlP2P5GAC9W7Zqp20V3goTp9/71hky8CBfUxTMuCgZO7XK+Q8b9580luzgzjXsTiY7F8C6WvXviQj1eGDbqBicDL9NPbyUl21g0aPnWCcXr+8vb7WdUmw4aB5Wgef4K3XmQrTJUG2SN06lPdsTGETwIcENIJkGmvpn1M0Wejda0E2lvd90BvYutdebHLHbYYWYbYNzz+rGerRI+8za+hv+hSt3tY/n1gdzGjjgY5AdWN1MC2KIIiP7B5KrYNpoatem6y3QuEf0NIgv+1n6Rk0/kgOZq+e3WX0mPFmvtFkgde2dv8/OQWcgxkjRxCp3aGKEWgY0Rmibo8uWxF3ZsUPSfNnMA3UTrNLHTu0TYraBg0xozKYdDeNNJ5oAu1IZDCJBJPV5dxOahasYTpNu9A99vgTprYQKKc1ev/Q2kEMYSASQdE7G+0GkswxEF4lU1xrmIAznqf1W9apA1YC/JWMn41kAx9FOR537HHJDJi0OJgYK8wVCDKOLwqN2kKyzmQYuys8KaixhF9wwj9e451odk41bk5VeNu69S/J4MHD5Z577jTGi72860aGkxrSV175n3GsELhFihQ2jmk0JeE3ElKTwVyoNTfjx40yNSdcsWRjXtZamtTSJ5KDCaz9PjVcqb8mmwtvEBgBfRCPg3mkMph2vwJJtusZj4Npo/a2oQi0gMf3/bhP+imsGqPbawT6ZVOkveR1MC3/er+TVgeT4A/BnY2vvW5qljD+gXIR7MkKV2odTJvVI8tn1xx9BUR16H2jYt4z6KZ4HcwwWYxBFyZngHrGgq5JSwaTSVsUBuUa8EJYwNM6OJUqXqr17b+bmnTvMSJh+pfjRqwzaR3arVu3J4OM8yzvHzlqvPTt3SOp5hIoat/+g5IynpGa/ODwAU21MGe/g2nHT0lEFy2n+Orrr83xJaw/Tsonn2xLpg+98wlCjdiaTwJH9E+gtANnKSyDiYON0weSI1qjo6B52r+hk7woLf/Y7LiCbKNIfAgMlkykX6YdPPi3NmmaGwqRTUsGc+rk8QaZ5rcXQQRRKhAtYzh2zDCto51mynHGaSlEnlMO99mgPhY7hsx6LDZOrA5mtPHEm8HERgnjo7Q6mAT0/TYZJT6HEUXvpUsGk9pyUFqxyIKsoFuO1hidgxkH5YHqXao1j9QpAkvq3XegjBg2SCOe78ZcGxbNwWzR/C5T15BTYRRjRg83xfM063hpw8vGeABewZXWGkya+iCgTCMU3/lFXqFERi7SeCZPmZGmDKZ3HLHWYFrDgToR6hRRwMD1MGrIMvbWGsw+vRMNxBgBTX3KbVojQnMS7/fs0ltBSF0RtY62RpYsB410gGnSJARDlTNDgchaw4JgA5AkImfUMXFBLxwQMp2xOpiTNUOHc+ulfUWFXwHPbaoNjGpddxiSDZQYGDaZw3b6G84u9Ss0UkDJ7lU4kK3dDMtgUg9EtJeayL/++tM46zQI8tbK8C3mPXrMBG1WdbNxqG2dJ9kre1ZhmINp55MaB9M+izKlluwUVa4IfBqDRKt1BpaHA7RflVBq6WMdTAz2uxRuTKbSQgW7KTx+gI6JfUNAgnpWvnNNzatjcjDt+H7Xurm01GAyRosI8O9XahuB1lPbQ9MwggLUUcPP8Ab8+umOHeZ3aoxnz9GjQWbPN7/TGKSjQpsu0MDSoIH9TE3xE08+rVCt302WZuHCxcbQLa9ykPpwnr272Z0m688VaS95HUz413zngmIyRPfJ8cefYGrUgLp7azC987R7LWzsx6uB0alzoo67j6kh5cIhDqo9i0PsZ9itqXUwbT0raz5WdQa8iQFKHRSZJwIzkWoww3jJQmQtz2Lk+nVFJFkcJmeoe8TBtPvcS2Deb2U0Nb/x1GD6ZbvVkYzf1mLaAJd3TgRrB6gMZD9wLAuO34hhQ6R27etMMJmmMjVrXG36J3DhTFJ3Wv+GOsmOALNHlvAsesRe6JOt27ZpBrV9UhbRjo3AIXKEEo2gY0poCtdbaxtpjoSjjKPndzDtnEDyDNdaVZAeyHIaPMEHk5SmwEppFsa3vEeBWJ7zroXtor1x4+tJtZjMxbs28Bi9JjrrHu6omWGCBmHy1nvkTmAXWSC+2lsA+4Z6Tptp9esO+DzMFjlfm8kN0kBpkE1AIDhIplGnv2vXnmQ2gfebsdZghkE60Z9B9qKtB49U80igADQWtg29HVizvXu/VzTcDHNkzchRYwNtHBotguay9cXI7qH3jTBNfmwNZthZlbHUYMaawcTBDOMjuy+iBactz/nHy3NBNlmlShWlR+Lh+umgmlZ/giFaORcIgGiyIMOUQxb9kHMw41g4kxnTej9qNb7UqFjNGleZzqXUJdGpb82a9VK2bCnTAZPoH93xVq1aLfO0KQEXxdkUzlMnxIHaHJTcsvndpmsn9WX5tSFD61bNtQNiEaMM6CqGwXeRdkpFOYV1keUejAtvF1kacNhv3KWNDWyNFOOwSguHib+/r81cdiushu6ddepcLw+rQUodYnmNCnVQxUa3y6Dx0JmLbqJhz6LU6G7qnT9Cztb6eceBMV+vXl2TgfTT0d9FFiWFwUzH24tV2NLRkDFTI9NaO9q9otkrxpVDlTEdeFsqxIdMBtAnlDXz5nt0p7NwlZmz5po5l9K1RVnSlRRDiGgpzisF/WQQiRZ31zoab0fKd9/bIkOGjJA/1RhBoeTIkdNkBpup4b1lyxYzH9aaNaRpiZdmjHn0mIkmO4oSIQoHFBba043tde0WR1dYIoz2qqtrhMNFV9axWiu6/6efTFYTeHW9G+qq8KUL6v+vH8/RmGazzr9xo4ba+a+edo9cZLrN0TmQq7M2q/Lzl99ZsAqDLsq2UQ3Gq/db5xc+rOiZT5UqFY2DTydC5o/Dy9/D+MEqd7LFV2tEHKgX/7/Nv10KbRfZMP5Y9cxqGaHOE2Nocc9d2tH31FTRp2mT200X1qd17wLB5uzJx7WLsN3Dp6jhO0Eh03TUw2mC/wlstNL12qCBILvvWG8vlNo7Pnjy/PPPN06Vf/96u8jS6dHuZYI9JUuUMHXGdiwEuzBE/Pt15GhtOqL1aqVLX2SaZ6CQLQ/+pPxCtoG1ubxqFdNAY4rCpS+/vLLhUdYZQ8bKn2uvqaFBjttNLRcOJfVSZ555upyq8+d+bxdZjN2wvURNmG1eBMyJepkRWtv7g+5nsi90JAZ6TYdt4HJL/y1FwLBudEsD8yx7LWzsQPkeeWS52T/2Yn/TuZCGRba5RBwiP8NuBQa5SPctvEP3YmiOYeXlJb/suFtRBbbRj+3guWnT23KO6gOg/Rjs0DRW3RTES7u1U7TdU6wRtV/wO/rt9tsbG8h8mCxupF1PZ82cl0LOHFR9aWVEretqqoxtZ+SXXzcho69QxAb8T7aJTqFBXWSDnkO20zgKA50Mlj0f0jpja9etN0E1ulwjR62OwKGEXshc5kYnZfS27SKLY4jMQ6+jK9GZ7HH+TvkCxj16Aj1e4+qrjDOIvMOpaKB8TOdyb1fp7/Q55DH74SmFIHJBW5zrbRrEPk75t7nyNTYAjtcaLQ1ZrLoOGDr7uZ42t+GdVrYwp8qVK5ggafny5XRun2rzusYmk4YDSMdOb303tftBa8Hzy1UXEzS1fR9wMJGLZcqU1gBOWdMdHX1et05tQ2v2s18ftVD7xnaRhUbIocdUn9p5IlO2ax8CdDw8b/eoV+5552m7avttI+gXxofttT6VgFaQTKORi7UJCCjAC159fVD1bpCMplO/18YK0u3YJfdrx2+/vYhM4rJdZOluX067en+ojSC9XWQJbC5e8oipg4UXWcM2bVoaHUCJS5CNwzwJlmzXda+kfFBZnS5ojuykeRClRd7969VPkcZDTa/XbkEeU2Nq7VZqkcnoW1vQyqYgPmLudh9ZvYXMX7OWsqfDdnEQPe070V80P/LbZOgMmi0G0dM/fr+dG2Sr3qA9Kh7X/RsmCzJMOWThDzkHMwsvnht69qYANUjUESUqLBMDg9odhPDQoTSTGJ8saJAdKBEE18oO83JzyBgKkK0h24QzQQAIAw0DhgzuTEU34Ey4679FAYxrjpeyTlUkiH52pgzBQuCgwxVx5a21D5szWd2d6qzY5krcF9bDIDvTzc0tbRQI4qO0vdE9nZUo4BzMrLRabqz/KQoAPyOzZOFdTJ6oMZFaYKBEyrPT5RzM7LSaGT8XslU4md6sC0e0AL0fq41+bCYm40fmvpiRFCCbRbaXUgayGR2067bNnP8XHUzQL2TbQPF4u7QGrQlZIZANZGIb6/me3uN9nIOZkVyctb8ViY+y9szc6OOhgHMw46GWu9dRIAMpYCEytKXnYHWaIFD3RgMX4DLZ6fJDovyw7uw0VzeXI0MBmj9w0Pg7775n4GA09wJyd3ezJnK61kS7679BASDenGsJXNh79AXQVAtZhRKc7XrH7Y2SYMbZlTo43JQX2KNCwuZpHVEgmdQx19eSFVsPSbDTQiRv0d4GZDa9Z/VmV9q5ecVPgUh8FP/b3BNZmQLOwczKq+fG7ijgKOAo4CjgKOAo4CjgKOAo4CjgKJCJKOAczEy0GG4ojgKOAo4CjgKOAo4CjgKOAo4CjgKOAlmZAs7BzMqr58buKOAo4CjgKOAo4CjgKOAo4CjgKOAokIko4BzMTLQYbiiOAo4CjgKOAo4CjgKOAo4CjgKOAo4CWZkCzsHMyqvnxu4o4CjgKOAo4CjgKOAo4CjgKOAo4CiQiSjgHMxMtBhuKI4CjgKOAo4CjgKOAo4CjgKOAo4CjgJZmQLOwcxCq8cZiPMXLJQvPt8pNWteLW1at5DjjjsuC83ADTUrUeDvv/+W5Y89YVr7FylSWFvX95VcuU7M9FPYvPldmaXHVXzzzbfmTMSiRYtk2Ji/+GKnObv0rbffkXFjhkuFCpdm2LdT+6GsOObUztXJ0PgoF4sM4KzRRYuWyN8H9bzFSePk1FPzxfeRVN59JPg2lvnGOtwvv/xKpk2fLa+/8WaWkQWxzs3dlz4U8PLI6JFDZNeuPebc3lj07YEDB2TBA4tk9eoXpEaN6tK1S4f0GVQa3sJRUdNnzJbPPvvCvGXYsEFyztlnpXhjeu4z/8uP5LvTQJr/5KPOwcyky27P8vrj9z9k+LDBegZiDunbf4hUv7Ka5MmbR9at2yBr1q4zv9VU4RLr5X/vKaecHOuj7r5MSgHOkETRrFy5SooVKyZNbm8s9evXNWefPfzIcnl02WNm5Kk59w0lNnDQfZIjR04ZPKhflnAwmSuO8Zy598usGZPlnHPONufi2b10pHn+tdc3SavWCbJg/qws4WBCryM55swicxiHV4bu2PG5NL/nLjn22JyZdGcfvWFt3bZdOndJ1HMiG0vjRg2iyoCJk6bJpjffkulTJ8blYP7vf69J98Q+cesxSxkv35YqdWFM+9ye0/e67tOJE0bLuefmT0bo9JR5b775tjRv2TYuWZBWmhw9rnFfTg0FvDxSunQpGay6iisWffv9Dz9IQkJXqVy5YqZwMHGOCfC2ure5LHl4qbRr20rOPPOMQLKk5z7zf+BIvjs1a/xffcY5mJl05XEOHlr8iBkdhxp/+91eaZ/QRZrffac0aHCjYADMn79QWra8W0pcUDzmWfjfy0Hk7sr6FNix4zNp276z1KldK5miOXDg97gUVkpBnbbnI1GWzGix4kWlXNky6b4AvHvm7HnGwSxQ4Lxkeym9eR7HZeGD/8feecD7WL5//EJFySgthexKlJWMlNIiIm0VZe+99zrGMY51bEmiFC0qKrRVGkZkVrZKREYp+l/vu9/9/T/nOc93neGcw/P0+r/+P+f7jPu+7uu+5ue67rlS//FHJFeuXJIUozLFCRDlC1NzzOlF5uzavSeBDI2SRGf87Thrhw4dknvuvlP2afZ/0uRpUuOeu6R06RvDypCkOphJ1WN2MZx8e8MNJSPa5//++6+88eZbsnXrNkUBNRZ3wCm5MtPJKEnZV8mlyRnPqP+bYGrqj9NJw+Q4mAcP/i6t23aUm8qXS3MH8++//5aYoSMF5y6Yc+yUMSm5z06n3XI6eSOjf8t3MDPICloHomXzJsbB9C+fAk4KZDQH85dffpV27btIl87tUyXL53QwUxsi+8mnK2XKlBkyYfxok71JilGZ1tycEcccLc18GRqcYs7srlu/RGIIJtXBjHYN3fenBt9GMt9Ix50a44v022fyfamtP04n7c4UBzPcvnHLmHD3J2cNUvPdyRnX2fas72BGseLAEUaPGS9ZNeu3d9/PckmePPLUk4/Js7PmyPffb5QnnnhUvvzya1N/VaRIIenUsa1cX+I6AZLz9jtL5K23l8rll10q23fslK6dO0jJkiUCvxFRLVjwalm16muFbT0pBw4clJdeekXKli0jrVs1U5jjq/LKgtfkppvKSeFChWT9hg3yzTffyvSp8cZAB/tO3dlv+/ebWpjDh/8IfN9OEWz6nBdelHnz5pv3tmvbSv89Tz748GN5sF4d2b//N/P9P/74Q1q1ai5Hjx6Vpe++L5s3b5XGjRpIo2caykcff2Lqbbju1kj3hx99ItQ1VapUQe6vfZ8sXfq+fLbyc7n0kktkaMwANbgvkuf1/tnPvyD9+vQ0zvGnapBPmDhFMivsd1TsUFNz8O57y6RJ46dli2ZmGQP1cz26d5ZatWpIpkyZtDZhr8SNmygXXHCB7NA6t3Llypr7s2XLGlhB5rdo0dvmfYULF5QLL7xQ3tR/T508Xi5Tuns9f8455+j9r8jKz7+UyxTK8d36DUqXlrJ48ZKQa3rq1Ckz1+eVfiUV1kI0nPVs3qyJbNq8WSbq/HLlzi1Vb6kk772/Qtat/U5Kl9FMgNYxAhkB1hoXN0Eu1/qEjZs2S+VKN5v5HD16TKbqOrL+R44ckUv03o7t20ju3LlCcmokDmab1i1k+oxnzXo1aPCEcYS+Vh76h8jjkAFSoUJ5IboPxGXGzOekQIH8snPXbnNftduqBqKSXmtR74E6us5zA7yE05VZ123UyGHyzpJ3E9AX3lqmNHnjzcVS5/5acs01xQzMm4z9bs0y5VYn7ccff5LuXTuZfTRZnbdw/IHBAd2OHDmq655dVnzwkUIfz5GJ6vR9qjA8y/Pdu3WS52a/EPJ9J0+eMvuVPVm4UEHdZ6slv9KCC4c431VXBtZi2bIV5n27lT/vq3mPlL7xBpPFBBYHH5GN+PrrbwP7oUiRwiHlgXOR4QFgvtHsT+CeyIJgPMTajVG+y6402qVrmzNnDiOL+HuoMdt3Rrs+9957l1lXS38i28eOH0skRytXvlleURkXqVyBjl7X1q0/yKgx48y8uJCDXTq1N/9GDlkZerPyej2VRdmzZ49CAyT9Vvd+r3hzecmfP79mCafLjTeUMnvrgOqXeM0aIsOAV5M5dMumoTEDpVDBggH+tDqjiSJZata4V3755ZdEcs65N0HDfP/9Jvnm29VyfrZs0rlTOylatIjRC5Y2RbRmeYfqqI8+/lT69Oom9yoqAtge8ggYKlkI5F2dOrWlhWYAkU1OB5N/A/Oc9dwLKkPyyfcbN5n7br31FiPL7cVaxY6KU3n/ldFj+387ILNmPS8lS12vc7xa2FsbdKw1a9wtXbt0MLKf/Y2c2bhxs4G28h1oO2PaRHOv5bPKlSoqLafqXvtHGqqsQ++8885S3RfPmv17UPcImUsgvYw3mMxDR76y4NWg+ovnydiMHR8vmfS/k6p7+XfPnl3Nd5zOQ7D1LKb0D0aTTJkzhdUlTq609bDnn3++XHfdtWbv9evbQ8ooL3npv6PHjibJpkHeIkewFdCtW7Zskw5aA1jiumtkytSZYeWrF18X1T0dCd+w3qC3nPqj1n33yuK3lqjefkdtm9JGZmM7PPrIg+JGrFh7jCDkNddeI6u0RrZ+/UdUF9VOBJfn3mD2wZq169T+e9zsJ/Qo+6lVy2ayRffGsuUfyF6VqdaGOXTosJHJbvmJzRCNg4ndwbvnz1+o61vc6PK169YblBs1mKBF5r+80JMOlLkkh+7wWbD3I0uXLH1P5ch/qLvbq1WV+1W3s4+54Ben/EXm3X1XdYOSsHIFPb1t248BWxNdFondx/tD2S3YVdgz2Oj16tU1JUMlS15vbPEX5r7oaZeyr5FV1qbmG6A60O3waauWTRPxVdK1w5n7pO9gRrG202fMUmdriwwa2NdstDFad9KhXWvdFD8Y4wwl37pVC2MoUFeCYKPJCAo5ftI0VWZjDFxv/IRJsnLllzJ+3Cj97UtjQPNboUIFFbf+sgrKdyR2eIw2CJhiRofxsXfvXgOBtBlMt1CKGRorQBS4F6Xap+9A4yAgdDJnzhyYpTuyY9+Lk4oxgVE+JGaE4CDQsOH6668zY/qvnm28CrVrjDGxQJ3d0aOHS0XF/q9evVaat2wndevUMgYLhnHb9p2lbJnSahh0VGNlR4KxMxinQXLw4EHzezlVDL17dVenMZsxEplj/MQxki1rVunavY+UL1fGYPtxPri/0TMN5LFHH0qwgnZ+BaLqvAAAIABJREFUOKq9dD579uwxRv8QpY/X8xhMvXoPkLFjYo0zwxozbq5Qa7pOBXvHTt1ktDpQGE77NODAnCvcVF5p3lYd6MmGRrEjhkjlyhWNkdWmbSczZpQeUJIcObJrEKCdMfQx8Fqr4zVODRWzfr27G2OKLN+NN5Yy7wxVKxaJgwlvrFcHmnk1a9rINIn6668ThlcQ0MOGDpStyst8c7DyOPM6rAZEz1795UI1xHn+xIm/gq5FBQ1+sC4Yd7Vr11C43WGT0evbb3BQ+to6xRc1mILDPmrkUDX6LzA1X9mzX6j80FVohBAJf5CpxJmgXhl6YlwBkc2bN28CiJ/l+WD8tnPHLlN/Fj8xTo38G9QwfVdGjh5r3lW8eLFEEsOdvbF708qD/Rr0ce4HaqeDyQOMNedl1zXS/QkPDx8x2pOHCCr06t3f7AdqY+y4qM3FEHDyu3vMGNlJXZ+cOXImoD9K3UuO4qhHI1fc+8FmNQjkwAdcyJHVGjBB1mLIOGVoFKI/Wbda6Jh7v7do3lRGxI4OyHgaaDnl+nlZz/OUTXtUF3jpjJjB/WV47BhPOWf3JrJkoO5jLuqSMY4nx481usNJG2e21zqY6zd8b/ZxUYW1EyTs1KWnkccEH8eOiw/UYO7YuVM6de5hZCP7B0N+guoyr/3jZVzzHfQme+0jDWC279hVxsWNlIoVKxje/k0d0SE6VxxEHCr2KnLEXb+GA2LrsHkXEOkJ2oCrV88uJihsa0YZbyiZ59a9Tv2Fjpzx7Gw5qDrPBk+oiatevZqhTSTr6W4E5s56Wn3rpUtwLNwX9y9a/LYJZv6ukGdKaLBVvPQfDmK0Ns2QQX1lxMix8q86O6wDAT1shJlKB9YYGyKUvCZ47KVzzz3v3CTxDfQjqMxaT1Q7qoQ61hvUmUDfoufcNgLzbd+xm2lah/1CvT7OzyTdB87gIXRdu+67kPZBi+aNTVD56NEjZj8cPnzY7JHLL788gQ2zfPmHQeXnmjXrAnW64WowCfiPGjVWxqk8Y57YHZROVdXeHNh6oegQzNaJhu6h3k+wOFT9qBtBYm21b1evMboWx81pa1555RUR2304+6H2sLV7CBhhw56nzTHz5LlYWirtnKhAq8snjh9jki8478giAjbYxYf/OCJDtXERwS7/Ck8B38EMT6PAHTgfz2lUFifqnnvuNH+H8YiWuQv5MW7J0gGbW6gC7NSpk8Yx5X4EWszQETJp4lh59bU3jJGPce+MpgdzBL0czNyaKWvZqp001PpML4XjnGK497qdPy/In9ugDiY4eJeXc+z+hnUwnRvdCXHEYW3avLVMVgcXhWAL2wurMd2/b0/Jqg6ovbygESjsYM8TeWvdppMQAcUgyKUNlFCQTqFvDQC7ppNViS7VaB2Zahzgyy+7zGSlRmo03v5t3ryXEzS9cNZKtGnd3DiYZHp7aaS7khpOOJUoCwQeSvGhB+uaSDiOFpEzMnFEz4Jd0TqYzgY0bqH68ScrA/Ny0xNBHYyWDTSa206NPec6oqCbNmsTlr4YuARtENw/aYS6tzq9+fPlC8o/XvyBEYpTzOX8PZiDGYzfWHtbv4nTavln5vTJJjruZdA5G5y4DUQnDbt362ycCi954PV+L1hnMIeWNb344ouMcefFQ0+rfOighhXBLEsnO5dQY2YP48wldX3c9MfB9JKj48ZPSrBnwskVd0djnJHWalQ65+f8G8G9tHQw3fs9U6bMMnDQ0JAOpnvvsE8GDxnuqTNCyTmvvWlpM1oNKIy7cA6mlefQHXQLgac///xTDd5hJqPEHrCGGQHU+Pg4yXPxxYEGUkOHDDDNx5xXuOyNkwdwjhljg6fqB/RcqOetY2jvZ76gRZDz1iG24w0l80I5mGQ6CIhyZdWAAMYydLG18G4H00sWujvBezmYTvkSru7OSz4Ek9n5qU/XrFM0Ng06a0zceENHa28QqGihNgh/A43j3mdOeXxEecdNhyxZsmjQZLoJvEfLNzgM0JzL2lGWP51/s3xHFpAxEDQFMQRqYLlmBXGO3eUUkeovL7vDOef8+fMFlZ/W+fEKkjhlnP0GdoGdp5MXmjV9JiQdQNi1a981gS6Ohu5eNHX+rZ/aYiPV+XXKCedej0SeO3mfZyOx+wiOk7QJZ7e4bfRQunVU7DAT7HfOhX0F8iOcLRbUSDsLf/AdzCgW3cJQLZSrfbtW2tjjUc3grUnkYCJc+g0YolnAkTJd0/PHjh03sAGcF64sWc4xUSccTWtIewkTy+ChMpjcw+YZNKBP2PrMjOhgYvBDSyJkefNeHlgx4GH33H1XgsxeMEEf7Pnqd9yhcJ73TGQbRw7YRi/Nmv1Ih0lX9z+7pigioLc7d+1K0DURAQQclN+BV4YyCoB+kBX7QKGcuXLllh4K3SSi1qhJS7lN4ajXXVs8MM9LLsmj8ONaITu4poSDaYWqc15uei7R+QWjZbGiRaVNu04JHEwLRwpHX/bW/JcXaLZytx7Bc5u8/voiE4wJFqBwKm/LH06nOTkOJhBzot9Aa4B9T9FmQeu+W2+y0RjM7iuUw0dwwknD9op46NKtp6c8ANLljqBH62BaWeDFQ/JvJs3kj/DsaBnOwfzrr7+SvD5uB5N3AT1yy1Gy/s49E4lB4lwLuz+dfGDnhWy0Dkpa1LF77Xec/FAOJpBKoNrOvdNKyyX69hvkqTPs/L3kpNfeDEUbrwym09iyPG1lBdln1s7KEP43kHHrfPEsRymQdXFe0TiYGOluPRfqeZAMZB0I3I0YPsQ04gJuSzbT7tlIZF44BxODn8zLn9rxvUqViqYem2wrGSU3RNa9nugat0xJaQczFF/cXKGCZmCfS7QXQ9k06Coy5U57w6l/6tx/X0gHs0CBAon4uqOWE8HnSeEb4PI0unHaUW7+dB6dg056X+HX77+/XKooumj/b78ZeLiXgxmp/grnYF6seiOYfovUwbTOpHOeTgeTAGIoOoyLG6WlKp8nkCfR0N3r+046ezllyXEwQS5FYvd5rbVXYDwaB5PA0XvKH3Tnjxs9wsDou3bvbdBZBFH8zuOROU6+gxkZnTTjcEpoa08UnCjytOkzFcv9mkzX2o8TmoH0ymDOVqU7UmFCk/RcIBStO0vpjgLnzPFf3RAK69Spf2XQ4GGBCEooB5PMJ9FDookwPxfjxZDDSHdeGdHBBLbZWeEnXpkX9/J5CXrq94I9j/FBFI9a0RUffCgDBsTI01oDS81KsDWdMD5OXnv9jWRlMH/SOlJqqYBT42hu2rRF2rVrKb17D5S2bVqEzUS75x0sq0tXyDbtOissspSB41IP6J6XNbaA9lATRpTOwoXc9Pz4k0+D0tLLGYqEvhjScWMnCDRhj5x7zrmekNZgGUfLH2RiCBBwJcfBJHCBg7vy8y9MXfS11xQ3MGf3XrJrEI2D2UnRD301O+slD7xEUbQOJrBKsgNePOTMWFk6YUCdPPmPrFMokJMvnOvep3cPdbKnJ3l9nA4mUe69e/d5ytFlyz5IloOZnjOYXvt9jBou0xXW53TcnM4FusYtm+rXf1hlxdZA5tCpM6iH79qtt6ec9OIjS6/p0+JN/XlSMphk7UDmUHeHc2BlCLXsFt0RSsVG42DScRreBnpu9Vy455H9QPR79uhiSlnYF5SuRCPzQjmYI0fEqPweZ/oxUG8H5NTZ1TPceqJr7FwsnVLawQym/5Jq01D2EjMsNskZTFAqbr5+6qnHNRDwi+mBEC3fRJvBpPwHZBDwZmogQzWEi0R/uYOItoOqfS9ZcuDawfRbpA4m5Spd1A7iAjXA3o8mg9mhfWuFledIYOtEQ/fTncE8oKVTkdh9tgQhlN3ipLFFpIXTrecpZHvEyDi5QG1ogv8cBUO/DWfJWYTuw1l7m+9gRrH0QF7Lan1PlSqVtMnBD9KjVz+Dx6aRBMbZOM1W0qzkD8VpU9fGZgZOAiRs9uy5pj6gjD5Pbd3UaTMU6vOEyXQBvaX27BZ9L412gIqhdCiAtsZHKAezWLEiBquOY4rC49w/6j4/18Y1NHZxRlvSwsHE+aFOoLpmpqhRBRLbTaNBfykkkkhROIgsECKgo+W1sQ9NWmjsg5LYr0e3RNLxkEhYsOeJin/62Uozrr//PmEUDw2EgIwFW9PeWttJUX+4GsxgGcwW2gmY2jBqQ2jwwFqN1eznkMH9ZJjWGGXRmtlYXUeiZjSz+PCjj/Xeh7WOZoI5tLhxo4aejQvgo9def9PUM9jGEdRK9e47SIYPG2TgxW7jBf5yOkhfasONHj37Sl91KqAt9TLUD9JYCsVJbV4wWnpliPheOPpWvaWygQyTDaHegYt6Foy2SDKY8EdbrRtlH1Bfdt55WQ19LewpWogs8CmgRP379TT1ilw4hG5IptPB/FgbouCUs/dCZQOp+wkmDxo2eFLIVjuvcErQDWGHBtDOi4fu1SMnqD0qpoZ6/369Ta3r628sNnW1RQr/x+82++eUE/A7DT2Suj5u+tNwwUuO0gQtORnM9FqDCS299jsBkekznpNtP/xg6hXJcqAXcNZYBy733qE5G7A+L50BrL6PZje95KTdmwQhaUxCIyvGRK06mflDiiDAwbS/2zp3gjq2BpNMD/sTqD41bu11z7XVRlZk+Z0yBL3Tq09/1Y0D9dm7TECWDOcdt1cz9ZvOK5yD6OR/kA1Wz0EvmqWROaQuMxi80PIExjm6GB0brcwLpb+GDxush8kPN/ueunnkJfKx+h3VEmUwvdYTXeOuEUxpBzOU/qMuNVqbhszsYM0Mh6vBDFXy4qUTcuXMGTXfWJsrmhpMG3Sg+R/7gr1E2ZJXBjOc/vKSl24Hc4LWS3IedTD5GamDCRR05rPPm/GyD7FDba1p7Vo1w9ZgYtMkl+4pUYNpZQwZf3fNppP3aYAYqd1HbWoou8XLwbTHVgWzSxcsfM00OiNTTxlaZm24RV8IP3sZudPkO5iR08p0wsTpozMs3TXvuP1W03nMwkmu0q5xdNsEDsX/5owtnATrUC7SzqSXXppHLlJmpdiY6BmbbO68l/T/5ktuVdxErRs3biCbNm4xzQO4HnmonsI3f5aFr76uDmppubP67cYQe187cd555+3mXXS2pUvcqlXfGCek3P8a4ji7j6LoiaoFe28bbTKDETFt+izTAQ3M/q1Vb5GZs2YHvlVODRyMUvt7jRr3yIuq5GkCwtio/aLLq/1GE3WGaqsBwtgxQgoVKmiUL5m7t9WgrKONgXCMX39jkXmeMXBN1Kzvt5pJe1jnjkMFvUdqNOmQFtFjVOOU0NXW2UXWPT+aDj304APGEKE20uv5Q4cP6d/Hmo622f9XuA2MkS6JGNzB1tR2keUw4Ru0I9oGbUxhu8hSa+WkIWNAWM2dO1/yaudD5kPN5XxtTFCmzA3aaXSb1NcDzYHM0UWNzop8HwF7nXa5Y31Pag1v7z4Dzd96aB2fl7MDL7EO76qwpUsaNXNk95pRF6MZOCKo1Co4+QYD0zlWDlZfpJ34pqqRe6k2nIGPGAtZJ9aybt3apvDdTcta99U0jpPlA4xOIHJEIb3oy3z6a7aYBlF333WHgc/RVfeE8igGDx3vyCg3bdJItm/fbugXjj+GaiOnA3ouGM17LrjgfNMsiw6aV+a9Qub/r0Opey958RtNmGgC8uaitwLSAaUCBInmOO6uhAQbevT4r74ag5rOsWTj2JsYWczRuR/u0izrs7qnvOSBUxxhHOOMWZpGsj8Nr2hW0ouHkAU0UCGAZfkLWVKlSmXj2Fi+8Boz2aOYmNio18dNf3iIPUBDDqccveCC7KZJSDRyhQCIu37NdpFlnyBXnF1knbR8Qs8sra5zPx0XWWKg8177nRovW8sI/IpszHiFCtJVt379R2W+GqZu2USww60zmmuzEeCnweQczc5wICnVuEv5kv//r/5Hkzq6sRonWJEUdOK8SWHdBEeXLH3X7LkmjZ7WzpUrtPb9oJxS+DgyfK021YD+dK5dvuKDRDKE9wAvQ6fRsZh1d3eRpRuolUc4j9cUL270ABf3Y0ADa3Xyf051QoaNGCUbteaPBnTAI6mN93qe8VGSwjdssw6cYxyMaGReKP2FjiRIOV73FF3DyY7Aw3QSbaq68CMNDtp9FWw9nTraSRPkh1vfunUJdXcWjQDdnHMDcv+YyvOCVxcIyhfUjCbFprFdZEE/0K3ddpGlppN97Fwztz5H589S+erma2Q2HVDD8Q3vw+l36g9sLeaO3C1VqoTp5h+siyxZP4ISdC29Uc9OpdsuNgz1wUDQLSqA7/ysXZnd+qtu3fs1YDInpLwsoDRHxlkbhv08fvzkRPKzgQYV161bZ8YdjIedMg5bklpVHGI6NBNM+viTz0wAFF7A/oSGXnQ4+Pvvnro4GrrbLrLu99PL4i3d8wHbUhvHPf7YQ4n6ilgZAzSZ5lOvakDc7ncagtH7wO6Xtm1amoaR4ew+nmdcOL9edgt2oFMn16p5r5H9tkOwl13KviZjOXjICIN8sFceDXoP7N/LlDH5V3gK+A5meBqFvcMrKxT2If+GdE0Bf03T9fKk6uDIKJNxISNBTaR13MmW0OAJg82/fApkJAr4Z4BmpNVK+7H6+i/t18AfQdpRAOeTTDFlZiDOSGQQVBk6fJQJXrubS6bdSNP3l30HMwXWxxfGKUDEdPYKf03T2YKcxuGgWHAyLRyQT3McAhHSkQonDNXN9zQO0/+UT4GIKeA7mBGTyr9RKeDrP58NzmYK2HpXEAmUq3EmJk4nmW/g8BzN5DzT92ymVai5+w5mMjnDDWl56onHPY8ySOZn/MdPIwX8NT2NxE6Hn6KjLYdir16z1pxrShQTWGzDBvW12D9hjWQ6HL4/JJ8CCSjghlqfTniwvxQZjwK+/st4a+aPOOUpQDkJfVdoSFVCSxf27NmnsNnyQi8Dd5lMyn/9zHij72CeGevoz8KngE8BnwI+BXwK+BTwKeBTwKeATwGfAmlOAd/BTPMl8AfgU8CngE8BnwI+BXwK+BTwKeBTwKeAT4EzgwK+g3lmrKM/C58CPgV8CvgU8CngU8CngE8BnwI+BXwKpDkFfAczzZfAH4BPAZ8CPgV8CvgU8CngU8CngE8BnwI+Bc4MCvgO5pmxjv4sfAr4FPAp4FPAp4BPAZ8CPgV8CvgU8CmQ5hTwHcwUWoL9+38zh8R++ulKaa4HLHPIc0a//vnnH1m06G1zPEOhQgWlf79eeph8tjSZFgfucnDxBx9+fMbQN00IeYZ8dPv2HeZAeg6WHxUbYw44T87l81fSqPfe+8vNQfenTp2S8WNHyUUX5Q76ouPHj5tD1JcseU9uv/026dihTdI+mkGf4jzVF196WX777YA888xTkufii9N0Jt9+u0amaLfkn3/+xRzJU7hwoTQdj/vjHA00Z848+efkybC8ldSBu3nykYfrycJXX5dCBQtKjRr3yDnnZEnqq/3nTjMF2F/Il+++Wy90wh03dqQUK1ok0Si87BrOOfzoo0/ktdcXyYbvN5qjKR5+6AFx64VcuXNFxJMprZ/sJKLds999t0Fmzpot23/aIXfcUU2aN2sk55577mlemZT7XCRrzPouWPi6vPbam2lut6bczDPmm3wHMwXXbevWH6Rlq3bSqmWzM8LBhDTHj/8pAwbGGCoN6N87yQ7m5i1bpX2HrvL4Yw9Lg6fqJ4nqp+Mst2PHjkl/ne9fqqxihgyQHDku9BwrZyKNnzBJvtDzEuPGjJArr8ybpDn5DyWdApxV2bRZa5k1c0qyHUxGkRr8FSnfR8p3kVDrs88+l85dexr+vUMduWivaJ7/999/ZUzceOPox0+IS+RguvdJVjXkWrfuqO3eb/J0MMPRK5qxRTvv1LwfOs189nnZ/9tv0qVT+3TjuGCIEbibMmlcunMwWY+4sRNl1Vdfe/JWSq3XbwcOJOBJeHb0mHFSvHgxqVunlud5d1Yv7ty1SyreXEFWrfpKNm/ZJrVr1TRru2Tp+9K+bctUswOOHj2qwYoF8vIrC+XokaNSq1YNM84P1Um6v3ZNPVLpCT0Q/oKUIlGS3hNuLyfppSEe+kSD+1OmzJAhQ/obJ7D+449IkSKFPZ9w2zV//PGHtGvfRbp0bi/rN2yUL75cJb9p0gDd/ueff0qLVu2lZfMmZj0j5cmU1k92IpHuWXRKrz4D5baqVSRnrpyyYsVHsmz5ioj0Qjj75nSvrZ17pGtM4Khf/8GSOXOWZNmtKc2jZ9v7fAczBVc8NQzUFBxekl6VUg7mPo2ST5o8TWroGUKVKt2cpLGkFn1RBIcOHZJ77r5TTpw4YTIyXE8+8VjQ844wGN948y3ZunWbRgUbG0fU+Z4kTTCFHiJyV6RoYbmhVMkUemP6fE1KHwaeUvzl5INI+d6L75LKTyj/mTNnS+PGDaV4saJRL160z4cyuNz7hOhy67Yd5aby5TwdTC96Ofk52rFFPflUemDnzl3StVtvgwK5Ts9USy8XtAV5cyY4mEmVewcP/p6IJ1evXiujNXAyeuQwueyySxMtF3pxlDqhnClK5pc98M6SdwN0ZCxcqYlkcjq5NrhDFq59x67SvVtneezRh047myVF9qXUIKfPmCUrPvgoomCE267ZsnWrBivb6LNjpFy5Mgl0+6+//hqxg+nkwZTWT5ZOke7ZXbv3SKvWHeSZhk8aPoxGdoazbyLVaym1tvY9ka5xStmtKT3+s+19voOZgiueUgZqCg4p2a9KTxs1NejrjPIlxxhIqfckd8E4VN1GYpMLG03uWFL7+ZRW4CnBXynFByn1ntReA94faUSfe72M+VBjPFP4+d33lsmCBa/JKIWi5syR43QsS0TfiNRYjehlqXBTpLyVHD7x4smff/lF2rTtJN27dvJER/z9998GUlmxYgXJnj17IgcTiOZBLesoW7Z0KlDlv1d6OZhWhtW49+7TDkFPa5kVKa84acf/Bpm1fv0GeaZxC080jFsvBPuOmwdTWj9F62CmhD6z30zrtbXjiHSN05PdmmoCIAO82HcwI1wkJxafzNb332+Sb75dLednyyadO7WTypUryo8//mQiXQj3gwcP6u9rFGr5p4EkVKhQXn7//ZBM1ZqX3RpZyq21StyPAsul8IWJ8VP1nRulXr26BvZSsuT1kitnDvn4k8/kwXp1hBrPVau+FqAcrVo1FyAyS999XzZv3iqNGzWQRs80NDN5+50lBnt+zbXXyKovv5L69R+ROvfXlixZMgvwshkznzPQn5Wff6lQmvtMlu7w4cMKc5tg3k20dotCfTpofVQ5VY5g3p0QWd4z/+WFsnjxO0Z5fqPQOOA5jz7yoIEj8H0ye4ULFTS/5S+Q37wj63nnCvCGPr26mWgaEAx7b8GCV5u5NdGMS+VKlRRK9lwiGpUsWSIshHHPnr0ydny8ZNL/TmrdDjCJnj27Sr6rrjS0p97ot/37TU3P4cN/yNMa2QPi+ooafjfdVE5KXl9CMBzefHOxlC59o5Qoca3MmPGcXKo0aaQ1U9Wq3SqzZ8+Vl156RW68oZTs2rNHLrwwuwzo11veXPRW4D1FixSRXQqdYn3at2ttIsk7du6UsRrlvvLKK6VN6+ZyySV5EnGeszakePGiUkBph2G6d+/PZqysFbUiQLGJnudU/uBiLsDusig0i8zVGzr+OvfXkmuuKWbW+MOPPpa33l4ql+s8tu/YKV07d5ArrrjcQHyp0WigcCqU4dfffCv/6Pwtv3qtEWPYt+8XmT7jWaFeqbXy4pEjRxRmN8vwfNeuHaXg1QU8dxVRUXhw5qznpYhG/dlDGGhNGj9tamtn6d9Llrpe65+ulmXLVmgtzCapWeNu6dqlg4F7HVEo2PNz5srGjZsNJJl3Ych5QWT51tJ3l2lNzZtSIH8+w4udOraVKlUqCXwSN26ieecOreUsV66sGcMeXU8nFMruV/Y+c7zk0kukY/s2klvrcCLhJ+a4Q+n90cefSo9uneQvzY5Pnjw9ET+9+OLLZq3IcjGW1q2aqQx4NcBPl+TJI2vWrtU9f0z69e1p9uWHH34i4ydONnwBjO+8884zNIc3YkfFGcje9KnxCsk8EJauzsVKyvMo/Y91jsiBT3VN4Cm7bsuWfWDW+4ILzjeZBS4ymAXy5zey5kuVUUTamcfdd1WXyVOmKc8vN3KidJkbE/DzxVqzuH7DBl3Lb83cCKBg1HnJrhKaJZwydabZP6ztFs3qImOoN+zRvXMAUhih+E/2bRMmTpG9+/ZJf12/rFmzmr02Uf+WK3duqXpLJXnv/RWybu13Zs4DNMt5qfJaasyNd6KD2EvILjI+55xzjsm8IYeXKrTz+RfmGVkIOgO527xZE3WiLoh6PyGrnJdTh6LT0AeZFdY5SrOEn362MpGM4ttOgxIIqJf+zK7ziFTu8U7qhZct/0Dmz1+o2eTihl/Xrltv5KutCz6surBLl55Gl0cSeHRnMNHXY8fFG1ns1gH/KlGOHztu5HcVtRuWqJ6A1nXq1JYWioax8oW5eskeS9NgGcy+Cg0k82oDjNHS/frrrwsqp1nTaGWf1fnJ4eeTJ09pL4hXjN1yme6N79QhHBozMFBjib54bvYLsltle41779JSngtk8VvvGD2NA3lAYdDxiqCipwT64nrlb2vXPP30UzJXUUtWbwJx/lYz2PA8Mgu9Fg4iix5y8yB6sFWbjtJOodJkD7/++lu59JJLdNwDDHTX6le3boZHnVeoPUv23EufofexI61tU7hQoQSyM5xecMptt33j1Gt2bUHgBLMLlys0N5xut/NlbwaTQV988WVgje+reY/cXu22QAAHfU99KvYtdtPOXbuNTVPttqpG/vN3p30NioRa1LfeWmL4oXTpG4y9hpy2PMO6o1uQL+gNbMNsKrsrKwKvfv1HPaHzyVYUZ9gLfAczigW1EaEbbywlA1VocVGvh6E8OX6sYUAEkf0dodin70CB+YcNHahOyNvxKdiMAAAgAElEQVRm84waOdQILzDi2bNfKL17dZU1a9aZCFq7tq0MhOo8Zf48eS6WlgpxQFGwkTEEhsSMMIqZhhoognlqnP5XQzPeOJHtO3YzMKyKWuMEVv95rUWYpGPbt3efdO/Z1zgP/Eb0dcjQWKOIMAD/1Y09ZHB/Y3TwzpnPzjZGR341BJ0OJkKY701UKEmJ6641BfFEeptpY6OiKjSps4yfGGc27DvvvCsjR48172HsTiGNQzZZ6yWApBQqVNB8E4Vwx+3VTKMkLxphgDvf4Vw6HMqRo8eZqDEK5djxY6aupnr1amo4PC4xOlfWh99w5FgXBFGd++8zSsDWVzgjX31691AjdbpRDOPHjTIG8dp138nr2ggAIzV+0rRAfZBbCTFW1o56GBoGEAEcETvG/O/86vAEu+z3v129xtARmhIwgM9ihw8x8B0ylBiiOJVcOJurVbgyRhwaZyQWock4oXO+fFcZp3Llyi8T3MvaUfz/118nEvArRpjXGsUon8QMGylXqZPXp3d3E1iIGztB7rrzDrPuwS4UJc5F/cceMUYbcCr4Zfq0iWooFDV8tn7D96bhCEEQC/caFzfSOKLDR4w2DVLgUyDJNAHheS8H08KDemmAAX6HF6mlueOO26Rr9z5SXunIWtigUKNnGkgFDTJY/rrvvnvN9wyv6BwxyKE7e7tF86a6lqMj4idnFLm2Kn3o5MVPGKFDlaZc8OjevXsT8DrjHzBoqEydPN7QGJnz6mtvGOfbOpeW7s7IuTWkgtH11ltvSbRc0T6PcU0jMNYNB965brzf6STwMXggqzrEsSNiTKAF/h4cM1yGDxtsDEbnHndnAZz/JgBEjVEw2WVlDg55717dNTiTzewV3hE/cYwGXC6LQvon/VbkTszQkSaQ6GxsBF3IasaOGGIClN9v3GRkKbxYT/dHSs+NMgB4H6PUBKRUX8x54UVTEoCM3qM6omOnbkYnsG779v0sbdt31n1RXh5++EHl/84SzX7ygmja/VC5UkWpXbuGliYcNgHIKQrT9ZJRc+fND8jYJUvfC6s/rSwIJfeQraNGjZVxKi/RYcwTKGFVrVWz62PlMIG4SJpRuR1MuCWUDkA3O/cMOq+TOrQEi6mfRFd4yZ6OHdoG6nftGKlRxeBGRuF4AY+F53HI7RUN3Qli9R84JKicjlSXOmXfPffcmSx+xsDv1XuAjB0Tq85ZIQ1wzpKyZUonyC475Qx73d07wkuuWXnrzmA63xWJg8l7gskqAuetW7XQJMF+s58Yd9cuHU09ZDDdbGHZ4fYsNmIk+gx9mxS5buuf3TRwZ0fh5WB2IcHuULrdqYOwbYPJIHh/ggZVvWqy16xdZ/Tz4IF9jewiQNSzl9qzii5wZqid9jX7o1GTlgH7wWn7sYfQ8Vmznmf0P8kK9ue11xRXefD/ezDpWuHseNJ3MKNYZy/IAcZUazUKRqtxhTPgdoCcggrnjUgPmZOfNOLVW52c/PnyBYVoeH3PDRFwCg0yikc0s8mmIttBxG45ToI6mK+/sUijf6sSGVYYqi20MRHGNhFcLuffHtSMqhXUGLODBg8z9+AwAw0ik8pG5iKy86x2cbP1PIytafPWMnP6ZBOVtbS5VyOMONc4NPY9dhkwxoLRyG10u5cOAcGFUMCIYFxEoGm8QPOlhv/LAjqfc9PYDa1A8TAHnBwEF8YY3R9raGYtlBIiOokzsXHTZmN479mzz0RIyXaH6uLmBe0ArtW6TSeTVbi1amUTRMAYs4LZ8iB/g7esg2mdi1OnTsogFbznn3++CTrEDB1h1oRooRsWZOc0KnaoGb/XGkE/FAq0gLfOU3pPmDBFunXrGBL+R6AFvkT5Yzy9suBViR0ZlyiibJtJOdfGOHYavKFBlOXTUBAk62DmV6e6i/LtlXmv0Pn+a6BQrOdkDcjgeNoGH4XVaGnw5OPSTh1Wgg32ezjfDz1Y1ygYeJbak06qYLp17x0RP7n5y+4JNz+RHXcaRG5et/ArHGT2KoY3RghZP/cVypCiC3Q46FS0z7tlUihIGWN112A6+fvxxx5SI6xLIOATysFE/oSSXcgjtzxOC0hoMGfFTTcnVPNerVVP6bm5eY+1sPSYOH6M6Z5qmjX9z/lGho3UbDh/69O7m/L/ENVXke8nm62NRN4Gk1E0rbEGZaT6M5Tci58w1shh9rPVPV4Q2ZRwMEPpABBLTkPZ6lGCYG3atJAuXXuZoK1b9kwcP1oDFbkMSd0ZTOQ7a0h3bYLW6D3rZAbTc150nzFtkiIqinvK6dyacY9Ulzq/ea0iqpLDz9g11EjW0sAf8o9gDQEkpy5Nrw6mDXp4OTDB+N5Cq0PtWewsstOR6LNgDiZ85KVv3c2MQjmYd99dPWADetmFBCxGakAn1Lf4zSlvvGQQf5s37+VEDiZ2BYHzjz9ZGZBdXnac29Zx6xbnMwR8u3TrGegVYH8DJeYl1xIpYf8PhgK+gxkFI3gZZpZJBw3oEzBKbTaMV7shPvNfXqCRzd0mk0ImDKUQrAYgWgcTWOf7ChV5X48OAHpDx0IgEkT9Zj8/V2EDuxIVwDvHb6FAzjqOFmpsW8PXbjrrFGOsOpUcEESijEASgGgQlV6nLcOJ0B9SiKo19jCmMTKd77HLAPwmGI3COZhARciEEhGvUqWi6ShH5qvqLZWNI8UaueFO4RzMEyf+MpErxtq+XSvTqAgFh3EfysFkPjSKaK3Z0RE6/927d8tVV10lt2iGJ9Tl5WBaA4gxEP0cog6iM2vnXEOyo1aQAsOBzscUjnV7tapGIXNlyXKOgQiS1Q7mYMYMHqABkAGea8Q7bHQeZ4/MKPN79JHQTSVQBMAUF776hmYoi5rsVZ++gyJyMO28nGsYysG0cNzRY8bLFoWfobDZZ2R6+w0YYiDEefNeHlgK4IFkUdu062ScG/u92xRic921xQP3MeZ8V+UzxlIk/OTmLyLSXvyUQ+vyQjmYzIeo/fLlH8qwYYMU3rfAZLq8GpBE6yC6+THa55PrYDr5m+xNB82iWRkaysFk3O597ZRdoBMyqoPpJbOimRu0Ye57dY9zwStA9uB9p+ywDmYwHWEzcwSSyPRFs5+OH/tTBg4eGmAvvnvxxRclWBO79sFk1CsKFbeOGM5SJPozlNwjS0mAzal7UsvBDKUD3HvGqUebNn5GA11dxEv23F+7VqCTuxdE1jqqZKOdWXq3HApFd9Abe1WXeslprz1nF9j9Dee/veR3NPxcoEABU1IzQZ1ngnwE1nqpE+086icjOZjWlgrG95T1cLE/g+1ZHEyQb5Hos9R0ML3sOSdvjoodJuO0dIkrmDPLb178zN+d6ADKr9wZTK/nkutggl6jDIhExUhF2mCXduzcXVq2aGJsW/+KjAK+gxkZncxdoTKY06fFm9qAYBnMcXGjFD8+R37Smi+iPOeec24Cg9KryDxaB/PPv/4yWRbgs+D43dFp6heAy1rh9Zfev3nzNjWqO6ZIBjNG24O/p/VTKz//wtTzACcA+oUT7ZyLjXgRrXU2vfjjjyMKyZxu6gS9aBTKwbRF6NSrAV+lntRmSmw2AGcI55CL7B3zxwBzrpmXg4dhj2Br1vQZ+fXX/cZYw9gJ52DaOp5zFQ6IY9Je4c8YWKGuUBnMShVvUmhnWV0vhedGkMEsrnV91BGRMXRnihmDl4Nm5wQcl+yie42I/FNDBiQZ2N+2H34whuszWscS7hy9zZu3GFoDOeH4jGgcGbriEsEGbmTXMJSDiUKAB65SRY2jjxKGdhUqlJPuPfomoJ+XgWS/11azCTZjau+zGf5I+MlrD3vxk7vW2YvXgWebKL4GB6jlAdbshMHZ8UVDV6/6smifT66DaTOY8HddrUMDWh6Jg5lRMpgWIpsjR3atA24XWLPTncGkHrWzygPQNjbzHWkGk7ox+g1Es5+85Jx7P1gZGUxGWRpFoz9DyT37PcZmdY+Xg5ncGkw792A6wL321jEEffOI9jNo07azeMkeJ01DGdbIisnU1f6vHj4auoeS03bPRSv7kpvBBJmTJUsWPQbpIq0b/lAGDIiRp59+MqALrCNinY/0BJH1ymB2UiRTX0WwBeN7u86h9iwO5tZtP5g97bQHvPRZajqYaZ3BtPKVnijWvk2ug4kj/Pvvv8soLbsigI7dRtCvUKGCfu1lFD6T72BGQSwrpBGuTymcjhpLanpoIOHO0lnDzSoSIsSTtMEHWUQgk1xkMnCIUiqDeUCLkvv2G2zqtID4YcgCiUQQkcXpoTWYPXt0NbAbHIfRWsB8vxqrs7RxTUrUYFIT1a59V60B7Smlb/yvFg8B6obl1a1b25wJx/iotSSrR1MEIJknT/6rmdf9njQK5WBaRU7NDA4MNRsYqtXvqGYa9FCngHNENIp7qP/7XB3umnqYNlkru6ZuQ5+xW4WLUT94UF9TH+hWaBZCYt9jDX+gpNSsYCzgGPF36ukmxE/RzPKIwLssG1rBCCQIp5COk0BgbeMG6kYjqcHkkOnbNVMMjWlMRM1sGa3bpE5n6rQZWufzpIFpB8tgApl7VaOn7jUaN36SaVpA5ox6ibZKO6BY0JxaQArte/bub/7tztZaB4kmJkCMoUO3Hn0iymDa2knWkBoxmqCQraZO0qsGk70KhJdzzQhwcFYjENmHHnzA1MHgbHbXxjs0rWAe+zVwYGGxODd8j/2ZJXNmUysIxJvmQjRMorlR9579IuInW+PpRDV48ZNbIVped/KTDaKsXPlFoBbTS3xF6yC63xHt80lxMCknsDzj5G93hsuOBX52ByUircF00j4tILLQl+YRu7TxhPMs4VAOJsGDSGowo5kbqAPgx8WKFTE9BM47L6vRX5RRhKvBJONPk5Vo9pNX8MLt6NjMfDAZRY0oTkOk+jOc3Gvw1BMmWIhcszXDto8AcszWW9qgB/O9vsR1hk5XXH6Z1kg29Dy6yqsG0+4rLx3A/TTGwiBGHzGG9ro2bVW23qalGMFkDzoks8okLi8Hk2YzbTUAST05gVZbnx0N3W/SmluO1PGS0/BOpLrUKfsircEMxs9AQWkERS3j33+fMIF0GqI563zd5Ug2AIq+oEEYeo/GX+4mP172V3JqML1kFX00nDKePhkvzH0xqG62TQDD7VkgwqZPRxh9llIOptVHbr0WSQ0mPBsqg8nvSa3BpOYa+7avZh6ZK/Yfep7mRsHsa2uPdNfGhDyzbduPBj3Dfu+tPU9o8HP06BHprE0R6RmQOXMm7f2QI7D/onAdztpbfQcziqW3QhpYw1133m6gh//qfx0Urw38kE5V1JWVURhjG+2uCUSV7prATZ544lED04uNjZMTWmdYVo19mqMQjWugxv66deu0c+YHcqe+t1bNe6WUnmEY7n23Vr1FG/TMVkjsCvMcTgMdKenkeOMNJbVZ0LXm37W10Uwz7U73ySefmvHQuY+OmI01E0eGkawcm+nkyX+0yc+FgS6yN2hHT2C8M7ThD1cTVa7AZ3A8GGupUiW0C+TXgS6yOK0jdH408LEXHdkefugBY9xTH2JpU0I38dx5L5lastxaU0KUqHnzxqY2b+DAoYlo1LRJI9m+fbs6zK8F3uFuAf+eQoNjtTkCnRkR6NAdx5oaADqJ0jl01apvjKFAsxyUNdm4UdqIaLF2EwNWzLmBr2rnUTtf2/EW+KIt+EZpE1l0ru0j2gSD7CvvIdKFE2a6malR10FrJvv26RFogIPR3LlrT9OYyX0mnlVCy1d8YBQoEWg60Nm1wkG1XWQv13ngcNkuskU1y0dNYX+N7pK1u/uuOzSz2EC7yS2QRYuXqFOWRy5S2lDoTmc06hYs7/A3AiXOOQF5pXbXvUYIYC4L93xI63RxGLnsHqEplbuBDHODRuwR1r+MQrpp3EHHYfh1vsLhLN1pFgOs27mfcubMKcNGjJKNWjdMgyugcDiR8D7jp/usveiMTIMimh4Bz8Jg7KyNTWhMRE3ZSM3OHtJ7LtJuzqxXrftqGoXv/h4dWenwCK2v0zoivoOzaTv3heKnm5QHUUhLlr6bgGftGlt+Yk1xfJz77F6tHQZW5OYnnPIFuo8wjm0tllOEYWDadcVJvqZ4cbOGoejq3EfRPk8DGGD5VsbV0IANMsfS0f078CKMN9AW1IpDf8vfRbXBD83FnGtwdcECAX6uqBlOZAwddO2aZ9fMhpfsolbQ/S5oMHHSVA2CrFaZVM9A+b0gxlGohIhvRV48q0G1+Pg4A+tzyw8CH8i2uXPnS17lUdASBOlScm44c/D+UA14HdCzH2kEQ3dfmqtBD5AZBIjmvThfbtDumxu04ZbtIkutWDT7ia7m7i6y1BE7dRq8QHMa6rwx/t0yao82uopEf3ZRA/Dmm8trf4DhYeUe8yHIhhwi+FqgQD5jnNOtnWAodCe7i/E5eMhwidPAMEHG3tpMChnQQ5t/8G97MSf2F52Pt23bprr2PnOwffXqtwfu8dIB7AE6YtMtvrQGg+lki66pWeNe08THdnP2kj28mIzniy8tMJ1COaeR77IXvtOSlLt0/OhcAmtc0dIdueolpwkK0eQJHR1Ol3rJPnR8Uvm5jnbKnjVrjmTWxlTMkwuYKbKYy7mfHtQAOo4QXZvpw4DMoKkUupb6VOSIUy7ShRsZZO0vfrMyje+iY1ljbBe3PAPST1aXy6l73bIKxxmd7JTxrNOzar+5+d7ZRTbcniXgQcfUcPrsTuVHAjXo+0j0gnueTvvGa20ZM11k3XYhzcreUpvIOW8v3W51kO0i6yWDPlv5eUAe2DW28pu+HTi5UzWAQNd/7Dv2Dgg19/piX7M/0cMTNdDPHiLDTgATmbdGu3lj6+LkDxoyQhsL/hbYy9gSY0YN1/v/v2wmYiVwFt7oO5hRLLoX3C2Kx8/4W8kK0iqczAQwXLKBGItkmpxwnTOeEI4J4thMm/asOSLDKiKU4UcffWqiZE5jhce8ILLplV4YORgMzTTbYjtyYpiRqQcu7ayPSa9zyGjjItu3Q4MWbthuRpvH2TZejqYiOo5RHK4O+2yjTXqbL81G4idNMQHgli2aBrq2JnWcXjrAnb1O6rv953wK+BRIeQqAFhquyYqSGgjn6EA6btvGnJUq3mwQaf4VngK+gxmeRoE7fAczNLGAHeFkOrMrHCVBZGmkNrrxyrhEQf4MdSuQ3R3bd5oMKrWeFspDnSlwq6f06BQyju4rIziYBA42bd4sR3QuX2rTnrZtWhojDMOM7BlZcTq0+lfKUYBMLJF4mnaRnbAw7ZT7gv+m1KQAmYjX31hsMiODBvbxgy+pSexkvBvDctHit01GEcSDzZAl5ZXBdADv8h3MpFDUf8anwOmhgO1CT+bZorPYz30UyQCK75677zw9A8ngX/EdzAgX0A0zeeLxRxLAYCJ8zRl9mz2YfvWatQZKgmMFnLRhg/p6pmeeM3ru7sl9pjBl6p0QRj201o8mBVxAQChKB5rrvvi7EyoJLIVjG2zmM70QEDgR5/XRyIkzMamH5MKIBqriNbf0MvaMOA7ruANVpr7ZefxARpzP2Tpm9j4BmRUadOO4HRrm+Ff6ogA6DPg2DftsrWNSRxhMB3jBOU8XVDupc/Gf8ylwNlHAdqGnLAA5zf/RF6GmwmsppUqubDhbaOk7mGfLSvvz9CngU8CngE8BnwI+BXwK+BTwKeBTwKdAKlPAdzBTmcD+630K+BTwKeBTwKeATwGfAj4FfAr4FPApcLZQwHcwz5aV9ufpU8CngE8BnwI+BXwK+BTwKeBTwKeAT4FUpoDvYKYygf3X+xTwKeBTwKeATwGfAj4FfAr4FPAp4FPgbKGA72CeLSvtz9OngE8BnwI+BXwK+BTwKeBTwKeATwGfAqlMAd/BTEECc3zDrOfmmMOOObB83NiRUkwPD/ev00MBOn9xTuBrry+SDd9vlKZNnjFHOrgvDhOfMm2m/PzzL+ZIlcKFCyW4xf2epxs8KYcOH/bX9fQs42n5yoEDB/XQ5mflgw8/luZNG0kuPbB7zpx58s9JPWpl7Ci56KLcp2UcGe0jHBo/MX6qfPHlVzIqNkbKly/rOQUOY+cge7oiFypUULvf9kp05mtGm3tSx7t9+w5zwPvX36wOSbOkvt9/zqeATwGRUHr9+PHjxjZbsuQ9uf3226RjhzY+yXwK+BRIZQr4DmYKEviTT1fKFG1rPEQPmcdYra9HmRQp8t9Zh7So/3b1GnnppVfkXD2646or88qatd+pUFxtDk3nAG4cm+83bpJZs54391xx+eWyVu8pXfoGc1xFpkyZ5YW5LxpBed1110rP7l2kVKnrZd269TJsxCi59JJLpHnzxtpi/VJj3H3++Zfy+6FDnk4UY+IA6FGjx5ljNDhG5ODB3/WstkWycuUX5v0cM/Le+8vVMDxfje6RxhFDUHMW3yeffGbuOXLkiOzctVuebvCEGpvl5Budz7jx8eYcMeZkz3/kLMwX5r4kLXR8te6rIRdemD0B5TkGZqo6fUeOHJWTauRnypxJenTvHNV5cbyjnR4N0qVze9m4abM5d7OWHhOSKVOmRKsMfXAwpkwaJ1dccbn0Hxgjf2mAIGbIADNH53v2qSO6Wp1Sr3VNQfaJ+FXfqKE6R/ng/fdXSO3aNaVPr27mGJSjR4+aM0cXvvqG+Xf9xx6We+65Uxa/9Y6u6Zdm/b5UxwCesOvJRzkGI27sBOM0xE8cI5dfdpkZC/RkzRYqrbLrenFsSpkyN8izzz4vH338qdx55+1SVPmbNeNomnzayvuZZxrIddde40nziCd4mm50n2vrn00XGeG/+uobeaZxC5k1c0pQB5M3sY/69R9sDqwf0L+3yold0r5DV5VlD5tjOlLz4jxD557OkePC1Pxc2HdzPnDTZq3D0izsizLIDRzR0blrTyNP71CD3nnZY3e+UJrEjRkhV6ouDHaFek96JwXHOZ0ufk/vtDhd43PqdXfg+LcDB6R1645ys57RnBwH06l/b7utquq74mqznNIzwL+U/PnyGVl3/vnZzJSD6Vb3fvDSv/aeUHZZ/7495WO1xZw62n20GcdboeuwN3/99VcTeL/7rurC0Thr132ncqmNOaf81ltvMTqfeUybPkuKFSsi7dq2kkJ6HBl2xeQp09VeGq923zUJljOUTVixYgX/SI/Txfzp8Du+g5mCizJ9xixZ8cFHEj8hLkEGBCHDb6+++roMHz5YypUtExA+U6fN0LMD/zYCD2euT99BMlAFFI4BjhGG0pChsbJ581YZGxdrnM5RY8bJu+++LxMnjJES6uStWbtOXnnlNenVs0vgvEU+EErY8jvnca1Zs06/3Va2b9+uBkEvKaPObPdunSVbtv/Oady69QcZOHioGVOePBdLLz1o9l91lgcP7hdw/jCeuvfoI083fNL8H04y5yTerYfRdtHDqk+dOmkc2dtUgFWpUikRxZkj782pRmCf3t2Nw4KDd606Kt27dZRzzz03olWywjJe6RIss2JfRGZl8tQZxsHMl+8q40hx4ezjnCJ07XuCrWtEg0rmTYyzSNHCckOpkgneZI38c87JIv369pK6dWoFnDrWneuhB+saxQBfkanF4d6372dj9OO8WwVsHfP1G743c0bROJVb67YdEyhOxtRvwJAExjLZ+/hJU5XH35DRo4dLRVXi6f1KSwcTnp/9/FwThGJdUvpiTx7SQEJqHAgduYP5pwzQwA0XRhcogEmTp0mNe+6SSpVuTukpJ3gf57E69zTn8ablFSnN0nKMKfltnKuZM2dL48YNpXixokaPWX7PmTOnvPHmW6pbtknzZo0llPPvfs+vv+43QVACFOnxvF3nviMwebr4PSXXLiO/y6nX3Q4mjhq67CYNhCfHwYQ+dj8PGtBHHnjgfkOy77/fJC+9vEAD9p0DDmYo3WrpHOqebdt+CGuXXXTRRWZebueW9x/+4w/p12+wtGrZVNav/97o7enT4gP6GVth4KCh0kT3Kc4kNudPirgYqjYnNh7BZmufLVu2Qu2xTsZGshc6JhKb0CvIn5H5zB97ZBTwHczI6BTRXcEyIDiArVp1kIYNnzDRI+dmw4EjYkRECafqirxXyFDNgJKBsheCq0WrdibzhzPIga9t9d5riheTbuqAkTV99JGHpKg6Is4rlLDFAIsZNlLuuvMOqXBTORk+YrQ5BHxy/FjJnz9f4DU4xxhqd9x+q3ymmc0RsaNlwvgxcovDUeSekaPijCODw1ZMDYqZmuXCMQMmfFLhct+t3yCNGz0tOETua/fuPWbuZF+hw/Hj/xmmZDzcznqohYjGiAtFG/d70iqz5czIuh1mxvjmorfUiTgs2zQ6OXZMbGD9mRvXvffebeiIgz9oYF+TiSZLzrPXX39dgMfsuzYon5UrW1q6dukYWCerlJ3Ky8vB5Hs4r61ad5BLLskjo9ShzZkjR0T7Jq1uSksH06IdJowfneJwXGsQ3Fa1SsD4SUkaR7rP7D7m286ofkqOJaO8K1KaZZT5RDvOlOJ3AmZAIdMjP6X2vouW5mfj/WnpYIIgAjVGgNYGxUPpVrs+we7BRovELsuhejaYg7l69VqZ++J8kyDYvn2nsSNxELFD//77b4kZOlIRT69LJc00Wp1NkAQoce9eXc080JPPzppj9PsFF5wvw4YOlOzZ/0OgsR8jsQmLq63qX2cfBXwHM4o1B+a6dOn78vwL86Tk9SVMBLZkyRIahW0iX6iT+NzsF2T3nr1yX8175PZqt0lZNda5cLSIZM6cPjnwN/dngV00btpSI03NzOZ3XkSJ2rTrbP40UQ1SMh4I0kFDhknpG28wRuT9te9LNJNQwhahMXrMeBk8qJ8cUygbjgFzAXLhFRkGLjtw8DADfZ2kTihwSOe1aNHbGskaoM7xAAPb3L//N+miGdEDCku55ppi0qNHl4jhrgjqnr36y59//pnIUcEhJ4ObM+d/zsvhw3+YLGkWdVyJmL/x5mKpc38tk2b0oUgAACAASURBVMFkHaygd0JwgeeSaT7nnHMMPT9VONc8hZGU1czy008/JXPVobbvQaBu0Mzenr37AusKpDZu3ETjoO3QaF+5cmWl3gN15Pk5c01N34P16ggGVWaNBgIBI3I467kXpECBfCa720Kj9iVKXCcTJk429Gyg8GKUzNfffCv/IPSVhpcqfMU5H2hYT9fZCnbuBxpTq1YNad2mo5mvhcpaB7O28gTQm9e1JhXY8H0KF3ZncnA44c2bb64gixe/Ixt1fOPHjTLwGa5oHEyrsD799DPlkXHG8X3t9TelgAYs4O9OHdsmyGDv0b0yVuHUmfQ/YNFAbXr27Gp4ixrmuLgJcvnll5mMcmXNeDVp/LRZT94FJBznOmZwf7lJAyS7NEjxi2YM4GEy4GRLvlz1lXRTZ5l3uNeLd+3Zs0cVbntp2byJ2UPBAgnBxgnMfem7y0LO0WsehQsVNEEbKyuAkK7VIBQBAGDn/PbYIw8ayHLmLJlNkIV1el5h97Off0H69elpxvv774dMLfFv+/eb2lH2AggCoIfA2KELNeDsp1cWvBp47lPlzQkTp5h3DxnUX15+ZWEivh2okfkXFc5P8Ce31qP++ONP0r1rJ0PfYM4SY8T4nzHzOeX1/AY6z73VFEbWulUzA7F6973l0q5NS9m0ZYsgM4CYEV1n7sijzZu3SAeF1ufKlTPRnimkdIufNE0zBRulXr26Ztzw/RP1H5V4rQu1vFLx5vIqw7LJfDV+2NPpwRmxNGvXtqWQlfv6629NSUNvhbcDN6c84JGH6ymdmpuyAyBqP//8s5ED8DtGIYFGShDOz5ZNOndqJ5UrVzR7FBipW75ESiu7r8gMeu0R5BklGyW1FAOoHFkMAlE1a9ytgagOKk+yqpH5iqxUw/qySy8xgcQWzZvKfM3krNL9N31qvMmkO3Xj34rY+Vx5G9naTXlq/IRJeu/XuqZ1jO5jHyO3fv/9sIHmb9q0SQOf43S/7JE5L/yHNKlS+WbzO0E2N90OHjwoXbt2lIJXFzD3OuutnbJ51MhhKvtXyltvL9VMzaWyfcdO6dq5gwm+QdOZOu8iWlYA3YH6ITNA9kSy73huh76PtUUus19xGOa/vNDIWWwD1hX5/aju9eUrPgpJZ2fAmTmx14KNEb3mXpOhMQMT9INw0sSLt0APYbe49VmsQimXqA3kngN0xTbC4ShevKjZ/yCk9u792cgkvgHtgulvguPBZP7Ro8fM/mDM7I1LlM86tm8jubVuPpheJ9AdLINZIH9+o98oF0FvML6Suuaj48YbndJPbSACrR9++ImMVx3N7yCEnLrTK4OJjLxUy5Ns+U843WrXMZj+ZWzh7LJgOtq+m73FfOE/a0demTevkYnHjh/TcqZJxo55552lAfgr+ie7/s1mZrEn2IfUkqMToC0OY7Q2odNetPyLruBdyA9sWPjksCJdxqju/0Ozr6zTli3bpIMi/EooNHfK1JmGr9iLW1SOIjfopQEii70EVNmL9wsVLChvv7Mk0V7/68RfMlF1Ya7cuaXqLZU0SbJC1lGWVuZGGaB9Ay5VXvOvpFPAdzCjoB1OQ8dO3WS0KiaiVER02rbvrBnA8iaziMOw6quvE2Td7CZEIHkJPft5mxVyQi7sbzYTQA2nfccffxxROO1AoekGDh9Oj/sK5WCiCNjIKHSMQpzbBk89ERQ6Yh0NvuGVVbQCt5HW4Fn4CQ132nfsamjz1JOPR1yXR4MeILbNtPmKreHkuzajx+bHqeTC2aQ+EqcIhe5VG4Zg7dq9j1E4xhlVw3rOCy8aQx565kXgOqB869VIcr7H6Xhk1tpQ3lW+XBlDO5QKTgrzJhPM/65cqaI62TWMskIJdu3W2/AMtbSsyYT4Kea7OAR8h3k2b9ZIBfYJs6YIX6KEGDbBat2sg9mhfWvzzsExwwNQWRxKLhQESrtX7/7GkcXZeEqhZfcq/BqD3hpf0BC6fPX1Nwbq7MxQR+Ng8j5o9awaZiOGD1FlMENh210NHOedd941AQOrtHAoRyps+qAaDVbZUR9TvXo1o9CJrObIkV2d0naySx0V1gs+srUtrB0OF3QsUKCAyaC//sZihf9MNHBiaHJUYXm1VemEW69QDmaocdaocY8xAILN0TrcXvOANk5ZAd0WLX7bKDVqZMtr0AJj1HmPM+NKdjpGYUx8A/rRVAfewbCrc/990kqDDnZe7kytXSf7bgxyN9/u1YDKe+oMjho5VIMaFxhYdfbsF5qoNrB6L74EqQESYbBmy5GPwLMIFF2o0W7GCPLCOvRA5bm3nO4j1hVkAwZtvquukiuvyiudOvcIuWeAc1ELRBAHp9VNY5wcIutc6cnBBIrWulULDcDtN7qjbJnSZv93031HwIISAQIOOFigSwikQbMbbyxlshBc1JYiG0CbHNC1Sy6tkF1A57xkGsE6ZCPweWD2GINWro+LG2mCD716DzAIiiJFCpk1ZE5cwWQoDbScMpW6MOZo5T08PSI2ztTPw9f2PddrUNcpp0+ocdipS09PuiFrnZfdA07ZDKyffUhZAGUSGOPUquNg9B84RGvYHzHyiowOtZTIlmJFiyZ536Fzqfu3pS1OPReOzs6yBasLyVp5jZHfvdbEjYKxNAnGW6yDWy5g8+AUhJoDdkr8xDhTn48chl9jVR+w19nzXvp7tPLW9BnPJdrHBFzo6WDkm6N8hjHDtz1VtwXT68EczKwKl48dEWOQNlZ3Dh82WE6pczJA4aJTJ483upo99uprb/wvkJIQYu92MLGl4NnGjRoEHFsc4lC6NZz+tUmHUHYZ7/DS0ZZHgL/ifIFKs0gzmo3RawHHbMWKD+XWqreYdaYXR00Nyo+IHaPNEesZ+YrtyRye0FKOIxqopHQI+w67LCk2od2T0K97z74mmI59gEyhFAw7icAOZVhDNHiMsz7vxZcVETfb6HqCJ4yVAEDvXt01aJHNjI/32Tl58T71twQn3Xsdu5Ea1QUakCV4QtDOlnjBX044cAKB4v8jIgr4DmZEZPqvWBsj1m5OsOnuv82b93IiB9PLOfT6ZLQOpsG+q2L/bOXnqpgbG2fHDT8N5mDaBhg4fRjjXs6he4xJESZLtU500KBhctHFF8kE3ciFChUMS20i6T169dNxXW8yw7YWlAcRQq3V8XTWCTr/RiTOy/Blfk2btxYMIquonbSJxsGkJoJ3TdZidwSjbRxQWI2rBkrPdmqIWMMeR9EaLfHxcSaDa5t9kOnNq3Bo93idhhffCudgIuztemL4o9i/06ZPXNaZI3IOvJnmUCit0qqccQBprkHQhP/DwdyxY4cR3hi21uhPioNJJnfY0MEmM5pfDbcumum4Uud66tS/CTqJsje4smY9zzTAwhmpoY5Tm9bNjYMJb+O8Ad/BwGB9Lbzc1tsOHtTXOGODhgyX9dq9+RHNBjzzdANDd95F9i7S9QqWwQw2zoc144SDGWyO1sH0msfYcfGJHEx3cMo9HqejWEr3bUuFOzX8X3bAy5iO1sG09/Muxg7fQPOfNEjRW51XC5N2B2C43/L6x5+sDDSKckNknQ5m3bq1zRrZ+3FCMWyITJP1xtCPZM8EozEN0TCuuNKTg2kbI7lpA2KCoAlO43m6HyZMmGLKH/arPHRm2Z1yEOcfxEFyabVhw0Zp1qKNp0wDATBs+KgEdHTyIfXhGJ04g+ggMs8Yge4ghJuXnf/GSMRxBMFAYA1Ddvz4yZrd7GCyF8EcTIJNtnmcm25ueL47yGLp7ywfoB4tZugImTFtkqJuihvjFblD9j92ZJypOc+tmY6k7Lu7765u5BuXhRhapA5/w6kdOWpsUDpbWW73OfuNzJ7XGOEfrzVx9zLwCjxZfYrDh4Po5D3neCOdA40EW7dR5IMGB26tWlkDzt089fc47S/x0cefJZL5OLQtVcYSfKCngG0cRn1rY4LZnbsH1euR1GA6x9e0ydPSWQMWd9xxm+FlHA8yaJTtuC9rM9kmPwSLQZw4u9KH0628M9Q9q1UnwvvOoL2XARXMweTdy5d/ID0VPWbXnuwfQWSQBdRaEsBCf+L4F9UANAEwsoTIHvYQiBLKnfr17WEC4NxHBpkyLv5NkIMr0qSD1RVjNFu88vNVCZoK8pstB4P+1rlz/g3EhVseOm056wQ75dHff/9jgkJeex1U4YdqVzp1b0rW6nqt19n0N9/BjHC1g9UFoijfWfKuia7QuMBtJFrDC4hQSkFkaZKAs4AyJ7vz8suvyqRJY+XGG0olmE0wB5MNO2v2HAOHBXJpFQ0RzpSCyJJZJWJENoUIJjWbRNKAmdgsF4PFybJZWZy14WrMVK5cSTNPNT0dZndzGWckkSidl0PmVTOYVAfzA4XWMgYiznnz/n/WuKDCx4hut2nXKeBgWp6BJ4DrYgzYi1bpx9RASAkHk3cCPeqg2XWijgQNMNjdRgkQb7KbZDuBYuOIjVWoL5kmIGLAS4B0nZMlSwAmG42D6YTM4OgCHwb2uEWh5EDCMPSB2dkL6CnRSTIJVapUNLXEQNFwmvlt5OixAr1z5cptoqu28RXPM+YuagwAZ6tU8WbjoKLkgc30Ukja8wqRBVazTCEvka5XKIis1zjJHgNTCzdHr3kk18G0vO6FeHAbjpFmMJ0OJjBAYI47d+42Bhd8Q9abNfRyML3kYygHE96kPqh5y3YK0+9rnFdquOHJIcqf0ewZL14hkOR0MJeojIYP7BWuA26EaiHi29ywYjdtyGhiSGNUkU3bvXu3qav3Wjv7rj4awQcym1xa2QCVl0y7tWpVsx5c1lF3jgkYPtCzCXoMC0Y/xngvzXL/+MNPEWcwyWiCcCB7RJbwd23GQkkCWRIn3dwZTBxM9IwX3dwL46ajlWvHjh3XcpaqxinmypLlHFNKsFflD924gXuS6aL5HjzDhcyOdt9Vq3Zrojo5554ZFTvMZOqC0dnLwQQe6DXG0qVv9FwTApzOKxRvMT+yhE5j3ksXhJuD8xky20PUgXfuPaf+prurW1bSWLBRk5YGSk+3VnuxJvJvpkTvi7YG0zk+jlKiS//y5R/KsGGDDMQe586Wizhp585gYuehI6reUtmgSEg+hNOt4e4BDgz9Q9lljMlrXWzyo4pm5JzZb7vmwFFBFFF2YxFAJE9wsin9wj4gmEsA54svV5lgAxf3EHDEZrtaIejRlE1Z+oXqseEFPbZjJmCMPRnKwWQubnnUSssz+vYbpIH4xHsdWO0rr7wa1MEETYUTzUkNXDUVtZQeApYRK540vtF3MCNcgKRmMHk9kaS2OB4tmiZq8oOCBP6HYdFNoZdeTX6IIrGp2GBkltZv2GCi3dRiEVUEagWuHkiBsyOfl7BFEAJjwkm18FPbnADB4m7yY+9HOWzVjFqwgm4gXdbRxtkiG0HX2KraaATBO0qdBWcG0U12xoCBf++9dwW67FKDcIEatRdrBpQrqRlMonZEJonK2mhkUh1MjDne5e62yvjcCttmV6hLch7/YefuVcuWlAwm72OdgIgO0o6/1EXhkFXXY0TGKk3btG4RoKHNuAJRfOSRepqdGC29NMJplSiGXq8+/QMw2WgcTGvs3aJKtok2dDquNR5XaT0ljsR/ELyygcYBlucu0eNxCDxQb2E7/JHBJLpK3QQ1vBgdmzZtSVD7awM3a1XwX6vZBpxPHMzuuoeaNv2vhhnlYNc+kvXycjBDjfMZrddl3MHmyPoHm4dbqXl9O1QGkxopZ8MG5ksAAScfeKtTCUfrYNrW+oydTMW555wbEkLOty2v4/DYGu1wDqYNEgDvB0VAppqAAdnrSPdMMBqPGT1CpisckSs9GAThHEzQJ8x72w8/mNpBeIsMTKgs02Q18jiqKLm0evzxh7Vr5EhPmebVqMk5JroBZ9GAFJ0sV3zwoQwYEKN17E9qN/Ibo3Iwbb3ZnQqRJ+NAXSVBlHAOpuU7N93c+sVNR8t7BP2cTUt4zupbIJkcseIcAwHZpOy7lM5ghhojAQqvNXH3dgjFW3QapaY2pTKYlSreZOQ/vSS8EEhkMPOrY+aW+e3atZTevQdK2zYtEsEVw+n1aDKYjI9yjHWKgjHZX3U8zLFvWrri1QHVyxGCd+BjArQcsxZOt5I9DXVPWS0FokNrOLuMo/DcTX7QxTQIwml2OsiW73G2ChcuaLrCwtM2s1mhwk0GDotTim05aPBwA/u1TXpsUNDCZEM1+XHahM4mP9aWpu7S2c8D3bV58zblkY7GTk5KBhPEjZv3H1P5Rl2l115nzdx61s9gRugURXCb72BGQCR7S1JqMHkWI3W4Olx0GBuph5PbTCMbjWNKfv31N2N4U1DvPqaE7A5O3TqtoeOYkhyKSUfoAG+1R0HQ6KC/GvB9e/cwWSsrEL0cTKC1/foPMU03nJse6GaPnv1M8wbqm5zHlACp6N+/l1ytCsCrJTXNaXr06Cv1tdmGNepXaNMCe7g6Tg3OM5A7MPbuiCDOAjCMyy67RCOAVQy5/9J7p2p9DGcv2nOXklqDibCl6y7nOlHHhAMGbh/4SLQ1mEQViZijLBHO0Am+AMrmjvgyD+uwDR0y0DjPGERks++4vZo2i/g9ogwmnXjdZ8mxXjTTQSna9bZH2tA8hQi07SJ7c4XyAb6g7gcHmbWh/nGzNlux7ckZr6UxkXsMLGBYkR5TAp8S3aS+BceLIAjNhch8AYkBImuht07ngu9QDwJdq99RTZuENDHrQwCEulHmiqPsbD7EWG3AwXbA+1Mht0B4Nm3ebCBARH6t0xvJenk5eaHGSTQ11Bxt/YrXPIBffazZYls/7fVtAkE067H1TDaAQGCJrCK1pUDGRiq9cdKgEzKGKCuZdBQ0coJmQkB5q+sz1P9Rc9mte2+zx4A22RpMm8G0RjtdnIF8cVHrRjAgWAaTe4DE99C6GiuHWFOCX4ULFUpUg2kzMhgozJ3aW9ukKpo9E4zGQMCBaGcUB5NsnA1Egt5gT4D2sE6AXUtQBuwNMvXUDH35xVcmIBSJfAlGKwI8fTTC77VHrAxx0tHpmOAE0igHvvr77xOmVpemZ2Q83DWYofjdBjVouMO+aquNoHC6vRxMYHA4hRYG60W3cA6mDZzOnj3X1BOWUWOe5mDo45u0pwJ189RD11B9CD9SI0vmDR0S6b6z9fl2X0VSgxmMzu4Mpi0R8Boj7/BaE2c/A+4Jx1uHFMXgzhZFMgfn+iCj+ypPoPfJ7AWrwWS/0jzRLSuH6FEZw9RRypI5s9Er9DTYuHGzwho/1l4CdxnIbTC9HszBhDft/nKOD31hA4qcBW5rMb1MRC8HEx5mb96pOoxSn3C6ddmyD8Le8432lwhnl4H+cOtoeJbAk9W3dg42MDtDGyLScMwGHSwv4JwRuCLIhTMJbJxGZLb3gaUP+t3qhkhsQreTbnVFzx5dDfSZbOpobexzvzr2s3RPhqvBdKJtnHYuda9u3qfRG+P12usNGzxpEjw+RDYKRyiKW30HMwpi2S6y87Tt8w0KR6W7qO0iS50Vnf+A1jyoGwaDwOlI4VzR9RPDEmOQhg5bFNZ4QqM2CFUiRmx+Cozp2neuGhecebmWjlZacM7hubSZpmskES0OK+cMPRwAmp1giBI549soaAzNZVrA/a1mFIAxkU287daqKjTWyKK33pHeWtvm7ihKx0g2G10OS5W83jiECCkTjdaIOlCmUIfqltK6SQzu+QrZhS6N9Bmgkcu08yBO1WqtEaSzJRGy6tVvD1DeRq9RyM4LRxynwmYw+c12oaNjJGNxdpGlpouI/p2auXvqiccDHXuhK9AOznY6oPArCsTpYLhY6UD3V+oD5ytMgotuccwf4c97rileXN7X8dt1pWMl3TFHak0O5/pBE2Axte6raeA11OuU0WwvEBRgsXybZi1AmnNr91+6sTVp1NBEa2kKZceLk4fRaHnoiSceNd14aRyAoL/7rjuM0cX3iDZCzz179pm1ZkyW1yxUlvoU6tyoC5mhzRMuznOR5L3iCvMN3ntYGxBRTE+Q4QGdM+uBY0Gwgk6Nv+qBy3X074z/TYV+M26c/bxXXCYLtXED8CzWElpimG3SLDvdQh9+6AHjUNL0YLJCXmm8hBFKtLaz1nk6uw8DiYzVwAsd3FDu0Bg4ba+e3YzTA0SpTJkbdD22aTOLh80ecSoqyze23gLjm6gp9V+Wb+zah1svGnXZdYb2DbWzr+3YG2ycdPLE0Ag2RwwOsvpe8yDTR1AGWrFHvtNOw8yfyPljOlegxLwX42yrzr+Cdka9WaPL7C/Wuo02v7DdjFet+kZlxWWmiQYGA12gQQwsfmuJ4U3gTsgnHLlChQoaJ57M8NsY87rG7CPOFnTyLYGIgQOHygnlCSLpNJ4hQ9VAFfK6desC+8MexM3eQV5ggE7VGh66nzIeZBUZ1Ue0acQ+7YpKS3y+w/iZtzVs6AqJMW/fE8meqVXzXoXO3ZqIxo8oD9LFGv7mYr9hoEd6nm4UKiGiW2m05ZRNGEfs6RnauMI5Pow3HPmHtEOupYWlDxmHu1Qe8f//1f/otEsNte1MGk6+BKMV+wqUCYase4889WR9013SOU6QD3RotnIOHcSRBnQkpvOkkaF171f5NCeBbIPfvPjdudfYSzTTIaCCznPTDV5D55JtvbpgAVODh9wiaOqmm3NhCJrRmMYtm6khw6FctHiJdovMIxepHOIbZIToeMz9dPtG/y1Z+p5xmqkJpy6Tjruh9t1NKs84PmLJ0ncD/I5OhK/RLaVKldAupl+b/Q5M8S3dq6HobPeLnRfBgmBjBMExS4+VcK5Je+UXnDPnFYq3gAx70czqM/cc6ISL/KWWdvmKD0yQAScFXco60TwF2R1Mf4N6CiYrt237UWK1/wWyBL1/naI3WCdKhILpdZrUUM/ttMHITA2JGSF/qs1FCQm61D0+6INztkDllD072r3J6WMwR3U9upta3Vt1/9A4kFpmOqfjJL2uOjOYbqVLstVrPB9M/9q9QblCMLuMo+uwYxaqI2h1NDYMJRg4bu5mV8zFNumyQVj+5q6vpbM+tsj5GkB/8MEHAh35rS2HXWhpDGoO+/MTtW/pgk4QHhvpadWhlLxk1uCA+0I3AmXlGzRqo67T8gnOOV1kT578R5v8XBjoIkuvA5r92H3MnuCaqOdvY+cyHvSZF+/Dz157fY82nnPaXA/pXBcsfE1PEpgveVW+NtO95FWDG5Hg928S38E8i5jARokpuLcGzFk0fX+qPgV8CvgUSLcUwMjDsGqmsDyayHF5wRjT7QTSaGBedEujoWSoz6Y0b50p597igO1Q1FNG7SAKfJr+F4MG9jFH2vmXT4G0ooDvYKYV5dPgu2SoyKLiYHoVrqfBkPxP+hTwKeBT4KymAGUQwLqP6NFTXyoywMJDfQczNFuEottZzVARTt53MBMSCsQIUE2ycSBxnCVEEZI0XdxGWQhoMPfRNulicP4gzioK+A7mWbXc/mR9CvgU8CngUyA9UQCYHuf+AhOM0UZt9nBvN7TTXVqQnuaQFmMJRre0GEtG+2ZK8xbBa2rhLMyXcgrKemyZQXqnD+guYOyUMPXv19N0sfdq7pPe5+GPz6dAeqKA72Cmp9Xwx+JTwKeATwGfAj4FfAr4FPAp4FPAp4BPgQxMAd/BzMCL5w/dp4BPAZ8CPgV8CvgU8CngU8CngE8BnwLpiQK+g5meVsMfi08BnwI+BXwK+BTwKeBTwKeATwGfAj4FMjAFfAczAy+eP3SfAj4FfAr4FPAp4FPAp4BPAZ8CPgV8CqQnCvgOZnpaDX8sPgV8CvgU8CngU8CngE8BnwI+BXwK+BTIwBTwHcwMvHj+0H0K+BTwKeBTwJsCdIZ8VQ9MP/Xvv7Lh+416aHYjyXfVlT65fAr4FPAp4FPAp4BPgVSmgO9gpjKBM/rrl6/4UObMmSf/nNQ23mNHyUUX5Q5MiXPIZj03R777br38+NN2GTd2pBQrWiSjTznFx799+w5tgT5Zvv5mtYyKjZHy5cum+DfS6wt///2QHvo8Vc/l2m6GOGRIf7ni8v8OkT/brrTgg+PHj5s9umTJe3L77bdJxw5tzhqy//zLLxITEyu9e3eT995bLuecc4489uhDZ8383RP9559/ZMHC181xEoUKFdTjGHrJ+ednyxD0CKWHMsQE/jfI1FqDcLLlwIGDMm36s/LBhx9Lcw20PPDA/RmJbP5YfQoYCnz77RqZMm2m/PzzLzJm1DApXLhQgDJns65Lr+zhO5ipvDLHjh2T/gNj5C91xmKGDJAcOS5M5S9G9nrOEGvfoaueVfWwNHiqfsiH4sZOlFVffS3xE+ISOJiffLpSpkyZYZwGnND6jz8iRYoUjmwAZ9ldn3+xSpo2ay2zZk6R0qVvNGdufaF/ixszQq68Mm+6oUY0fBHJoF+av8AohaZNnpF5L86Xli2ayr+aUXph7kuyUI3diy6+SMaOiZWiRf/jm2XLVsj8V16V9d9tkAcfrGt4ap0GMF5/Y7FcU7yYfLd+g6xZs055cUwCR53vTJ4yXaZMGi/XXXeNedfRo0flxZcWyMuvLJSjR46a991e7VZ54823ZKFmtm66qZyUK1taTpz4W1avWSvZsmWThroXKlasIJkzZ/ac3meffS6du/Y0e/kOddiivZx8cLoCDb8dOCCtW3eUm2++Kc0dzNMpD3Ew+w+Ikd49u8oXX34lW1Tmde3SUR3NLNEu2xlzP0ZYv/6Dlb+zyID+vRM5mKmxPvaMweTKu2B6KKMtTrg1iHQ+brru2LkroGO8ZMsPP/woLVq1l5bNm6SIg5kavBLp3P37kk+BaHV9ON0X7vfkj/i/NxAkI1gyZdK4BA4mv6UnXZdS883I7/EdzChXDwPx0KFDcs/dd0b05IkTJ4wxzfXkE4/JeeedF9FzqX3TPo0ATZo8TWrcc5dUqnRzyM8FU+zTZ8ySFR98lMjxTO2xZ8T3f/XVN/JM4xbGWZmUkwAAIABJREFUwSxXroxxcrZu3SbNmzVON0EH6BoNX4RbBw7fjhk6UjCo3MbswYO/S+u2HWXduvVSu3ZN6dOrm1xwwQXmlVu3/mD2TPduHU3WN3ZknHEo8+fPJ3/8cUT69B0oTz35eMDBxNDp1WegcU67d+tk9pm9jh//UwZogGfnrl0BPrVrMWhAn4ChhbG2YOFrMnrMOOnVs5vUrVPL86BtlPLMmbOlceOGUrxY0XAkSPS7kw9Ol4NpaX1T+XJp4mA6ZebplIes6TtL3pWvvv7GBBjy5LnYdzD/tx9gTC8HM6XW59df92tQaJEJXqLzUkLenTkO5n8yKdgaRCpUCNQ56bpp0+aAjjkdDmZK8Uqk8z2T7ovWjkyNuUer6926D707+/m5JgicK1cuiUY3OuVD1qxZo5oeCIzJU2d4OphpreuimshZcLPvYEaxyNaQva1qlRSJAEbx6TS9NZhiP1MU/ukgblo4FqdjXqG+YZ07L0MKRTB0+Ei56sorVUm9IP369go4dUTa5774snTp1F6mqCIh8xEfHyd5Lr7YfA6n9Mqr8gb+zf3Pzpoj+/b9rE7q+TJs6EDJnj27uTdSB5N7D//xh/Ts1V92aiZgUvzYVKnXSws+SEulm5YyEwMcIxgDhoDF2Q6Rde6H5Do34WSLRS54ObHhng32+5mib0LJxaTShufCyZaUzmAmZ6xn87NpKRNTku4WwTZh/OgEyLZIvpEc+eA7mJFQOH3c4zuYEa7DL7/8Ks8rDPSVBa8ZaN0lefLImrVrFYZ3TI3jngZq9+GHn8j4iZPl6YZPGmMZmN2cF16UefPmS9myZUzEeN/PP0tc3AS5XOvQNmrEsbJmD5s0flrOPfdcMxKMIqAGM2Y+J8UVErjy8y/l/tr3Sb58V8n8+a8opOl8hQBeawymxx550EC/MmfJbLIzPMsYjcHep6dxgqmBA7P+2/79po7y8OE/zPjefnuJvKt1SWSO6tatbb45c9bzUkQx7d9/v8nABBlXtmxZxUuxky16bvYLsnvPXrmv5j0KPbxNcubMKaM0A5QzZw4zF76Fk3CxwiBt/ceD9eoIgilzpkwyNi7WRL7snIN9n3c5a0jIUDHGb75dLecrrLFzp3Zy7bXXCBlVakyc34gdMUSWLH1fFi9+R9egtHyjGbFatWqYe5bq3xF0xYsXlQIF8is9lsnevT8b+vAN5r5H5xc3bqLJru3QWspy5cpKvQfqKJ3nJvqWnQ/jPaIZE+7ZuHGzgcBCX+pUyWDu3bvP0BpniHXLpLSYqmu0e/ceya01rj/++JN079pJSpYsYb4/Rvkl+4XZTd0BWcFsajDfUKqk0n6P1r9ukAYNnjDGxdfffCv/kDUcMkAqVChvjOv5Ly9MNPdHlW+AyL2k/AR/XXbpJQZ62lnX6g3NOjj5Yum7y+S119+UApo9hHadOraVKlUqBXZNsG/UU95bsvQ95f//sve3V6sq999fSwoVvNr8G6dn+IjR0q5tSxk7Pt6sp4XKOh3MN95cLCNiR2umt4k0bFDf8L/7QuFAH+qQXnzpFRPZZO9wReNgcj88RL3s9GnxUlEhpc6LzGrsqDhZteormT41XjJlziQTJ06RXLlzS9VbKsl776+QdWu/k9JlbpQBWt92qdI1FB/89ddfMkGfj3b/sgYlVAbAU7Oee0F5N598v3GTtNBs+K233mL207LlH6i8WKiyorjhkbXqlMPTtgaTWrBFi942/F+4cEG58MIL5U39N7TDAPJ6L3zLWmXS/06qLCEz3VPhpzTOCSZnCA5YmVny+hKGf9/UNbXyMIvKrmA8unzFRzJL90nJUtcbvkHmbFA+qVnjbs1EdjC8EIo/gUhD3+v1u+uVv5/UrHdaNflh7zvlfsWby2tGPr+iSKbLjTeUMrrhgEKZ4xVVwrpYKL17jw6NGai0KGjqanft3m3kq7vs4tSpU0a2Pf/CPIHmICWQJeyhLFkUGqvZsyNHjkiJEtcKmRR+r1OntjRp1FDeVxqTlUC+MCZkYDA+O3nylLz9zhKTRSuo67Nq1dcqO58QMsfzNEBk933mTJllmdbyI++6qVyjPIB766kMBjr/i8q1uLET5LiWkXTp3EF++eVneevtpXL5ZZfK9h07pav+jfFbPUQN4USt6z506HBQ3WuRQgSLJsZPVfmyUb9X18Dlye4hX5ctX5HoO7/8+qsp94C3qlSuKEvefT9AH/YXOsf+bvVwv749FL5f3FP3Af1nP1ImgE5Hz+zctdvI62q3VTWNp2b+H3tnAqdz9f3xE5VKolUqsrVJoiIqkaVQ2lNRCVnHOvZ9H8vMGMvYkwiltCtaaE+lhfZCi4oWIkUo+p/37Xfnf+fr+zzzPGOGofv9vX6vV+Z5nu/3e889957zOedzzp05y5nzCqrTLxq9tXph5yDoExyntmK2+hfWjqxZ85XJYLKnkk1i3Vv7eImOBbviUmRZs9gdbCv6cILuV106tZciRQpn2vd4/+A669SxnazRwJ7r22zatCnbtiq4PoJ+kX2hSPbGtefufjZ18ngtSamQMZ6wsbRQvX9z2duqxwulU8cEU6e99rvvZKyWBuHTsFfiq8GawU5hZ5Fru7atZJWuHfba9Wqne/XsKsjZ+iFhfkpZ7VGBT2j3ROb4umuvNr5SmO9UoMDhRn9XfvhRTM/Ht2Fdhu0bbn8M/FnWnLX11TVpwrqM5E8cp8Fd1/bB4nP9v6InFZVXX38jwzZSBsTegG0+S32z5eqnNm7cSPfueubvrl9Q/bJL5eSTi+7hZ1n/k3dFT7GlR6udhzVHsDCMImuDqSV0bz1J94939Lnfq1+FT1f+3HMkNW18TPsGCoPvFcne7eGE+D+ESsADzDgUIxgBXLToeRk0JEnsJsbm89jjTxrnxxo4N1rZV8EcYKFQoYLqqHeU79XQsNl06dwhoxYGw9Ozd38DEnBwX331dRmWNFompY+Vpxc+a/6P87pZF/hFCnZwztz6SPcd69W7UimKo41Th7PARgm9ECPHptaufRdTjwFggK7Y+LZGBpTidFCfOX1aunE0Yslg8oyOnboZ5xqnh4sNc4Ua1vHjUowBw7hdUq2qUiLrm0V+efXLTD0UG0i059spsmM7//zzZLCOh4v6VuQ+WTNOvEPwGWS1MMzpSrHEKaebZPsOicawX6eAB2frgxUrZWJ6mpTV+lE2RO45euQwNRYXS/ee/VTOlYwjZA1082Z3SRUNMkQaD0YQ8LRx468ybOhA4wDSpAKZ4jji4LgyBYjhEKYkJ2nm7ShTI1Ww4NEGzDF/GJl+fXsahz6xW285+6wzjc6s0PfGoWAsrVs1lx07dpr5xYiSxXtaQTXAPmzsOJd9+g4yoK5MmVLGKF5QqaIJBlgnpLKC1HYJnZUy2t3oIvq+ffv2TNl7AEqkZ1j5Mk9hFFlkhFHesHGjJKguIhcCHsyZzWBu+3ObDB6cZIwKzYEaN75VgzcNMyKmrC/0rInSdP5QQNGyVXsDomwzl3gBJvM/YNAwcemz7hYRzBIwjws06EQgA+cCoId+oSONbrkxLj2ggVas67dWrRrSrXsfSU0eYRwo3nvCxCnG6OKspaSMlXG67tB55Mk84kS4TX6sbKhN7KNyX6cBCxyJgTr+4H2hKD+pwGeTOqPMJfNCXWft2jUVuN4e0z7D3hLM3uDUZaU/n3z6mWnoQNCA/bBTl+4yLi1ZSut6zUo/49jec+2rlioe3PfbtG5pgifu+nD163Bd92FrlLXLHrV+3Y+mhptAhnsRwOuS2MPMIQEH5r9Dp666Z10kPHPY8JGCTG1A5w39PvsKexx0t8Fq0+w7fblqlSR27RWqZzjdk7UGH90oVaqkAZULn1mke+dwdYqnZBqXu9/9oiCOPYZ9i3WKfEaNTpNrrq4n1M1OnDTN3JOgKk7vsmXvGBsyVwO11ta9pYGxrGyvlYmVaccO7Ux99uEazP1VwRDgPtJz2NfQOWyjlU+L5ncZGY0dNzGTHS55+umSNCI5ou1b/+OPxjYOHdzfzIdlShytLAvWEsEPWz7BHhhcI3wezSewMrEAs03rFiaYsHPnDqMnq1atkQkqP2sfsflXq6zZf41PoLYF5513xLZiW9w6ZRz0sHWGf2Gpvj17dDW6nB1bNWRwP5XppKh+kZ3LWOyNu5/hY7iAOdJYkHtb3SOv1XIN5pgg26jRY8x/E9hlfqxct279w6yXLVu2mDVUtGhRY4PQs4npYwwdH/3Oyk+xtbD4P9F8p7UaZInn+bxv2L4RpE0H/Vm7TiL5E/hZrp4G/UJ37yLJ0KlLD9NIDN+BukmSHzCDYCK5FHH0NJKfVb9eXfMZzXzwKwlI4jOTYIkGMAsoLX/0qOFywgnHG9s4VPe8kSOGym4F37HsGwRQk1PHhdo7dMJfsUnAA8zY5GS+FVyQdmPA2UPpMIBETa6sWzvjrmEA881lbxmnvZpmCdngyY6RxQIYjNEIy7K3lBKoG1XRkzJ32wwDesG/ue94noLDtu06StP/ZeTcobrfI4NJJpYmJ7zPIwseM3VvYWDI7SLrPvujjz5WkJhoDDZGlAtn0P4NZyFSgwHGHe35QYDpNimwz0hVZwCA6D6DDAaURy5Lm3T/RuY5WR1x18HDwUlor9lDjfzXu6qOGp1OMlkbx7BJ2gLy0grI7tJoZkcFjGENE6xsqT+y9YBhwMQ6BkTlAKXowTcKDvoqSCx+2mkmmtqtR2+xtXNWl/IrKB+o7w5V1N3wGYedEwAycxhp7E2a3KpGrbtx6tDdwoWPMVFBIv5BgFlc566bBk1OKXay7N79T0YwJDvytXNpM5gATBwAC+wJHGCY52kmEoNCl0syMgQBZs+eJ6++9ro61CcagIGz+OWXq2TGfbM1k9HLAGwMNZH4JG08hTyzCzCThg0ytaHBK9o8sjZcOipBHGQZqx4EAWak9ct6sY63pQ7b5kEEn97R7BDBCKvzkSiyQUeWTEmk+yKPOnVqGXHgRDIfrK366mQ2vKZBTPtMEGASiBsydERc69Pdt2wAJJJ+xrG15+pXLcAM7vuHaGbPBXPoehBgEjAJrlHLdgl7abKHyZplp3bZ2hD3bwSxJiuwcvc8u44JHg3VgNiYMePN5ziH0++9zwC8MD176+13zJpzKen8LowC6toK7AwOptVRAkPjx0+WDu3bmP1r9+5dMkTBGFlEHNPhSaNkxvTJ8oraE7tn2oBmNNtr5RNcs/b9YnkOa9KVT4raGWqw3aCua+eCti9d6YM0EHvt9WUZ8xEGICMBTOZg8pRpMfkEFmBau+3a4KB9ZI+1IP9mbX5mGw9Rl8c7wyyylwVlwXVmdOh/taR7Y6sAaYD9SH6RfY+9sTdZjYU1RUaPoAmBhXUavCH4BTuKpnLRAgCsW5e2ybOCvk40PyWa/uBPYcfieb4NtGa1b0QCmK7+uOs2qF/RACZsMd6DIAq+HcyMpZrpBRQWK1YsE8AkgNKydUKon3VNg3om+YC9t2srXoqs69O1vOdu6arBgVj2DdZpmL37L3Vi31vD6AFmHBIMLkgcPTI/S5e+IiNGDFFK2gKTuQBk2itoTKCRJKeOlZc1I1O4cBHppU1JrlIgA8AMc4bd14sXYNIUhY0pLBsTBJhQlh597ElDFyXq06//kLgAJuMh8+NuTm4zFWvQwgAZcoz2fCuDsBqSaM+wjjVgzWbQXBmnjB4h45Ty5zpb7m/I6A1T54ZMXLFiRTOmAjrYGWXLSvuOiaEAM6yJTDRgwtzPf3iBgrsfzMb3xBNPG+eqX99exsHDmU/WaByUpi5de2on1nsMbTqs5sbqyPChgxSoDjJANWzs49JS1Gl5SyYoHRSngqBInz7d5Td9hjWOljqdqg4nVCCMBvdyaa5s/vHI1wrRBZg4cUSMydQzps6dEoyDbAGm/Y2lUvfQiGZdfd+++r7o7NvvLDfBBS5+B0i3NNl4ASbUNKKjZO+XLHlZaztnm/sWU3DNPaGTRYviumCu+mWX7LH+sgKoro5HWr92TDi50NNx2O0FhRuQ6M5JrADTOoxh9+WIkyLqdJKl4niiSy+tajpIQ6UPG2ekNevuh9YpjUd/gvsW9M1I+hnH1p7rX4VuFdz3cZiiAUxLMwuuUVuLHPbSkWwI+wINj3DmocC6e16kPdFmpWLVs0g2Dwc8aLss+4d1tlnp8uuUfk3jPPaTbdv+NJR6Al5c+fMfasoaHtHu0hbYEZTKyvba9wmuObseYnkOe1NQplADXYBpWQ9htq9fn56GVus2GYsHYNo5cH8fyScIA5iR7KPdW2ooTfecs8/MuCW2/9qG12TqLmz33eA6O1kzdxZg7o2tokwEgBvJL3JtRnbtTdCGhO0ZK1Z8aJg0o5SN8oPSz0899VS5TDPYkQIU7hrKCmBG81Oi6Q++m50rq19hARz3+SVKlDA01Kz2jdwEmOxd0O1ffHGpoZrDUoIWHAYwF+u+hO8Y5mf9uW27DB6alMmvjBdguj4dAZs5cx+M6rNbXWHPDrN3HmDGbi49wIxdVntkMPnph5q5M1FmNYAnnnCCoSoCGMKMLRRZoinU0FBvw4b6xRerMhqK2EgzdXFukxFqtTCyE7S+M3hcSLQMJnWJbTSDSRbNpvXJBnE/6qkskDhXuen8N1QZjl7Iygm2Y8upDCZZqGjPj+Ss8ncb/aNmjlrCnMpgVqtaWet+zjU0RDcrG+1d7GdWJ+7RTqNW7pFkCtC7f9YD8o3WD5IJOOzQwzJF9zZv3iwpStUgAwx9FWe+VKmSRseiAcysMpiAuEKFCinV9Filn74ig/Q4h7vvvkNq16qZIUNAxe/a+OZUrbHD+GIEoGUD7Ij47k1EOQgwkR01jp2V2veT1inXrnWFyfJDn6Se0553ZSPthykFpptGl6HWQV2zNZe8Z+u2HTNosvEATOpKoD4RdbXU5uD2kNXacMEc9FH2hlj0wB4B5Br9SOsXuvmYtHRTNxtkOkC/66Zj4CLbcozOcawAE1ocXX/D7msbU1B7TtYZvcDZI7teTztRx7LP5HQGMyv9jGNrz9Wvkm1jfQf3/TGpo2S66rfrqLr6xZqnZjK4RqNRtPYmg0lmunev7oYayGVLOsL0IZjVQ8+4WJ+wHGxm2ga3gnbKZsXq6Br566+/DZ28sIJGdJeASTAryr2D98jK9tpJDa5Zu0ZifY4dK/Ihszpl6oyYM5jjtM/Aq6+9aUCmtenxAEyAW/rEyaZWPiufIFoGM2gfy2htKHsTWWO363bYQiCwGWYHbAmH1d/s2iqCHr8p3TSSX2TfaW/sjb1HpLFg0/7UDD76h20BaHdSSjU2NycAZjQ/JaczmGQ8Y9k3chNgblcfk1Ifzk6nftoFhcEM5mtau0lWMczPoi8Gn5GBt8zAeAGmzWDi01GaxrFn0Xx2dCWavfMAM3Zz6QFm7LLKAJhsyBR84+RbRVymReLBgvJ/De7/tyQnGjlx8lRTd0LBNbQ2CsmpL7FZTwr8e2kNJoYe6gq0pVSt27xVDTCND4IAkygukSFbQ8h5gUM04kOTH7Jh8NdNdFAzYBRS80zqVxrUvyojA2eNDfS6+tpAg+hyj1794spgxlqDGZbBtI5CpOfbKbIbopU/xezUPlBzQQ2cm32zB0nHUrMBlQOHBieJzb6/bozUL9GIiboMQBXHX0AhpL5pg7bgj5aRBahYuXMfaqSIhFHzEqQdW3oQEWqoOVyAHBx56+BR89FVG11QV5BPG8sADGkgFQ1gAljQpUj1bWT83nhzmSS0a6MO3k5jDMh+2dpS5okxks3r1hWq6pGGvo3z6NboxCJf14G2cwndeOTIFOnVq1tGN1gi5VZ/r6xbx2RL6SLLmHlPAJCtJ6NeuFSpkoZCh5zsgfF2PeIQIc/DDy8Q8zElNGV6TOs13HM5g9tDPACzebM7s9SD7K7fsmXKqJ4OVirwYKmndSqsPzIrNNuCSsh9bQ2ZrTuGyhpWg+nOD2u/T7+Be9y3SpXKMkkbq7CHEIiizoe1QUDCHWekfcauWbKfbv1NLDWY7vu5TlEk/WS9PvjQw8aZONvJzsSx1efoV22dcHDfx2mafu/92izlK7PfUP86dZq231cAwz7BFbZGCbjMuG+WYR6ENfmJpQaTjAL6ARUS/eik1PIO2hymbp3ameYHZkqYPrh6Bu2WTM+GDRuVETLJBNU4AsvdV4PgECAMJRGbBpW8Q/u2pr4KvZ01a66pG6+k9fzUBiKTpnfdYWqvXPuXle2NBDAt8yjac1577Q0D6NB3Vz4wR4JjyaqGDgYKNr2/gkXsEmuHmtjSpUqZPW7V6tXG4e3ZvYv5fM2ar02g7dxy55jPKQuIxSewAJPgInYcGUeyj/gG2Jn8akeoVSMjTEO6V159zcyfew4way7MDth6XuS8N7YKJhGNjqL5RXYus2tvXB8imk3j/vQ9AHgjh7BAblYZRJ5FoDsrP8V+zpEdsdRgxprBhGUTtm/YvgRBf8r6ZFn5E2EUWXeduL+nxrn/gKHGJ2afZl1jq90Mpt0f8Nsi+VnUjXbQvemMM8qYvhvYc3Ta0m1t4NmOyQZT8W+wU/RCcX067hfLvmGDUGH2zgPM2M2jB5ixy8qAxRTNOi58ZrHJJNGtjYY5OGUL9OB2a7DtLXH6iLbcq84AV7Omd8qR2kmPpiCVKlXQTm9rtLHOLYZbbrOeGAXoDdOmzzSdVqkna6G0WxYjzgjdysiW3qa/g6pIATiAaLXeq4p2JrxYHUE2UABr+3atM7pzLV/+vmmSwhmMNEmhzpL/V1Ia6D3N71bg+Y75dzk1apWU3kDjGRYpTQ5oJMRzqdtrelcTcwQEkSXekb9zgD2bpe2EBjAD1NoushR802jHPg8jDbXP1hIh18lTpoc+nyyWBd/WuYTaVLfOFYZK9Y/+r7PWKkKnCnsGzgTvD93xvPPKaVex94z86KQKQMXZXfrSywZclTy9hOm+h7xp2MIF5TJZaxmJsEKXYt6vubqBoVlEGg+/Ixs3YlSKfK6F8WSIy6gsmZc6+t4XakdhgJSVKdTT0ZqJ26n6coE6VXR4JatIR8VCWp85aMgIbRi0MUNTocxQG0JDjRe1cyn3pIEFQNvOCXN1u+oIuho29k2aGU1OHms6mBb83/mTjW+/NZNeNNPaXbrroWM8k0ggnWbdTpy2q1/wGTjBz+izre43uuUmfZ+bje7QhAawQsdfOinermARGXBZquwuXQc4V3SGnTp9huzUWq+ztLkR80PHVkA2R5McqaD/pptuyNCnJf/rbkzWhU7OhQsfa9YTjRfQU7r2LXz2X7lxv8u18Q0F/UQ1oUTzjscruA+7eG/op1bmwXm8Wd+DszTnzp0vxbRzcKuWzYwTGUkPmDMcvHjXL44PnSPRa7qJQl2liy5dQNlLqHlhPWHQ6TAL4Hrt9TdNZoh3IhIc3JuQFe+PoxnpvlCeRmt2i665GGr0F+o0tcx0GabbsrvP8J4cEWL3TKhSnB36mHYl5uJ9aTYCqM9Kf/guexH0TrvuIuknHTvHK/V9RNKQjLNS49jmc/yr9jxOSiiC+z7BNWpZCSTSAI26YroY02CMhlbzH1qQaY1CK0amI7WhCkBluNYaBymztovsvAfnSwXV90+1oY/bRZb52KhO6G7V+1KlSsqH2qESYEOHR9MQzjmj0Xb5DdMz6i/nznvI9B5AB8m4ttYGMwCjZ7RLeZJmw08vWcJ0WKevQNCG4JDS+IzgqO30aQHl0wsXa2DueDlWdY11sm79+kx7m7VDkWyvncTgmqWmq3btKzKAa/A5tlstwSYYLBXVOaazppUPtsLusa4dZr/H8Q3aPrrIskcCXKZq4OBEtcvYYDr3wiJCr2mWQ5dMOtzCWoBFxJyt1I7UfN5Q7eULL/5rbyP5BOz35+n78hwycawznO1I9hHfgA6pdAblXXjvc/TZyDrYRZZmNjRzcu0A36MzqN3feU+yfkOGjYrbVuHLUIJAaUgkv8jOZ6z2xu5nbrkS9wgbi2vT6EHQWZvT9O/Xy+hkUH8AY7Bk3HGXUL+BQO4HmqW+5eYb1TepZfoohPkpdJQP8yN37vwrVH/ot+DanFief53u5TPVNrq2nX3DnVeCIq6/RGd8uipH8icaXH2V2W9e0s7e1t+Ahder17+10gQ5sc3s43xOQOhBDaq/oSUM51cob04+4N/0NWjXrpUATO3+0PzuO7V7/rF7+FnNmzU19f74YEkK+n9VfWYvwfbh+yBrOs26c4zODxs+SsigwkTCZ3N9OutnZ7VvoCsvKL03kr0LdpjPcaNxkNzQA8wcmEgiJGt1Y8qKapIDj/pP3yKsBnNvBBIWidyb++X0bwFbI9WhL68OGy32cfZsE6BqVS82UVZ/eQl4CXgJ5JQELAWdLtaWCp9T986N++SG7T1YztvMDXlHuufBYqsIok6bdp/p4G7PUo5Xjjntp8T7fP/9rCWQG/tG1k/9733DA8y9mHMiekSeoajecvMNGXVge3FL/9MoEsjpjTuvA0xbp0TUEsoTF9SNfv0Gm8wPTTH85SXgJeAlkFMSIIMDXY1gaZBSl1PPyIn75Kbt9QAz/hk60G0VdnXtt98ZRgY9KvZG93PaT4l/NvwvIkkgN/cNL/U9JeABZja1AtoT1AXoQQMH9Dat+t3mPtm8rf9ZBAkEKR2cewjVKbtXkCLoUjize8+c/p3t3gc9iUY7/H+9UsUaKM0LuqFbJ5PTz/b38xLwEvhvSQAqKGc8VqtWRZo0vs3UnOfFKzdtb1jpR5BmmRdlsr/f6UC3VXSjptaPwC2d/WmUk50rp/2U7LyD/024BHJz3/AyD5eAB5heM7wEvAS8BLwEvAS8BLwEvAS8BLwEvAS8BHJEAh5g5ogY/U28BLwEvAS8BLwEvAS8BLwEvAS8BLwEvAQ8wPQ64CXgJeAl4CXgJeAl4CXgJeAl4CXgJeAlkCMS8AAzR8Tob+Il4CXvlkxRAAAgAElEQVTgJeAl4CXgJeAl4CXgJeAl4CXgJeABptcBLwEvAS8BLwEvAS8BLwEvAS8BLwEvAS+BHJGAB5g5IkZ/Ey8BLwEvAS8BL4GsJcBZkzPvf0AWL35BrriihnTp3D7rHx2g3/j7779lwaNPyOOPPyWlSpXUjut99GD2I/LUaJa+9Io88MA8+XuXdoYfm2IOZ88L1wcfrJQp02aYA+7HpIyQ0qVLZbzWgSDXnJQhx+ekT5wqb7/zrqSMHi4XXXTBXt/+vybDvRaYv4GXQJwS8AAzToH5r3sJeAl4CXgJeAnsjQQ2/vqrJCR0kYsvrnxQA0xkBKAeMHCoHquUXwYN7JvnACbvmFfPvgScT5t+n0yZNC4TwDxQ5Lo3ayT423fffV+atWgjM2dMyRGAGYsM7dEWb7+9XNLGjJJTTimWk0OK+V47d+6UpS+9KmPSxssvv/wiE8aPkcsurZbp93xn2PBR8vgTT8tNN14vzZvdKSVKFI/5GbF+8f33V8gDcx+UF198SRo2bCD9+vQwx7ps3bpVHpq/QB597Enz78a33WKOfXn1tTfkiScXyllnniEff/KprFz5kUycMCbTHH755Spp066TvvNd5gxeey1Z8pLMffBhWb78PalT5wq5rdHNsmnzb0YOW//YKtdcU1+OOaaQfP/9D/LVV99I9eqXyu233SzHH3986HDyynzGKusD/XseYB7oM+jf30vAS8BLwEvggJLApk2bJaFDF6l80YV5AmD+8ssGdQKflrvubCwFCuTs+Zd//rldBg0ebuZnXwJMsqZlypaWCueVz1I3chNgvqXg5LfffpOrrqyT5XsEv8AYJk+9NwLA3D9yjXsQOfSD3AGY0WXI+Z5PPvWMrF69Rlq3aiGFCh2d7dHEo49hD7Hr6NlFz8kN1zeUfn17yuGHH57x1U8/+1zad0hUALphr0F4Vjpr5+LQQ/PLgP595Prrrsk4B56gCNfNN10vr7+xTEYnpxlAWbz4afL7739Iv/6D5c47bs8EMAGmw5NGyxU1L5cRSYOlYMGCGeNCbgMGDcsYk5XDd99/r/dNy2AcfP/DOundZ4Acmj+/jB41XE488YQ9xJiT85ltRfgP/dADzP/QZPuhegl4CXgJeAnsfwnkNYCJgwclMzcA4P4AmBx437FTN+nWtVNM2a7cApjbtm2TPv0GSw3NrNxww7VxK54HmP8vsv0BMOOesAg/iFcfIwHM5JQ0+WHdelm1arUJOpypWUEuMnMT0ifLN998q5nOV/YKYMais8zFU08/o4GTLbLmq69l7JjRUlaDOVzoLBf6zroi+ztxYpocf9xx5u8fffSJnHJqsYx/sz+MGz9R/ty+XV5++VUd13g555yz4gaY/ICxd+rcXTp2aCst72mWU9Pn75NNCXiAmU3B+Z95CXgJeAl4CXgJxCKB3bt3y5KlL8v8+Y+q83SmfPzxp/KhOlrQwYj0U1/2mWYgblRq28OPPCrly58rRU86UeYoFW1Av97GWXtDswET0qdIvvz5TOT+kEMOMTV6GzdsMK/wo9bqFS5cWMqWKS3t2rbMlN3AAX120WLj/J119lmyXGvZGjduJA3q1zN/f2DOQ+YeV9SsLtUvu1QuuKBipmGtU6d2rDqBh+j/dmmtIrTX3r27y2mnnrLH8MkSAFbvnXG/oeh9p/Q1HNKaNaobAFugwOHy3HMvyuw586T8ueVMdqh8+XKaIbpHjj66oHytTnJa2gQpWvQk+fyLL+WSahfLPS3uVgreNpmq4/31103yxx9/yAmaoejSqb0UKVI40zvw+xkzZmnmaaFcd+01ctZZZ5gMy+uvL4v4zCDAZLxp49IN1W/tt2vlwgsvkLub3iEvvLDE0ABLly6p73q0OtnPak1gkry57C35QTMoRbR+8+uvv5Ge3RPlJJ2/2Vrb+ciCx6Vy5Qvl/Arn6ftcrWDg7z3uzfiOOKKAAEQY4x9K/0MWL6nDfeihh0bNYCKLcuXOFrJOyPK66xrKLTfdYOp8kUGnjgly2603y9rvvpOx6vCfcsop0j6htZxwwv/TCBfrfMycOVvKn3eulCp5ukBN/PSzL1Q/rpTu3TobOfBuY3Refv/9dzO2VavWSGetHz6/QnlZuHDRHnJp1bKZyvxNMzdXavb2lVdfN3pfrVoVubbh1UYHkNuJJ5wgScMHSRnV22h6lhXADNObcuecLZOn3JuxZtBN5mTW7DlmXdWrd6XJrofJsI1mLJe/+57Ox326lg4zaw5de/PNt1S2c1S3T5PPPv9C+N7ll19mxsln6D3Ab9lb75hxXnbZJTJnzoOZ9LGmrjPeq4BmINf/+JOcoJTO3r26ZsrcBRcWQCxlzDipVPF8QxG94fprpW2blqof+YUa1ft0/qjTJWNoacTQZuc//KiZH9Y09FZopbc2ukkOO+wwee75JUqpfUpKaHaRz6DVfvb5l3voLPPtXszFazq33CuhfRcTxLFUWRdgslZGjU41a7vpXY2VHn/kHvvFVwpQH9N9qaZmL7kXNenoq71izWDyfbKY7RI6Kx23rAwZ3H+P5z2t63WGyumoo44080lNb1Z6H8v+7r8TLgEPML1meAl4CXgJeAl4CeSiBJ57/kVJSRkr48alCE7vj+pU4ghRM4RDZZ3njh3amej94er8HX/8cdJWv9O29T0Z2S8LhNK1BusBBWiAVBrA4LhRf7VFKWhJwwYaQOBe1Dh16tLDNNmpqnWf0NhwtCdNHGsyCdEorADK5NRxskmBHQBx25/bTP1o7do1Q7MEKz/8yGQPh6qDh+O9RQFJ7z4D5WilvfH7997/QLok9pDU5BHmc2TRoVNXqVL5IgU+bdQhHaNUxIKS2KWjqa16QJ3zhHatTZYDcAY1EADGM84//zyVXwfjZAcdYLdeD6pepGfye7I/gAmcznz5DpHuPfvJRRdWMuMDMNr6MAArsiKD1Edrz9atWycbNmyUV199Q1KSkxQgHGXqTQsWPFr69uluHH9+a+cQqmyke9evV9d8BkjolthJ8msggbHPmftQVID5yaefZWSQCEIkdutt3vvKurWknTrs12qdHP8mM4Vs+W/oiu5ls8zcC30CIL2qgLBTl+4yLi3ZAAgysf9ooGTYUJ1LBb/ztDZuxn2zzLsVL158D7lcXv0yA3IXKMBOTR1p9G7Fig+ldduOBvB3TexoggXM/QWVKpr5BtRH0rNoAPOvv/5SimXyHnrD3E5RirGdWxo4AWjsnFiAGUmGLZrfJWPHTcz4PSA9sWsvo7sVK1YwAZsJE6cYGWzZ8rv07N1fhg8bZMaK/IYp7XNS+ljZvHlzpvrR6ffOFNYkIAgQOEaBf2cNBERrMGUB5s0ahHrwoYflfQ3iTNb1y1wC5Aofc4xs1yygSyfl79TwpitFlX3H0mhbtWxugC97UB8NFPG+ixY9b37PmnJ1NmxbtACzc6cEI4Ohw0dmUGWf0BpQLoJi1JoPHpxkAiUna8CoceNbde4bZhqnBaS1tcaym+ruUbpPuHtYPADTMkN4vkufdcfgBpOOOOIIo7eR9N4GDnLRNBzUt/YA86CeXj84LwEvAS8BL4H9KQHrvJP1s/VFQYpsmPPsOsKWXmmdo5TRIwzg4rK0Vj57/4MVkj4+1WQy3YsM6h/ahAOQRyZw4uRpslQzqjjGxYoVy7JGkjFwkX38YMVKAxjra/Yn2AGXDNH4CZM0u7FMJqaP0SzsSZrt/P86t359e2m2drKCzBUZn5NdhfrH38amjZJ7751lMls4vtWqVjGgEhAK2MYxJuNrGweRtQ0bryvPiprxsfe37+Q+k7/Nm6eNRP4HMNes+Upatk6QyUrVw/G2DZlKlyklPbp1kREjUzLJHXADSADUQ1HsqzVmxU87zczL+vXrMznrvFeke1/ToJ6pywXQWcc2XoosjVaYG4DCyJHDNJN7v8kCAxrXrfvRZNEAdmSvwgCmq0+u/p2tWe827ToacGqbsHymGU77N5rKhAUpgpnhoE4H6dP2ncL0LBaAGdQb5sQFiJEApjtuV4YpKjey4eiGDeosW/ZOBuWTrHHLVgkyXEH3qtWrNWupdND/6b0r3+C7AzDv1ywoc3HVVf/W5hIkypcvX8StygLMJrc3knXrf5QOHROlZ4+uug7rSuqY8SY4Q4DBAkwCVegCl9137Nj4W/v2baRb9z6qq6cqsOsspxQ7WXbv/mcPnQ17IQswWf8ELgYqSDPNe9LT5GMNenHZPYu9hz1j9ux52vDnda2NPNHoOO/Hb4cOG6m1303k7LPPNHsHNa8u/Tc7ADO/1mGG7Qu8VxjAjKT32aG1709bk9ee7QFmXpsR/z5eAl4CXgJeAgeNBCyYtKCDYzr2FmASnX/hxaUmQ5SWOspQ97r37Kt00qoGBAQzegCqF5X2+KL+5tJLqsqGjRsNDS5WgAl1kYzV9u075NJLq8oUpfdVVfAXBJhhDThcEIFDDGUu2KADp2/R4ufN+5BVSE4da+qxChcuIr16JJpsbvN72koNpdmeo46ovaB5Xtvwmj0607oO/blKwwX8RHsmTq0FmDwXJ51sZbFiRTOeVVKpo5dXr66Z4pHmbxbYb9aulvMfXqDZyh+kVq0aQgYHsBAGMK2zHHbvP7dtl8FDkzLVz8ULMIPy/1bpvdAOR40aphTeH+TUU0/do/soYwmrk3XBIFkyMsJDBvXLAA72cwINbTTLnhMAc9OmTRH1LCuKLDoa1BvAW7wAMyjD+2fNMbphgzr899UNrjJ6aq9quu7ma7YwqGP28+C7ozPQ2x955DHzlU4d20nj22/dY926m6ALMFkPZKq5CEywnqFZo3sWYEI5JmDh7jvu2ADM0PIBp6uUWg2FFp0lSx1rBtOu/9Wrv5LOykoANNJUi0BWEJwRfIJC3EOz9HXr1jYZftgBBGwqaQabjP1PSsN+Wms72ScsTTYegPmN6ntbZQxcXKWyKRPgnaj55GpQ/yozPjejbTOYkQCmoe2qDIP3yGtHLeVVY+kBZl6dGf9eXgJeAl4CXgIHvASgiEL94iIjckyhQjkCMKkLG6X1VkcpmMHh5MgTahrDsiBQRKFucs4j9Y4ucMkqg2mbflAn1qtnV1ODF6kDrqUqkkmFfkuNZrwZTL5fqmRJpU/+agDDF1+sko4d20rfvoOlg2Zd3GMMIinH3mQwARBddb7ofBmkyAWBGJnAtLETBMeWLNFhhx6WCWgFM5jPaw1npHvbz1JVR65UB5wrXoBpM1RkAKFf/qXZX3TvMK31A4x3Ugr2cccdu4fYsgKY+yKD2aN7F6VajjL1iGF6llUGkzkI6g06CIjLiiLrAoygDKdMnWF+TyObSZOnm6M2gllKmxGn7tLqPffcsWOHAqdDlRq8MoMiC5DjSI3TNHPIepk2fYbWXT8u06elR+147AJMaNS2vpGMINk6aM0uGMsqg9lTAzdkF0/VNQp1GWB6kdYac8xHB6Wfu9T8oMK4GUw+AzxyFMkQDZAcfngBExSiPnPc+Elyo1Jl7RmulnmAPg7s39sEuagxtmASCjnAuZDukZYmGw/AhObbp9/ATCyA4Lv7DOa+M6keYO47WfsneQl4CXgJeAn8xySA8zXjvtkCLQ6q4qV6fp2thWp4TYNMNZjuGX+2YUVtzYoltGujoHSTRv/7yg6lY5LBXPDo4+aMObJKRYoUMbWD1P4Fs5eIG/DSf8BQmTp5vKmx4l2ow3QzmFBoAUkAYPeyAPnkk4ua+seflJYKXbV2rZqhR6xQb9pLa9H6Kx2WLAbfp86udKlSWdZgtmndUpsJpRuH84yyZUzjGhrTDBs6QEaMSpX8SiHkCAIytp9rM5JXXn3NZGyDoNqCkXFjk6XWFTXMcQmx1mDS8IXx4WzjhNN8h99v0OMfbM2eBSTImto/MlfMLRcOMiDJzWACijmagZrSSPemzhHH/owzyshgzbTgqNPUxVKZrZNu58aCQrJXPBtaNHrVSe/RQbto0mCGyx4BAThHVjSHCl5ZAUwygbHUYLpAjf+OhyKbqHTR/kovjqRn0QCmBV9BvRmvNc/QggEy0DdpgGWBkNvkJ5oM3TG8pQASAJM0bLDqQl0DEMlw1rqipnZT/crofe9e3Q2NG5pyqjZFuvWWG019Jhlgq48067qg0vlmLyD710uP1xg8sI9Zz9C+qcENHokCOBs1Os0EWOjYSn0vusR97JElQTAWrQazijaeor6XTstk3GkcBEWW7Hp7pd9anQ3TF9blG2+8aepm7ecEoqg5pZGOzXQjO/Yl9i/Wiq23bnxbI5PtHzQkSTootdfVbd6Z37FX2TrXWI4pIcCQmNjT1IbTVChsHwzqZFYZTE+R3Ttj7QHm3snP/9pLwEvAS8BLwEsgqgRoSjN5ynQD6ug+CXihCyMOznXa8OR9bXzDweUcJg7lrXbtK8zRAw/Nf8Q4W6VKlTSAjqzes88+J02a3GoylkOHjRJqBu3FAeM4qlBJ3QtK7kgFaG8oRY2un+dow48HlfLKQent2rWS19SxTVKgdHrJEtJCDzvn+e4FHXe0NogprEAWILSeoxKUVjdAsxDUKboX9Yg4iVM183Oidp+8UJvl0N10vdaN3dO8qRnv0qWvKBVyvlTQzqqfamMZ20UWeUCVhW5YqVIF+VI7lXJgO5nENWu+ltFaq8m96DB7jtYF0hQp2EWWd6FucuCg4SYzQ7MbmgS9ox0jw55J3d606TPNmJArZ4F+rlnTZM0O/7Zli2lIUl0botx5R2NthPKc3KuNbbhoVHOzdmtd/+OPppHJTgUbOPv58uXXpiavqOPe2ZzrR4Zz4TOLzT0Aeb9oU6DgvZs3a2rqW6lDTVIn/Vedrws100W3y4XPLJJbbr7RUCDdbp4GVGmGd6M2ytmtjZjQkQ+1wRJOMd2BrYMNEOmsDZ769+tlHPbgBUgCmNhxMUcAn1mz5yowe8zQF9ur/Mi40UV2166/TQdd20W2gnaehZoZlMuKlR9mkmt9pSiic/ae1NPSodd9bqFjCskYpWwG9aylfvdVDSbYNcK80+3WXqyVSHrD+Ptr9n616lKViy8y9EmAFbK8p/nd2t35pagydAEmTZzoygo1vYgC+oLa7Ah5oZ+7du02HZnRpXwK4ulyzFq6RCnpv2pwyNXHqlUvNk26zi13jumyXOuKy1VP62pAYawJyAzXRl32WA/GSAff+/SZZGNZT4DWGjUuV/pvuqGqX6bzReffuSrf5cvfM/vInU1uN+uK912y5GU577xyugbey+giCwCmk+3atd+ZRkE//fyz1oR2Ms9Fr6zOcuQH3aDtRbAKUE1NL12Rm2jjHquXlirLuNFDgkBTNUO7c8dO7eZ8pq7n1boOqhmdYj+kbvPGG66TRjoe7uF2gKbzcjXdW5YpmLVjosERXW7ptP3LL7/o/nW16bbN0S2bdc0AipFHpFpW3t2u9ds0U8scPqC6wBVJ74Mdtb2pi10CHmDGLiv/TS8BLwEvAS8BL4H9LgEcarKQUPCof7NHXCRpPROgBPpZgQIF9vt7+hfY/xIAOEzTozYSu3SIegzG/n/TvPcGsA/I7EHTtvT2vPeW/o28BPKmBDzAzJvz4t/KS8BLwEvAS8BLIFQClrZKNtHSHgGdZCmhGHK8Qhi1zYvzvyMBdGTtt9+ZTDOBCPdswf+OFPZupLYm8GzNvoUdh7N3d/e/9hI4uCXgAebBPb9+dF4CXgJeAl4CB6EEOLuNWi5a8pfT7o1Q1i5WCmC9q+pq/d7hB+GI/ZDikQAdO6npvPrqeqbpSvBs1Hju9V/8LjXQqVoDe3LRolrT1yKUiv1flIsfs5dArBLwADNWSfnveQl4CXgJeAl4CXgJeAl4CXgJeAl4CXgJRJWAB5heQbwEvAS8BLwEvAS8BLwEvAS8BLwEvAS8BHJEAh5g5ogY/U28BLwEvAS8BLwEvAS8BLwEvAS8BLwEvAQ8wPQ64CXgJeAl4CXgJeAl4CXgJeAl4CXgJeAlkCMS8AAzDjFy0O3ceQ+bA65/0AJwzpk6W8/iGjSgjznjx1+RJWAPAE7VA6GvrFt7n4rKPpvznOi4mFPXV199LW3adZKSp5fIMy3MOYNu7rz5eobZPNmoB3BzztbYtNGms2S81/6cs3jfNbe/nxfnOtqY7dyV0/MOx49P0bPCTjJf5+8j9TzD6dPSpfy55cy5iJxX+Mmnn5pzF0899RRpfved0qjRTeb7tOkfP2GS3DtjljmHkfPZChYsaD6zMuHswkkTx8pyPWeQA7HtdUyhQnKpnnnWuWOCnHJKsdyeIn9/LwEvAS8BLwEvAS+BPCIBDzBjnAicLw5M5kDhrokdpUbN6vLd2u/NYbQ33nitdvE7O8Y7xfc1QO3b6rhVvbiKOevsQL32J1jJLYDJ4cdPPvWMmZcb9VBh63jvzzl6/Y1l0qFjotxw/bXSuXN7QX8KHlVQD8b+FxTEc+3POYvnPXPjuwCrzz7/QoNIh8qZZ5Q1B13v67n+Xg/g/vHHn8zB9vFedu743ZBB/cyh11wuwNyy5XejKxx03UwPxv5n92557vklUqhQQbm10c3m+7ZNP4fUn6gHh0+ZNE7OPPMM81kkgHmtHn7dQYM5H330sSSnjDXfTR+fmvG7eMdysH2fNclB7YsXvyBXXFFDjz9on+tDjPbMv//+W4OmTxjdKFWqpAzUgOmRRx6R6+/kH/DflsAHH6yUKdNmyE8//SxjNPBcunSp/4xAWHNPP/2sPDR/gV9zEWZ96UuvyAMPzJO/d+2S8WNT5Nhji+wX/fj1100ybfp98vIrr0nrls0zbOl+eZkD7KEeYMY4YTha7Tt2lU2bNstkjdYXL35ajL/M/tfWrVsvXRJ7SuHCx+SZDFl2R7M/wUpuAczsyiI3f8fh6+MnTJbRI4dJ/fpX7tWj9uec7dWL58CPZ6thI6A0SuW4rzPuvD7GtXuPvtKmdYtsZd1dgFmxYgUD8AoXLpwJYL7yyuvGcEbTlRUrPpTWbTtK0aInyddffyN9eneX22+7JSrAvOnG66Vvn+5y2GGHyaJFz0uPXv2kSZPbpHvXTuZIDX+JbPz1V0lI6KLHilTeJwATmUd7JgB0wMChki9ffhk0sO9BDzC3bdsmAwcPlx3bd2hWfpAGVY7OpJZfrlotnTr/q+t33dk4ospmdZ+8rOuxjjE3x0Bggz2IwFVeApgc8dK1e2+jG7U0CJQb159/bpdBqoNcObXm9sV754YsIt0zbWy6LH/3PZk4IS3bADMn1qgNprZtfY8HmHEogAeYMQoLJe3Tb7AsWfKSXKPnSvXt0zNbWaEYH5fJgctLFMx43t/97v4EK7kFMNeu/U6Gj0hW+uGJ0qN7Yq7rQyyyZ0O+b+ZsyQkq8v6cs1jGmpvfCcpxX8/13uqszVReWbeWPPHkQklSR6lhwwaZAOann34uw5NGy+lK8SaDYDOTrlwJWDz40COS0K6VCVxUqnh+Bk02UgbTBZifffaF0sg7ylma9UzRZ0Cb9ZeYQGVChy5S+aIL9xnAjPbM3HB28/I8U0owZ+5D5hXv0OAH54a+9fZyk7G/6so68qNm1SZNnib19UzRatUujjiUsPuw9sqULS0Vziuf50TgvlusY8zNQfA+k6feu18ApjvfwTECvmdoWUCLFk0NgyU3rtxYc/vivXNDFrkJMMPWaLxj8AAzXon9+30PMOOQGxtS1669ZMvvv+vhuydJYpeOctVVdTTqm0+sA1r8tNPkH/3fY489IecobXb0qOFymtY1QbGbNn2mbNC6uL/UuHF169ZZSpU8XeufPjN1UET8v/nmWyl/3rnGkZs9e658/c03ctSRR5mMaZkypeW0006RV197Q5orpe3zz7+UzZs3mwOU7581JwNUuM5po1tulGHDR8mfGqnFcM5U8LHzr7+kX9+e8t1338tYBSSnnFrMvCfv4l7QBImIzdDfHHfsseb7lS6oKAltW8nu3bv2uC9Ul8TEDoKDuXnzb5I2Ll0WLlxksh8XVKqoFMOFocDnuedfNO9fp/YVZjxENa9uUF9uvfUmSUkdJ++++75mcu6RZlobtn37dnlgzjyl332iUfYjVa4/q4PWQS7Q9+KZOMRkWojI79b3792zm3z22eemNuzupneY4T322JNyXoXyJmrIPNrfQYnEAaZ2sZ2OEccCsPbCi0ul0c03yptvvS0vv/yqyrGu9O7V1VB73BrM1avWyCitb/tUn8d9RowYYt4j1rH9tuU3SU4ea56HfO9ocrt06tjO0DTttV3nce68h0zt3Kla17ZG60DvurOJ1KxxmQEAz2rGiPdnLgsqLbaNHhBdo0b1PX4P3YOxr1Wa9+23N5Lrrr1anastoXM2Usfxtuo+9Elq93CcvvxylRl749tvlYbX1Fe537+Hbh+nlBare001C3DvfbNMcObLL1ebOWAd1dP1M3BAXyGAE2l9uDrpAr369a40TmBCQhv54IMVUXUibG5dWbKGftE1enfTJiZ7uPzdDzLJ8XqVz4yZD2TU2+7etTtD1woW1N/+slGo8UUP7TuepJTS81RW0zVCz4W+XXJJVSPH9IlT5Ntv15qax3FaI2truHfs2CHjxk8y70CdN59DDWp4TQNpUP+qiM8MbmMWYCZpzeQDcx6SXapPZDGXLn0lowaz2MknS4+efeXd9z4wDvZtt94sbdu0zAiUMD/duvVWK3GI9Nf9YuiwkfKNvrPNNsQCMN3vTExPk08++Szi2OPYig/4r3qAmbem0AaQa1S/dK8yFNj5jp26STfN1meH2p6bUsmL77a/AGZOzffezFduAMy9eZ+8+NucyGDmxLg8wMyeFD3AjENuAK733l9hqESALS7ocziOv/zyi3G44dYPGdxf3tfvAXag2HRo304d7ZGy9rvvJGV0khyh9S3Qo445ppCJXvfuO0hO0ixY8qhhCi5eksFDkgwV7eIqF+3RRMZmVnCIAVjXX3eN7PYNjTwAACAASURBVFKOeiSAefNNN5hIOYAMsAlITU5JU4eygHGmuSZNnq4ZitaGjude36uD2y6hswGXKclJhoPOu5ENueyySzLue7ka5euvbygjRqaYZjLp48eYRkgT0qdIq/9x1nv3GSDQ7cIyaxYQFyt2srRPaG1qk157/U3jrN+mtWDIEVA8YVyq1rwuksefeErSJ4wxIIq5+EIBC41s5sx5UJ577kWZNGmsqTtsq5mTc7WRSVWloZFpBPR16pQgX3zxpTz8yGMZtWmWVkqt2uUK1Jibww4/zDjk9ymoAGTybl06tZdFi5+XlxRkzpwxRY477tiM+RkwsI/Oe5Icf/xx0r9fL1m37kfZum2rfLXmawNusxobtOvFz70gj2lEd6KOjft8oPK6VAEJgQd7Ubs1Jm2CefeGWusGjXPeg/NlUvpYA4izymA+/8IS6aqggXkBsA8eMlw+VqefJi0v6GeR5ozn8zvbKIk5m6AgKSV5hMzXOpIw3e6ncujVu78B+IBkAE2tWjVMEyLeF/D1xpvL5PwK55lavbB7BLNedqNnvaHDJYoXl3LlzjL6EtQJxrRo0XMGeAfndsK4FNXRJ2XipCkycsRQ4wwy7wAx6Di8o5sJdpv8EDiYPPleeXrhszJubLIC7nMNu4GawymTx0t+DTixF6xf/6NZczTTGTKM5lZ1pKXKPbFrT6lbp5YBcx9++JEcq3oUDO4EM5h/qf6PGp0W8ZlnlC2Tae26tZZrVn9ldJC1t/WPrRkAk0ABTidBEfSCCz0dl5aswbGz5EMdT8tW7U2Gh3dFVjT7sTWd8QLM/v17y9ChI7Icexxb8gHz1d1a37pk6cu6Vh5V2Z4pH3/8qcr3EyPbKpUvNOsuX/58RvewM1C0Z82eIwP69TaAhyAY9WobN2wwNUnUzyZ26WBq/wkCzrx/jpQocZqpGyaodPnll5n7RHpmsO7TOrt//PGHrqezTQBrje5dLZrfJdc2vMYEBQgQdtKGTQQiWKsEJ//RGfhz25/GlrFXLdZg4erVa+S66xqa9yhSpLB596n67tQycf8TNPDSQYNCr2mglBq00qVLalDjaHlKa9IY/+dffCHL3npHCNB8/MmnkjR8sJRVuxU2znLaxGxC+mQjz7vuamKCke+9/4H8resFemMVtaFfa9A2TfdMAp2f695f9eKLpECBI8y+dcEFlUx2HnvwyILHpbLORRmtBSRIRCC3V49E2aEB4clqI09UG9282Z1Ss+blMmvWXHnwwYc1MHSG8QUuvPACuVv307maFUVO1117jdqgo+Td99+X33//Qwao7l+o9gxa+nh9X4Kd2G4CO26N1003XifU0efToA57K/vjM88+Z1gy3+o7de/aWW3aORmBX94VlkDVqlXknhZ3m34AlNZgIwgwUsfN3DBnTz+9KOPdaLr19ddfayDrVenXp4fRMfYCfve7BpbwR1ZpwJQ6/nK6F0zRADh7BM9Ypdm95cvfMwHWXj27yjUaYNylAbeH5j+yx7wF9yWegS78ofsQfQGwpdgGG7RarXtVyphx5p250PNuiZ2krGaE3Ys5Ttc1U7hIEamujcTwmz768GOpWOl803SRevFI4yl+2qkadHswY76xPwRYGTMX7zBafaTly9+V6VMnyiH5Don4LAL9EydNNfK4UeeOJoI/q1ywywT16dfBeiDQjj+DX4i8btUmasgMiix7A2vuXg3SBnXsIWWPcF/eb6oGKvH71mqQD32z823l4r438sQHYX2VOF1tpO4Tr776utF/au5JYDyzaLG88/a7GTL76ONPTM2j8Ws1GfGKfp91Va1aFd0Drja+1ZvL3pITTzhB1+Qg1bUjZKIGeKklxR+iFINkAXsZMm2va3z6vfdFXZuMnfvO1qQBdhJZlS9fTlq3usfohwswKRWL9F2CvOwP9864X87Sxps0nCteorjauz8M9Xqp7r2sdXx1/Klndez0VCipPiRzd49mqq+sW1d1/AXD8rH3aNyY4HtD3Q/WGpvuKbLxmVwPMOOTl/k2WSm6dE6ddq/pvHjnHbersWioNZqJJtMI3YzFDTWMDAR0WgAWmc4rtDmQzUjhIGOAh6jTZWllP+kGjME64YTjMxxVlyJrAcQtN99gMqh2EbrOsOucWoD57TdrDfAqpIachcJGhZONkWjWok3G810ww9i2bv3DjLmQgrMnlWqHowrIsPfFCcHJhgIHkMVwAEbZ/GlOxGcA5TFp4xUEz40KMBkTBmvipGnGuceZaaILfJACN8BtWtoouV8B3+o1X2mG8yqzwdnrAt1wRyiI5AJYFNF6M4ANNV9r9PtDNPtCBogNZrGCRDsODMLWrVtl586/zP3IkNpxcJ9H1PHgXQBkONk4M1bWOD02g2kBJvUCbPwtmv9r7O1cZDU2MoNkCQFDAMWB6pCgO+7Fe/buM9DI1WYS7f0xdDiNWQFMHEnGeLgCaFNvpQYO2Y4fl6zO0fyIc1bx/AomMo/hHzZ0oKSOGW/u01YzvWTBwnS7hjq5gxTAoiM4MVdr9vJFpZgDVAl0jEwaYhy0H9QhIpARdg/X8CMLC2oI5IxSYHim/r579z6hOtGgQT3jpIbN7SgN5qTpGFaqU4Isz9Yu0BhTgjUwDwg6RAKYPXomSq9eA/S+O42uwVCwcgd8nX/+eUYvuDD0XFZPuqjD0bNnP5OdRCYECehGHbyCAPMnzdQntE+M+EzbxMfexwWYpxQrJt1URkdrnVllBdIElKz+8H2MPE4t2WZAse08+8ILS42zMHrkUJMFx0FJ6JCYsY7Wr19vxhXsIutSZO18se/01qAZe11WY8/Glpznf4LjlaJBlHG65yJfmjeh89U1OGfXrVtr5EbM62mmHiozQQb2L3S/X//BCiiLm4ANc5uqYAQHzwZ+0DuAVbRnukKzAPODFSuFTDN72zwFUP/Wx403dqatvu+1SrNmzyQDRGCC/4ZxgiOL3bv00mryhupSoq5xwGlTBX18z7yzZsGxD+wjZo20bmkCrwCWProW1q1bp4G1402gcuyY0bpHlDLrEPYLAb9EZQ+FjRMQgg1jj27dqrns2LHTyAeAPWRwPxk7bpJpXIW9BHABLnj2qNGpRgTI1OqydSBd+dtA3nua6R+v8wcQIfhCwz9sVNL/7A73+UQBMe+Cw03QihrkQRqUnaqBJ+YHMPjY409Kd2UvAS7tZZ93SbWquifUN2wSGBZTlD5KwPE0BUV0c1627B0DVgcOHiaNb2tkgCHMKupFWdPYjB66v7BfY682aECiQ6euGui6yQSx3HdzxwgTiyAZjb7Y35lv5n+Gsk7QJXwW1jogGX+GNQ8QBNBPTB9j/Ig+GigPzpubxYV+3F3fDYcf0JhfAyrMBVRlnkGQAd0AJPI5F89Yoc2ArNxdnWXPXaBBgdG6l8MMIbjSXvcnbCFN92IZTyTAwLhcWUV7FgEiZIP+AeRtMBC2DoCONUTwk3UPu4l35LsEIWwNZr++vXSup0uYjrVtc4/07T9ELrqwkllvMLR4HuPkee7lvjfBde4PQ455AaTbmvge3buob3WreT8rM4JddpypqSNNYN7W4BMMASwTDEGfWJPdu3XRz1dmklMwK2vXQ9jaHJE02ATRuyT2MOuaoBj7IvevUvkiw0zD37L7IuOI9F1kif9NEoDeE7x3Qvsugp2/EGDp1Lq+8OISmTzl33VVqlRJo+ckLuh2zlqlyRljZ18j0IeN36nMIg8w4zezHmDGLzPzC4wXxpxGATjLRDoBLRYMbvhlQ4bzhfEcrN+D6hYsVraOpAU/bve+sKMRwgBE8G9hABPD7i4U+55ffrEqIsBkjIC5eZrNgbr7y4aNhtbnAkyMO9k3jIMFZiMUOAxPGmWAhXVkowGfoDPtfrf6ZZdmgKC0MSPNxoAxCzYFsLKyTr3bMMDev0P7NmaDxjFwASYBg8UaRWOT2aWgmkgehtoFmLYRivtuLsAk07b22++k34AhBtDaTNDnavTcZ0UaG3IiG0fklIggoIO6TgzIIRrN5rK0OleudmzWqU+fODVqDSag6M1lb8vDDz9qIvOfq8NDRoTsFnTTSHNW64qaGdnSnj26mmdAe71EHUoc5TDdtu9rdQ8ghtNEYIaMOwEMsqjUBuJYhN0juDyDawKHiOZbYTrBbyPNrdVRMvvWGQw6L5EAZnvVI5x6C6xcgMna4DgPjJENNm3c+GsGwEzW4AvdEwmaQGWuqI42jYSCx3gE10QwWxh8ZvD4HRdgkqkEAABScHKguboA0457lUaPMcqATGjRRIvJMAQvnN3J6hDuVr3JCmDaLGgldRpZQ+8rlTmrsWdzS86zP7NOF7qIU0W36SBFNkgFc51/Mv2wMZpq1gsn0F72CBlAx8SJaXL8cccZsNGylTpK6iS9o5H5aM90BRZG13Od1Yqa8SArg0NqA6hk6nA62XNccGwDYQSg7FrBwbz5puvN+8A6of4vWcsyGDeXbXJi9QXnHJ0ma0GQcPKU6QZcBccJm4a91gUD3M/KE8eagAqZF1hB1TTTB9g95JB8ho1jnx0NYALikEXL1gkmu48jDChC3mQzXec1CDAtLZVAAOOBGQFADTYOC1Lw7HxQKgEjCrYSDi929d5pkwylnv2HsTyy4DEZnZxm9jH2cuYf55n3dK8gaHKfyXFrBMR5R6tjtn6av12iQc+gg+3SW//Q4CdsB3feAKVuwDooQ97NvQfgnwCW++42qBU2nuCacddUPa2djXc80WQV7VmU76ADdq0hi/HjJ2tmvKWMHDXG3Naue7s2+BuBAttl2wYnwnSMbCx/n6yBHoCPbdZVWgMwBKILFPj/0wXCAKa7voI6EM8+xDqIBCCtDc3qc3dtjktL0YzjTMMKJEjBUVr4BDDs7N/m6bGA7C1ZfbdVy2YmcG3fw+o2TIk6yhaya7Sn+ukjRiabIJSdEzvvBFqZu6N1f966dZvJzpL5dIPEPoMZn5n1ADNGeaH4W7ZsMbRIe1klJkMAeOndd2AGwPz5p1+MU3DqqafKQKVPkl2D9gPt0q2JgzLRomVbpZaebJw2gF/w/mEZTJdq6oIWgAALlKiMCwSzAzBXKn2vXbvOps6U6C8UymAG094XOlAwg2mppBdq5C2WDKalX0YCYZM1A/vUU8/Ko1rfSgSOzLG9bJdfIle2oYn9LOisu/8mwj5yVKrJ4pERI1hAJMyOy2YwrbyjAUwouBgZ6ESzH5hrKJFE+oapU5DV2KzDzyaH3IYOG2WyjC6QjpbBDMuwBp0YHNIZ9802WQGyZ7Vr11Qna0SmDGa0ObPRTOQKJYV3O1mdO+r0wnQ7DGDyW94DR3LgILKbX5noLtSysHsEl2cQYB6pTtbwpORQnQBMR5rbtDGjTHQeMI/sWL/uFQyIuM+NNYMZDDa56xhwmap0NJ5vs8/u83Myg2mpsIB4osCwF9A36sVhJtgMqnUOWAus90mTp5qMVccO7YyjSGTeypo1BlUvK4BpgS01zTiqPCursce4JR8wX7PrAHlbIBWPY0egAgDlHjfD4O184YAFGR1Q6Mh4RXumK8CsACaZKDcr8MMPPxjbdpkGmILOt73Xd99/Ly1bNJOOnbsZm3fO2f9/VjQMnbp16mTKIhJcxc5CX5ugTA5AKHtYF6UC8++wcXLMyzZ1BiMBTAK67MnJqWNN/XzhwkVMMBjwFQ/AtMf1IE/q4gnGoc+sn2gAk72O/ZbaZ6j10HJZ75aOGbT11oG1+rFN6ccu6yl//kMNE2S9sj4e1Tr2M88sa9hO/TTDhXMN+wkbHRY0iwYww3TM7nnUusMkiQYwS5Qosce89dFO0oDwoB12380FmCtXfrTHu9t3Duq+C1Rs0N5dU9W1hCe4ZrIaj7sewjKYbhAluH5tppp9dbM28FqnQTp6XuATuWvQXRspo0dovf1E81j2hZ07d5jMf1DHYAQwp2TpihX7//OsoXfSD8JlwBxIANOOn33CTbywn1CKhH8BjRW5Z/Vd7NHYcRMNawDA/9TTz5jsIyw9fGu7RmEcdOvxr4yDnXvZe2BYvag9MKD70y8F2rwHmNk3tR5gxig7NgYM0g7dBDAs8NCJHJJRo3axbp3aBpjQpIMaRGg/ZDcBQZ217o/6uoG6SWCUbcdGvksEkrQ8dYe2Oy3OO1Q9DCzZoaM0emkjt2GZQKKp0JDgyV9yycWmjsJETh0qa3YAJs5vn36DTK0mtWPUT5HpC7uvCzChWFH7Br2O+oEm2kRmqNLvsqrBjAWE7dTIE3QgLkuNAUgQLYXCi8zdrpjI9yndpPi7Wz9ogTI1cmTAflSDMEk3NCgaZKeo13EzmFkBzAH9e5l6Fgzx79DA9J5nnFE2LoD5hWaToY6drtQ3ItLUFQYztW4NJnWvOJEPP/yYjFQaI0Y1WqYYfRusc8i8Tp820dCIcf6gY02bOsFQdKPNmXsmIlm64dpAhmwMm3mYbhMFdME6WTea1xAhpB5iztwHzfqBRk2zprB7QCOzGVzmPCyrj1EN0wlofB1VVyLN7bealcegH6oZEqtL1MXk05obwCd0ZegyZF7CajDnP7zAOHKWigS9kACSpZOFAUz2AmpeWatffPmlydxCN4fO5joKtlaWtQfYM5RgrcGM9MxgB9hgBhPZWbBnASa1mVDUqEGDlvah0oVp5IP+QXWktoj6VByloJNI1vku3duQb5Aie7VSkxknTAAi9MwhmSQCJmTYshp7jFvyAfO1jGZJ+sa2pjgegGmzS2SWbKbaRNu1vmhMWrqpU7QZACuUWJ4ZL8C09zxM5xNQ00kDDwRcgwDTBsIKFDhcGmmtWfsOXU0Ax82+ugDZOtgATPZfMpbHat3/Sy+/IoM0CHXnnbfr338OHSe/DYIBF3ygd79pYLhUyZJK7/vVAE322TGpozI138oqg8k9AYo4vGRLflGGEkARRkY0gMnvMrKyWnuH3wCN193T3H3NAkwra9ZWMNNiG6xBOeYIDXf87HlkAd0ANI7zrl1/mz4MkSiye5vBZE8Jztvdd9+R6Yglu6e573YwZDChuNt+FXU0aPvXX3+b2nvWBiUtXLFkMNH/MB2j6R/ZubAsbnATPJAAZlZZSfa0WDOY6RNSTc0wlGmCLgRMYL/BinKDZ1DTKdOAXeH2dyAItVz9CNYyZ25SB+rqJnL2FNn4Ta4HmDHKjOg90QxAzJerVplIK3QznHz46dDKUEA6e+ZTA/m+FqFfXv0y04gBwGMjs3TKhGZKtosuqS2aNzUbEoXvACEMC9/nQNf6WjP44EMPyxR1wvk7AAmgGDyGAmMHSH1LM6QAnFKlSmo08TnTeZLoo1tTaLnksVBkoWLQ1ZSsFsAH2unKlR+G3tcFmACzAuqE8E5QXGgCRF0bDQuCXU0Rf6wUWaKD55U/1xRz4/xTz4DzyjjbtW2pG/pxJorqyrihyqOkOsw0+QkDmNRL2q6eyJZMADUOh2i9bF+lVM1XKqkr70gZTABmcso4bQzxuun6Sx0l97YdbGMBzxSb36cZxm1/bpNzy5UzNRJ1NYLvAg/b+ZTmHdB4oV/eogDFfi+rGkwy5gQjoCPxGxoR4dT17tXNOD9ZzZkFKW5EOZJu00yAMxBdiiy1aCNGpposFu3fWT+3aIdeQFlw7uz6AMTaKwxgkiUI0wlqV6jxoEFJ2NxCrQv+jqwu9T9b1VGjJvEdrXdlPVEbjPGx68Z2kaVJT9GiRU1NGk1GqDe2NTKRAOYIzZgTbKHejOwEoCFIkWXtkX0lmkqttqVQ44CEPTPosIYBTEvXozaP+1Gbyv0+VseT/YX3aaD1KzfonExUWiG0eCLA7pm/LlXXyiQIMO1cscfZdXC2Zq9onNJXa+OyGnuMW/IB8zWXOWDrFG0tFnsXDirzgH2x9Y8cLTNkaJJp8gO9kto1k4lTWimN1ADq7Pdly5SR/gMHK2tjsNSrV9dkmaGfX1GzhmnSwX0jPTNegMn37fq35QboHXsODXvY93k3xtZJAycd1F5Rh00Qh8ZXdCqn5wDdz1959TXTJRtnj8tmE3CQsRMJ7droWHYaOi3Z2MLHHKPBzoF7jBPGDp3HI2UwyXzMmDnLlBrQcAa50ZwIWjpZSPtsCzABwQSF7Rp2KXEW2LFPDh3S3xzrE4kSSNDMnp9oO5Yu09IEW4sZVN4gRdZmPmkmBMMDijl7GOUFlbU+jTNyoUFTb2br6gh2ERjtoLI/Q+vt6M5NsBpdIjtWpnRpIyf7btmpwXTl4Trg1OaFzZtbI0h21bzbGWVksGbs2NeosbQ0xOzUYEbKKgLiY6nBtPMd3D/jzWBiA6GQ05AJH6xD+7bGbrNeYqnBtPofpmPIjfrni3QdQPGktwM185RhBWvv9zXAXLV6taFG91RGGe9CiU1nrak8V5tvhdUko/duQCpaXWU8NZi3aI1xR63dpGcHzDEuApr4Du4aJWAMu499kV4hMDA2aOkXndvxcTm1gDXKf/MdaOk+g5l9U+sBZvZll+mXbpG+PWQ8h27tb+Ml4CXgJeAlcABLAHBAHSEOC91ecRZhKADOyYjRZKq/gimOOqqiXU4vrlLZ1PlBpWyvHb4Bbhz7tHz5++Z4IcoOCEwcddSRJggGswFGAp1D79GgJRRQGATRnmkp9IBSwALHCHHxexrScD7hi9qds06dKwxNmiYxOLudu/QwnbL5jnUYKQkor8E/aopploWz2aB+PeNk2+6WdIgEAJ2j9X5k7F9SNoN9JkFaMvkc8UVQk466BC25oLVFGiedImkE4r4n7CGCjNBIb9Mu7gSSqLuvVKmCBofX6JFTNxinkuO37HhppARdceEzi00jLKivi597Xn9T0cifDqDWUSUzS/YQUBKUG13Ihw0fbYIonEEL0CCLAghcoKUdgP3COk/uReCH7pcwongeGX4CndSJASifXrhYu6IeL8dqx1TmgTIO5pXv00WXjqAwpOgJQJ3pL9rYB4fZypvjv5o0vs0EEylL4N1wrBkH7BM7RmqrYT+R7QTs2S6ydF2F0WHfD3lwpSvDgeOhCBBep/M3UxvwBeeNgIK9AM3U1iVpLfivSiOlYRDzSu8D7kFAlp4OgE70hIBKpC6yZEPtHDdpcqvRHTrX06iumAb5WVM0OgobD88lUJui2WzmG+YPAWCaZnERgIMZZHWKJjGAdPQp0rNYS5ZJQ5DIrg3YVazPJUte1q7p5TRg+Z7pIksTomf02e6aY80AVAlkWh0jgG7llqysJrLx6BPv3LxZUwM27eW+N0Gps848U9/76YhruoX+noC4lRnBURoI2nGaBIeCMTvvlJLQwdZ9Z9YNyZGHH3lUyIITVPlUyzBonsea5lxOxm73EHdtIkuCOa+/vsx0wq+gnWf5re0iS920O8fRvmvKiXS/Yh9EhvaiFpekxBw92s2udcbF+1IPzZ6J3rdWFiKlbgR16aB9vh5jR1KE8RN0Jmn0pMrS3Q8OYHO0z17dA8wcErUHmDkkSH8bLwEvAS8BL4E8KQG6GU+bdp9h5lhmQZAimydffD+/FEyetQrOgzTh/fxa/vFeAgeFBOjlAOOou2ZSCWBR6rJk6UsyRHtMTNCyFQJE/tr3EvAAM4dk7gFmDgnS38ZLwEvAS8BLIE9JAAo1XbLpNEwtt0t99AAz8lRBC6feC/ozR1UFa6Xz1CT7l/ESOEAlQEabsilONLAlHTApyEhS/+qWeRygQzwgX9sDzANy2vxLewl4CXgJeAl4CewbCVCrTP0cHUzpwkpTFy6XqniTNsMiQxfskLpv3jDvPQWqHlRLqHgDB/Q2vQKCtX557639G3kJHHgSsL0pntUa2CpK9aXhFGUJ97Roaiiw/to/EvAAc//I3T/VS8BLwEvAS8BLwEvAS8BLwEvAS8BL4KCTgAeYB92U+gF5CXgJeAl4CXgJeAl4CXgJeAl4CXgJ7B8JeIC5f+Tun+ol4CXgJeAl4CXgJeAl4CXgJeAl4CVw0EnAA8yDbkr9gLwEvAS8BLwEvAS8BLwEvAS8BLwEvAT2jwQ8wNw/cvdP9RLwEvAS8BLwEvAS8BLwEvAS8BLwEjjoJOAB5kE3pX5AXgJeAl4CXgJeAl4CXgJeAl4CXgJeAvtHAh5g5oLc33p7ufyu54ZVPL+CPPHk09L0riZy+OGH58KTMt9y165dMmv2XHlDW8o3uuVGmZA+Rfr17SlVL66cI8/++++/ZcGjT8jjjz8lpUqV1NbrfeTII4/IkXvvzU3+/PNPmXn/A7J48QtyxRU1pEvn9ntzO/lOD8ROnzhV3n7nXRk1YrCsW/ejPDR/QZ4ac1YD/Oeff4TDvR9/4mn59LPPpeU9zcw5bDl5HQxyygl55NV1kRNj8/c4MCRwMOsgRxA8+NDDsnHjr9Ks2Z1y/HHHZUzKt9+uNeffvff+CkkZPVwuuuiCA2PC8shbojdPP/1shn1r0byp3DvjfmP79oc8f/hhnTz62BNSqmRJqV//Kjn00PyhkjqY5921q7k1B3lhv3jhxaUyZ+5Dsnv3bhk/NkWOPbZIxFVxMM93HtkKcuU1PMDMYbGyOQxLGi09u3cxi6dq1SpyZd3awplYaWMnmI17YvoYKXrSSebJnNXz9MJnJV3BYMGjC0q9q+pKgQKHy6pVa+TnX34x/wYYHHnkkbJkyUsy98GHZfny96ROnSvMJrz83ffk5JOLSpdO7eWUU4oZ8Ddz1hxJ7NJBkkYkS7eunczz7fXlqtXSqXN3uf22W+SuOxvHPXrA3ICBQyVfvvwyaGDfPAEwGcTGX3+VhIQucrGC6b0FmNzv3Xffl2Yt2sjMGVPk3HPLyaDBw42s8tKYo03ezz//Ih313Drm//MvvpTChQvLNXqGXU6fw3agyynuBRDhB3ltXeztOs8pueyr+2zbtk0G6hrdoWBk+LBBUqjQ0fvq0XnmObmpg/tLnwiUzbhvtmzYuFG6JXYKBRwEdFu2SjB7tQeY8avjn39uz2TfPvnkR97NWgAAIABJREFU0wzbl5Py5CzVrt17m/VZSwPBkS58pdQx4+TMM8+Q66+7JqLNOpjn3bWrOTkHrsxzY7+IdY55D9b2mLTxJjg0cULaHgDTniP7tq7vtDGjZK361tHWebRnB++Fr+yv3JeAB5g5LGNA5bOLnpOEtq2kT79Bkpo8whg96/B/8ulnupjGyOWXX5bx5E2bNktChy5S/LTTMgGYDz/6WPr0HSQVKpSXfn16mMOtAZADBg3LMKY//viTtEvoLOXLlzPZSjKYmzf/JnVqXyFjFNDyfPfg6x9/+lkmTZ4m9RW4Vqt2cUyjZyP/7bff5Kor60jQGOWFDCaDsDKsfNGFeQZg4vQyH41vb2QA3r680J2WrdobXcstA3UwAPHgnLi6Hs985YV1wd5QpmxpqXBeecnOOo9nvHntuzt37jQBPa47mty2TxgjeU0GuamD+0ufCNh279HXsGXOOecsI/LgvrovnPG8Ntc5+T77CmASpJgxY5a0aNFUzjyjbNQhrFjxoaQq+Aj6L+6PcmLe3T0zJ2W6t/eKZ2y5YbOy67vEM8fIKG1sukmShAFMAOiTTz0jq1evkdatWsgXGii3Qf8wnyb4bHcMxxxzTKZ7/RcDkHurk9n5vQeY2ZFalN9ApZynWcY2rVvI2HETpUNCG2nYsIHJiD319DNKV/xCLrygonTv1iUjGhsJYLLAHpjzoCSnjJXUlBEmExkEmNY4fPf99zJi+GD9/kPSqmUzWfjMIilX7py9pseySPv0Gyw1ql8qN9xwrQeYcWRtX39jmUyZcq9MGJ8alf6RwypobhePgdqb5x9MGcygrscjl9x07mN5DzdjnZsBhVjexX9n/0hgf+tgboz6+ReWyIIFj0uK2r9jChUyjwjuq/tqr8uN8eWFe+4rgBnPWH/6+Wdp3yFRmWCJEQOkezvveXnPjHVsuWWz9pXvEg1gBvUlVpnY3+2rMcSj1/+173qAuQ9mHKBI1vDii6vIwoWL5PPPv5Dx41IyMouRACavZjNRjW65QWmvHeUJralzM5hbt26V3n0GGgptv769NHJ/qIneb9++XY444ohM9BI2VGi6z7+w1GREAYxff/OtpKVNkKJFTzJUyks0q3lPi7vlsMMOM1nX2Q/Mk0fUwFeufKGcX+E8A3IZyx9//KEA9mxT77lmzdfSovld0rxZUwOa161bL2nj0k3Gda3WyFx44QXmnkccUcBImzqLiXoPaj+gNVWsWEGee/5FUzPKM/gudSArP/xI7rzjdvlMQfl7738gR+p42mlmeJVGtJYsfVnW63N69ewq11xT32RtyQKXKF7cyPUdpSJ/r8+5u+kd0kBrOWY/MFdefuU1uenG64yDku+QQwzt4pNPPtP6zTlSosRp8pnOSxuNlJFdfu+9DyJSZDdt2iRjx0+UQ/R/1L1CNendu7ucduopGdoEnfl+pSr/oO94dYOrTD1ujRqXa3Z7sTzz7HNKkT5Rvl37nXTv2tlQoR9QOTOH55xztsnE3HTTdfLZp5+b+12pmeNXtJ7y448/1axzFbm24dXy3HMvypvL3pITTzhBkoYPkjJlSmc8mzklUvzkUwvlumuvMQa6sv4f+VIbjHygYHfWWtVSJU+X6ffO3EM2Y9NGZ2Rdmc9I440FYL6h8ubZ+fLnM5FK1gN6NWv2HBnQr7dU1+DF+AmTzPju0npl7sl8//3XXzJ4UH/ZvmO7DBs+ylDBh+i/y2qWDh3YuWOHnHXWWapv62Ta9Jmaxd4krVvfI4uUQYCOFdGajq+//sY4KWXKlJLJCvZxWNGvVRpNh2r+k2b00aEqVS4ywRxX16+79mqltv8dqsvQ2D/4YKXR0xIlist33/9g3rtmjeqZWAi2nuYzrYO98cbr5eFHHjXzAcMB/fj1101mLZ1w4gmG5n700UcbHSGQdNbZZ8ly1ePGjRvpPDbMWFtjdL1Cp/9en3nMMYXktltv1rW0KGO+of98/fXXsvSlVzPWOWuZ3wXnn2DXc88vkZkzZ0v58841+oDuEghrUP9KDYR1NnrJdx5/4ildX6fJ+0ppgoJ/6aXVMnQumo6E7TF3N73T1Fote+sdOUnH/rHS8pI0QFamdCmj27PnzJPySk0neg07o3Wre1Q2BU2pAfIhsl1S35U5bHb3HUaODz30iFxwQaU8R2O3OhDPfoZgoXyF7U27du3eQwb3aFboipo1dZ2MjLg3o2dTp83I1toYq/t5NLtR9eKLdE8ratZPidOLSzndx6gBx6bceMN1Uqni+fKMzts7b78rFSudL4M0I3nCCcdnqVfsG+t//FEG9u+tpSMFjG4G91XYIWQ2OnZoK2Qx2LvtvgjDJ9rec/31DbN8h0i6/eWXq/bYtwf072XGGs3+bdiwMeJ+B32UvYiM/PyHHzX+wgW6Rllz2LlbG91k1nW09YrdDV7suejTDF3nrDFsKuU77IV85paABCmyYfacOQ2zqYMH9ZN5ug43bthgXoHMN/Nz3LHH6Tyu1z3yPZk+daLZA7lvcC/DHrJ/bVE71a1bb6lf70rjp4Rd1vbYecd+4CN0Tewop59eQiZNmR7Rx7j77jtlrtpZayPPOusM1dNrpWDBgkYeYbLCl3hB7QdJhNKlS5q9+in1YaZMGmey6mFrlZIUt8411t+5/kdF1acwm1CtalVNZszPcZsVtsbOU1ZMJPthy25Wr/5KRqek6Z78rpnjDVoznZWeAjBfe+0No9v4ksyhtTtLlrxs9PWoo440fsOaNV9lWufufJ+kJWfJqWMzng3jzt0n/tr5l7ylttTei3pP3jdFqdjYUK4tW1TnlIZfpEjhLNfnPoANB8UjPMDcB9OI84Mio7zvvve+9OzVT7NaY+Sy/zlo0QDmV199LW3adTJGi/q/xYufzwCYGJ6XXnpFqSQTZIAa4Fia+dj7tVVHnEU9PClZ65UKGvCKw4qT3aVzh4zaSvf7bgbzgxUrtZY0TcoqsCFjO236fbrRjlfjcLJ079lPLrqwkmksg4PP+zdvdpdxhO0VjEZFiqKSCca53Lr1D0lUg7NlyxYZO2a0AuKiRqbch5rWww873ADMAgquR48abpwXnPSh6nCNHDFUzihbxrzHJdWqaka5vlJ+t5iNBPoVNBxALt+fMHGKMRhsNmE1mP379ZL0SVNlk84p87Htz22m9rN27ZpmvO4VjM4BoidOmmZoq6eddqrZxJYte8cEG+bOm29qcXG8NuvmeJGCchwMovepqSPN3EIbat22o6lLwYiiVx06dZULKmXOiPMOrnwJBJCF/keL6YcNHWgcdeZsxn2zzFgPPfTQPWRzefXLDKABQCenjos43lgAJu8TlEVQr+x9WrVsrvPdXHbs2Cn9+us7q7EfOmSACWoQDEBWgDuCKt9o8GLSxLFyqjokyJI1AqAHoKQkJ6mzcJSpFy5Y8Gjp26e7ad6EDgCq+vbpaQIwrg5t1XpoPmdtoOsYqUi6DF2PGtehg/ubgAQOEe90tDoowTrd/3eE2hma3yEqDwIkOB7Q2qnD5l7nn3+eBiPqmTolKIHMOU21AOOMEzp6D11bBCvatmkpG9SJY/4b3XKTAYYufciV71VX1Yk6/8U1KIODCX1/jGaKqH0CHHTq0l3GpSVLaV3j0PD7aBCFd1q06HkTwLKOXzQdwSkL22Pq1q0lg4eMMGsZ8E+QAz3erkGDLok9zJpErgAExlil8kVmX8LRIlDAGipVqqTRY9gao0cO18ZcU8zyy4t10lYHYt3PGHdi116hexOgLZoMIu3NK1Z+mCNrI5LdaNO6pYwanWr0iHklEISu9FB710N7EjRpfKsBnGSmsAc1a14eVa/+0gATulO48DGZyh6Ce4mVLSA7oV2bjHVh98UJ6ZMz0fDctVFZwVx2dZv9nndx922on2P0b7Hav7D9bkTSYL3nImNT01XPAes0akNufJ+gYbT16pbfWHtEgAn72Pi2RmbdQqukF8P0aelqG8tGBJhnnFEm4h5YRYPOrk0lyPvhhx+bYBH7CIEpAoNbfv9DkoYNlE81YGr3qFIK0CLtZfScsP6A6S8RoWlfcE3t3LnD1GETPJ2gdoLgobsnxpqpjUVWBCj7aJCe4OZx2nRqoJYthfkR7KVc9tmx/s71PwBAnbr0CLUJBFlzw2a5awx7G81/sGMM+h22d0Uku4Ke8hwAO/pCwNK1O/ZzS6G1ANPuoVnNd3CfcP/N3oLNJdiFX86FL7BCg8b4GGs1+I/uRFqfBCL8lbUEPMDMWkZ7/Q0yZvwfRV67dq3ZEOrWqWUcJpz4WAAmET+iuM9q9osMJkYGoPCuRmsT2rWSGrpY8+XLl+W7hgFMMmE4j9U0oonTSwTURqUiAUzXkXNBBn9v2TpBJivYxBm1zXdKqxNpo9DBjYixZbX5h9G/AISTp95rQNKxxx5rDKhbgwnNJqF9osmE3H7bzeqodssADwAXC/AmTkwznQlt04CkYYOkWLGTI2YwrZBNFkuBNsCCSGvQELobGmAGp2D37l0yREEJxhfwMDxplMyYPtlkKIO1CFmBsmiUOHdO2AzbtOtoADD1aVxEsO3fyFq7RiqoRDyHK2y8OQ0w3UYd7viRTf8BQ41DBIijkdY3mqkl+3jpJVVNdLWVAtPjVA+I/qPDfN5XQaqtbV6/fv0e43R1iDG6cmBsYbqMc3SiBjDe1OCAbdgV61yg63ZNYbxuvul6kwEHCBPtHz82WfIr4GeMW7duM5n+pQpG0fGff9lgmhwEa7jD1pO7bs/WTGi0+b9JM6vBJlZhTnhxDYp004zmKbo2du/+J1ODr0g60j6htQEJwT1mtUajW7XuYBpPoZeACFHoTabMNH34XyM0MpbJGhXnb6nJgMipJviAE+4a+bxOD80qoEbwwOriZA0mAJoJPgX3JgJQb739TswycJ9LACMn1oYFmME5PeSQfBo0SDJ7hQX5wXG7tfK3aKdzwF0kvYoEMiIBTLt3BHVhitoId2/NKd1mvw97l+zYP2Rm7zV65DAZnZxm5Gj13DKV+BvBZMpmXDkH7XRwD8fesZ9gh7Dxjyx4zDwjrImdm8GMZs/vUnZRRwWpNiAXtgYZ0/sfrJB0LRMB+FnA97cGLiPtZTwzHoDp2gwASoICcUqKsAXZAZjxyApWVjQ/gvIodzx2zrL6net/kEj4Q5lqYTYht2yWq9cEu6LZD+tTBO1QWHPEoJ5m5eO4n1uAGet8RwOYH2mPCvTEtaVWd/gb/kOw3jMeOm9w/f1X/+0BZi7PPA4SThMZDmiR0JteVUrAofnzZ9BkowFMqDEtWrY11FAcsWANJlmthPZdZMCA3qYJT1ZXcIFDU4Fa8PLLr6qTV0R69UgUMh7ZBZhkiSwALlasaMbrQGe76sq6GXWnWTlcQZpOdgCmK1eOiumsmZGgMcTxgMKK4bUXR51sU2McqYssVEwyJ7TPv/TSqqbOErpRNIDJvQHA27b9qVS26iZryJU//6Emk/zII4/lGsDkOYxliNKXbNbJ6gHAGCpoNICJjkQa774CmFuVgoQz2kwzYvZ6RddREaVfkRnHIe/UsZ1xouY/vECzlT9IrVo1DKUcMI/DGy/AtGuNYI6ry8WKFZO3lNr5/Q8/ZDQniAdgWpnVUDrtOWefmTEesu4N6kMVWiYvagt3gDPdM6EdAjBXrvwoEz3eXevB9eSu8+JKa402/200YxsNYEIjhDKWOma8oSbj8CBPsqb2iqYjYXtMbW1CtmjxczJBj5gAWEO976K0W/5NPbnb9AHDvkiZG6OUicBeFWyGFubAASruU3oVF84a8iut1MD9dWW137kAk+wfzcHC9ibKDXBoY5EB93SfW1ZZHDm1NsLmlIxDPACzc6eEqHq1LwDm3up20OmMtGdkZf/QS3uv4UMHaWBsUKY5dnstpIweIeO0RIPLAnl3vZMZxtZ89NEn5juUiMCI+PjjT5SW/qQyFMoahk+//kOyBJjR7DmZz/YdEzNsKs96WO0YR4alpY76lyHUs69hDeG7rNBgrLWp9r6ROv9mF2BafcfW2X0vUuAhUrdcACbU+1hkZeZAA8eR/Aiyz2H7U1a/c/0PKLIvKjU8zCZwH9d255TNCgN2kfwH1+/Jyh/IaYAZbb6jAUz8XbfUDDlGu5e7PsMaEu0vu5LXn+sBZi7PEFm0ESNTpU+vbhk1l9CG+vQbmEGTjdbkB+oYFAJLlQkCTJulCzYOijSsYAYTmiHHnfyqx3zgvH3xxSpDx7P1hPFmMH9V8NVVqaxhWRb3nbJyuHICYFrZVKtaWWmlDaWtAhQLMC39CjqPe2yMfcdIGyVUr6FK+znh+ONN9oyatmDm1N7D3eDya6aamhKAbDD7Emnzyiq6Fyuo2ZsMpm0iEGm8WRmUMFlQ/xCJIhspg2kzwNyPbBe1mq+//qYBvgQISpUqqa3va5oaY3QaGR926GGZgFO8AJN6zTBdtrpDZN6ulVjnggymravu0L5NRkbZygmmA9lMzgWj9tDNsEJht9F5e/QQAaxdu/42zmQkiuzeZjAJuKDnp2qNMQEtDDMUbmjH1GpH0xEymGF7DLVa7DEwD156+RUZNGi43KnHJhG8iZTBTB49TOvF0w091236QgaYjOqQoSMyOd25vLXHdfus9jsXYELve/ChBYZqGNybbCYrVhnY51IT9drrb+TI2iAgFjanYxRUTFdap3Ge/9cMLVoGs5nWwUXTK7vObAmHDXrmZAZzb3Q7LIMZac8IKktQLq4NyI0MJvWiABEo+RwREm3fdm1vNHseljVFP0dpZvQoDeodf/xx5tgwGESwq9xnsmdE2suotY2nBjMsozV92kQTxM9OBjMeWcFAg6ERyY+w8x60D1n9zpUVZQORbEIQYOaUzTrQMphh8+0zmHGZqFz5sgeYuSLW/78pYPLLVau0AUG7jKyg7V5GJJENn6xL2DElNDrp1au/tGvXOuM8qEhdZMl0wGPP6jgM1yjU0+wVvHMyQNQoQhEdq9kCtwGR/T40CBrukLULZjvczZBmQQA5HNCemg2FCoLTvEHpfW6xvnWyOS+Uv9MoiAzjudr5FuckuwCTmlBkSqMjKA/91VmnNuK4447dI0tngX7SsMFSr15dwaGhMBygsnnz5tAMZqLWPvZX2iW1ITyHOg/GW7tWzdAMJgXsgBDkQrBg1qy5JlhQSbn/1N5NnXavNL3rDlP7mlsU2VhrMC34dpeENfSRxhsrwGTsZOJs3e4TTy5UQJBkmvww/9EcLhsxpPnRqNFjtFHT9Qbc2PpessFkqIhYY+zJgP0fe2cBZlW1xfGlCAYGioUJqCAGFmKhgoSA+uxAbES6pRtphm4QEBQUxS4UMDCwxUREUATBxgBUFH3rt697OHM4t2bujCOu8773yczce84+/7322uu/arMWuKjbhRynE8H0sg6hiyfLu2h9Z6fO3aW7NtZi/MgBtYJly5SJW4PpDSFqOxlXETW6qBfG0//RRx9rmvQLrjlFTyVbE8ePcjWZ4EYqNe8HmSPN+witbevZo6urMQVHalEOK1vWyetITbHFgMxNDWaQGAS/zzjAnjNViQZzdhmEzqf4J5IRoqNROoYD3T9cssTVzP3++yZnQBGdozY5Xg1ma22CRGQPTKixpYadhikjR41zERLqdIPvkM+qPa3bp0MwmWscfTghw7qpWtWzXTp9qhhsIZhjZK7WJud1baAj4u0bgzS1MzwHiQgmmROJ5AqAadDDOgzW1frGIOhV9FIybO+aGWveFaV78iLbUQSTyFwq+18yfUe9frIazHjrNaopjt9vSbGuo827fG1sshTZRPs52IUzX5BLMrSIdpUoUUKJ5XauBh5CFbYT4umyK6+4TLxzGJ1DXSuRcacb/i4r4t39/SDkvBPONnQNdY6DB/V1zaw4qiuZjeF1pl/Q6WCFYyiRHUEdMleUAzJV+wOST3lI1J7gCWam96zgGqMGNC81mInkNJkTPSqSGm++P13xWQ6HQlhP5KYGM57DGye5XckRMIKZHKNcfQKyAhm8XRupUAR9sTZmIS2M33NcCceJfKOF9xfq70nJeES7InLhHWZBL9MOV0VVKd+ozRAqaA0V3tsFmiYxUyM2pG/UqFFNzteGINzz8SfmSn81rOn0Si1l8NzL4OAhtnS9pP7iBG2o0Vib56DIZ2uE9IQTKioRXq5NAC53zTW8txjFmKWRzccen+tS9lD2D2g3Sa6b1UikOQ51kPPnP+vG1KJ5E9d8Zoh6MX/UhjwsxDOrnO46zPousl7h0pSDrppEWDCKP9TmEO9okwCa2NANkC5i3BOjhsgJWPrnHqKGOBvw2xpFuvyyS7SW7WLXIRFvH7UKPJd7NFD8SA2joY1/b7qwEvUCdxrpkNJDqiWdOXmng7UrKI0heCfSLMuXK6eG/KPZz95N52eYpgvuoRsoESm62ZI6GG605B0EGOVsALU0RXjK1GnawGGu7LNPSdlTv4/jYY3WBtIFlfsw/1fpHLBJ+t/Vr3+lbqDnyt069/4dqN+jQ28QEwwLSAhdO0mj83Nybf16bnOmTpFoF93vfBdZ6p+isOE+/pqn6ZqDldiF37ehjmGhkqJ4OPnxcB+K5iH7n6iMVdaOk6dUPtkZl8gqHQkXPEMKUEyGwCT8/qQ4L9eGVxgM3kjykTMaO3kDlE6dvXv3l026zk5UEr/99kVchKzhzTfJypUrlaw96GS/uTptuGjY5GWo/tVXuc6IyDoyS4TxGyUwUbKM4URmwcSJU2QffYeTtKkVHU/Xrv3SyVC8ufBr1nfc4zsYcaxx3huZHDhoqOuod5yef0tXYeadWp6mWmuNAQuh8t/jvFvGvWHjBkdMWScQL+pl0TP+XePNf0XtHEsacVCOaLYAkfOyRlryy4tedXMIiUdntNN68mDX5Hgy0qVzBxeVDOuY8poanJU10nUWLv5318tWLZs53UeTJrojVtSO0uiEYBdZHFwzZ93jmmKxZnmvBg2uk6UfLYtcC7lS3hn+Ung9pqLPrtNo7rOaxhXWTehmalBTwSCsm+lGPXnS1LTXBo2n2A9IQ4+3b1yhjVkg+3R9jLc3NNA9YOELL2r3ztlSShtzXaN6DSKdSK6IyEydOiO7FpV7B/UqjsFkewVrs0/fgZG6Jy+yXVf3kOeeeyGH3i6t+xIR+ET7X1geovRdPd0D0EPsgccee5R2RX/T7Q10On1cf59ovaLbSGMPXuzj47WrKmua48toiDb3qXnqECvt9MxsTW3lCu+98fbz88+rq/ob4h6zJfyeyj7I2d3Uy/mrpDr4mjS+2dUOB3U8+jtKl2EnQPJu0zkbruni9EfAqe1SbgPHu0EwWR+/aEYDdgmZYH/p/1qrHqETLe8cz8ZAR591dhVtQjTY6cxa2nSMd8VuSAcr7A7GFWVHeDsqaAt6jBN9L2h/sB/igGYPiNoTsA8nqd2TyT0rvMawXapUiXV6D9sPZM55WzEo11F2U3hfoXEbqb/YPVE2Tvjvxx5ztNtzo+b7N+27ELR5WFNk5RGgwf5iPbyvTQL9s7An1q79yjkk2H/JgvFdZMk2C98ryh6xRj/JN0ojmMkxsk8YAoaAIWAIGAKGQAEjQBSKzBacD77regEPwR6XIgJEEIlg/kZnU3UKQxRxavcfmOWOhwg2+Ut0S+4zdpwea6XOQbpl06mdRno4A+yM3xQnwz5mCBQCBIxgFoJJsCEYAoaAIWAIGAKGQE4EiOiTBk6ko0/vbi6aZVfhRMCnykMCSVmPnQG52WVkkMrMWdk+2hXvDYhqcuwLZxySJUF0kFIXjrogC4VUW7sMAUPg34GAEcx/xzzZKA0BQ8AQMAQMgf8cAn/q+b2vaVkIZz6TOkyzKbsKJwIQQepmi2iDnaP0zN81a77URj+VpPa5NV1fhGQXZ2lS5rLvPntnH7tGRJSSjVSOYUt2f/u7IWAIFBwCRjALDmt7kiFgCBgChoAhYAgYAoaAIWAIGALbNAJGMLfp6bWXMwQMAUPAEDAEDAFDwBAwBAwBQ6DgEDCCWXBY25MMAUPAEDAEDAFDwBAwBAwBQ8AQ2KYRMIK5TU+vvZwhYAgYAoaAIWAIGAKGgCFgCBgCBYeAEcyCw9qeZAgYAoaAIWAIGAKGgCFgCBgChsA2jYARzH94ejnglcOC586dJ9WqnS1tWjfP+IhWrvxcD44d7w6AzhrcL62zpPLy3Yy/SC5v+P3369z7c9Bzo4Y3ycV6WPW2eBWELG2LuP3b3+kZ7a55552z5I/Nm2XUiCx3WLhdhQeBt99+RyboYehfffW1DMsaIGXLlik8gyvkI+G4iinTpsvKzz6Xc86pKo1uucl1FP2vXPPmPyN3zbxH6KSbl7W9LezjBTHndLEdO26irFjxqXz7zXdSpOgOUu6Iw6Vnjy6y8847FcQQtslnBPeoYVkD5cUXX5Z7Zs+RMmVKG7bb5IzHXsoIZiGY3O++/16aNWuj7bxPzjXBfPnlV6Rd+87Sr28vOUeJavh65dXXpeEtzWTalAlpEUzuk5fvpgPvx8s+kVat20u9qy537egzebFhNG7aSproAdCZJJgcJN2y1a1y3HHHSvtb2/zj53QFZalF8yZKrMfJqzr3w4cNkgMOKJVJSNO616efrXRjmT//WTe//7vgPDnmmKPEn53GRgN+f/31p7yksvz4E3Pl009XymmnnqxnoH0kr+sxBTVqVJNr69eTE088Xt5SZ8mdM+929zv55JOkfr0rpHr1agLJvm/Og24Dq1DhSFm/fr2sWv2F3HBdfTn11MrbbKv74SPGyOtvvCljRw8v1AQz3nr5/PNVMnXanXL/Aw+5+TxJ53jTpt9l8Tvv6oHtO8n1qg+YP+b37nvmyL333S8b1m+Q88+v487We3nRq3Lh/86T+ldf5Q54L2zXnPsfkkmTp8qEcSNzTTA3bNiQ492HDh0op+qewcV6uPuee+W551+QOnXOlRtvuFaK77KLTFThd2m0AAAgAElEQVRiCznZcccdZYGeJXnSSSfmMOjizUd4fV1x2cVqLWwvw4aPysZ99913k9W6tlas+EzOPPMMXdeXScmSJTMGPWcidunWW87We+++x+7uObxX+CzEL75YI3Puf1CWLl0mRx5ZXtatWydPPPm0lCt3eDYpY5xTpk6XdUogjji8rPvsXnqm5s0NrtczGveXN958S0aOGuvOX2zVsplcdeVl7j0wgiF4jRs1kPPPqyO77lo8x/t9++13+uyH5JVXXpMffvwx4w4EzgEFc5zDUWubcyZT1fH5sY8zRz1795Pffv3N2R677bZrxuY/rzdKBxv/LOYbhxDneE6fMVN+/vlnt3Z69exqBDOPExLco9DpvVRuuPIL29zMfx5f0b4eQsAIZgZF4sEHH5HDdPOqeOwxad113bofpFmLNnJypZNyTTAhZ1OmTJcGumHicUPxoyCvVsN7jz32kDfeeEtubNA4VwQzL99NB4gv1cM/bvwkqaNnZp122ikpfTVVzPOLYL740iJp0bKtHHbYYTJ2zDDZb999Uxp3fn0oKEutWzWThx95XD75ZLl6/htkdPPHWPlRDapza9VI+VX8HJxbq7q0bdPSEYNPPlkhTZq2lP32209GjcxSo29P4dyz3rcNkNp677POqiLMcY9efbeSXS+XfXp1c04DxoNB+pca1Lfd1iP7UHbG2rFTN7nh+mvc/5Md9p3yCxWiD6ZDMHMzd5l61UTrJTyfPBMjAfIwdNhI6dK5g1x04fnyqxqzGCerVq/ONrrxkOOcGjywrxKsWpkabsbugwyPn3h7nggmg/nll1/duz/x5FNS6aQTZPCgfrKPnhnIhXNp4MAs6dTpVtlZDTjWAmcR+kPvObAe4hWMxqQzH/7ZQdx57moleJ279JAd9OzD4HjyCh73bdqstdyoazaeUxBZ7tS5hzok6+n/62eTT34/UfEeNnSQk5OWrdrn+AxyNXHS7eqMekj1zhC3Z3+45CNp3qKt1FK9c2vbVkrMN0vW0JFytuqgM844LeHrZMKBEO8BidY2BDRVHZ+bfTyZrti0aZMj4FzX1L8qpbMu8yoXqX4/HWy45++//y79+g9xTixID1d+k6BU3yXZ57755lt56OFHnWMeQlwYr4IgmEG7d/fdd095bRRGvLaFMRnBzNAsek/wre1apR0hzATBDL8GhsOECbfL6FFDXUQjN5uLv2devpsheCNvkw7m+UEw2cAgxBs3/iIzNEVx7OhhjhD9k1d+yFL4fYKRhXSiwURgOnfpqQThV8nSVMHdd9tNnp63QNrd2ll20WjL5EljnKGHodyzVz/p1LGdHKSHqqdKMPE+Dxo8VGV+mFQJGIQYk0OyhgvpZkSQypU74p+conx5dqoEM7dzl4lBJ1svUQST5xLlRm5WrVot48aOcI6DMMH067tO7Vq5dtJl4h3j3SOTBDNLyTYH0U9QAnVzgxvUeXSzI1as/YGDhrp1QxSPjI1btCTgsksvcsP6+ef18vGyZXLiCcc7J0u68xGPYHJvT/BbtmjiCG0mrmQ6G4dS+47dZLOmhpN6jCPVX97QxCExaMgI+XLtl86Bte+++2R/5quvv5ZmzdvKQQcdKP379tQI1c4a5Zwhk2+fJiNHDJHNf/wh73/woTS46YakmSmZmt8o3FJd28kwT3cf/yd1RbJ3yY+/e/nm3v82gukjr/kVDcwE3gVBMMN2bybGbffIPQJGMNPAjvx8Uo5IySmhpO3TTz+Tju3bSnFNmyF6+PAjj2ma1vlSvvwRcvFFF8g777yn9ZV3ySGHHCRLPloqjTWKBAFhY1/wzHMye/b9msZXzqXlvPveB84D6Gsw12v61x3T73LPIwpJumOxYkXdZ/fdb1/ZXyM+pMSN0NS4Y9Uo//SzzzRN6m2ZPHGsi+Tw3S/WrJXz6p4rxx9X0W2+RDAxAIh2vvnm27LP3ntL/369NPpWNgcKPHvGnTPlo48+dmmVpN+S4kh6LcYe9V5sxqQg4r286opL5dXX3pDti2zvIgq8H4Rr+oy7pEe3znKRYsE9bp9yh5TXFKbX9bMHH3Kwi7K21PciVRKyOHzEaCUcz0i3Lh1cyhWpP7zvdZreyOb4pr7fH3gZ+/aSfdRQCGNOajDjCc8P9w8aKxdoeibe63fefd+lQp16SmWZv+AZTct8SiOQ+8hKTddr3661G1eii9rOMWMnyGWaPoYX/cwqp+v8tcg2RtYo/sOGj3byQYoWKWXcd1+Ncj7x5FznXStd+lCX/kmqVt06teUzxRkDks864/qnn503fccdi+mzJsoS9bJfcslFLkWwUqUTpbMakyjVKFk6XOd1yrQZSt52dvPCHE3Tn4859mgpo88lZe7DJUv1ubU0PbW1m9NU5om5JQ2VVMbjKh4rF2iaImlFM+6aJcccfZSLmIIdhm84pWz0mAny6GNPOKJXpkxpN8fI5nh1hrRo3titgSU6pnvunSOdOrRzaUmpEMy6KudEPZEXSAjENHg9+ugTGtHppYZkL7nggrruT6S3JZKxypUrufTCp56aH/lur73+hlsLXEQ9ntcIEc8/7bTKLgWY77286JUc64y1AcZhvXDUURVk9JjxceWdsfjvso4gyYs0LY/ngNn4CZOzU2QhD1F6CuM6OHdHHH6YQPrvm/OAW6c4C15SWWKOWMt9+/R0ckba5aWXXOjkbHu9N+nWH3ywJFK3JYoOJ1sv8Qgm+GL0U0c9edJYJ3NhgonMNNZIeGtNb0zH6ZGG+s/TR5FhnFFXaXr4W7pWwO+ww8rITTdeK08+Oc/tHT418/NVq5xeP+CAA6R5s0ay995b0k4xgtEPV15+iTw592m5994HxKfKBgkm0RhS97fbfjvpqpHfo4+usFXkPt35SEQwfbSxvKal9taMgoUvvCwPPvSIHHLwQS59t22bFpFRQPQ+OpJURORz2bLl0lr7EByspO/Ou+7O1jOnqPxfovJZvPiWFNV333tfyz6aO/lHd0Rdn2n/gSZKtE+pfLJ07dI+R/2mz5RAd41XfVT60EOcTri1fRf5Xp1c7ONEg3FoJLvSIZg8Y8TIsW7O26luv7re5S4dHN3OXozOfOaZ52WU6gMyLkgfR2eQDk75ADrG6+wFC57LoeNxJsfbd/h9qjYA8xLUFeh1ouJEzsuWLa1j3NXtX6SlP/fcQi1bOMGRMjCl3vi7b791kJGVhH5nL4Lss4exH1KPjIzupNG20zVb6YorLlN5fmqrPfjrb77Zyt7o3q2j7rFFk8oXOj/V/Y9sn/m6H955VywaW63qmarTa8od2h+Di3fDaTNC06i30//h1CDS2blze5cxw3u98+57cu019dz+ha0CXk2b3CLLdD/E3lur+OP8qV27pjz22JMu/fqQQw/WLIMjheyCj5Z+rDJ+oZxw/HHyuNoHr736hhx/wnHSS+s/0QHIAO9zmNZw8wxKBq5X2+jpefNzjPvMKmc4p0nUumLfR5cGdfqfm/+U44+v6GzGK1SvNGvayJWWTJo8zb1z+/Zt3NoIXslsmyhbKh2CGc/Wxq6Itw8eqLbqrLtnZ9u9v+uaekVtHuyfDmqns9dja12iexlOsK9VBrE5f9GMGBx1zzz73FZzG7YjkukB+3tOBIxgpiERd99znzMas4b0141uF+nR8zb9765u44JMBlNQUTZt23WSoUMGuMXLBjRayQiGNWQtK2uEjFSPKsrlyy+/cqlAkKpgkx/vYT2zymlKDJs6wocRVa3q2e6ZeKQHDBwityo5WPX56hzPD3s9vfEGkWnWtLFupN9Ki1btnDc7WDtIygte8O+++1763tbTpVV677Sv3+TekAQUH3UnlbSuZ/a99+eoAQsSOuoT8aa3adXcpa8tXvyueo7byKBBfXNEmsIeaz9mvPA0d/jtt03SrbumQKqRPqB/b6dkg5gnmh+iH74GUy0t3YTXOCVTrFgxeerp+VrYP8lFIFHMKKJFi17byuMdFhXGB4ForHWd/Qdk6fwszf4OUbgO6l2H3Ddp3DAb7ysuv9SRRQgVzytTprQqxXvlsceflJ7duzjDmU0FUsmFMblYDSC87xgaMQOhqZL78lJMm118rxvAUE3jiidLUUr9gw+XOI8/JIWNrVWb9jJy+BD37rmZJ4hHm7YdnKzjQEGeka3KJ1fKQbh5H57XTNPQeHfekxQ06iP7DRgie2v9Fhv5fI00/vjTT85w5PIEE+dNqVL7ZU/D2rVfOSONFNmqVc9yaeZcUbVKXpZuuvG6HGssmYy9rbKa6N0ghXOUbHsjH9lu1KSlM6batW2phuq6HOvsgw8/jKsXcCYwv4nkvWPn7s7BQu0dWPbtP1jGjRnh1qOvwZz71Ly4eiq4DiBiUVGioMz4SNjpp52qxLyOOq9+khIl9pD2HbpG6rZE0eFE64V5S0QwvQww17U1ShkkmNRcQt6WfvyJ9FOd5VNG01Dt+f5Rxt+n7wDpoWsc2SCljZp5nDqtWzaVDp26q7OgrtNJON4GDR7m/n2wErTg5QkmNccY+dzDp6busMMO2RFM5ojGcX37DZKNv2yUs86soo66q53xuv3227tbpjsfiQimz5zgvl27dHQps13U+EZOn9S0XLIWwsTfR8gw0NlrIFboQmol2Sd5n0R1895p5FPkoyYx3rr3n0XWp6rRHuxN4HUizkIIQyop9ekQTJ4ddoh4vegjwKxLoqldOt/qDH3ICDqbVN2gzkbfBtfrn1rDHm/fgVygX5LZAB6bsG7w879MHdRd1AnMHnpypUpKlse4r5B6Pfn2qc5ZzliRbeTvJ7VTunftKIOHDHd7Xzf9N+SsrWauHFm+nNsjFjzzbNw9eOas2TnsjQMPPFB69+mfVL4YUzr738m6XwVTYvm+/7l7t04yRpv/rFN9zh7FmqJvRvXqVd069XJGrS6O1Q0b1rv3+0n3sRHDBrsSEPZyPkcpze677e7uzV7M3w/X0irWSQct5eighK7+1Vc6wknKNntWrZrV3f529VVXuHVE6jIlAWT9HHH44TnGTR8DXyqSaF0FdTpOO54NSWN+tt++iCNfNWuc4+zX4JXItsExHs+WYh79HpWsBjOZrZ3KPoizJTj/36izwmd1EFjAwTFo8HCpo4R/njoX4s1tvm8O2/ADjGCmMbkIJASMdD4iTV2V7Bx80EFO4XygqTSe7JyktTGepIwdO9x5QH2BPaTsNfWioGAhSXhk46U1+poAFDkphQu0ockD6hXGyCNK87MapHixIRyLF7+TEsH0G2k4HcR3SPObCrn83sAPp9ZEpeyEfxfcnDCSgkTQ/61Fs8bZ0SSmIR7BDG7+wecsX74ix30Tzc/atWudciHq94emPqFESdH0OFBv06d3d7cpUk/Tr/8gmTJ5vGsoE3WRdokCxrPu6wQxIH16pp/vcNos845jArLs59/fP0i+fKpt8HfIXRBHP/ZEspTMa5jXeSIaTPqpa0Lxdw2qT0kN/s6/o490VD/nbKlbt7Y89NCjGrlp6iJwC9RrP1qJ9L33PSDnnlsju5Y5lQhmXglmlIyNHJ6lUfdpCd9t1qx74zpWMASC68wbYDgvwnqByGqpUvtvVSft52+Mpv1Ou2OGRi1fj6z1Dc4zhno8PeXXgW92lSrB9J/HuRNPtwWjw+E1k2y9eMKDfEcRBi8DPKOGGj0YZxgrZGjg0Niokb0O6mg7NORpT0O95+tHowgI2RZEi4mekU2AQYlhvmbNl39Ht1pu1TE1SDDpRkvEGUOWKNjV9a50DhuiJL6TMHsLtVmz1LgjmkSTHKKi3oCMp7+i5iMVgllE6zAhlh2VMBOFxPl5gMr1n3/+tVWTFE+yMND9XhP8HZGtRAQz6HSIF7XODcHE4dinzwDZU+vB0UdlypROKhvpEkzf3IwoNSSSBlfztFygZMm93F6PU/FzdYqCS6K9lfcO/n3px8tcM7+oco3wPh7PBkhGMB3x+rvpTfAeHTXjhBKF4N8Z21tvL9ZsiB7SuWvP7D4T/ntFNLW7gzZ3G6C1w/H2YDJDgg3M/B6STL7iEczg+IL6zzuu/N+DBNOnzPI7SPLbam+Rtu9T8lPBNigjpUqV2qq+M3yPcD+FDRs2uoZn2C9knUDY2beO1uhykBhjmxKISHdd+YZW49W2LKbvOHr0BOnQoY2zk4JXfNsmVh+eyjwmI5jxbDn20PETJqW0D4YJpn+mt5fWa/bOqFHjldC31kBDrG41am6TLn77QFwEjGCmIRyE7Wdr6t6qVV9oy/SznXEMIQkTTL/gvQGEYPuLLn4YaJ6YQuwS1c1Ro4bRMFw7Bj6qaRWQV5QxRgRdFEk3wbuVjASmogDjGXnJ7h1W5CzsoOKuQupo246O3BHte+TRx136TXjzzivBTDQ/3rCGnOPxD6aV4RmkjpK0GLzmXEWK7OBSkuKlSJBC1K1HH+eBRSkRfSLthXRgPLKP6jtGNabxcx2cfy8bUUQqGNUJE/Woe4VlKR2CmZt5CkeTvGHLc3F+hLtmesOCyFgN7frKkQMYSZ5IQyDYvJur84GGP1ypEMzcpMgG5T2KYGYNHuA6S4abmgTfjTSxoPETz+vPs7wBFqUXOKJooxoQ4UZcfv7ijcXLTnCeibjE01N5JZh+/uK9AxkZUVey9UINYaIIJkQMQhb02Pt5IVpH2hcNbNAp4ahfGio+3z4aRUCCco3e8VkdX3zxhRClCdYR+4GFCaZvVjPjzrtdaQHZBEGC6b9H2QNOs2eeXegwpMQikf6Kmo9EBDOYigphIhVt6LBRLj0QJx17JBG04BU138FaWtIvExFMvt+wUTON8FyfsRRZIvxEYHg23VGZA7fX6tpkn3hPo3NcdbVTb7DeLV2CyT2Q2eeff9Hdh9Q+0kwHaCbHuHEjXBdsMpqoSU+HYJKuGrXvROm6TBNM3oNMCo5dG67NlVymQ8eumgJ7qjo2rtMsg4lOtw/RxlTs1W3addTsnpu1tOQMh228Pfg+dTgGdaxPkUwmX2G7JIrUpEMw2bOIsNNk7IwzTnU9LkhTJessFfsqrwSTNXX/Aw+77sikzHbr3ieSYPpgR9BRl8q6QvabaCYdTg2ymdBDV2rqcviKtx972yOVeUxGMOPZcn4PDe/JUftgmGDyM1HiXhr9Rgf+oM63NVqbTTSTlN+ouSVFPdG6z7cNYxu5sRHMFCfSe+DZSIk8FdUagKDXKBjBJCWUbmQ0CAh3FvWeSx7rG50kIpheMVDTiWKjZqdn7/6udoEFUx9loPVmyUhgKgqQMfm6FtJofLOGZPcOK/IwwYR0YfiQSohyxABkUwmf15cXgnm8pn4RUYw3P96wvvLvelG8WKR07qQE/1aNAKDwwhHFRKIBIaKm0ddcEjEiHehjTdMjnZV0WVJBh6o3GgcAFzL0008/qtz0z9Hohr8xHo4TaaF1U0Hvc6IIZiqylA7BzM08pRvB9IYVNZxEYFr9ne7rvdJ4SytXPklrVxpl17KmQjAhqYma/CAbnvAG0zijGl94zDIdweyqBIC6mCi9EGUABteVHwt1l8EaU2qecIaQqosRxufumH5n0nWQ2wimz6qI9w7x1kyy9UL9XTyCSU05UbpdNduDlC/IWLgGMyr6n6JqL5CPxYtgTte6p/HjRmld/T5ODxXVlH2MR9aFd7AEBxgmmPyNdNsOasgzJ+XLlXON3TDAXnjhJVcD5lM8iTzQsZnMDGqsEumvqPlIRDAx3Lp06+lS7Stquh01lQfqvkTKOISHMopwDWReI5i+yRtO1nCTH/Qx6/j882rLZO2PENXkx39/f42w0uQHuSI1ma6xkDsMzqyhWsqi75SseVtuCCbyTprjDRpVLqrnLUJaqZuldICraZOGLnqUDsF8T+tSo/adzZv/cOQ4KgOGZ0U1h0nkLIuKYPI7oleDNLK2izreicZy9Br1m6Rlr1VjHmc55AXZpmdBmTKl5WeVxUR7cPj9IR+pyFfYLskLwSRt9Tbd3ynjwOHA84Od/1Oxr/JCMMnUwNlC5hW9JoLPy1QE0+v25StWuJpLsh2izuz1ujZs26z7YZ107dorri2VzBbxei6Rrd2tq6Yqjx3v+g8k2gd9mUxYdrydUUNTm3///Q9Xc4qcklIcb24LZIPYRh9iBDPFifWLj42bzYwLo8fXjXmCSfc5FIDfcPv37e2Kuvk+RdTUT5LygffS11T49ugXnF93qw6IvvPms+qZ9AsaQ7qf1l4FvahRJBADg0W4//77peRh4518Zz5PwKhnYqOlLjNYgxk+c4/3gTSMHTPcFfQ/9LDWxt3W3zUPOVnTSKkxrX/1FUq2Ysda0LAo2LCB3+WWYII5mxWkPt78BCM3NEVqrTWD1DF26dTepZtMnz5Txmhd4Am6uePtpwlQPa13oMaP1DJqIv0ZXxgv1AxeoOeiEZX1l2/5z5xTjA5Z5My1nj26uppdMPntt1/1/hvd/FPLi4ecpg8jR41zzZz6aKOaZDWYfh7w5Pquh/FkKZlSD2Ke7jzh6aRGicYTqdZgeiJF5IFjebyTJXj8QjjVMlWCGe+YEhoudNKUvau1riV8TEkigskmRY1MshrMVCOYGGBEGDDEw3rhnGpV1av/Q9wIJmOhqVAnrcHsrDJLZ1Dq2oYqYaXhC00VXNMvrecZN35y0nXg545GYKxNUpapzcZLD1n5TWWcZ/oazOD5sfF02xmnn+4ab/Cd2/p0d6UEXKmsF2qzowgmxgYNxx7QGkZfqxRFdLwcg4s/liNF1V4gH0OGByp5mTh+lKtpon6eevLdlEDgeCCTxet1GtbEewf0MnVDzB91W/6CPLbTmv9DSx+SPW+UcJD2TzMndAV6fJ42UaOx20Q9kzOR/oqaj3gEE6deW81QoR6N+rPPP//cRZvpqE6GD+c4kiIbbIDGuPNag8k7ETHrremsNBEi2uLPyASP4bo2yFShYU/UMSXIFZFff0wJqbHPaoTXH+Pia82QX5yRwQ60YaGJIpisE/oujNCmWFG1yb7HApEjIipHVajgnKRk9+DgpfQF50A6BBPHQdS+s2nTb9ocpmyuCKbXFf54oCAhDUdB79KziReq3UH0rESJEkost3N9KqgLZH+mNrGdNrrbUR0p/A355x3ZD6P24Ouvu8Y1ewrr2FTkK5MEs63W03fX9YQtBcmjSRHRvurnVC2QCKar9dSGVpRYsTZ9vWYwRZaUT5zkZGilUoMZdSa4t2GwRXlPelSEL+Q1nm1DJlcq85gogpnM1l74wosJ98Gg3RteO568sl+SpUDzTOppcXDEm9sC2SC20YcYwUxjYmnc01ujT5uULJ6oRIQ6lmefe1430tbqqauk5GCg89jWqnmOO3eQ9FbSRUpoFzW8rDffdL3zhJJuQ80ZtX50mMW7+4KmxLDobml4Y3bEyw8N5UsqHrnxRP8+1joLvFnUMBK5CR5iz2H0bExsqhjVbPAQXDrH0nGOv6NYGOft2kyBi3FxH9IVuTibcMAgjcJpEx26D9LZDoXOd0/SNB6IEh3RSCGlKyKpTzSg6a61hZ9oF8DKigVd+/gOm3IjbdLz6muvOyxY4P6CIKPEIG54k+mOCdk7QRsP0U2Nwv/5Wnfq34nmAjQ84Nn161/p6jcxtjzmpBliVITnp+HNN8nKlSvdeXrcu7l2SeMiRQwCTbdSuro++thc/bmk7KkbIxjy3gO1poTNpJ96uKml9eN8/PG57kBzxsH7B7vuMUfMIx58iCNdVffTzr+khHIQPNfMWffo/2c72cCj20ibAxytnUTBnmYAfB5j0neRpVaF1GqPx/lav1hd7wcZjidL1FcRpQCvq/QQdJ51599nljHnNIzgrFSPeSrzxNhdFEU9+48pBhB7arqIRpDmRfTiQyVl8brI8v1w8yofYXEpkCrrEzSiA/nnojZtphrGpAchB9fWr+dS7sIHwdP0BDzADEcHKWZ0OcbgWqUdfGkkRDqTb3DCvaPWTVjGINAvvrgo8t1o8BSUR+Thbh2rx5NmPZ+r8R1cZ+dpRAWyFNYLdFUmCplI3pGd5xe+4J5JN9e9VXYbaAMIDIvJt9+RvS7AZ7Cuiyg9VU2bIWHE+rkjwsV7sBGXKVPaGUzojifYgLUZDXhSw8e6oWMtnnQMe5p6Rek2umPSXdtnA6S6XvAoUz/G+5fXtPOzNIJEp8b33v/ANSKrp/JbUqMHONzuvmeO625LiYDXQaR8epmkIRjz5vVZGio+3z6KzqRz44/qRGCNgBH6gX2CVEIuDLfWbToIDUXCjTX4O1hOVR1KyiClEjgWkHkunyqLswfHAHofOaTrJw08fte6rZ80EgwJY19Kpr+C80G36Et1f1j75dcOd5plkLlAx20cFKSaQUL8+qKxCU3M2BPQhax3uqVGlRv4LrJE2GhaFOwiS7Mfv5b8+g5PELL4idbi01Gc5x6pXcppEMYeiazjJIS808Wb+63T6BdOv6VLl2kUbS9H5MikgdTN1o686K2bNHLDGkL34BRerA38wCBqDDyTZkML9BzWt7XWEFyIgJ591pmuLwJNmIL6LDj+sCFNt1XfMG382JHOeclcJdIxNFKj+6nfE+kqCuEP7ztnnHG6c5p6/ZLMBgjr+TNOP9Wdr00PCC4aVdF0jRrgoH47UvV2j559hf4I/mLd9u7ZxRHJHnr81HfffZf9N+RjWNZAtwcyvvAevEZ7J/j392u9pEY/U5GvIHbJ9r/jtBnfMbr/Pq0N5rgu1U7tu6jcBPfL3bSBzTBN+95D7QPmBsxJAW+oen6h6uVE2B6iEcFJ6tRBRrBtqEuereuYi72Y9c45uf4eDTTtGyI1c+ZsKaWNd5hX9ibWAx3HadZFMzec+dQ8Q8D7K4HHwcSegBOdbJlk68rrdK8rfbbIZfr+ic4TxvEaZdtQH5psHqPmImh/gkkiW5uMsKeenrfVPni6yij1vt7uZQ2/r926g2uDoIbPHCAY4vUsR5gNVgdgeG57dO/sGh5eYc0AACAASURBVJXZlTsEjGDmDjf7VhoIsNmQPkq76wpqAGzWttiQRxopkM4Vr5FOGo+wj2YAAZunDID4H74FBjP14WzaGC52pYcARGzSpKkuGhfO7kjvTvbpwoAABGfhwpeyI9SFYUz5OQacHDgISdun1wLdnXEg9FedQMYSJOY4JT4cs1VEj0HyjRJPO/WUuDW0+Tleu/fWCODAg5jeok66/fQ4NbsMgbwgYAQzL+jZd1NCgI2WM+x8BJYvcZYXabdEOgpjU46UXmwb+5DN0zY2oQX8OqT604SinRIknx5bwEP4Vz6OWurPV65y0RCMc5pO2PXvRoAUaDJRyLgIpjL/u98q8eh9TwCiez7FG9LJPk9EnewLIqc+Msbnu2ntG1kd59aKlc7Y9c8gQPrz0o8/lvUqt5xyQOqoTzf/Z0ZkT90WEDCCuS3MYiF/B5QXKaGk3XFgPK3sSe0kPYnUGLsKBwI2T4VjHv6toyA9SvSoajNM0ptBDlCnpglDu1OHtkbO04OvUH76Tz3bk4j+jtqM7790kTpJx2f2+KM0XZYjdygfgkCSmkhqK6nh/J++CBxVRfptsHThv4RXYXlXSqg4c7O0lvsU1rOECwtWNo7UETCCmTpW9klDwBAwBAwBQ8AQMAQMAUPAEDAEDIEECBjBNPEwBAwBQ8AQMAQMAUPAEDAEDAFDwBDICAJGMDMCo93EEDAEDAFDwBAwBAwBQ8AQMAQMAUPACKbJgCFgCBgChoAhYAgYAoaAIWAIGAKGQEYQMIKZERjtJoaAIWAIGAKGgCFgCBgChoAhYAgYAkYw81kGPvlkhbZ9fkMPJT5POEieFvQcqGxXwSHAYfEcCj937jypVu1sadO6eYE9nAN8mXe6Co4akeUO9bbrn0eAjqdz7n9IHnzwESlTprT07NHFHci+rV15ec+CWjcr9WB4jjF6863FkjW4nzvE3K7CgcA/OTcFJX8FifQzzz4vd945S/7YvNn2gyTAB7Hq3bOb3Hvf/fLc8y9Io4Y3ycUX/68gpy2lZxX0WjHbIqVpsQ/9gwgYwUwDfFo5t2rdXupddblcd+3VSb/5448/Shc95+mWhjfK66+/JX/99ac7H8qugkfgu++/l2bN2mjL9JMLlGD+9ddfenDxKGc8jx09PGMEc+PGjdKzdz/5TY+A6de3l+y2264FD6o+kXPORo0eJ6+++roMHzZIDjig1D8yjtw8FAO2R8/btEV+EenVs2tGCWa6uiI340/1O3l5z4JaN6+o/DS8pZlMmzLhP0EwOZqkXfvObu2eo06vwnz9k3MTlr9/E27x5nT4iDHy+htvZnQ/yIv8vKV7050z75b585+VCy6oK926dHBH5WzYsEHumT3HnW3Lz1er3cPfixYtmpfHpfXdIFbr1q2Txk1bubM0M0kwM6mrC3Kt5JdtkdYE/QMfTqYDkv3dD7mw2FD/AIQF9kgjmGlA/eVXX8u48ZOkzrk15bTTTkn6zYULX5S+/QdLz+6dZfjIsVK/3hUZVYxJB1DIP0D06LDDy0rFY4/J95GuW/eDNGvRRk6udFK+E0wU1/QZM+VqnW+i1XkxKML38kBt2rTJRUa5rql/lRQrVizfMYx6AJvcw488Lp/oIfGNbmnwjxHd3Lz8L7/8Kr2UpHNlmmCmqysYQ36th7y8Z0GtG87Iu7FB422aYAbnF6N2ypTp0kDPAi53xOG5Ed8C+84/OTdh+UsHt2+++VYeevhR5wwuTOdR5mU/yK9J93PMGbY9uneRiy48X7bbbjv3ODI9uC679KL8enzc+xYEwcyNro434IJeK4VRlvJbSMI6IGwjpaojomyo/NqD8xuTwnp/I5j5ODMvvrRIunXvI+3atJBZ99wrZ51ZxUUzOYT4v359/fU30lIPF7+1XasCiVgUlKHMvDLvE/RA6dGjhrqIZV42gfC9/utyk8n3zwvxyuQ4uFd+roe8vGdBrZuCNswyPX/J7pef85vs2Xn9+z85N3mRP6Jvb7/9TsadR3nFMy/7QV6fnYgYPfLo4/Ljjz/J8hWfyohhg+Vwdf5yYXRzZTJqmOp7FATBTHUsqXyuoNdKYZSlVHDK5GcyZSP9m3V0JvHM5L2MYKaIJsI3fMRoeXreMy6FBGX76WcrZfjw0bLffvvKR0s/ltM1qnlzgxsSppCsWbNWRowaK9vp/zZrHQbpa507t5eDDjwgeyS+9mDnnXeWChWOdJGqHt07yQnHH6eR0DEuXeVzrVs66aQT3fM2bNwgQ4eNkh01irX2y69k75Il5dprrpKp0+6UJUs+kvr1r5TXXnvTpWkedlgZaauE9+ijKggenNn33i+PPfaknHji8UKqzPnn15Err7hUnnl2oUybNkOOOfZoKVP6UFmw4Fn5cMlSqVunlrS/tbWmE+4sTz29QB586BE55OCD3He57xlnnCa8Y9Q4d9ppR/eO4Ib3/uFHHtPa1POlfPkj5Pzzastjj8+NHEswOkdK5hNPznWbXvkjy8vrr70hV199hd7nAsH76i9qHhc885zMnn2/YlhO3n//Q3n3vQ9ctA9P7JixEx02l1xykavtqFChvJu3x3UMpOkdf3xFfb/5MnrMBDmu4rHOSPntt99kwqQp8t2337rH4PkkQnn4YWWlaZOGLooITndMv0u+UAzOq3uuHH9cRffcF154yWH7kqbGMZYgjqR0TFGsDytbRse0VE49tbKb15deenmre1WvXk3TUv+QO++6W2bNmq3zdoIb28ZfNm4lA507tZPixYu7sc59an7C+USmkPFhKs8///yz7LvvPrJs2XJprfWqRCmR/WUadWna5BYXcRkydKT7zLFHHyULtK5ol112dilfe+yxuzylz5px1yw5Rv9GZPOYY47S6ObN8s477zo8ty+yvfss952h9UjTZ9wlPbp1TmlN/fDDjzJR5+CLL9ZICSXvn376mXRs39bJ9Xgl9U/PW+CwY6yvv/6mfKVz1KljO4c9Fwbn7VPukEMOOVhWrf5CMAiqnn1mDiOUe4/VTIVHH30iUhaaN2ssk2+f6ubxuuvqu3u8+dbb8sfvv7uUx9K6XoK64swzz3BpxPE+v4/iGF4PF190geL1ntYO36VjPUiWfLRUGmuE+Chdt6PHjI97r8qVKzlcE70n6xCZC9/7rLOquO/GWzfB2mU+F09uqZNKpDuQtfXrN+jcz5SPPvrYpVVzL/RCVIosdexZw0bK7rvv5ubwp59+llvbtnIGsNcHRNHBnTm/WaOCdevUzqEPUlTz+fKxsL7ba6+95IMPP1Sd+bZMnjjWOdjirb2jVC9NmDgloVz7SJMffEHOjd+reHatWjXkec3aQc5PO62y/O+C85wueHnRK7LP3ntL/369dJ2WdTKWG/m74Py6MjhruM7xGw63k046IVIGr9c1+fS8+aojYxke1aqeKWdWOUMOOujASP3G/jb59mmuvu/SSy50DsLtNXrXo0dn/f0dOfbVoE7l3qtWrd5qL2E+0UkLnnlWHn/iKdlP1/fKz1dJ+3atnS4MkoISJfaIi8XatV/GtRXi2R4bNmx0+vH779fpGlsve++zt7Rp1Vx4TqILHfbCiy87PdmseRsnkz5VNkgw82IzsO7DVyJZRU8lIph+Lwi+awvVzey1OBfKli0tu+66qzyiepz9Zs3aNS7bpmyZ0s5eOVj3gF+1xGTHYkXdnHu7Lh2dEk+P3T5pjNpBX241jma6fz7x5FNx98CLVO+zNtijvH3DOInStWzexMlP8AKfKNuiSeOGatc84GThissvkWZNGzl5mDR5mu6JXwl7DhhgD2FzvPX2Ytl5p52kXduWcvrpp7rodZQdd8nFFzq9HV4rWUMGyJNzn5ZFr7wm+6rMvf/Bh7reezvbKGqtp7KPkR4ftmuxTUePnZCtAyhDC9pb++27nyx88SX398ED+8mzzy90+/jZusdjo2G3cs+laq+feAI279vOhrrhhmtlptrZ3iYtrrL6xltvqS20Xm3vznKS2sfPP/+ijNK994brr3ER/n8qayxfNql8uqkRzDSAXaGePV8DgCLu13+IpgQWV2LVUlarsYrR36Z1i7i1XBBKDPN1qvw9KaAusHr1qlvVZqI4Hn3sCemlzUd+0EWEUT9Mf1dJN1XqODGsGctNN17nCMHHHy+TPr27O9LI51q3bCbLl69waWcYXM2aNtZN53tX98PCGJaFQpinCmeqjBk9TI5SIvuhEq7mLdpqlPUmR/xIH/zgwyXus+XKHSGk/LZq015GDh8iZSFVzVpLFyXHp2pd45NPPq3K+lc555yzpX3HbpHjpMGRv8KePjaEeGMJfo/3bNWmg2vKwnNJ34GkjBs7IgdJhxxmZY2QkSOz3Lt9qcSb8WLsYyj757ds0dSRy2JKLlGqN93cJNvIDUZ+eB6kArIIHiiqvv0GyU+qgPr37elIv7/CXkV+5v34HgQ8iOORSpJJ3b36qlj6NDUc1PlO1g2K1OF4HspwVOouraGJkgHfVMh/Pt58YlBQL/yXEvO+t/XUjbm4zLr7XpkydbpMGDfSke8WGnGuU7umw5CNmsg87x0cI/dv07aDDNUNB8IC7i1atZPKJ1dyawNyFKw/SndN3X3Pfc5ozRrSX8nzLq6GsnjxXaVrl/bO2GNNsBl07dJRdtINE2LCXI8dM8yNhaj5bbpOGNtPum46d9F3VRIeTpENy2cY7w90A2VtsVYa3XKTOh82abaC4qfG84D+vR2xDdYL+fvF+zybfDBF9J1335O27To5HHF2YOSxsTIXEKxEz/5E132i9/x42bK498ZwTbRuvIxDiOLJ7RGHH55Qd+BAGThoqHz33fdO1qgfhqgg92GC6b3Kx59wnCOVXMzpYnUUjNK1/cqrrznHwljVYWXUcERmH3v8SRk9cqjsvXfJNLR7/n40LE/Bn4866siEa2+HHXZIKNf77btvjsEX1NwE9d2cOQ/K0KEDnU5evPhdadSkpTPCMFghAOgADLr2t7Zx5DqebCeTvyBuOImSySBjZG3T/yCRfvMYn37aqVpnWMdF8nBS4SAL76vhRm1Re8n3Wi84bvxkJ5cQWxxMixa95mR2pjoGvQ78fNWqSCz43sNqGEfZChi4UbYHJGKkOq9xQHbr2tE5cdADxx13rNO9QQdsWNo9wWzdqpnTNbf1G5idKvvQQ4+6j7M/Jdqnk9kM6NzwlUhWw/tfsAbzPHVIo0Oi3rVxo4a6Nw9089dFgwFr1qyR3XfbTbrq/jZ2zHCnT7FXhgwd4fSpn3tf20kkNxWdgq2VSI8drQ5WbKjgOMhio+FgvD2QuWLfwClQR535rCUI/6BBfaWK2g7hK5Ftwb3a3tpZDlQHHvJArwEcnzVrnOOcdTyHz/TW9cFFTwf2ofFqS/H3eHZc5ZNPct8NrhXWRPcet7nIN85eHDas96JK3nO7j6HLE9m1fq8I20hhHcEawBnl1wBjO+jAA6Vq1bNylMj4Pd3fFxnp1ae/TBw/yskM2Dzw4MMuwGLkMrX90ghmaji5T0UZw3hnIVmnqdGEssPgDnuUg4/AUOXaccdi8vbid5yBW6d2ra3qAqMWTcNGzWT8uFFuE/fND8rqYj5YN7C71FvLZn7uuTXc/SFAeKjCdU1EQ4kijRo5RD02s91nMYiJdFHUz3i48NoMUYLmN2g6bAbf/2SNlEDYePatuuAOKLW/dkr9S1ik8cZJLaqvhQkqAQief27UWPzvGAuRyfU6TkgB3loiTc9opJKNoqxGALk8GSA67L8bTrWKSmVJRCo6dmgngwYPzYEHc4Tnb4ymwgY7A0cRzHgbCh5L3gMyhPzcN+cBGTxkeLahnQ7BvEOjXWEZ2H777XNgEm8+IbqNm7Z0zgu8mlwo1ODvIO39BwxxEeuePbpmp1D5MY4cnqWe12mxhkZK6DB88QYP0aiD/92sWfcmJZiJ1tTvGiVkY2edfaZkqKuSuoMPOsgZkWvXrt2qCQTG0viJt7tNE+LxwouLsseWKHU0VYIZJESJvO1R8hb8vHcGcT82Q2+Qjh07XEpqxMs3j+jft5eU0rUWXtf+XmNGDVNH16y47+kdJRi74XvjzHpNI4CJ1o3XZRDpeHLrDat4suaNKGrjvKzFSy3DGdNMnV4Y3N5A9b/DYUPEGnIf1BFBfVtY/p2IYKJ7E609MmPCzU28XAf1XkHPjX9eWEcF9wlISZSjLrfyF8SRdZKqDKIr0sUYQzSRTvXvH09X/PnnZkdO2YtxhPbrP0imTB7vorzsB36tRmHBOq+hRIArbCs0b9bIEcywnsSB1kT3ZJxYZOn45l5k2oT3qPC68AQT56tvfkIGBYTsfXWqctWqVT3hPp3MZohKsU2kR3B6xtOpXodEveuQQf3c94L6J7xeeF/sFOaD6K5fX7XVgYrTMhWd4uU8nh6L0oOMKdF6OVj31qBu988gMkuDpfCVbO3hEMDmY/8rpjbn6NETpEOHNvKt1ieHdYrXq0NVr+61555x7bjrrqknLdUZGGy29O5772uTtuYuEw0bgkwmSsHGT5jsHCvp7mNEnOfc/2Dk+gvbtYkIpt9L/b6P3Tho8DA3xr01qyLYgyFMML1zk6AJn8cxRNZWrZrVC8u2UujHYQQzjSkKb5ykEOAFe+65hbqgSkinDm0dwUtEMPkOnhlSM84441RXq4dHP3x0RnjRoCB79OrrIoulSu2XPWrSwk6pXFlun3qH3KcpEVytWjbVBjNXqvfrna0MUX+fUSOGyGRNw/DGOQTSGwKrVq/W4wIGOG9oPCPRp3KQbrBMvbyk2GLkE1mIN85za9XM9qIGN2XSpvBExxtLsPsqhGW+pqHO1+M/ztBUjm+/+05J2YM5CKYnk8H75ZVg8m5ElPE+Dh86yG1K7Tt2dV48lE/QO5wuwSStj0595cod7qIu1O3G8875iQ+TI5++G5YBP64oMhWUZ7+x9enVLbvWxv/dO0B4Rp/bBgoRMCJE++8fk0P/vl5mkJ/gnPF30mcwhol8xiPbGCDJ1hRpUbPvnaPRyi9ctBzvOgZcMoKJZ5XGS8GxFVaC6Q0TcCLNGueDvzhmZ6M6JOIRzKg5CL6nd5RE3ZuUe4htonUTJDHx5DYZwYyStXgE0+urIJH3nyUN8Ym5T+UYrx+f/57/+Z/uTpuIYDJG5jPe2uOIq3QJZkHMjcc2mZGbSfkLE8xU39Mbj+lgjK6hJCKeTvXvH55bv9ds3PiLS88lQsZVpMgOLgWV+7H+/FqNt85LaPlFPFshSk+WLLmXy8AhHbDCkeWydQZ7yv8uOD9hl+wgweSLpKW31kwUnL9EEjHMifgk2qeT2Qz+++/9TVjr1jnXZSK9//4HKe1/wQim1yFR71qzRo2tnME0fiE7i/IJUrcnqNPxPX3uYI0M/qjz7NdX1DvGMxH9vAdlKigLuSGYVaqcrhlAHV2KcmPtlks0lQyt0Rr5LlOm9FZDSbb2yOrB6YAjj0j6F198oSVQl+UIFnjiH3wfHhTPjiNDpXnLtjkIpk8rHq3HTeHQgIS10Qwnfs7NPob9gB0dtf7Cdm0iggmOPqPitj7d3V7B8S6U+uCsTkQwcX7gZHrmmedlwIA+Wm41x2UMQjLtSg0BI5ip4eQ+FY5gfqZ1kGVKl3appxDNpUuXbZWqGbw9nkHSdKiRpC6M1NZ4nU3DiwZPfTtNdwh68rk3Eb0VKz5zyoMFM2nyFM29f9ClWG5Sz35UBHO61ggOzRro8vy5chPBxNBl/Adq7SgLGGVUSQ3UypVPko6dum81zjDMuY1gUiuBh5EzJalHiPLkk/p4q2LFlaXeONJjMkEw8UgP0ujiLkpo2Mw58oQ6Qx8l9O+YDsE8+ugKbnMjhYXjCsLGSioRTDzH1OtEyYDv0JuMYKYSwSRtk9Qh0sHZCElZhMBmMoKZaE2xiZHiw2eQ2aI7FM2xQSSKYLJB333PHBdx9unUhZVg4p0nQkEdi48EB9dPomgoRJrUvHjv2VVTxqizjbp3KuvGj4PUpXhym4xg0jkabzep+/7YptxEMIdqmjR126Tm+3XO+IjckCkRXpdpqPqMf7QgI5gFNTfx9F2iCGZe5S+Io0/zi9KdYRlMN4KZaF8Ndz0Pz61fRziGoiLrXl/6tRq1FhPZCkQwo/Rky5ZNpGvX3tKieePszIBUBTlMMDGuH3r4MXUo9td0wB2d8zw/IpiJZDVRBNPrkKh3jdLrzCfOyEWvvOpqtY8sX87VGuKcDMqrf8dUdIqP2sXTY7khmDjusXFIOcfhDJGmfjje+dnJCCY2IXvJ8hUrpPShh8iNWmtIpld4jSInPoI5edJYLcP4KdLeDNvBnpwSPSdiuadGPp997nnp1aufXHttPS1L+TpX+xgObGy2VOzaZATTr0cc4qVKlXLZhqS8xit7CTojsyOz6hiijpxymEQBpFTX23/lc0Yw05jp4KKsrWmt1AJRH3jE4Ye5FLYRGqmhxiKehyMo6GyK1GnhXap+TtWkEUzviYLEdVRlTwE8iohUh9XalORErVGivg/PY6cuPVxdoK/VGqnRSsgLBcvUie1GPYIamhQ0J6vBBB5fnxZ8f4xgUi/oAouS5qxHUmQvu/RiV28TNc5giozflP3YUq3BhGiT609ePGPAw0T6UTBVjM1xytQZ7m++7tHXl9IoIliDGaVMOrZv46J4y5d/6ry4NEQCA+ocF2oDATyWJUqUUAN2O1f/F65tQeFReA+RQakl2gT8Rkl6IjUX5P136NQtRwQzeC8vrmHliLMgSgaonY0Z3VsfyRGcTyLviWqU2DhwopCqQ/0vtby+zjL4fslqMKfdMcNFnEm9ogGAN2Jo8pNsTfnNkigk88pFjQkOm2QRTOSDSHunzt2le9dObn5Zf8hq2TJltqrB9BtLPFkIp9MwlkykyPr1gBx06dZT13FvxaWmcx7RzOCcalXlhx9+iBvBxPP7mjY4SPSeZFxE3bta1bNd+l6idePlz+MTJbfJCKav04YIIkP7aFMIIjXUM6VTgwlWj2qDMsZLTS41St9++51mXoyTli2aFCpPc1jfBUlJqjWYwZS0RCmyBTU3uSGYrNO8yF8QN1L+cFQkkkHKKSB5O6jxm0oNZhBjSkkS6VT//mGC6SMf06fPdP0NTtC9mXrIiZNul+uvu8b1avBZHK9oU5SotVi58skybtxEt3+EbQUiW1G2R9/besgAXUNFtCxisKaJkmVDE63nF77gSMoIbRBIJCuqFhL7haZy9JPwBjQkl2PWaJLio3Sp1GDGsxmiUmQTyWoigokOQfdHves19espMY7tD9524TktW7XXiGln13iPCwdAuPQHgudth2Q6hQYz1CnG02PxCCb6Kt4e6EuP6mvjwlo1Y+VOxbSO0TfrC5uryQgmn8dObKERR2wfZIn6Qb/3Iw/Xasrr5s1/OpmiXpSoLlky2KZRdpxPTw6uFdbASy8vcr0+fv99kwsCkBGzx+6753ofw75MZNcGs7yCNlKUsxK5BSv6nfjmVfEIpt+Dwc47ehYtejW7FjMNyvCf/6gRzBRFgHxsjHhq5E7Q4uXG2hXzq6+/dmHzE06oqGmDy91BxCjvRB4OwvODNQd8DyUoKNC1mjKL4UsUitpKLkgU3b74Gyk1V+l98T5RxzZEI2g/qncJj9aZGkW66cbrXS0n53NChOiMeU61s1xXVZ9KQJSRTpmk1fBvzitk8/Ed4RYseE6OPfYo12mW512ixjfdVG/XBi9cN990vSOvpBj6979RGw28rIvuc+2Oh5cNLNppRIuC8njj9F1kuSc1pD3Vy0X0s1bNc9yYeO/wWOgaFiyoxquFIUo31uMqHuO67N6txin1CU2b3uKilVxs6OT/Qz7pwomipEsem8qF2nyC7mEcLF2jRjU5v25tVTzVHAkbo41U6CpLRA9S/qE2rXnn3fcdBkdqulCPnn1d8yR/lVRy07tnF5eW5C86inbSKC7Em9Th9z9Y4uaSbr51NC2I8Xocb77pBteohJ/prEan4LlPzXPki9peyJS/F5sBXW9pWIGBGZyfUoo7zoKwDEB+ISfhz4fns7k2iPBdFjdv/sN13/NdZDkNjVpXmnW0V4fCak2zmThpqkv9oj7sPe0a+aVGUHk/NqsXtc5x1t2zpaJ23wU/30WWxkHIS3fdfD7R9VL5lEqa3n2yc1TglEllTRFF7d27v2zSd2LzoXEBHtOGN98kK1eudHUbrE/eh2uMGmlva9Ty8ssucefh0UxmonblpIse9Rk08SD6y/xiAPlDxBPJAs1LSLlCVpEfGkWxMfs1i3xhdHAGH2Oh8x4dJb28hT8PbsjvoMHDt1oPpGSTKldcsWOMdBSkUVKie9VTfQHxiveeNMh4QOUnfG90FzVt8dYNRyz5+hPw4XNhuaVDI+ty9t/p+lG6g7nZXQ2PAYOy5COt8yWKT5o8cuDxpLOnv3wXWbp1g2uwiyylBjNn3ePqY8AJGW7UqIFbB4XpCuq7U0892UVd6Uro35euhUSWw2uPGncabXl9ESXXpP0FnZoFOTfBvSpKv1EjR8fzoK7KrfyF9fYtDRuoQ+6puLoTEtdfozeHlj5EGmhq27Ga6pkKxqRQkpr+xptvR+6rQYciTYlIKw/vJZ5QPvrYXHWglJQ9db9n3a/ROnGvJ8CLtUoUPmotUgoSZSt06dxBozvrIm0PnKJ02kWvsV4q6D7Gc/m5szqeW2rzvwv+7qjt1wdziPOKrqekY9e/+spsefKpsuCHfsyLzYDssh8Gr3iyyv7HHkWXe/bOsE71OiT8rnRPfVZ1vJc3dDVOb2wP9Cspp/5iHi+/7GLnGL//gYey9w324VR1CvhE6TEIcPly5dwewOXHwTpNtAc20vXy6muvO3kgY8dfpBNDDmmIFpy3oCyFbQuPN0QYMn6Z2g44sbk8wSSNu6buYfz3L/0fzSHp6o2TJMqOO/+8us7R7vWRXys0tRoyZITrjosu42ql96K7xKiZ0wAAIABJREFUPHOYm30M226qdtcP2jQVK1bUNTkxx/5HBqG3kXDGhvdm9hL/vr55UpRNdNbZVbQ51ODsPbiFdu3FzsbZO0flA6d2sNdGYdpfCutYjGAW1pnJwLjipZ1l4Nb/uVug7PE8UoeIB5kNC6dD/4FZTokGGxj958CxFzYEDAFDwBAwBAopAkRoIdGQNI6EwzEFSSJzYrxmt+DALwwXzmu607fXLCqcA0QWcU726TPAnasdJuipjJnmjThWbtH0Tt9xOipFNpV7/Rc/Q+rw51rL6hvS/RcxyO07G8HMLXL/gu8ZwczcJPn0ZqLO1I0RpYZ0Ek0ljanBTddZbn7m4LY7GQKGgCFgCBgCGUEA5zAkMxiFIpuF1MkhmhJaWCJTRJNHaWMcur6SGcbFubLYGaR6+9+lAgokeunHH8t6LY2iOzgROR99N4KZHEEizWSakM5MpNuXGyX/pn3CI2AEcxuVhXDqzrVal5Ab79c2Ck+uXov6QupyKGbnAHRSik7RNM/a59a0c5Fyhah9yRAwBAwBQ8AQyF8E6Ag8UTsCL37nXXcmM5lIlN5cf93V2rCv8JyX61P+n3jiKW2YWMnZGqRb00iI9P90Lt85l6ZG/fS8YWrducLlXvXrXeFKhOzaggDBA1LfKb2gbpf6VWvuk76EGMFMHzP7hiFgCBgChoAhYAgYAoaAIWAIGAKGQAQCRjBNLAwBQ8AQMAQMAUPAEDAEDAFDwBAwBDKCgBHMjMBoNzEEDAFDwBAwBAwBQ8AQMAQMAUPAEDCCaTJgCBgChoAhYAgYAoaAIWAIGAKGgCGQEQSMYGYERruJIWAIGAKGgCFgCBgChoAhYAgYAoaAEUyTAUPAEDAEDAFDwBAwBAwBQ8AQMAQMgYwgYAQzIzDaTQwBQ8AQMAQMAUPAEDAEDAFDwBAwBIxgmgwYAoaAIWAIGAKGgCFgCBgChoAhYAhkBAEjmBmB0W5iCBgChoAhYAgYAoaAIWAIGAKGgCFgBNNkwBAwBAwBQ8AQMAQMAUPAEDAEDAFDICMIGMHMCIx2E0PAEDAEDAFDwBAwBAwBQ8AQMAQMASOYJgOGgCFgCBgChoAhYAgYAoaAIWAIGAIZQcAIZkZgtJsYAoaAIWAIGAKGgCFgCBgChoAhYAgYwTQZMAQMAUPAEDAEDAFDwBAwBAwBQ8AQyAgCRjAzAqPdxBAwBAwBQ8AQMAQMAUPAEDAEDAFDwAimyYAhYAgYAoaAIWAIGAKGgCFgCBgChkBGEDCCmREY7SaGgCFgCBgChoAhYAgYAoaAIWAIGAJGME0GDAFDwBAwBAwBQ8AQMAQMAUPAEDAEMoKAEcyMwGg3MQQMAUPAEDAEDAFDwBAwBAwBQ8AQMIJpMmAIGAKGgCFgCBgChoAhYAgYAoaAIZARBIxgZgRGu4khYAgYAoaAIWAIGAKGgCFgCBgChoARTJMBQ8AQMAQMAUPAEDAEDAFDwBAwBAyBjCBgBDMjMNpNDAFDwBAwBAwBQ8AQMAQMAUPAEDAEjGCaDBgChoAhYAgYAoaAIWAIGAKGgCFgCGQEASOYGYHRbmIIGAKGgCFgCBgChoAhYAgYAoaAIWAE02TAEDAEDAFDwBAwBAwBQ8AQMAQMAUMgIwgYwcwIjHYTQ8AQMAQMAUPAEDAEDAFDwBAwBAwBI5gmA4aAIWAIGAKGgCFgCBgChoAhYAgYAhlBwAhmRmC0mxgChoAhYAgYAoaAIWAIGAKGgCFgCBjBNBkwBAwBQ8AQMAQMAUPAEDAEDAFDwBDICAJGMDMCo93EEDAEDAFDwBAwBAwBQ8AQMAQMAUPACKbJgCFgCBgChoAhYAgYAoaAIWAIGAKGQEYQMIKZERjtJoaAIWAIGAKGgCFgCBgChoAhYAgYAkYwTQYMAUPAEDAEDAFDwBAwBAwBQ8AQMAQygoARzIzAaDcxBAwBQ8AQMAQMAUPAEDAEDAFDwBAwgmkyYAgYAoaAIWAIGAKGgCFgCBgChoAhkBEEjGBmBEa7iSFgCBgChoAhYAgYAoaAIWAIGAKGgBFMkwFDwBAwBAwBQ8AQMAQMAUPAEDAEDIGMIGAEMyMw2k0MAUPAEDAEDAFDwBAwBAwBQ8AQMASMYJoMGAKGgCFgCBgChoAhYAgYAoaAIWAIZAQBI5gZgdFuYggYAoaAIWAIGAKGgCFgCBgChoAhYATTZMAQMAQMAUPAEDAEDAFDwBAwBAwBQyAjCBjBzAiMdhNDwBAwBAwBQ8AQMAQMAUPAEDAEDAEjmLmRgVfuEbmvm8jeh4o013/vtk/sLg/dJvLWoyIt7xO5v6fIz9+INJ0pskuJ3Dwld9/55lORMVeJbPxJ5LoRIseem959Jt6Q/+Pe+IPIuPqxcRU0PumhIRKFB/O88I4td9puO5H9y4lcP0Zk37LpPqHwfH7pCyLTmoiceqXIRd3jj8t/js/w2dxeyMGmX0T22F8EDMPXbxtENqwTKaF/336H3D6l8H3v25Uioy4XOfGCxDjnZeTvPaX6qK9I4xkiO+2qOqGeSLWbdb5UN/grqK/QZelcr8yO6bsbx4uUPzP6m6nKUzrPDX/22ckibz5UuPVIbsf4b9KTeZlD+64h8C9FYMWKT6Vx01bSv28vqVTpxHx5iw0bNkiXrr3k2mvquWcsXPiiPP7EU9KrZ1fZeeed8uWZ3PSNN96SGxs0lmlTJuTbu+Xb4O3GhQIBI5i5mYbpzUXeVQNuh2JK4kaLHH1O7C6FgWC+9YjIrPYif/0pcooasVf0T+8NjWDmxCsewVykjoXL1YAvrZsKxvzjQ5XM14yRzExcG38UmaMEDjnjOvwUkWuGq+NAfz+jhcjapSLFioucdYNI7dY635tFFkwUmafPP0w/2+gOEW/gQ+L8BRngb1FXqoQgVYLpDeQ1H+V8GmO+UB0005spsdx+C2Z8bvy1Ir/reCEuO+r7zWgVe++ylbbcAwzu76G4Py2y+XeRfZTUX65kh/f+ernInYoHjhZPfj5/V9fErfq7FTkxC5Pa7z4Xmd1ZZMUbsWcdUlHkqkEiv66P/v4ni0Tu6STywxp1Iu0pckFHkcqXJZ/9giCY6KLVH8QI5vJXRe7tItJgksgBFbaML78J5u+/qbPqayW4u+WPk+2vv0QmN1AH394iV6qeC8s/f5+rTjacQZvUWVGqfExfRzmBwAfS7NfHn39E3+9ZxXDBhJjcQcq53z5lYs95YbrKrr7z7upwvGqgyBGn67oMjLHe4OSyEfwE3/3xy9hv4jlheN6TqnteUkfmH/pv/457HhjTH2+rw/NP3Qu8/ii+lzpBdY94oJfIngfEiDkXDr/gOt21ZMxRyjsmWsdhR9Qfm2JzsuzlmG4K/j3e+gK/8Jhwyr7zpMjDOq+sL8ad6vpKD2X7tCGQawQKgmDyjP4DsqRfv56y7z77yKjR46RkyZJyTf2AszDXbxD/i7///rusX79Bdt21uBQtWjQfnpD/t/zkkxWSNWyk7LN3SVm9+gs544zTHW477bSje/gff2yWRx97QrKyRsjQoQPl1FNOdr//S3Xvm28tltFjxkvZMqVl2bLlcsUVl0jdOrVlhx2K5P/At5EnGMFMdyKJShIhLKLk8oe1alBeumUTLQwE8+4OIh89HzPOi+2c3LP/mxrPj2eJYFDUUuJiBDOnRMQjmBijnsAQZRt7tUbZlCxlKiL7/FSRRwaI1Gkrspcai7OVyBB9wuBc/prITWrkMoZ3lWQ1nCKy5FmR5/S/GMblquQkmMefJ1Kjaey9kAsM8qgr0wTTG8gYnVwfPKPvpAbj+SqjJ+iYRmv085xGImdcE/v73JEiT4+KyS3YHnRMDNeKtZVEK9H0VxAbDOfpKrfF1SCtN0Rkyi1Kar7V9akRT+4B6cTgXbNkC2YYrlGRN0gG0bArlRwU1Q1olo7z0BNi5D38/WuGKZkfp+Tz59i95ijh/f4LzWiYpfN1cGKtkohghtcjJHa+3h9H0V4HpaatiPxC1I88O4YbuKITmtwZm39/5TfBTG20uf8UxGOcyg4OFhwuYfnHUcDcV6wVi7RPbazyUFkdGmNzRsy5D7K4Tv/rCebjKkvh+3kHyEn/E6l0cUxXHqxOCIjUHbq+KqtDr6b+d8L1sfujCzZt3DLGE/V7mb5YUzPU4cka9+/ImPgZeQYbrz/OvinmjOH3OCD3PyInwfxDSTNyjUNgezWifOZAonVcrWHON/rsLZFJ+hzWRZhgRq2vMifFxnpf15xj+lPXHFF31p5fXziNyBiCkNplCBQCBBIRzG+//U5m3X2vXHTh+XLAAQfISy+9LJ+vWu0ikelcT89bIC+//Kp07dJefvn1V+ncuYc0atRAKh6r+6NdcRH48ccfpe2tnaXSSSdIo1saCPPRrn1nObdWDUcyIdDjxk+S9977UOdllfTp3T2bYK7SeWrSrLU0bnSznFf3XPlk+Qpp1ryNdOvSQc46S+0ru1JCwAhmSjAFPuSN8BoafcHrijHsDbd/mmB6TzNkcZ/Saizr+G5RokKULd4VNnaNYOZEKh2CGZSFdOUq/PnX5sRIQU01HotqGgwplRiEzPEOSn6QuQ8WxCJrl2m06sCjRH7RtOi72sT+HYxgJkt59c/ONMEMvxPOD6KOyOT3q2Ok7HqNAGHUQ6wgCxv0/dYrQfQEEPx5ryA5CmJDxIbPfPGhRuvuUHL5XQwXPsM9kP25GgHlqq3YvP1YzMCGsIXTe4n+fvOZRkqUzENQiepg6B6mXk0wD36/TjuNWOnzHGHR70HintN0zUQpox6PRAQz/LfckECMfLIsiL7y/pDN0kqUw9Gm3Nzbv0MqKbJ5XQPJvo/+fVTfseldsShzWP4ZI1G8q9WBdnT1GA5E+cJOoNcfiGWfkIZ90NGxtbPqveT383IF4aEk4vJ+MZlCHiG8Le8V+eztLWPMD2JEpJAILWSOde9LD5jvt1TWWWsQRQj0voeJXKLjxDH6sI6VKxjB9D8nK+kIruPw3vKEYv2KvjfEOqx3otYXz2Qt4hQJjmmzOsoeVUcP+xg6kPkJOvWSyYb93RAoAAQSEUxSTLt06yUTxo2UUqVKSa/e/WT//feTNq1VnlO8IEH9+g+R4yoeIxdf/D959733Zfjw0TI0a6DstZdmzdgVFwGir0uWfCQHH3yQw52o5LDho+Trr7916cVEIt96e7EcesghSkQ7ScsWTbMJ5vffr5NPPlkuRxxxuOy5Zwn55ZdfpEfP25yjIJ35+69PjxHMdCUAQ3LhtNjGTSRlmUYYMHBIPYtHML/W1Dw2ZSIreI7PujHmWX5YUywX3S2y8x6xDRZD9dM3Y/eHVOBFxsCtqrVTT2ga1GW9Y1EsH0UtqelLRK98qp/3HnP/fdXogXycp+myeJl9utiLmjLHv3fVlKOTNfpKPSkGR1ElykRIdtGxYKzzX4z9HXeJRYZ4BvV5kFdSFEkRw/v81SexOrmDjtUIEWmNWu81S43vDzWiJvqcMpraSIoj3/NXuLaIlEbGvvPuMYz8OL7SdEfGeoFiV/KQ1J4/X6NKvg6Wd8Dgokb2UsUOkgam3PMXfQc/ZgxLUi7dmPXi+USxSJFMhWBCWu7R9EhwZl55l6j5xgNPeut3q2LjqFA1ltoJZokuT/zKn6XyoVGZeATSk5NMEMwq1+WsEwwSCsaKLBynkQcifmG5JAKCXAQNTC+z/I318qTKhJ8n0vCIxBClJVr5hhr8nqixpsCX9E6IIVeQIKxcrNEjdfaQ9shaIG09kTHK317SKGOi+mTk430lwkQwibQG08z996trpJQIl39H8IlHXMNz6+cpLIvnqPw82GfLenTrXw3t33+NpZgef76mDT6xRS+gM5inc3Qs4/+OAoPNq5rayLom2sN6IqJ0aS+RYzSSRyonOsDpDP0/z4CIMnYI0C2qe17UVM8ndH4u1N9VUVLmL0j7Y5rmSUQanCERzBMRs6j1w/qLqjX1Kc7h9eY/z5ggi2WV2F+s6xKyjEMCDHA+nKYRAMgya4y0S9KAGU9Y/sNy4B0RPvWT9/IpneABVrvvuyWFPHw/MgpeVnzDTgQf2SyjZJ7oPBFMsEQeqdX3YySqN1XXzRfvx7A/vq6uHd0DiJZz38dUz6JXSQetp3NCiq3XP+gjorFBbMKp7r7+nmfjECHqzrt6PejXDv8N1sCHf05EMMPrOKi71qtzh6gjevOjhfFrjKPWV6J6U59m/Pk7W/badPdt+7whkA8IeIJZpkxp+f777+Wbb76T+ldfIQceeKBMmDBZVq1eLYcowSmyQ1H56suvpGixYlK+/BHSvGkjGTAoS4oUKSKbN2+Wb77+Rlq2bCbVz6kqvfvEypogQT/9/JN06NhNOnVoJxUqlJe7Zt4jRNfa39pG0zv/kKnTpsvcufMcAapdu6Y0adxQdtlFbbbQRSrotDtmyL333i+bNWWeqJz/7HKNzvXs1U+++uor2X333TVS2kFOPPF4CZJnnjl67ARH1r7WsY4dPUzKli3jSNvLL78iY8ZNlB9++FFKlNjDvdvpp58qDz30aI7vjBk1VJZpyurIUWMdafPvPnb0cPdzQVzDR4yRdevWSbeuHaWYzgXXunU/SLMWbXIQzPBYfvnlV+cgOOywMtLw5ht1+4zoGVEQL/Ave4YRzHQmzKeeQU4w3t5Q4xovKxEPyEUUwcQwJoWviOawYwhhvJHyhvGx+HH9WSNR5ykRJH3pSzXK8bKfpt7mmvqdSUoUMdRJW5qppA2DCxIK4cCoxgAMNu2A/FIfhPEMISMiRNSL565WowZDk5TEU7ROjDRfiO0V6snGIPINRzBo2Mj5DmmHYzRF8dDjYoY0pAKDtob+l3ESLSIlcPnrsdo17rWzEgjGeqkayowBo6iWGojBVKoogsl7NlHiATmDaGA0V9eUNt4Bks09uG+y52NUJSKYGF+8G9iTloVx/bUSP5wFzMmBR8aeSW0gUTNwDjdrCjf5YW5PV5z+pxhgsIJN1HzzDMg7JADSRBoe0ZVEqXMYV3dqmuMH89WoVmP7SZWFdAkmTg3GBbm7pJfISRdGS30wgpkKwayucgBZCcslEQcayxygWPoIR/De1F9OVJn7SdPNm6n8YNBSj/mDpv+CBVEQb8S/pDKBYX+dyvbvf6faHlMjRiiQVe570kUxIoIhzRWPYEJSSLnFedNcHTtBp4dHxMsmzo2qKrs4DJhLruD3ST3FqZAXghkli4foWguSsqBOYQz8zX9vnkZ/X1R8btLaW4x7LiJ1rFMcQ+gKiCapvC1wJCm+XgecqTKKnJMWCgmhjhhSWVejvNwTGbtO05XBmcunkZbViC3kZ0bLGIlgnj7VNRu1fsK6xWOMnkr0eeblZo0G4+iB+H6kc4yeWa1rZ6aOD4JJOj8kCdLs06dzQzBJo52quoaI9CJ9Bs4oT9yi7oe+RrYhwHuU2kIE350bq32HdDOHDXROkJvgGGn287TOCXoG0gkpr6+OQ9YI+phoPPoI/YGMoqdcyreuE08wg9iEVzHOg3ma/oseYm7QNekQTPYfDCd0TiVdU2RG+Pn3z0qU5UAkmBR41iINpqKaWMVbX4kIJk6123V/JWXeO5HS2bfts4ZAPiHgSRgpl6S+QvbGT7xdxo0dIV+u/TJuBNOTmqMqVJBOHdvJPE2D5XujRg6VDevVEaVX+fLlZfHid2TS7dMka0h/KaokFZJTvXpVqVWzupA6O2FC7FlcLVq1c+SHv4WvJUuWSqs27WXwwL5av7mXS//scGtrJYKnyZCs4Y6gQiynz5gp77//oQzo31sJ59fZDYwgmAMHD5Mhg/pKlSqnazWQ2kd6rf5ijTTVezXRVNI6dWrJk08+nf3+r7/2Ro7vkKLastWtcv119aWmjpHayHfffU/JasEQTJ8ye/FF/3ME25PEVAgm79+6TQdNT27vUm7tSg0BI5ip4RT7FOQFo4z0o5tvF6E+aooSNqJ0bHxEJMNdZGnsMFkjkHir8bp7csgmHCRDRHFI+QqmDXrjsoWmHBHZ+E67T0JsaSZBlCJYjwKBmKDkD6OI1CyMdozpn7TJBp/D2OFnUv+uVIMdQxFjIlGKLO/sI4AY2xiuvnNoMLJHOpn/2wkaZdnwvRpqGgmgXjAygqGR0aAHnQimJ3HBe/l0M/4GwcSAS/b8Lz9OTDC90RNsVPP+vFjUyEfGwH2xRorA8T6dsyiC6Zv8YIjjMFishPF/agzT6GfUFdHzDUGhEclpakxCXDwhSiSD1FbioKCusq4aweCWLsE8rk4szQyHBXIRrsWLMh5TIZgQRVJeE8mlv3cwckhdZHD+IT7ILg4FagSD3UkTRQaJONHEBMJyVDU11pV8I9NRBBOjmTX0spIIH3GNwp3PrdNaSjILIEE4U2opmQp/nyYqwY67uYlgRsni4acmJ5jB7+EAQZf45kKOCKp8UQuI84no329KetBPr98fw+AGJSGkJQfJK7KIowlHlI/iQXj85XXdheqUYV0GI9roo6j1Q+YCRDRMNG5XfZjK571Dj8wGSF9QV1G359OAfRfb3BBMCCwkk+wLxpqMYJKOyto4Vdc4ZL2Eksw6Snr5bnldo4wLZxtjOlPxJGMB0sjPkChSeUlZJfPF60zq+FkDEFfWZ1C3et3oCWa8zsOk5PI95q6xzgffS5dgEikngk12AdHlqPKKeBkAPhKMvJCGy14TNdZ46ysewaSJETiR2cMcEdW1yxAoJAiEU2SDabGkWcZLkfWk5vJLL3apr9ynWYu20u+2ni566K/JSi43btzoomtfrFkr3br1lh7dO7no4egxE1zjGiKdXJDPgw46UFo01300dJFqy32KF99Vfv75Zxex49kXXXSB/Lx+vRRRwli8eHF58MFH5L77H3Skj0if75ALwfK/D0Yb39JGOF27986OaAbfY+XKz3N8h/Rexj9i+GA3/uCz8juCCRm/Z/YcqVnjHIFg+iY/wJSIYILbQw8/Jo888phcp8S4WtWzrclPGmvPCGYaYLloAClPNCUhDRUiRZdLUkFbaIocKXNhgukNAzp5UqPnr4v0PkQKg2mC4bqmoAGIgUdHPSJeRCkxxIPeXJ8eRQOXq9UrzrMeU8PmfY18+ShZdjdNjdjhNb9aI2hs+EESGDRuGGu6BPOI02IGFqmLeOGJ9mJoBeu/oiKY/yTBpOlLkEQmq6UNExifmnysRlNqqsEPnlHzzZExvuMjqW4YpmeqURgv3YKoFNEMjFIifURyuXeqBDMs2+EUQeoe39HIy24aMaqgBC3dCKabU5WfRHLJGDxRAGPWSTGNrgUJJs4SIi8QRBwET2tkjg694JmoZpJ7I79EQ5F/7l3igGiC6Yn6UeeIXKuEFMx9BJT7hLvr+sZNvq52hTZWguj773/8YuEgmEGnD+9BJPL+XjFygC4gMgbRJIMgkX7BwUWDJcg6UVCiokG5DHcODt4LvRe1fq5Rz/pdSnTCRCOoYyBUfr2FP+/1hCd9QYJJV1WfBuyPiUqXYPp0T4g0TbDu0oZarAXkkPsTZQyuN8aJY+lGjQjTQIn3gNidfEmsDpLfk8aOPOKkwNmG/PqjrNC/ZGcwTiKDpMxSt0kEHr1A7SKYQ/RI+cbhlQrB9CRspdZ7EvnF4Rlc68lSZMMpsfGcJeF1zFrzl3e+4jyDaE9Xwk13dUo0opqKhdcXqcFRR1dRLvKIZgnh6MEpZ5chUIgQyCTBDB93wvEknbv0lMsuvcg1luF4kjn3P+Sii5BB0j3nzHnQpa1ut30sZRMCVfXsMx0xXKsR1FKl9nc1oHvttZdMnDRF5s9/RvYoUUI+/fQz17AGgkmK66jR410Uc5MSKmo7UyWYQUINaQyn1QZJafizBUkwweYzJbwQXLrB/u8CdQT+fSWLYJIGvHjxu9L7tgEOs/w6jqYQiXXGhmIEMx0o8ZhDRsIXZAESFySM/hzM+vr72zXNCWMZg9y37qfOhnTHIMEkgknE7Ho19DBggkSHNEeMxcOVwGHcYhCRVusvdzyJptpCQsIXESy86ER8qL0kSki66X6Hx6IfbOzBFFlvLHKfdAkmhijkknRXjKV/SwSTDqCQuOJaOM/cfag1gRCW2RrhiIpgBhtOBA1bjkugoUZ4vjnGAoOSC9JC2ifGZ/CYm+C8QZwwRiGApIdSr+kNblJdSZ+DNM1Qo4v6OqJKYQMbg5A5x8DDIREmmOHP01RomsoVRmIqEUzkmSY3ieTSafa/O0vi1PA1w4zlx69imNP8AwM9fFH7iOFJGnqw7i38HuGfww4AIulkHoA7kbBEqbGMIdz4hBT1aeo4CH7fY8e8kKVA+uNTOk+5afITJG95jWDy7vGOJ6GGMl4EE5yJInNRIwnJqqgOEX8li2BGrR/SP+9QnRkVwUzl857QENlrpFE5T/ggbt98FpPr4NEfYXlmjUK2KRnAgcL7sQZ9poL/vE8v9u9KajefAYcgwfTp2kEiiWPjSCWVbz6cszEVdZmQRNJ8GaN/F/QzEcZgpgZyRbo1deKnaGQ03QgmR6eEa2aRA0o4qHf2jga6GyP/YQcf+BJBxSHIZ+MRzKh17DGLOhKJv3nHTfiZ/C1ZHSjRdLBAb6AnqVW1yxAoRAhkkmCGI5jJjichuskxHEQwicgFI5FhiPjsoldek6zB/V1qqI9gnly5kktxvaXhTS5tlLrJdCOYRGnHjBomhx9e1o2nddsO0r9fL1mu/w4STCKYnOc5Ythg99mCJphgQg0rhHqQpgrvtpvqPb2SEUw+Qw0rqcSbN//pUprtqJLUFqERzNRw2tJYh0042GSEuhOIAF5o6g/DEUxSjkifgjBACqjzoWEPxhfHTQQJpvcCn641RtRgYhBhwFBH4+sZ2cjxSJPmGDzTjoYXNAAJGrjfazMZaiiLqreciCvGJZ0wIabcG6PS10lBQjFw8hrBZHy+zpA0MLChUUhBRTBpqESUASJTTOeK96F2xzf5iUpLxPiipBF7AAANb0lEQVSjfgkiR8MSooaQEO7ha6CCcx4mMN5QxaAkdZoUwPB8g/NCNSwxtLgXxpozKnVOkCkuX1vIvzFYmVOM6XNVfriIetBp8ZNXthy58Z6m9/pUtrCB7Z0O1LMSdYdkkW7oU2S90Uu6YkMd9yI1yDEuSW08RJs2kepLOji1ePdqGg51q8gXl4+cYRBTZxuUy1JqoEPqMKZJB3xe1wDRdKKSvmYYgv3Gg1vO2vPrMCrKRroyhvIajRZxEU0k1fV8xQ+CyxyxPsDBp9h6BwCpxb6GFaypF+ViDQUjN76RCPeGXHHN1IjW0VrviXOHGtjg90k1J6JJhN4fo0DUirpHCF6w/jSsY8Jp6VEE069HZI1u0Dg7cGQFazBJ4X1GI42+BpPIFzWCkN6o40k8QaiicuDrm6nBJAUfZxcdT0lDRC5xhIHnKhrS6HWQpoKzLg5WuUAegjWYXy6LXj9B5xXyx3tCOEi/jFpvYWcXz2UNoEeowSQCOFOdaJW0Tpe6byJawfrlsPxnZxZo2ro/wgMCT6q5H4vv7BqOlvLs8P38sSfUMBO1ZA3gpON4krs1Uscz/O/32C9GUMlSYIx+rfnabOpn/fEzEExSdXEC0iAHnb2LrtN4EUzknswUrl3VcYVTCHmjZpL7IyefKj53q+4NHlNSTcs5kIsw2aNuFKcYOg/dQP0k5+/iNKXEwssyTpTwOsbJRS3+cbW3NCsLync1XZt0dSZKTJZCeH0do3PjzvcNlU2wvibcEHMqQND9PHlnWXhN2c+GwD+AQDKC2blLDxk/bpQ2/TnApbDuu+/e0rZNS9cQB5LnazAXvvCijBg5NkcN5uervpBXX3097vEkRDT5DjWY1EQGj+AIQwHBXPzOey76uWL5p9KoSUttHNRWPMFs3aqZVDnjNOnbb5A7kiNRBJMzMenOWuqAUlJM/01d5RWXX+KioRDUe+97QN8jS49lWZSDYH719dd61EdbaXDjda4Gc+CgofLhkiX5VoMZdY4npHa2NjoaO3a4lNSoLlcUwaSpz6ZNv7mUYk8miRivWbPGHWey886BbMR/QO7+LY80gpnqTHkj8Czd9OqqkeMv3/wCwx1jnHMJIYQ+gomRAOHiQHYMDrpCUqeDMfC4bpxBguk7vZIW5Jsr0GzGdz30KbqkQPnOiYzDb84YFxjiwc5+RF2XPBdLC8RogCTwOSKZGPwYNBxtsUSbQuyvxhLvQQOLYBSHFLRUazBLqpf8bjWASB8mSrtBjQ+6XwYjDfmZInuo1i9Ql8a8UAdKGmgyggmxAwPqfIi6Mm5/UHo4nQ+8wwTTvw8HmhORw1EQNd+f6f35PdgwBxhXGLuT/45Eh0lsOKqHoUdKHc2JSM0rplFJ5BEjMlhP61NoIQkc08Ccc2H0YjQGjxZY/mqMPH77Wc778Xk6htKUio6U1HZBoMIE09Xj/Z067uWSzxHVpMtwfTUeIdzO6aCy6Z0ipHKCxbVK7InW+ytIMCGHpBtS3wWpoYaUi2jGA72UaOvYuZBhjHMIfnh+IEThQ+T5DLiFj+3AOUHNHNgyPxA1Uvz4XfAQev99Ukl5B2SNCDUHwYNxsDZzy5tt+VcigknX2uB6JJJMBBeyDjmna6/LUlCHFfqCv/MudJGFYPJ/0vKpc8WJxLEb/j35vJtTdXRBxH2X6vNUBh9SucLxhCx55wZdpldpGj8Xsokc0ekUWUNPEPlDHpC3qPVDnarPYNi/3JYuu/HWW/DzfszMie8iy5jX69o5UuViraZSowODR3+ECWG2Pr1DU9bViQTJQXZWKPkKd/xNhWDGux/jJsUVBw3P4V0hoUQ8g2MkgoyDiPnDwUEEH/mClIIf4wJXjuigwRqptdSdB5v84CDzDY6YF2pvIYTByxFFnS+OzaFGGb3EebG+m3dUvSNj48gXyCayT0oqa5XzPVnjkFocSeF1HM4eYBxB+WYN+fVwumbKhNcXe5DrTB4imD56HI4uRx0vFLXG7HeGQAEgkIhg7rTTTi6tcunSZXJzg+td11JSUY866khprR1j+/YfpCTmd/Vf/uk6u3Lm4llnnuG6yP7551/a0XU3OeboCq5GkyY9w0eMloEDbvt/e/fzInUdxgH8Exh0sC7recrqFl4UxKMQ1F/QL48dvSjtigXeJVBPpRDVoUvRf7ChFIVHj6vdsi7VYcGiIEikz/PF7zJNYy7COM8z+5pLBFvz3tczRu/5fn7sXE8Seyqv9EN+rl77ut3tS1uPHDnczpw5vVOcpn/9H27/OJTHn/oy0cmzk2GJ7Nu96L35xmvt8y++bJ98+lk7cGCtF6en+lLZv9qHH1zqhw39OXcP5rg3Mw72iVK5+dW1drmfIvt3P9X2yX372sl+iuyrr7z8r6ehsccylprGz8Ypsvv39/+W91eU1UUd8jMeQBR7UmPpcDyFjIOF4rXxzqmd4jivYMbT1vX1d9uli++3Q4de6vtW/2jn+l7To/2J74m3XneK7C7/bCmYu4Rayo/N3lM3LmGMb4WnL55fSjhvSuC+wOznMspjXPFxopeZ2Hc67zV+MROnGsfTrXmvcZ9WXF3i8/7fA7lmzeJpT5SUWNr6RH+KFSebxhcui7h/cRkf/rG4xD7v+FxNP/FfRp7/e89YAhvXEWXOmM1MHgJ7RGD2kJ/ZXzuevm3d/H644iT2RP7SrzjZ3t4eTpZdleWZi14iG4X2Rj+E6PKVj9rBg88NV8HEk+Qo+2tr/Uut+695BfNeL/ybm1eHJ7AvvvB831t6ux07dnS4gsbTy93/IVUwd2+1+J8c/6c7Dk+I603iW+1f+/Kz8fCS6Ts4Zy+4Xnw670BgvsDs5zL+Pp52PegqkPHfEk+m4hXLSue9YoljLG+Np+8+7w8vmKv4+RyvXoq97HH1SixLPt4PLPKFwypO2+9EYE8IPKxgriLC7/302o2N99pkMmkb66f6oUMft62tW+3ChfPtmaf79jKvlRNQMLON9Ju+Fy725sRStzhtM5bdxTKo8RqS+OuDrpnI9rvIs/oCPpePb8azS2sf3zsv751iuXWc1P1zPzQnlqjGsutxqefyUnlnAgQIPLLAXiyYgfXtd9eHZcK/3bkznGx7tu8Dnb6W5ZFB/YM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/gFO3mNG2KLvf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0" name="AutoShape 6" descr="data:image/png;base64,iVBORw0KGgoAAAANSUhEUgAAA5gAAATKCAYAAAA0KcvPAAAgAElEQVR4XuydCZxO1f/Hv/Yte7ZCRArZVZZkSdYUCUllX8dgbMMYZjC2sczY930paVdZiiIhKkR2kSRrluzC7/s58ztPdx7PbDwY5nP+r//rl2fuPffc9zn33vM53+UkuqFFWEiABEiABEiABEiABEiABEiABEjgNgkkosC8TYI8nQRIgARIgARIgARIgARIgARIwBCgwORAIAESIAESIAESIAESIAESIAES8AoBCkyvYGQlJEACJEACJEACJEACJEACJEACFJgcAyRAAiRAAiRAAiRAAiRAAiRAAl4hQIHpFYyshARIgARIgARIgARIgARIgARIgAKTY4AESIAESIAESIAESIAESIAESMArBCgwvYKRlZAACZAACZAACZAACZAACZAACVBgcgyQAAmQAAmQAAmQAAmQAAmQAAl4hQAFplcwshISIAESIAESIAESIAESIAESIAEKTI4BEiABEiABEiABEiABEiABEiABrxCgwPQKRlZCAiRAAiRAAiRAAiRAAiRAAiRAgckxQAIkQAIkQAIkQAIkQAIkQAIk4BUCFJhewchKSIAESIAESIAESIAESIAESIAEKDA5BkiABEiABEiABEiABEiABEiABLxCgALTKxhZCQmQAAmQAAmQAAmQAAmQAAmQAAUmxwAJkAAJkAAJkAAJkAAJkAAJkIBXCFBgegUjKyEBEiABEiABEiABEiABEiABEqDA5BggARIgARIgARIgARIgARIgARLwCgEKTK9gZCUkQAIkQAIkQAIkQAIkQAIkQAIUmBwDJEACJEACJEACJEACJEACJEACXiFAgekVjKyEBEiABEiABEiABEiABEiABEiAApNjgARIgARIgARIgARIgARIgARIwCsEKDC9gpGVkAAJkAAJkAAJkAAJkAAJkAAJUGByDJAACZAACZAACZAACZAACZAACXiFAAWmVzCyEhIgARIgARIgARIgARIgARIgAQpMjgESIAESIAESIAESIAESIAESIAGvEKDA9ApGVkICJEACJEACJEACJEACJEACJECByTFAAiRAAiRAAiRAAiRAAiRAAiTgFQIUmF7ByEpIgARIgARIgARIgARIgARIgAQoMDkGSIAESIAESIAESIAESIAESIAEvEKAAtMrGFkJCZAACZAACZAACZAACZAACZAABSbHAAmQAAmQAAmQAAmQAAmQAAmQgFcIUGB6BSMrIQESIAESIAESIAESIAESIAESoMDkGCABEiABEiABEiABEiABEiABEvAKAQpMr2BkJSRAAiRAAiRAAiRAAiRAAiRAAhSYHAMkQAIkQAIkQAIkQAIkQAIkQAJeIUCB6RWMrIQESIAESIAESIAESIAESIAESIACk2OABEiABEiABEiABEiABEiABEjAKwQoML2CkZWQAAmQAAmQAAmQAAmQAAmQAAlQYHIMkAAJkAAJkAAJkAAJkAAJkAAJeIUABaZXMLISEiABEiABEiABEiABEiABEiABCkyOARIgARIgARIgARIgARIgARIgAa8QoMD0CkZWQgIkQAIkQAIkQAIkQAIkQAIkQIHJMUACJEACJEACJEACJEACJEACJOAVAhSYXsHISkiABEiABEiABEiABEiABEiABCgwOQZIgARIgARIgARIgARIgARIgAS8QoAC0ysYWQkJkAAJkAAJkAAJkAAJkAAJkAAFJscACZAACZAACZAACZAACZAACZCAVwhQYHoFIyshARIgARIgARIgARIgARIgARKgwOQYIAESIAESIAESIAESIAESIAES8AoBCkyvYGQlJEACJEACJEACJEACJEACJEACFJgcAyRAAiRAAiRAAiRAAiRAAiRAAl4hQIHpFYyshARIgARIgARIgARIgARIgARIgAKTY4AESIAESIAESIAESIAESIAESMArBCgwvYKRlZAACZAACZAACZAACZAACZAACVBgcgyQAAmQAAmQAAmQAAmQAAmQAAl4hQAFplcwshISIAESIAESIAESIAESIAESIAEKTI4BEiABEiABEiABEiABEiABEiABrxCgwPQKRlZCAiRAAiRAAiRAAiRAAiRAAiRAgckxQAIkQAIkQAIkQAIkQAIkQAIk4BUCFJhewchKSIAESIAESIAESIAESIAESIAEKDA5BkiABEiABEiABEiABEiABEiABLxCgALTKxhZCQmQAAmQAAmQAAmQAAmQAAmQAAUmxwAJkAAJkAAJkAAJkAAJkAAJkIBXCFBgegUjKyEBEiABEiABEiABEiABEiABEqDA5BggARIgARIgARIgARIgARIgARLwCgEKTK9gZCUkQAIkQAIkQAIkQAIkQAIkQAIUmLcyBo7vFxn3hsg/J0SKVBdpPsFzLZ8MFFk9SyTFQyKtp4s8Xvq/49YvFHk/QCRLHpGO74lcviAypoHIuZP/HZM8tUjhKiL1B4ikTn8rLeU5JEACJEACJEACJBCJwMcffyb9gkNcv2XOnFkqV6ogTZu+JXkeyy2nTp0WH18/SZIkiYwbM1LSp7/3c5A70abffz8o4WPGy+rV38uVK1ekwvPlZOjQgZIubVrDxnJKnTq1TJ0yTooWedr8/ttv+6Vdh85SunRJCerbW/bv/12mTZ8l69b9IGf/+UeSJ08upUqVkH6BvSRnzkfNOX//fUo6de4uW37ZKnXq1DLnpUiRItJ1BocES44c2aV5y3auvkFbypZ9Tt5+u7EUK1rkppF88eIlCe4/SH7Zuk0mThht+s9TG+217tdHwdN9/vvvNVmyZJnky/+4FCr4lPz448+GXZvWLcS3438M3e/Z9it4oy/c67lfGcWndlNg3kpvrFdBuChQ5MYNkQyPiPjqvzNGvEBc5cJpkQlNRA7vjPipageRWt3++3tUAvPiPyoog0WyPyECgXrwF5G8KkzbzhJJnupWWstzSIAESIAESIAESMBFwE6wA/v0lCqVK8nKb76VMWMmmr9PmTxW8uR5TD5SEYryWr1XJE2aNPec3vnz573apgsXLkhAYH/57rvvpWePLobDiRMnJV++vEYgojiFeP3X6kqfgB6SLFmySALznbcaS6cuPVSgXhX/Hn5GdO7du0+WLV8hLZq/Lblz5zJ1Qfy0butjxAxEp1MMOgWPFZhN32kizfX8n3/eLMNHhMvx48dlROhgefHFypH6IqEIzKtXr8oXXy5TDifk1VdqS9asWWTipKkyZeoMmT51opQsWVz2H/hdvvxyqTz1ZIGbODmhgem69T9I2TLPmfPc67nng/0BaAAFZlw7EaJyakuR/T+JpNIVrtN/iTQcLFKmUeSadn0nMrO9SLqsIqf0mGyPi3SYr5bIDBHHRScw3wmPsIxuXSYyp4tISn2x49wcT8a1tTyeBEiABEiABEiABCIRcLfg3NC5zdx57xoh07Bhfent302SJk36QFOLjUXUKTBhxRw/dpQRkE4LZoliRWVAyNCbrJJOeOA7ZuwEmTP3XSlRvJj8sGGjjBwxRKq99GIkIeu0YDqtcCu/WSWdVcSWL19Whg8bJGnTqmfc/0tCEZieBmNY+DhlOt8lMG91wHqrnlu9/oN4HgVmXHvVusemfVjkibIiq2aKPFkhwsLoLLA+rpkbYbnc+KHI+VPqSqurgzg2tgJz5yoVqXp+2iwR9cOdloUESIAESIAESIAEboOAu8BEVbDqtGzdXp5+urAMGzJAVqxcJYkTJzYWzGvXrsvkKdPko48+My6gcEf079nVWH9wXsigYfL7wT+kfLkycunSJcmYMaN0795ZZs6cK/vUnbTaS1Vk/vyF5hi/Lh3ljUYN1P02sbHyjRs/SeCq+kT+fNJDLYBlyzxrLFFDho6QjRt/lNSpUktrdXls8HpdY8FEm16pU1s+/exzdUudLSdPnjTtGDQwyOWOatGc/PtvGT48XL76eqX5qWGD16R9u1aye/feSG6o+Ju7VRG/WU7Vq1WV79asVatYJePa+uefh10usi/XqmHcidHOkSOHSpnnnrmpZ6x7LP7QulUz455cuVJFl0XUkwXTKTAPKJ/26pKL4rR84t+xEZhWBHf185Xmzd42VtThI8Lk/UUfSrOmb8v6HzbIE0/kl21bfzV91OTNRsqptbHWfrlkqek7tKG0uv12795FMmXMYPpcEiUyv82cNU8GBPeV3Xv23NQn6K8xYyfqNTZKypQp5K0mb5j+375jh+lj9Pfly1fkvYUf6NgrJAP795VHHnlE/70oUl3B/QLUvXib6e/iKup79wmSv/46Eol1l84ddfxdNFbopctWyMYNPxqLfOHCheTosWPi07GrJFW379atmsvOXbskb948Ej56fKR6sBjwWO7ckix5MpkwLkzbkkN27Nil/d1JSpQoLoNDggSLDSzRE6DAjOsIse6x5d8WKVZDZFobkWTqQ99pkcjDj0XUZt1jz/0t0maGyPKxIr+oNfKFZiJ1+0YcE5MFM3cxkXd7iuz9QaRKa5Ga6l6rDzILCZAACZAACZAACdwOAU8C01rlEHc5dMhAGRY60hWDuWTpV+bfvh3bS0mdZPfsFSiZM2eSIYMGyFD9Hef21XjDDWqZmzV7vhQvXtRY2mAZ+lJj5OByivjG7Tt2mjohkk6oqyOschU19rOZuoNO1RjGtd+vlzGjh8tcCBoVmX0D/eXq1X/ljz8OSVV1DbVxoRApgX37y5uNG8nr9evKt6u+k4ovPO9yR7XCa9DgUFnz/Toj5CAc+vcfLDVrVpeufh3lmF7f3z9QkiRNovfRXzJkSK+uwA+p5TaJC63l1E9F5VaNcYQghhUzU6aMLoHZp3dPvee5MmnydHPua/VeNYI4ezb1YPt/se6xaG+rls3EX/kdOXpMJowPl5yPPuISslFZMK21dYfys+6gtm4rMCESu3Tykewaw4lyRMUX4kth9bRuvI8/ntf0y8WLF008KErNGtVkxKjRKsoeN7w/+OBj+fyLpcbCCmbg3Nu/uzzzTCnp2r2X9ntmwT379w5UJr+aOvKqS3UDFe+w0jr7pGSJYjJaxeVVjW8dFBKsixbfyqiwMcbVF3G9NtYUiwtwDV6t7soQ1iX0PL+uPSPV9dyzz8j0GbNNrOnYMaMky8OZ1LV1mix8/wMZHTZcimh87PbtO40QRB1Zsjws6P8+AT1V0L7uclFG+/LmySP9Bw5WMdtPKleuEKkeLLDMnDXHjOPwsFB5sUolI36ddd3Os5dQzqXAjEtPW/fYfetFmoSJ5H/uvzhLp5usdY/NVVQFplo4f/o4ImYTLq7WTTY2SX6SJBOpritWEJiJH2xXlbh0A48lARIgARIgARK4dQJxFZgQY4hPfLLAE5IqVSpXUpleKjxCQoZIWbVc9undw2XZy6biyikw27VtaSb9ECDz5r9nRNL3a9fLe+8tclmYIBxat4F1s778vGmLSTQUPipU8msCFxSnSyushiEqHlBv2zatIolCS8Va/cqXK6vWVj/z86DBw+XHn342lqm0mjwnpkRGTk65cuWUtu07GSsmBG4Xv56uJD+w9OF+YJGDGIagDujdXWMF6xhLLe571ux5Rhg9r4Jv6rSZxqpn3WRjsmDGRmBCyHsqSGIDl2e4P69Y8a3hDVGKeFCn2GrVsql08u0gW7f9avoBwv3U6dOya+duFf0jjCUP4hBxkKGaCGmULh5A8Pbt00vq1q0jX6goDQgMjtQn1iqOemE53bv3N7XEdpKqVauoBfcFtZh3kMc0KRH6GQV/e+bZ0lK6ZAkJ0sRFzv71ZKl1d211JvmpXu1FswhQRi2kaOOUqdNdfXD82HFjRbZJftzr2bz5F9PXL79c04h2WGs3/viTTNKFkQL6DLDETIACM2ZG/x1h3WMh9hrrw5App8jn6iIA66TTTdZmjy2nSX4qabzm0X0i87uKXP/3PzfZmJL8QFwuHqqutWoFfUWzzVZsEZeW8lgSIAESIAESIAES8EggOoGZUjObDlR3U6cFE9YmCEyIj19/3SFfr/hG3Rovi0/7NsZV0bpzOkWgFZhr1LXUuinaifz4seHGxdWZ+dRaUJF9FVbSwUNC1R02iXTu1MEIoX/UNdcKQrhLYtL/40+bjHtscFAfY0VzFk8ZRZ1CIm/ePHESmNWrVzXXhBWzk2YonT13gUtg2gytsAxCQMOaef36NekfHKiCspyxFv5x6JDLwghhhrbYxEGff77EJXhskh+ni6zlumvXHhXnE4yF2JbYuMjCrXelujzD8gwXZbC0gtddbNl+gEXw8OHDsm3b9khcYaUNGxkqU6bNkOvqOg3xiYQ7SL7T079PpD7ZrAsFzmzFtiKIXiwSQMQ1avi6WQCAMLeZeTuoe27ffgMi1ZU9W7absuVGJzBbtnjHJHHatWu3WuQHyPjxk+Xs2X9Me79Xq3Z0AvPMmTNqre2t7rh/S1flhcWMQoUK0j02Du9TCsw4wBJn9lj38x7KHOEmi+1EnNlj3Y+zbrIxucgiyc+XI0S+1rhNZJFtNyfCFZeFBEiABEiABEiABG6DgCeBaQUZxEvIgH5GONptStat36iic4iJU3zhhfKyYeNPckytQLERmE4RGRuBiSQ6cMFc/tUKGaFWN8R8YssJiDHfzt1cbTp//oJxW4RbJcTlGN1OxW7RATTeFpgQRdayBSsuxKSNyXRuAQK30gXvvi9Dh4007qlvvtFQOvt1N3GP7gUiF26yiBW0gseTwHS6L99KDCYE5nFdIOjg00Vdjq+aZqRPl86j2LLXKlr0aTly5KgK5evqFhymcbX/T1Kp50aVIOnw4b8i9Unduq+okB6r8ZmBUk9jeZ3FvX/ct36BuHP2b6i61c6cOSfSokR0AhNjBmJ/WOgo4yL72eIvpc7LtYyYdQp69KunJD/Wyly8WBHZvGWry9X2Nh67BHUqBWZsu9u6x+5eI1Kvn0j5tyLOPH1YZKxmkD2l/ws32Yy6bQmyxyIe05k1dulojcUcI/LIUxG/w+rpaR9MbFNis8jaJD9pMnneCiW2bedxJEACJEACJEACJPB/Ap6yyGJCPXbcJOPK+PZbbxpRBIE5ZHB/GTBgiHGXHDt6pLrIpjTWHYgJ6yILN8TAPv4ai3nAxMBhaw5rwfQkMKNzkW3WtIlJMIOCcwP6BJtrDg7pr26TIZH25rx06bKMnzDZWONsrJ3tZOsiW07dd+EiCuEHF9mff95kxCgEVlxcZCFEsFcmrJgff7LYXAa/wTU4RYqUkdx0kdCmdRsfwbXza8IZCE5YM5GcCAViE8JrjlpB4SZ7/tz5aAXmkiXLjfWxRo2XpL9aa51JZmJrwUySJKlJ7IO2oLzz9ptqzfSVxYu/MNe2FlPrqtyo4Wtq8TunlubFLtdeyza6DLzOPmmm+6q+v+gjs4+ne3KcmAQmRLuzrh7d/dR6vj1OAtMm50GSJVhe7TYv7uPfk8B0not4TrrHxu31SYEZW14u91gN/oY1MVv+iDOt8IQYhJtstnwiq2dFTuiD42xcJv4b2WQhSGMSmCd+FxnTQOTKhcgZaGPbZh5HAiRAAiRAAiRAAm4E7AS7lwovbJVh98FMprGDSLKTK2dOl/iyAhOCbYBm+Ny37zcZMTJcsmfPrhlaB+nxE2Sv/ga31bXrN2jG0fciJfmJSmDCMoYkP+XKl5HWLZuZJD8bN/4sw4YOkMN//iUl1PUVgi5YY/FSaLvgBmutqjgepaBms1267CsTGxiibr211e3SFggvWMC+0S0+goI01EgLkvzUrl1DunfrLLCAxlVgog5rxcQ+mtbVEy6UcMksV7aMEeJwx1y7br20atFM91vcIKfV5XKsumbmzZvH1b7Vq9fo9bsay+zThQtq0pkhJibQWjCRybV16+aufTBh0YOr50sav+gssRWYEGxIeOTbSUO2tNh4UDsWEAsJS+Nyzbi7SEXh8NBBkk7jVNFHGBft27U0e4WeOnXK7IvaQ91hrYUbLtSItzx37lykPukb2Nv8DnfoKpUrSluNmc2YIYNc1n5Fkick+bHC1mnBfEUtjeh7Z/+irh9UuDvHk7UyNtGY2CaNG5pkUx07dXPVib1TewcEyTffrpYCmiUX7rGPuiVVQh+615M+fTqzTQ9cbFeoOzj2HmX22Li9RikwY8vLuscWrCTSbIJI0ohNeE2xf0ul7rEPqbURe2M6tyTBMTaz7OGdEdbPRwvFLDCd57yqSYIqNo9ta3kcCZAACZAACZAACXgk4NzfEQcgM+gzpUuoSGomTz1V4CYXyH379ru2IkGMJOI0IRJgvUNsJqx6RzUr6vOaKXbT5i3iTPITlcBEplDnNiUQAMi+Wua50hIUPEhdX9eYGExcz6dDG8mdK5dLEGLrlNFjJpotKyAY6r5aRy1yjW/aPsK5TQnajIy13bp2ksyZMkXp5ukE5smVGMIH7q+LNNsqxElTzYCLbKY7d+4ySY6Q4AfbbbyhsYUR2WY7ScWKL9wkUA7psXBZRan7yssSNnpcJIFp2wGR93SRwsay/JwmwEnktqNAXASmc6sOGztp77FmzWqyd88+04+NVawh222KFMl1z07d6mPqDNm0abPpD+zjibjYIcNGRBKYy5Z/rUmORt7UJ1euXDWuqh98+Inrb9gupqjGeEYlMMupxXPEyDGR6mrwej0JHR4WSWBiOxuMvQ3aRnDy9W1vFhWc8avWTdbGeiIhk3u/utczYUK4FCtaxOVi624d52slZgIUmDEzuvdHwEp6+ZxIyrT3vi1sAQmQAAmQAAmQAAl4IABB5+PjZ/YQHAc3VLVsscQfAtbt8+XaNY17LNxGPYno+NPie9cSu1co9lCle2zc+4ECM+7MeAYJkAAJkAAJkAAJJHgCcEGEy2ipUiWNS+Enny5WC9IwdVWtaWIiETvJEn8IYD9HZAe27rFoGQWm5/5BEitk/8W+onSPjfsYpsCMOzOeQQIkQAIkQAIkQAIJnoBN9rJ1668uFs+qGycS/rhvG5LgYd1jANaV9neNpbXusRSYUXcKkhBhr1D/nt1MFlqWuBGgwIwbLx5NAiRAAiRAAiRAAiTwfwJwJTx//pxuZ3FD4w+TmQQwLCRAAgmbAAVmwu5/3j0JkAAJkAAJkAAJkAAJkAAJeI0ABabXULIiEiABEiABEiABEiABEiABEkjYBCgwE3b/8+5JgARIgARIgARIgARIgARIwGsEKDC9hpIVkQAJkAAJkAAJkAAJkAAJkEDCJkCBmbD7n3dPAiRAAiRAAiRAAiRAAiRAAl4jQIHpNZSsiARIgARIgARIgARIgARIgAQSNgEKzITd/7x7EiABEiABEiABEiABEiABEvAaAQpMr6FkRSRAAiRAAiRAAiRAAiRAAiSQsAlQYCbs/ufdkwAJkAAJkAAJkAAJkAAJkIDXCFBgeg0lKyIBEiABEiABEiABEiABEiCBhE2AAjNh9z/vngRIgARIgARIgARIgARIgAS8RoAC02soWREJkAAJkAAJkAAJkAAJkAAJJGwCFJgJu/959yRAAiRAAiRAAiRAAiRAAiTgNQIUmF5DyYpIgARIgARIgARIgARIgARIIGEToMBM2P3PuycBEiABEiABEiABEiABEiABrxGgwPQaSlZEAiRAAiRAAiRAAiRAAiRAAgmbAAVmwu5/3j0JkAAJkAAJkAAJkAAJkAAJeI0ABabXULIiEiABEiABEiABEiABEiABEkjYBCgwE3b/8+5JgARIgARIgARIgARIgARIwGsEKDC9hpIVkQAJkAAJkAAJkAAJkAAJkEDCJkCBmbD7n3dPAiRAAiRAAiRAAiRAAiRAAl4jQIHpNZSsiARIgARIgARIgARIgARIgAQSNgEKzITd/7x7EiABEiABEiABEiABEiABEvAaAQpMr6FkRSRAAiRAAiRAAiRAAiRAAiSQsAlQYCbs/ufdkwAJkAAJkAAJkAAJkAAJkIDXCFBgeg0lKyIBEiABEiABEiABEiABEiCBhE2AAjNh9z/vngRIgARIgARIgARIgARIgAS8RoAC02soWREJkAAJkAAJkAAJkAAJkAAJJGwCFJgJu/959yRAAiRAAiRAAiRAAiRAAiTgNQIUmF5DyYpIgARIgARIgARIgARIgARIIGEToMBM2P3PuycBEiABEiABEiABEiABEiABrxGgwIwDyo8//kz6BYeYM5ImTSJ58+SRkiVLSPv2reTM6TPSrkNnyfNYbhkxYoikS5s2DjXHv0PDwsfJjJlzZKTeS7WXXrzlBlpmnXzbS+tWzW+pHm+15VYu/ttv++9Iv546dVp8fP3k3LnzMmF8uOR89JFbaV6czzl67JiMGDlaVq5cJVeuXJF33n5T/Lp01PGcNM514QR7H1u3/ioBvXtI4zcamHrs7wWeeEL6BPSQs2fP6niaK198uUxOnjwpyZMnl+eeLS39+vaW7NmzmXMs67/+OiITJ4yW58uXdbXJjgGMo9fr1zPscE1bCjyRX5o2bSK1atYwz2Z05XbGkx3Pt/tcxBb23b5ebNvF4+JAYHIzkV3feT6hfn+R8m9F/tuF0yITmogc3ini/vcTv4uM0Wfs8nmR5hNEnqoYh4bE7tDT+i2bOm2mnDp9Ws79c06yZctq3hGXL1+RHj37SLeunaRgwSdjV1kUR2Fcf/PtahkyuL8kSpRI8Ez++++/UrbsczJ58nQJGRh0y9fAewTtvJ06oru5DRt+lOn6baz4wvNSr+4rkipVSrl48ZIE9x8kv/9+UMaPD5PMmTKZKnCfO3ftlh7d/eTSpUuG659/HpZkyZLKpcuXJaBXD8mS5WFz7N9/n5JOnbtL4cIFzfH2PWbraNWyud5XgOTPn0/SpEktP/20SfLlf1z8OneUDBnS31Z/3ImT8Q2w42Xpsq/M/Tvv605cM6Y6Mc7A+60mb8R0aKz+br9z7dq0lBd0PMS2ONnc7rMU22vyOBK42wQoMONA3E726r9WV/x7+snq776XfkEhUrbMs9KqZVPp2kFsCL8AACAASURBVL03BaYbz59/3izr1v8gTz1ZQF58sXIcaP936O0Iglu6oOOkOyUwz58/Lx/p5OPSpcvy6iu1JWvWLLfb1BjP//ffazqRGysffPiJBAb0lBo1XpIjR45Kjhw5YhRlUVXuFJjFihaRMaNHSKZMGSMJTL8uPhLUf7Bs377DiNAiRQrL7l175OsV30jLFk3lkUdymOqXLFkuPXsFmv9uohOAHt06S5IkEWLRk8Dct2+/hI8aJjn0/Fmz5smHH30izZu9LZ18O0R7Pyv0upj0lS3znC4QFY+Rm/OAuy347vb14gSDB8eOwFfjRA7+InLmqMihbSLJUojkLa3/m1LFpQpJd5F4JwQmrju9rbbhSISghXD1UPCOmDhpqnmGGzV83RwxdNhIKVzoKalU6QWvCUznpX/Zus0sPg3oHxjvF2avXr0qgwYPVzFRXqpU/k/cW4H55ZJlMmrkUHmpahVzi06BuXjxF3Lwjz/Ep0M7fa8llgXvvi8HD/7hEl3g4Nupm+TKmVPGjhkpGTNmiFQHBGbvgH4ugX/jxg1Tx969+8x7NVmyZLEbj3fpqPgoorwtMG8VZXxkc6v3wvNIICoCFJhxGBtOgQmrDKxPsKRgko4J+9DQURSYceAZ20MfRIEZ23v35nFn//lHuusiyGFYCNVqmitXztuu3ikwUdngkGCpU6dWJIHZpEkjszKfI0d2IwjTpUt303VhTQ0ZNEy+X7veWDIguMePDXMJ76gE5tQp46RokaflzJkzZoFn//4DMkmtnwUKPHHb9+apgrst+O729e4INFYaQWD9QpH3A0TSqHXLV/876+OeyXhbYP74scgHfUWuXIy4XjQCE89Rz159pUsnH5cF0WlBcwocb3Xrjz/+LHPmLjDWzDRp0txStYfUKvjFF0uMR0aqVKluqY7YnGSFZO1a1SNZrOzvZ9RTI+1DaVQs9zXtcArMseMmRrKeQVB+8sli6a4LaalTp5Z589+Tw4f/0oW4ndLRp62ULl3SNCk6/nv3/mYWAMDOWkJjcx934xhviyjU997CD6Rhg3qSOXPmW7qF+1Fgemtse6ueWwLPkxIkAQrMOHS7u8DEhN3Hx0+OHT9OgRkFx2XLv5ZZs+dJvVfrSMOG9eNA+79DH0SBiYkcBNVFtWBiccK6id4SoFiedCfccm2dadUlHG6wcLUdp6vv16/fMIsvcJFt3aqZdFPx96taMNu0biFt27QwLrLOgo9fB58uUq5cGXU3uygfffRpJDfZmAQmLC/DR4SZFf2Y3Ffh+v3V1yulQ/s2UuH5crGkF3HY3RZ8d/t6cYLBg+NG4F4JzE8Givz4ici1qxGutdEIzAPq4jl4cKgMHNhPsmXNGun+vC0YbOXeEJjeqCM2nRmTwCxZsph8/sVS8e/RVZ5+ulAkgfnBhx/L9h07zfve/f2HevsPGCy1VLhu2rRZUqZMqe/JljEKTPRJn8BgI1IffzxvbG7hrh3j7fECb6LBQ0bIoEFBN43N2N7U/SgwvTW2vVVPbFnzOBKgwIzDGHB3kUU82aDBw+SFCs+ri6xOonv0Nlahai9Vkbnz3pPLGnMQHNRHymssGVwh5y94T75d9Z1k15iWgwcPSePGDY175PKvVhgR9nKtGpI8RQpzTNWqleX99z+UqupWelpjYeDWWLtWTWnUqL6JocPLol3bVsYlEO42a9Xyg7iQTBkzyh9/HJIS6vrnoxPoh3Q11f4ts7o97dEVz+rVXjSuiXvUtQbxLlhpPXnybxNr07Wrr4kfcRd1EAdRHbv/wO8m/gTusLVqVjdWJ8TH9e7VzazGIm7VxmDaeuDOc0DPe1rdJbt37SzXrl0z8Sk7du4yblKI04MAQExOdALTCtjYcEqcOJGsWPmtLFr0kbYxq+zavVv5vyxvNGpgrGboH1jQsJp8/NhxdWVqIzlzPmpiMKPqVxuv5KndVsg0fP01Watuwt9qzFH1ai8ZLleuXI0Ug3ns6DEZphZwTEBw/0OGDDBCC+MiNvd25uwZGT483Ain69evaYxJY+ncCa6iEbGVcMUaMHCobNq8xfz78cfzGAYBvbqbfsDYQRwoLICIK4YIhDuYFcFN1TIwbcZsqf/aq5Ficp2xlgULFtDjQ40V83kVblZgBvTubmIvBwwcrJyvyRMaQxSgk6xSOkYRf4WCZ8Bf3WOHDhlofoMgbdH8HRP7hRKTwHQ/Jrp4X+d4guv2oCHDJavG5RRRS+jUqTPM9exzi/4NGz1OPv98iXk+SpYoLp9+9rkRsXjWmrdsp0zqmjhTPHfOOOzr166bMQ2m6Mvr6tLW27+7GVNz5y0wzwievWMaF+vXxde460Z3vduJhY7Da46H3ikC7gIztcbNLVKX8F1rRK6qdfEhtcq82E6kVF2RierGihjMh/NocN4hERz7drhIxkcjx2DmfFpknp/I3h9EblwTyV5ApKm65Dqto4d3iCRKLDK/a0Sd0QjM6CbxTsGQNVsWCdd4Nnyvftv3m1kYat7sHfnll60ybfosI6AyZ85k3Dl37tx902/4LsBq2UgXHZcs/Uq2/brdvOcqq9tpWNhYc94N/b9x4yZJGv2GIT4R76oM6jbqft3ixYrqM/mFxzrQzlGjxmp7kunz+ae8+urL8nLtGhI+eryJYcSz+Ofhw2ahqUXzpi7XerifLlu+QsXiEnMfWDyDVXflN6vMtZ4uXEi/Tc+a9zliJZ3CE+73/+jic1e/TsZCaWMw8Y7ur6ECKVKmkD69e0aKm8QCW3DwIAnqF+GFge+9tehGZ8F09gneMe7s8S1DsfezbPlXamF9SH7X70G/wF7muzZd3+u/an/Ai+QZtZo2efMNmT1nXqTfmjV923w7nTwQP4r7RJwlwhRQfDu2kzlzFpg5yRH9puGdOGrEUB0DuwwHvCthBX9UvzV49/1x6JAMVGsv2jF33rumTxJrWATG4Zs6P7KxkphjzJ+/UL/P63ScVNLwjmqmP93b47Ti4lvqPn4+W/ylx35HO0aPmWD6GuO5uX57nildynz/zl+4ICl1nMOQUF7H+Z49+3Q8/m0szI3faKTHDNW5WXUpXryojB470eTjOHr0qC6ov25+X/7VSh1Lkbln0jmWp3hmzKGcffhilUrypYaO2Ocjny4ijJ84xfDL8vDDJq71FfUYQvyn89ndpSEo85QnFn6v37gudWrX1LG7OlI9S5Yud40xK7yPHz8hW7f9Kld1LCC+OLV6FFjGp3Uxo5d/N+OJxEICsSFAgRkbSv8/xpnkBz/hwwJx2b5da/MBw+QSCUoaNnjNfIAGhCBBTlUzWf1uzfdm0gwLDkRh/wGD9GHfYaw0m/SlAhGWUj88KVKkNPEdRfT8wUNHmIcZ7jJL9SP83Zq1ZhL6hr64MHG9ogIAro6JEic21h9MeEcMH2wEKlZDMdHP/Vgu6dChi1SvXlXjRrvKuPGTVLTMl4ED+slc/cDjBYRz8MJE+0sUL6bJEfrJJBWeNslP4UIFjYujp2P79e0lI0eNkcWff2liS556qoDGpQ6U8+cvCNwX96mgtQKzRvWXxFfrgQAdPixExdA3pp2IHzl37pyM0ZfzgOBAeaHi88YynEyZwhqG+JyoEg7ZPokNpz/V/ahzlx7SST+Cb77ZSGP2PjXXx/3jYzV+wiQjcPDhwPWvqVDrqckW+vTtH2W/zpv/boztRtuQiAEvdCS2mDl9kuTL97hLYA5TFmHKEB+3vvrRP3z4iH7UzuuHbr9hF5t7QxIFxHSOHzvK1LNp8y/mY+iMy/FkwfxVJ3Zt2voaQYhx+tPPmzQOqKv5sDd95y3p1KW77NAPNYRqjuzZzcSvYsUKrqfGKTAhSnsHBJlnoY8KyN59gowFE+ILsZS4/+EjRpvFAxQ8BxjbEJSIa1q7br1xb0XBWHz44czGTRaxSHdKYObXfojquQ3qF6Bua+/KWJ3k4rmtV+8VMznarGxjEpiD1WVtwoQpsmzZ1/q/4ZImdRpp3wHJUQpKnjy5zUd7nPZV3jyPmedl1+69Mn5cmMahLovyehSYcXhZx8dD3QXmrytEFg8VeayESJXWIgt66kdFLfutpqrw7BMhBku9GnEnP30q8qQ+d4iddCb5+WVZhOttQY1vz6oWrNUzI+I7282JqMsWp9utFwTmmu/X/v8ZfkffjX+Jf+++RgAueG+REYpI4IV3wRuNXpfPv1wa6Te4saJYt9gdO3a5/hsLb5h4Q6gsXBSxwIpYR7iPYvKLBdOId8d/1w3W5/Ts2X9uqgPvKmc7T5w4IQFq7YMFESIRotG/Zzet97j5vb++/6wV0Aq+wEB/eSx3LiN+sAiLRV0spkblIovf4Y0yMGSo+ZYgIZAVmBFC9KL5tmJBDcKqVKkS5v23evUaswiHdzB44pszSBMdoT2xEZhOXpY9OFs3W/f7MUmcVDBAwKAfQkKCTNv69OkvdV/FovfKSL+1aPGOzJgxR9x5YIG8i19Ps5hZReuCOEqWLLn5fuzes0d69e4nw5SDU2D26RtshAoW69AOzBUg8LGAOUjnHsmTp5BAvf9nnikVKRmPU0BdvfqvEeTu7bELkpc1gVL/gUNuGj8YO+79jvGwUBfzy2guDbxjd+/eY8Kdgvv10TnBZHnyySfU9bqJuucuMov1sO5jQRqsuvr5qhifb8bDmTNnZcsv28y97dmz18yL/PTvWDCx7bTcYZDwV1d0Z8IsZ5udfej+rGCsDg8dZL6tzrFo+fj7+6kRYoz4+mA+9qTx7MFCKkS8p2cObulOgYnFBzxT5zRPBMZx3z7+ZiEG7slIYtWjexdJrHNOFhKIiQAFZkyEHH+3YuaVOvpS7eyjH7uHTAY5FJsMBv/tnCTbrLLJkiYzq02YfCdOnMS8GCAEnSIML1l8YCDA7LUavF7PvLDG62QVIquzrqI2ebOhnh8hJHF+IZ20nj9/zrQDIvDTTz93iTr8BuFmLYiwWp44cdJ8xIL0BW2tLzaeFH9D+/EBtqIOq3c+vl09HgsxGqqWM7y0cR7EECbMq79be5PAfEwz7EJk22seVSshVjghJB7R8zC5gGsQODkzrMLiGJPAjA2nH37YaFjAapkjR0TmUpTcOoFYrCub+DiAJ17G27ZtN1ZV9C9i+6Lq1yT6oo2p3RAnWIRADI69D6yO2nu0AnPjjz8ZS3jLFs3MYkNcxoC9N1h8gzQzK1Y43YsngYmJGyyndnzYcYw+GTQwWCc6wYJkOvgI19aVf/cPi3u2WFj6IIoxWftAk+5YgWmFLsTlhIlT5X3tUxQsLlSpUlF8OnY1FtRBOtFBweTUinFMkuIiMPHRR8IhJJdyFojkl3UlF9e2/WAFpqf+7a9JR4aoS9YPOkkcHT7cTJpHhY0xCzQxCUw/ndz6+0ckLEKW4Azp0xuhjsyRc3RCsk9X6DEpwXi3BUlU4CUQ1fUoMG8a0vfXD+4CE6IPyXdglYTFcWyjCBfWxqEiX2uGWJtFNokmb0HsJqyTbwwTmdYq4rgmo0RWTlb3BPVKgPB8+DGRme3V2qnJYRDjiXpt8bLAdGa+tFY0PHdr1/1grCR9+/Q0cXKwnE1XYeL8DU1yuut5EpjwQMBkPLqMtU7rHZKm2cmzFak+HdoaUWDFoNPK+JMu6tpsop5cOd3dCe2/kfV6+IjwaAUmhAosX0X1HYTvg1Ng4t7BBJa6wH4DJFAn72Wee9aIAHyHYLW7oBYzvP9qqpWuZs1qsRKYnthH93BY0fpE/vzqybTXY9ZaZ8bXqHi0ad1crcETjNsq3nEQdTWqVTUWNSdXp8AMHR7mcnONqh2eXFmdAvMP9QBzxu26ty8q91xnvfYY97Fmf3cfP854Wmu5dR7jHFNRsY9usSCuz4qdR9rxbfm0adNcpkyZeZMrcVTPnLvAtM9FVH1+O7HS99cLm629XQIUmHEg6B6D6bQO2Yk5VolGqfucWe10bFsCkYaPL9xeL6v7wU5dtf0XbqFuVj7r2ue+vYfTra/C8+UjCdQiTxeWverWsWDBQuPueFxFIlaaIBogHDGZdrob4pajSlgEMYE2rVjxrWsSfl7rgGhwF6M4NjgowEz+MVHGRBrutZ7EM9rysE44UA/caCGkrThHe7B6ulStPbDsXFM3SrhpQCShztgITCuQouO0atUamaIukLCSwhplizNRDayLdtUXf4+pX5OpaImp3aFDQ8xEwdk2p8DEPcL9BBOOfdqPEOmjw4abVV+ne3F095Y7Vy4J1UkKhDJWyntqDBCsB9YFFffiSWA6hRvGnr1f9OeQwQOMC3h0W6m4C0z8G9ZurH7iI1y5UkVjwXQ+K3CThbV42vTZxn28nrqtdVerhacCcY7V+ZgEps3u+Olni2VE6GBj0bBbCtl64S7mPratwPT03AaqNbmXWmbsM4FkQs4+iM5FtqO2uXsPFQVasPBiLSOIve2omSKPqvuY83dn/0R1PQrMOLys4+Oh7gITbXzPPyLD7PV/I1qMzLKxFZjO45z36ymJUCwFpqcYTAgzuN1b4QbRhwWwqWqtght4liyZZdXq742l6gndLugrtc5NnDzNWJ9eqxdhgXX/bbO66kdnwYxKYMJ91NN145PAhLha8/06Y3XFohSSAHrangMWIbhxdtDFR7wr4P5bUD2AUNav3yCF1HMI5yH7LESqexZZHHdSPY+Qyb6XeichG7g7Z7vVCdxfP/7kM7XA/WCsUbBSPapurd4UmOnSpotkUbufBCYyJ2P7l4wZI7Z7SZIkqYYpVTEhE1bA3YrAjIq7p77EdfFtjO2zcjcEZojGY1euVMEVaoOF51fqvBxp7hYfX7VsU/wgQIEZh36IjcC0FssT6s5jBeZwdcFctOhjsyILS9CLGkPQf8CQmyyYzr0i4yIwsfJl3WAR94EXlBUm2bNlM+4/iA+Au2l6XWVEgUtOVFbJ27Ng5ohSYJbS2L6WrdurC1F24xoMVih4CSMTHiyymKTAfbSjumlaYeMtgYkPPSyocPEcpjGONmOhdU2BOLOCxg4L921KnP1q3SBj2+7oBCasd9Z9as7c+ca1Gi5EISrwYiOeIX6uX79urH4DQ4YZS3lUAsYpGKOyYD6ikxWsrvcLHhgngQkhiYnTIP0woWBRokf3zsalyI49/I7VUcQv1qheTbPKptV2r4qU/RUZFlu36ajZYPNHcpN27oPpFGLH1Bpuhe1Y3Solb948UT7Zzn6wAtPTc2stmNaSCne26CyY63QBCc8Uti2C63jvPsHGndZm1kWDrBDGlio9e/jJ2281drUTk2Sn5db9ehSYcXhZx8dD3QXmikkiGz8UKamLXVXV8jhB4y7jZMEcocpNLZ1/bo+wYD6r+2P+c0zvXOOaM2icVGLH3raxFJiessgiHhDCDnF4cBHv0L61vKuWQXjyYK9axA3DrRXuibly55TUqVKrFe68ujkOMF4P8Kpw/oYs0xkzZIiTwITIPXfuH11EC7/puhC88U1g2qzWibQv8uXLq6EA7V2xena/RGshQpZtxBdi0RXbw6Dg/YfY0TDNuo3Y/agEJrLIho8Zb+IpU6q3jTtnu10KBC9ix4P6Bhg3Y0+WQ+QowMLg8mUrXFZN+9sOjdGcrwvY1npl2+7Jgmndmm9VYCJ+E+/ZbDp3ce5XeTsWTLtIMmXqzJss1+6LGfiOgkMiSRypz+IiMCEUL1y8YN7/CB9y5+5JYNrrxvZZia3AxLOBYxEOExsX2agsmPh2XVTvMsTwOheu4+Orlm2KHwQoMOPQD7cqMAcNCjaWDwiYqVPGG1cSxLbBZ98bFszfDxw0IrKZbjTfWi0+A9VNBVY1TMbhDorkQ3jR2QyecBVEzGHXbv4m4QDi3E6dOmUEcbGiT5sPHV7E7jGYno6FiyPu7WNNZgC3yBIlipk4S8TLuN9bE417DFLXYMSTItFCnwB/s2E04j+7dPWXIxq/OkGFJ4QgVnSRVMWbFkxYRHuq2yLiYiwLvHjVaUngYgpX2KQaKxiqMZFIWnFNV+cPHDggHTr6ubafcQpMKyJi2+6oBCbE7kYVXIhn+UetxZ3UwgVLQFwEJoL6ixUrYuKF4IKEeN3YCEz3GEz8u3VbHx1Lb2kCg4baLz3jLDCt2ENCJwhMTEgxBuF6jP0tMf6w2PKZTni6IDZVkxikS5/OxOVaEWo3Hf91+3aZPnWiWkjWmPHoFJiIcwkfFSqP6oq83QezXduWmqCoVbT7YMZWYGJhaKGKZcRgvqbJjZqo+9pAdX2zMZjYr66dxlXCLb2nxqXMnDVXNm/5xSSHwLkrNMYY4x2u4fBqwNYpENqbNm0xcUsodqxhkQVckHAjqutRYMbhZR0fD3UXmEvUxXXLkgiBif+f4wv/ycgWzDK6ITyyv0KIYr/Mev3UlbZhhBBtruIS2WF//kzkCc2GnP85kWVjRB4pqDGYsyNcZW3xJDCXatKgtQtE6qorN66vxe6DmV6fRyx+IDkd4tThxo5xDSHZVp+xmfoswp0fOQFghUOsHeLH8Tv+jgUviAR4Y6xZsy7Sb4/nzRtlPJh7DGaF8uWM9wcWwv7S7wISsEAQOK+LRUlPAtPGYOKZQ+wkvAacMZjRucgiZhGhHgg3gOsqYjDxvYbItkldrFAEN0/ZZe1CG9xeYYmcOWuOef7RFhRkvP7j0J8mPAR1I4zCWhzx/uvarZfG8HU0sfieBKbdBxNJABs3bqRxfsE3cbaeOoj5XK1W5r4aUwrr3IhRo+WGCimIwclTZujenUOMeLAxmJ98+kWk3xCDifhKdx7V1R3W6fKK9zqEEjLg2nHhHoPpyUUWezKP0ljF8LBQFXaJ1KMlwMTeRiUwEYPpqX8sQ7to7Bw/ELwYX9k08RPqdXeFrVChvJmXQMjCcockRrif2Fow0Ycbf/rZGBGw+ImQmCpVKpnvhTt3TwITuxL00rhM5/MT3bOCRFrIXYBsxa/Xryvf6yICEgD1D+4jQ4aONHGxhQsV8hiDiRANuHqDdyr1VsJ3CmElmLfZ5wIcgtTjLERjgfENw/wXru7I5eGeBTk+vm7ZpntPgAIzDn1wqwJzhE4u92rmMcS6HdIPyksaSI4kLhBSvTUxwi7Nsud0hUST4mLBhHBCBlFYWiAy4I63RSe6dV6uZWI6sLcWMmGuXLnKWAsLFXzKxLYgOx/i4fChQYGgw8cbG997yiIb1bH4GCMYHAHwz6pL0HV1/d2uLsCexDNWuydPma7iQpMs6AsVL642ek1kI0QCIljX8ELHijmSF/VRAYsA/JhiMGNr5XNngYmKb8f2JqMp2o8YTXwY8QKFpblB/Xom4UJUlul16zbEut3RCUwkflj93RqzAo0Vf0zeELMXWxfZjRt/MkkYsGqKjwrEPMaZnbCgfz25yGKSgvueOm2WcdFCLC2ELT7A+JszFhZWVvfi7iJrXWHt5AoCs0vnDrpy+q58rRlukQ0QbSqh10B2XSxaYKEDCaJa6iTGrozi2mPGTjButE5Xb6fARBZWWwqoIK9bt4400Drhvhddia3AxHN7WSfYwTrBhsX/BZ2AFNRnB5kM2+kEqrxOfmfMnG0maPjI19XFnKW6LQ9cwRE3jSyJXy5ZahZr4LKO7MB1dBGho2Yn3rJla6SxhmcVQhz3H9X1nMmV4vDa4qHxhYC7wIRInK1Zkk/9qYHgxTT7yHGRc5oAy7q+Hv0tInHPkd0i6TVLZ2ONv3TPIptF/75QY8R/+/G/LLINdFuSPKUi37UngYntS1bPirB+IvHP/4vNjI2kaChFdGwjsyg8LCAwEe93UGPn4T74pLp0Is4QWWGROA6/L1TrJlzOMZnv0sVHJ9hbI/0G0eSMofMUg4nvE6xnyD2AdwSEWUeNqUQWdPfrYgKcVr0gMDkvVOgpnWzXM6IHdSCLLJKtICsmtoRChvdaNWuYyX90AtNmXXXeC949GTWRXkxJfqzwRH6B9pp8D8nWIDCRRXbixGlyQuPQU6dOZdyLsdCJ7yGS8EFQ2WK3XQLHNOrabwVmZ7/uAtGBPA0IpyhcuKC88UYDY1VC1ltne8HZbjUDV1p4CZ36+7RxaUYseNYsWUxOh3ffe9/EhKKg7RBZ+OY6f6un79Zvvv0uUv3ggXwJzq1DIFCM94q+x1Jpvx0/fvL/mYT/yyLrSWD6dekk33yjWWo1IVQm/Q5hMQBtcQpMWIWDNPcEEo/jm71bE6O59w/mLrbsUrdi5/hB0hvklvDU77D+jlDBBQsy5mgQ5pUrVYqTBRNeYvgW4Lm5oFbDhg3qSxFdsB8xMvwm7p4Epqcxhz6EmLZjG4s8sIhaS/IWzdqMeF94HGGhE3NKxMP+9tsBma7fzgwZ0msm2NSa2FD7Svvc1oPnGV40yPtgt0iDh5lTYDrbA7dqLHp00G8Xkj6ykEBsCFBgxoYSj4k1AfthRLKXKZPH6gewUKzP5YEkQAIkQAIkQAIJi4C7+2V82a8yYfUC75YEvEuAAtO7PBNkbXAfQqxcqZIlde8rtcpqnA4sgHD/Q9IfFhIgARIgARIgARLwRAAxp+PGTxYkxEuh3kxwy66lrtFON2SSIwESuL8IUGDeX/0VL1sL91W4QGILCrgBIl4HLhjYE5OFBEiABEiABEiABKIiAM8nxKgiXCNr1qxm6zKE68DFk4UESOD+JECBeX/2G1tNAiRAAiRAAiRAAiRAAiRAAvGOAAVmvOsSNogESIAESIAESIAESIAESIAE7k8CFJj3Z7+x1SRAAiRAAiRAAiRAAiRAAiQQ7whQYMa7LmGDSIAESIAESIAESIAESIAESOD+JECBeX/2G1tNAiRAAiRAAiRAAiRAAiRAAvGOAAVmHLrk448/i7TxfRxOva8OdW5EX+2lF29q+6lTp8XH10/OnTsvE8aHS85HH/F4f7/9tl/adegseR7LrZsYDzEZZu+3EhOL++1+2F4SIAESIAESIAESIAESuJMEKDDjQDehCMwVK76Rnbt2S9kyz0nJksXlXP6dwQAAIABJREFUxo0bsmPnLkmaNKkUeCK/nD9/Xj5SsX3p0mV59ZXamlY8i0eKx44dl08/+0JSpkwhr9V7RdKkSSMXL16UHzb8KGWee9b8Ht+Ke/vcWcS39rI9JEAC8ZzAV+NFzp+K541k80jgPiCQTOcMVy/fBw1lEx9YAgXKixSq/MDenjdvjAIzDjQTisB0RzJn7gIJCx8rw3QTZE8WzdgiPHz4L/Hr6i/p06eLlxbN+N6+2HLmcSRAAvGIwOGdIteuxqMGsSkkcJ8SSJxI5PqN+7TxbPYDQSCdGlTSZ38gbuVO3wQFZhwIJxSBOWPmHPnq65XSoX0bqfB8ORWX4wS/jVQ3VwjMM2fOSMigYXJRLZiBAT0le/ZsHikePPiHDBoyXLKphbNnj65y7NixeO0y68ml151FHIYLDyUBEiABEiABEiABEiCBBEeAAjMOXW4FZrOmb5mzPvroUylS9GkJ6N1Dpk2bKcuWr5CpU8ZJ0SJPy6E/D0sHny5Ss0Y1SZYsqaxZs04qV35BFr7/oRw9ekw6d+ogb7/V2Lifrlj5rSxa9JG6mmaVXbt3q9vpy/JGowb6+zcya/Y8eblWDUmeIoV8u+o7/f11GTdukmzfsdPENA4ZMkCeL182xjqqvlhZTp8+LQveXSTPPFNKgoP6GOGHNo8bP0l+//2gPKqxlKPDQuXLJcuNoBzQP1DWrl0vG3/cJCdPnpS8eR6TNA+lkbfebCTz333fxGB29GknffsNMPfZJ6CHJEqU2Fg7v9fzenTrLP0HDjExmDVrVZe5cxbI/gMHJHWq1JIrV07JmDGj/Lxps+vcZMmSyVTlCLfasaNHSN68eVy9Y4Vei+bvyM6du8294L9nzponJ7RtV69cMcd2797FtPPX7Ttk8uTputh5Q86fOydZ9F67+nWS7Nmyuv6G6x048Ls8XaSwlCheTObMmR+pffnyPS7p0qWVefPfc4lrW2+qVKmUyd+STevr2tVXMmfKZJhBmDd8/TVZu/4H+fbb1VK92kvSu1c3uXT5sgwfHm7+fv36NXmrSWMzBuB2zEICJEACJEACJEACJEACDwoBCsw49KQVmBB2nTv7yC6NU3xfheGA4EAjvLp17y2dfNtL61bNZflXK6R//8EyYUK4rFy5yoiPBq/Xk1oqFoP7D5J//vlHJk0YI2fOnpXOXXpIp47t5E0Vbh+qaO0/YLARNOdVwPULDjGxiilSpJQyZZ+VUypqEPPYN7CXHD58RM5fOK9xjZdirMNTm595trQRwS9VrSLt27WWX37ZKhkzZZRPPlkcyWLpbsF0JvkZNixEwkaNkSMqmpHwJ7UKr06du0tRFd6Iz/TV/7ZJfk4cPxHJghkhCHu7zoWYw79z5nxUevl3k+TJk7t6x7YhderUAnFXWznCInrozz9lROhgSZkqpfj4+BlB2C8oQMXxYDmgonnShNFyTK/buo2PtGndQuq++rJpExgO17Z/9fU3hjcWCZ5THu5JiZz3XrhQQXNvabX/RwwfLH///bc5HuI0ZGA/maSCFv2cI0d28evcUZYsXS7fqMicOX2SbNq8xcStjh87SjJnzqT//kXKlyujiw/J4jACeSgJkAAJkAAJkAAJkAAJxG8CFJhx6B8rMGvVrG4sgEtVQEAAQlTC6gjxAYEzZHB/GTtuspw6dUqFR5BMmz7LCI9QjWF8SV1Mh48IU0vi+0aYwvo2ZuxEc36OHP+5mj71ZAE5e/YfUz/cVHE9iCgIsI0//iStWjaTli2aGfEJq19MdXhqc029DwjMP9XaClfXOnVqq0UtyU0usdEJTIjKNWvWyqDBoUYUZ1KrJATzgAF9jSXRKdjcBSZE73sLP3CdC1fbTp17qHj2lxerVIrUM7YNEOmwRJ5WN120PXHixFK5UgWXJTB58hRS5+WaKkJTmvPTpHlINqu4a96yndR/ra48+2wp8e/V1/w3LK5HNRHRH38ckocfzixJtK7oBGZKtSL7+HZ1nQsLLrLpnjhx0ghZWF7RzxCyEOxjx010CXVYiNFHZcs+J0F9extrMQsJkAAJkAAJkAAJkAAJPGgEKDDj0KNWYPqqtRFWSlj6rMBs3uwd4xr6wYefGOEyZepMaazurLBKho8e79EiCGGKTKxTps4wYrOeZlp1Fk8xn9u2bZdAdUndt+83YykbHTZcvtasrzHV4anNEKmrVq9Ri+pg4wJbvFgRk8gHbrzOmMuYBOYFzSoLYfbsM6WNwN667VdjVbysbqExCczdu/eYYypUKK9uphll3foN5lx3AebeBlgn2+t5GTNmUKtgmPlfZ4Fo/uDDj9UFd4tmvb1grM0QlU8XLmjcdq3gtkIU53qKwXRe11qUrTi1AnPfvv3GNXrFim9dCwk1a1aLJNTBJlQXFhYv/tKIeMSkwt05USJNWsBCAiRAAiRAAiRAAiRAAg8IAQrMOHSku+Bz//dmdXts276TqTFNmtTGqlWgwBORhAbcUUeFjdHYyvmRXGsrVqwgwzSeElt52BJVUiFspQF3zDlz52vSnaoqzspJ74AgiU0dnuqEuBwZNtaIH8Q1osRFYGbN8rBJ+rP4c4inpEY4dfLtYCyDMQnMKxo76elcd9dRd4F5Vl2MYc2FIB03ZqS5d1twXbjBPqICHJZfJBuyFsxaKvzatvfVxETZZaL2D9x3bYlJYMbWgmmTIbm3+fr168ZldmDIMHX/TWbGx+OP543DCOShJEAC9zuB/fsPyBj1bli9+nvBOwVeDVgAfMzxLrrf75HtJwESiJqAnYfZI+DN1bZtSzN3coYGkSEJ3M8EKDDj0HsxCUxkV+2qomeD7vMIF89BIUFGMFqh0bBhfWmpAs6/d1/jljpO4/GQJKanf6A5B66Vbdu0ULfPJNqqG0bwWQspLKaoH26YiG38R90zO3XqJk/ovpS+agkNUlfa2NThvIfq1arK+h82yivqGovkQnDxfb1+Pbly5aoK4LmuxDbWBTeoX4D+va66/p42rqGw4MFFNqe6ey7RxEA9ewUKYiRDhw40gs9dsMHlF26tiNMcPz7MJMZB8XSue7e4izX8/bPFX5j7fvTRR2WUuudCzMNqCitvqzYdBImNAvv4m0RA02fMNhZMvy4+EqLuvEuXfiUv166h1mZ/sxhw7do1Ewvq3j5PMZgp1C0ZVlO4QENAF9N4UwhZWK2jEuZnzpyVYmohfix3LgkdHibfqVsxBWYcHj4eSgIPAAG403fvEaBJxx6WXj27mncoPFIyZ84sg/V7gfcnCwmQwINNAPOwCROnaOK/IWZO8IPOw4I0N0ewzrHg/cRCAg8CAQrMOPRiTAITVSHj6LDQUZFcXiFSEGsIwYPMoqlTp5JWrZqp4Kln3CWx/2LY6HEmGRAseiVLFtcV7fbyh1re3AVmv6AQWf3dGpOJFSvfcHN96qkCsa7DXWD26dtfYxR/MRMcxDJCyLq7yO7XTKuwMkLA5s2bR2NMB2jc5LBIAvOYxjJCoKZMmdIkwEFMo7vARJvffe99mTRpmsACaRMiHdVkPT4du8pDKsbtubERmP/+e00z3i41wg4xjlgFbNSovjR+o4Fad981WX6RMKhcueeMkH7u2WfEp0Mb4zI7ecp0+UzFOtoBy0FbFfeISXVvHyaATtGILLITJk6VG2qNRMECAZg98kiOaGNXYVWdMWOOXLh4QQoXKiRN1HUa8bjofxYSIIGEQQDvofYdOsnUyeOldOmS5qbxzZi/YOFNHhUJgwjvkgQSHgHMwyZOnuZaZIZXWr+ggSZnBEKsmPwv4Y2JB/GOKTC93KsQkpgwOLfZsALTbmHi5Uve99VZcQqrJ8QaRdd936W8ARIgAQ8E3CeWOARbWv2li4wFCz4lD2k2chYSIIEHm4Cn9wDmiXCfR5JIZ6jUg02Cd/cgE6DA9GLvntdkN4iFTJcuna5C9XRlMqXAjB7yak00BG6jw4e7VvW92C2sigRIgATiBQFPE0tnw/D3sbovMfYJxsLbqBFDZe269SZ5HMrTTxcyWyBhqyaEKTTQkAYkh/vxx58lIDDYWET+/vuUyXYNl/wjfx0x36P+wX0E+/qykAAJ3HsCUQlM7BAwaGCw9OkbLEmSJDHPL7a2Qzly5KgJxbl06ZLr2a9evapMnDTVhPw89thjcvivv8y2c110Gz3scT5JraTXNfwH7xN4jD2puxOwkMDdIkCB6UXSv2zdJu3bdxZ//64mrtEWCsyoIV+9elXdbYfLH4cOSajuS2njMr3YLayKBEiABOIFAefEEpM+uOCjJE6cyLjHLda48qEaYoE9ep/X7amQIRzbG03UWHe44yNUATH6Hdq3li5de0YpMJHUDAt2z5cv6zqHrnfxYgiwESQgsRGYj2rYDXJIpE+f3oTfeBKYWXQ/b+R0wP7acKv17dxNypUtIw0avGbySUBoYn9vLOBn0pwXfAdw8N1NAhSYd5M2r0UCJEACJJBgCTgnlrA0QgiiYMspWB+3bNkqi3R7Jbv10thxk+TQoT+N5QJbKuH8jz75TEIG9JPefYKiFJjWmoks1fYcZNvGZJWFBEjg3hKIjcC03gloaVQCE/uo7937m3k/oARroiDsJ96i+dvSQ5NHJtOs/j17+EluTSTELdHubZ8nxKtTYCbEXuc9kwAJkAAJ3HUCniaWzt/cBaZzYmkFJgSodaOLykXWXWA6Retdv2lekARIIBKBqATm4cOHNdO9r3TvGeBaPIpOYGI/cGvZdApMvy4dTeLH4SPDZY1mrK/7ah1NcNhWMmTgAhOH4t0jQIF591jzSiRAAiRAAgmYAOLN+2q2yEkTxmhSnycNiegEJiyYBw8elAH9+5q4S8RiLl/+tQQG9pJeut1VbAUmrJ60YCbggcdbj1cE3AWmzd8BN1Z39/foBCYsmLt37zHvB5FELgtmR5+2xv0eOxYc1jhOZKgtWuRpI16ZRDFeDYUHujEUmA909/LmSIAESIAE4gsBbFfkq9s5Valc0ex7fOPGDVnw7kKzNZQnF9k136/TGPVQGTN6hCAmC3vlZc2SRV3g3jExmBU0ThNbVb373iKZPWe+K8mPjcF8ocLzMnTYSPn3338ZfxVfBgHbkeAJOPfBzJXrUZOkJ1y3qgsZGCTPPlM6UgIvwMJC0+Ytv5j9vv9Uy2RHTeLl69NOt5fLJKEjwk2MNmIwEXdZoUJ5efHFStK6TUeTkZbvgAQ/3O4ZAArMe4aeFyYBEiABEkhoBLb8slXGT5giP/20ydw6MsPW0s3VX32ljixZsixSDOaFCxc0S+Q0nYAul0SJE0uePI9J717dJY/u3fv5F0s1NmusZNC4yrx588jWbb9GyiKbV4/F+dk1vhPn4N8sJEAC956A3Y/ctgR7cbdp3VzfAzXkH92b25khGsfs2/ebBAUPElgsCzyRX3bu2i3t27YSZxbZbNmyybHjx6VmjWpmH/X3Fuqi0+x5xvMBCcW6d+/Cd8C97/oE1QIKzATV3bxZEiABEiCBB5mAc8sSJPlhIQESePAJXLx4yeUiixhMFhK41wQoMO91D/D6JEACJEACJOAlAhSYXgLJakggnhPA1njWFfbpwoWkW4/e6hJbXlq3ah7PW87mJQQCFJh3sZdPnDgpE3Xj2+81rqatxt9gg+z4Xr76eqXMm/+eXL9+XcaEj5CMGTPE9ybfUvu2bdsu02fOlt8PHJQqVSpJ2zYtTEzDg1IuXbosM2fNlW3qRrf/wO9mj7wn8ud7UG4vXtzHpk1bZNKU6XL06DETK/OgWY8e9PuLF4PIC42gwPQCRFZBAvcBgStXrsj0GbPls8VfyuXLl038Zo8eXbif+H3QdwmhiRSYXuxlfNjbtu8kr9SpJUmSJJXFn3+p/vL5pEyZZ2XLL9s0q9c56d61s/j3CtRMYW3uC4GJJBSjwsbITz9vdu3N5i1k//57TTcRnyA//LBRwkYNk0c0icW9KIhTCgjsLxV15S9d+nTy228HpHmzt72abQ3XQIKOyyr0BoUES9q0D93VW0WykEkayxUSEiRz5y6QNxs3lHz5Hjdt+Fn7du78d+Xrr7+ROjp2AwN6ava51ILMdu8t/EA+/OhT8+8332hgYj4+/2KJrFu3wQioDRt+lNNnzujiw3CXoEK/IjbsB/3b+HGjJFvWrOY6x44dN4sVH2omzDQPpZGGDepLiRJFZcaMObL6u++latXKkl/bhOx3SGiQ89FHpLkmMyn41JP3zR5eyPI5ZeoMEwuH/cjuZZ/fiQHmvD93Ae2NMf7Nt6sFi1rbtv4qlTURjnX1wnto7dr1MlvHLq6Lvzds+JqJWTqgCybtO3SSIyrsnaVypRekX99eskQTaKxb94Ns37FLRoQOktKlS94JNKyTBEiABEiABEjg/wQoML04FCAwv1+7Tjr5dpD9+w9Iuw6dTcA1JknYVHv4iDAzqfbX9PII0L4fLJjAg73YNv74k9cFJiaNn372hW4UvE8thi3vuuiyXX/oz8Mm+1rzpm95tU+OHz8hn3y6WN55+00jkCCuUN5q8oYkT57ciyMv5qqmTpspmLzbDdzdz8DYReZJpDDv1zdA98162SXqICpQXq9f1whOCABY6LBpO/bgQgr0Xv7dXAITQrKTZsr8dfsOvd4oeeGF512XO3XqtElgkCtnzkibx/cLDpGZ0ye5Jv+wuI6fMFk+UnE7cuRQKfPcMzHfZDw4wpl+PmfOR+9pn98JHJ72b7PXwWq6N8b4yb//Fh8fP3lO+9wKzO07dkpnHVN9dXsOjKfNm3/RLKr+Eq4LU5d05X7lym+lbduWkjhRYtOctevWa7KMc/JGo9fNv9frIlbrNj6Rxtid4MM6SYAESIAESIAEdOMcneTfIAjvEIDr4SkVkiVLFlcr2P5IAvPq1auCPdCyZcsqXbv3psD0DnKv1GL7ytuiH2IMboXBQX00k1tKr7T1ViuJaZEAAvOzxV/ImTNnZZ+O3fBRoZI/f4SFE6ICpYYulgSrFfb69Wuuffnw+sC5hQsXNFZOFFsXLEal9Fno0d3PZQ2OrcBEPRCvEP4PP5xZRqigTZc27a3e/l07LzoBdtcacQcvdDfuz46RZ0qXcglMCNc5ar2EZRgWzDNqNe/YqZtxCcNCXWrNlJgpU0Zz57CkjgwbK83eaWKyJ9oxiQUU5yLGHcTEqkmABEiABEggQROgwLxD3e8uMO1lnL+fOnVKflYBcvnSJeM2+eyzpc2+aHAFmzlrnuTOnVN27Nwl7dS6h1V7WMFsgUUUrnjfrvpO6r/2qiC+c+PGn0yK6w4d2hr3xmW6Iffu3XulZYt3dN+0pmaSf1j3UArT/ZYgBg7+flBKlSpp9lFLkSK5ue606bOkQIEnZN36DerqW9tY2yZOmirfqQvjyy/XVAvteo3j227S6vfQtNdIgY3zps+cI/l04rdDRQVcglHnr9u3yzjdvyl9hgy6X1tZtXx9I1vVVbh4iWIS3C9A1us1cB42A4ZlLa0KCKTWxrWzZnlYtv26Xa3B7eXzz5eqi/FWefutxqb+n37eJKlSpjRuxnvU+rlCrRd/6X3BioY2OjlZXnv3/iYjRo2WdOkiRMrZs/8Yd2X8GxPXRR98LM88U0qe0z54TSesadKkcbEGs/Ax43Ub40Ry7do1uXjxovTu3cO4cMId9MslS40lFlsIoA+aNW1ifl/w7vumjoovlNf+uCCrtK9KlixhBCd4L1v2tcyZt0AQnA8rLrYraNumlezavTtablmUjXuB9Qh76X3++RKzwAG3V7Bo1LC+6btZmq4c+2fVrlVdKleqaI5xFojC79asNef4dPQzlkTrKmsFZh0dD3B9/eSTxdK9W2epXbvGTZZYjN8JE6eo9elZ05adOn6xh1/WrFnM5eIiMLEoM2jwcI1ZXisTdWP6JDp+w1Q4YJEGadrLlX3OjDMbKwvXWtznZI2DhAswUrUnT57MjNesek52TeMOS3y4WuQrVnxe3defkAXvvX/TuDV9s3yFfKyb0+dWgQKWXf18pXz5sjdxh7UW18O1H1K3X1iJkyZNaja1x7OyYMFCV58fOXrUY/sxNhC7efLECflXxxfGJq4H12BPY6R69WrGbR1j7TV99pHQ4Zi6h6JvLqrlt3u3LuqOfFS++HKZuidnkd8P/iE98JumsId7NJ7ZggWfMtZGuJCWL1fW3APeKXDjf1jHl1/njpIhQ3rj1uzp/qzQs0Cwz+Lcee+67te/Z1fTF8u/WmH6aM+evaa9iE+N7jl1jhGnwMQCyZdfLjXjAAsfNmMixkRQ3976PKVw9Q3ee7gXWC/tu8Ba6O+JwDx3UuTob3foS8NqSSABEdCtenSFMwHdMG81XhFIrHPwvKXjVZPic2MoMO9Q78QkMIsVKyL9VWhcu3ZdAvv2N8ISm+Lu1f2OunbrJSOHD5HixYsa69HY8ZPMyj2En7PYa1gxgIltyKBhgng7JOSBVQkiJyImbIzGOGaXHv6BUrpUCTMptW682LQbsW9w3YXQhTsirK0husH3hHHhJpYU1ji4RWKSjb919usho8OGy1M6CYbL45tvNDSWBLiide7SQ6ZOGSdFizxt3Gs/UPEWOixEypUrYwQzNgnGNSFenZa1Pw4dkoA+wcZ6li9fXoFbZ8kSEUII1od26gIHAXb+/DljBT579qw5Fvs/QTxiEumM+bOsrMsmhC1EJQqO36ziHuIHk2q4M3uyYEJQDh852limIQwvXLxg3PfMRsbKEFY/7FMHV9C8efMY3ohRDB06SMZpv6HgPPO/av2z/4ZI9tON0tHPWDyAtc63c4RFxq+Lr26sPDFabu7DFv2Dfh6n7Sik4gEuheCMzdwx0Y6NBRMCs0tnHzPmBg4a6nKVhaBEQf/CSh/QJ8iINiQJelvdf2toXCZECwom9mALzj/+9LOJNx47ZpQ8/39xFheBifrQ7hm6CDF18jhZqoI8bdo0Kr46yaFDfxpBA1ZO6/DRY8dUIHc1CxpwVd+5c7f2bScjqvsE9DBuk0OGDpdmGmOL/vA0bjNlymQspwG6iIBnYcmS5XJJF4HcXdphRcPzBIsa7jdJksSmTRBueF5z5Mjh6vM+Gtc6SsWxe/vbtW1txCLENMYJhBreB7lz5zILHt26R7wL3MdI7Vo11IL3X//i/GGhYfKyin4wwD6LGJNw00WcM2JmMdbnq+DF84wFHsTO4hnFAou5bh9/I5Th3oz3E57R3trXUd2fewymFX12jP/111/muYIVu0+Av6TURaHonlM7pj1ZMPFO89X7Rd83ebOREc2+asEsXKhgJA8BPOvjdYEDm5DD8m3LPRWYh3dqoHOEFwALCZDAbRBIqgtJ/16+jQp4KgncBgGEYNTufhsVJKxTKTDvUH/HJDCdYsZO/sfpRHyuWrQwGRw/PsxkArOxQ4NDgk0CFmfx5NrpLiScEyuc27qtj7ECYOJsY53yPp5HMqq1YsNGzwLNvU7ndevWrWOsc5g8YpK66IOPJHR4mMsVzf1c98mju8BEym1MkiHe0mvCHYjmLVu2GoFprQ/uE1kIjOhc9yCIfVRsOeMBnb9hEh6VwAQzXA8Flq1Nm7dI74AgE1sLwYv4w8uXr5jFAafV072NZtL9f4EZ2KeXis+JEYmT/p8EBxZPxOja3xYseD9S3KunSbcdC7BWo00oth3uv02ZOjPaOFprwUTMm03WAu7jx4WZhCooVmDBWrpWk6YgKy2se8VVjAwbGmKSNEEI4P8huA4ePGi4vlS1ihGCsKDfisCcM3e+TJ44Vi3Fy01sHYRfWbWSY7zBEu+0WFur5+HDh41b7Qq1mn+klki4/k4YHy7/qHVwiW5aD+smsu55GrfYmB4CM5eOC2xO/Yj++/r1Gze5OYMZnicstNg4U+c49CQw3dt/+PARvVZnaarxv1hwscV9PCBRkvO3EcMHy8SJU401HX1+TsfAmDET9b7aGVHudGNGDO2gwcNk+tSJskqfBWc8tX2WsRCBGFvUhzGNhDktVWD6dfOP8v5iKzCd77rYuNh6Guu4d3g3TJs+21hWCxV6Sv7U2GlYpa0LOhbppmvCqJQpU0RiCab3VGDeoW8MqyUBEiABEiCB+EqAAvMO9cytCMwRoUNktLpiYgIIV0ZMfm1BRkVYppwlrgLzjz8OCZKpvPrKy2pdyeaqChNhuKse+vNPj0lgYhKYcH1DptECBfIbq0Fg3wG3JDDhIgt307FjJ5oJbrWXXpQAtTrtR1bX2xCYmNS6J5GxE84BwYHGWhOdwISLLCyTSDxTvnwZk40VbsDNVBS4J6yxUKMTmP49u6m1aaTAYutMugPOED+wfsHl1ikEohOYnkSbvb69BtwVo0vU5BSYuAe4FHdRC2vBgk8aK9dD6jLsbsHD1jWwbsLaCXfl5s3ekXB1vz6rbtpwzYR1HtlhkyZJ4nKTjYvAhADsP3CIsZZCHCZWF/HhI8PlW3VDTZ8+g/RSN0xktXV3iYZb5gi1OodpcqDF6qZbSi32Q4aOMK6Z59VChwy2EL1RjVscD7fvkaPGGBdsuBNDxORVF2hn8TSuohKYOB8u8e7tz5w5k7Ro1V4wDp183fvPbg/kHCO7du2R4AGDjbfAaU2edPivI1K9WlUzJi9cuKhW2wpmgQYFWa3h/rxo0UeRxoF9DipWrKAuuQVct2esfzcSqRfDsEhxi9EJxKgsmN4QmO6vaSuEkakXVk2MAVgvewX0M+7AGLfOQoF5hz50rJYESIAESIAEPBCgwLxDw+JWBCbcPSeoVQKxh55cPd2bGleB+bdOcLupa6l7Zk9rGUHsIybyiC1EwQQfE1O4a3qyemDiCDdciDO411VREew+kYuLBTPiekl0r82MGsu2SoKDB6kr41tSonix2xKYt2PBtFuYPJw5sxEoiHHFBB7xYW1aNzeWQ7hPOpPQYPILi9cAFUco7i6y8d2CiTbDGvTJp5/rPQzWOMYURsy9qNuIIH6xo7of2oQq1goR1KffAAAgAElEQVQO12lsGzFk6EgJ6NXdFXMJ99KAwCCXm2xcBCYWRNqrJfH558tJZ3V3xQJI3jx51A33byPUILCc49U+H/a5qKfWdSwKtGj+tm4XMlhSapwehFoTtRReUItfVOM2v7r+op8f1ecA2UqxOFFaY5XhYuvcGxVCFs/TSLWUYjEEJToLJlxX3dsPcRQUPNBY3Ozm2BDu8AqAi3V0Vu6rV/81ltaq6q6N/27Y4DWNd06vVtfeZnHK3aqO9rk/j3ajblg+nRZUHBvT/d1NCyaY4P1gXbGtK3QTjbW1whzP+RiN+fb07qTAvEMfOlZLAiRAAiRAAhSYd28M3IrAhDULlkRMyAeH9NesnS+Z2CxYn6pUruTK6uk+kfbkbmstY86JFZKjYMKOyTKScMCVDO6MJ3Q7jdRpUksvjcHs3auHcZWDaEImxkY6aUWykKgEZj5NuAG3VsR01dTEPxAUPTXuzrqzxkVg7tP4U2zz4tOhnd73FeOqhyREiA+9HQvm7cRgwhqHCTssJRDRSFIChi9WqWTiFeGSh1hRuCwizhDJlkaPmWDEApLdwHURE/1kSZPFOQYzthZMjIfbjcGEKzaS6VhrEOqEuEYc7mLdxBkWNptFFomQMKmH1QixnhBZQdr/iFPdvWePiX20VkXLHtZt8INwiu02JbDyYo/D0GGDNIHOQyZ+D/GkiP1EeyF2nQmE7HNh3YORcMeKP/AZpPdSq2Z1I/j37N0b5biFeEYcJRIZQdAgRhILBtbN114HAthX4xWf0L1uEU8NIY42YssM9xhMWK3HT5x8U/tDBvaT0BHhxjV1uN4nxhnuDe+BEhp/3L2H5xhMtCVCMI41z+err9Q2br+IA8V4nD17vonHLaFxx4irnDxlmjR95y0TI+ocV4gjRTxzEk2eAc5wP0Xc6qrV32ls7Usaa90zyvu7mwITibzGqngcq3GkyAwLMYnnLDws1JUpNrqteCgw7963j1ciARIgARIgAVow78AYWLHiG1mlroGLNQFMvnz51LpRRfcVrGOuhCytiFPE5LGjZns9cfKkJmeZabKgNmnSSBrrZvaff7HUxLdl0H0G4c7XqkXTm7LIYuIeU10vVHhes7TOlq81Dg2b2GMCavbj1BjJM5ogB9acCmodisgwm9S4p6ItcEVEJknEYEEgTZ02y9W+mjpBf1fdRe09tGrRTCfEG8y/C2nCDVgbly77yohCWLWQ2dTe2+v168kHH34s8+cvlBwarweh8sOGHx11V9PY0ymSWCfJaf6/5UXduq+owJ7rugeIaViVps2YbXiCTe7HcpsEN5s2bZYGr79mslbarKW2e20WWYhsTOadWWSdHGERefHFypFGBfZ9DA0dZbLhIqES7geuk/00e2XxYkU1ccp7JnkK+gvxnNiPD8lHvtCsl4M1C2ouzQZcSJMhrVG3S9vmV3WfyZUrV6nr7UIpWrSIbNc9I20WWcTpOceEOzdYTq3FzDbUZpFdseJbKVKkkGzY8JMriywyDdv66uviASxVTj6wVGERA/GAECpIomL/bl1lMRYQb4v+mqbjIVPmjJIje3aTHRSxwWc1xhEZgZGIqp7eGxhicQRJkObOe0+O63jFPcMy+pm6/2JcY0/YHNmzyofqwgx3VSS1QUIYCKJdu/dIJXXbbPB6PSPyYGWH+/BCFYolShRVIbtPE/Q0uOm5sDwgNuBmPFEt8hAku7U+WCyR/AXiGO6cyI7sadzCmoe4xYOaSAbnwlrWTWNKrWXfXgP3AgvjYBWuf6uLKtqOjMhI8vRavVdN7OZCdUlFad70bUmlf0PCK/f2/6WurcjsvFFjoLPr+ISLLhYokOEYWWQ9jRFkrEWBcEJSLcTKIikYihWUizX7cpYsmTW+OoMR/Yc16Y4dB3CXfUP5we0XfRyq8b/IZIznA9lrcTxioKO6P/fnDH0N6619Lhvqc4isuR9+9InrXYe2jdO9TaN7TnE/eN6QgRjviJf0vYVxl0LFOzLtIjEX+GDhoX271uaZsQXvzJXfrDIZfLFHKwqeiy/0fbp6zfeud8gLz5f3mAH5DnwKWCUJkAAJkAAJJEgCFJgJstt50yRAAiRAAiRAAiRAAiRAAiTgfQIUmN5nyhpJgARIgARI4CYC1tMAltoM6kGC7XYQs5xPPT48FZs4CUnf4B3Ro2cfCRkYdFMSo6hQI+YZ53Tr2snsSQu3cU+xubfaVQgF8dQm53XdEy7Za8Hijf1se3T3MxmmYyoIt0DoRmyPj6m+/7F3JnA2Vv8f/2Yv2UlKokiokBRKpRSVUtKCsu9jZyxjmbGMbcZgGDsltC+Kdi1KVBLtUdqljSIpiv7f9+l37v+Zx7137h0zzHCeXr/Xr+be+zznfM7ynM93+Xzd58cGAnaNWEVtr5p7VvXQuw6tYngk92adUwaKNUf0SLTz166Rzp06aLrCoEBN9EieHcl3Qq2pUGvTKurb0mDBlNQjea79Trj9g1QaWwM+2D1JhSlQoEA6XYRonu2+m/0IOIKZ/Ri7JzgEHAIOAYeAQ8CEND+iYdLxo4aZEjvkkqLAPT4xIV2ZIwtVZg+29veREL3sGJZInhstwcyOdrp75n4EvtNyRX01F36vpr4gYOjPDc+KHmZ2HXoJZmaI79FaI8GeS5oKOf8NG15qytxxkYpC6Si0EShxdiQvUnuo5d6ta6cj+Vj3rCgQcAQzCrDcVx0CDgGHgEPAIZBZBPwHN/J8585bZATDymjeu//K7MHWEcz/RxKv7V+ac40InbuOPQQw0qxUvYMT9B+Ij7+cViQ9hqQ+rbnzbe9uHVCq9v4us+vwWCKYKMaPHTvRqOkjRocHkTJi6G2sXfuWTE2ZZHQ9jtSFdsC8BYtkpNYVL1Lk5CP1WPecKBBwBDMKsNxXHQIOAYeAQ8AhkFkEUO0mZC5p0riAEFG4e2X2YOsI5v+jShgg5N1fhiezY+h+l3MQQGgtdcYsFScrq0JgBWTje+/LiLjBJnQymisjIpjZdZjRfTNqY07yYFLSCnXyMaNHmGgLwlsnqWBkvz4xWtc7Rfr37yU1VbDwSF1ESQwfkWDU3rPDa32k+nEsP8cRzGN5dF3fHAIOAYeAQyDHIEDpn9QZs+UjVY2eMH5MOmXiL1UZd5aq7BZX1d/33/9Q7rqrlSmHNHrMeCEH8/zzzwvkU/4r/8pMLduCGjPK4HerMjQqzuPHJRjlYw5/EydNMWWHkqdMNzmYeBwgt6MThpuyRh99/KlR2a2rytgd2rcN5EFyaH/+hZf0fy9KES0P9LV6WUeNGGpI2nRt+67fdmm5ph+17m1LubRBPRk8ZIS5/ylly0hKygxTKucHLedEGZ+U5ImBfFF7X1SWUQn/4ssv5UJK8QzsJ5Sh4e+lSpWU3/TgiJdkm3qVErTv1KNFsbrauefIVu0XqtKoNdvQOML0+FsprVX8wourAm0epvf4VGvlPqbK5SiAN7ysviqbN5DZWmu6QIH82r5tBtcbb7xB8f7AqLJDTGgD/SGE2V05GwHKiI0cOUZLMLUxc2CilraarMabsqecYkpoedcIuc7kPTNHveNPbjOK49QfZ71Ruom5zvyyBLZoUco3bTbzBSV5og6Ynz/88KMqbveQCy+srWvqEXlP5xEluvbv2691kwfL119/E8jBfEHXFDnHfZWQLb5vaWD9XaSq2JTvsnPaPrN06dJyotYzRlG9V0wPGZc40TwftXD/Omx2Q9NAaTA8jZTwKqB1n7/Q0m8NdI2yvlGnX6plqooUKSIH/z2oud+xsmbNWtMm7xr0rk1vvjMhqRs2bAzkQPPfGMxYZ9Omp5l9ByMOe5wfnzxaBgu185o1zzfj9JtiHK8q/LTF5ohTfeCDDz+Sv3VPanbD9fKuVgWgv6zDEaPGmH3kXy0X9s+BA+a3lC5LGJ1olOYZE3flPAQcwcx5Y+Ja5BBwCDgEHALHKAKQuieWP2UOZfEj4+Taa6+WA3poStSSRhdfXEeua3qtvPfeB4YYjk8cLWlKOr0EkzI6Dz3ymDTWUkBXNbrC1Gz9Xksnfa/lblpoSRdESOzhL6ZHV7Xyj05HMO+4/VZTPmrcuHhTsmn48NESN2xQwAtAuGBCQqKMGDFEzqxwhsmzwltA+Zr3P/jIkD/KE01JSTWHaOrLQsjWaB3d/PkLmEMm9XCHDhslkyaMDRBM7jt23EQNaRuiIXanmpqx/x48KK1a3SETJiaZv3PYh/xyMG905eXmYJk0OdF4Rqw3p94lFxv8EE45oL+HYFA+ixJA/jbHDupn6qVaDyZ9sW3cqQfxYcPjpb+GJ9//4CMGT0pnDYuLN6GS7tCa8xfgJ59s1vq4s9WrNlIgMX00F5Nw8/PPr2HCN71r5Get9015J//4D4ntb8qWWTGejVoG7REtL0VetJ1fd6gx5cmnVpp1CLGhrBfrh7JJ1CFu2fJm/Zt699R4A2kalzjJlG0jfNTe1xJM2kQ9Yu/6a9KksSF73mdCmlkHEEAvwdylJcHeUwOUdx2yRmx4KnOcC1K5XUtTDdH65gP799Zw0ntNma5zdR0naVmqc6ueY77H/b1r0Ls2vQSTfeagrre71fB14MDBwD0ISWZtUr+ZGtOfKLH343OTGnFGjx1vDE41alQz/YegI140LG6U2T8gmBizqKleUMkx5NESzPETktQwMMmU/gJbyuFRvooa1dWrVXPh7zl0qTqCmUMHxjUrNALkXHD4wnqP5S9uWGwg6dzh5hBwCDgEcgMC5BCNjB+jtWebGZEM74UHcvyEZEOY8Lh5CSY1UjlEcijzKrRyAMSz2LdPr8Dh70oladZDYD2YDepfInhLI1VjtcSugNYiLateSm+oqRXzsaS36bWNDcENJvLzrtaMXXzfsoCgkb0vJJk6wlbd1oYV4plAEMn+3X6/rR684+PHGVK8Tz1FNg+rZMkSAQi9oYUQEAjmrS1uDhxaaaMNe7xeczM/07HAgzVy+GDjCXVX7kCAOY/hYpDWKeaCODEPqLFs571dI/4wV+9/4yWzRJDa3xgZ8PBR35f5M0z/fWbaHLMOK1WqKINi46Rz5/bG4wmx9V82LBsS5yeYVSpX1vn2ebr1R61l/zMhza9rPXU/waQ2caQh33YdWqNSYmK88e7ay64TSC9YWrGxYKG53lBz2jtkyEgZPLi/ErxzlVRuNpEWEF0uPz6s6XuUlLOWiyoBt2t8sJL7hNHjAwTT9ivU2BCa622HC3/P2evUEcwIxwdLEqFNLO5kXUS5ybr5yy87ZPbcBfKGhjN069IxU0nwEcJ0RL7GC+UkDbMg1IJNkYNI8eL/FVaP5Prnn3/k0ceWG6sbL4t4tZhZ2e1Ifn+0vkMR+SUa4kaISOq05GxPqMe7QfH65557URrpIfBIq8QdLs6E6M1Mmytvvf1OujWbm9dyZjHZqJb2OfMWKgH5Sa3IE1zOSmaBzOLfEWJ2771LZUryeNm69Uu5Ty37xYsV03DVfBri94nxYEZKMDnk4VUcNnSgWvZnmENbiRIloiaY1sOKcAceRbwKp59WTsMKQxPMmJ7dTIggB/BQBNOfj+YlmBM0nLfRlQ1Nv7lKly6l4cPl1dP66CEEs1/fXibnC28jZR94H3Tq2E5WrHzaiI142wyJ9hPM/PnzS7lyZQMjyd52TpUq8qKG/PGehEC3uKV5RKVTsng6uNtFgYAlId9//73Uq3ex+eUnn26RPBqi6iUufoIZbPz3qqHaEsGCBQul8/Axv9q3uzsQosr8JmJglhp+CJFNUK8la5azCN67ihXPlHff3ShNmlxjvISREEwUWr1eRZ7Zo3sXWbHi6agJJsqq8zXc+6B6GcuUKSWrX3vDeC6JWghFMP1GnowIJmuZkFciB0qUKGbWIZ5cvI/B8PlBoyssDpBERzCjmOi5+KuOYEYxeIQAdOkaI/csnJNpgmlf3uvWvW0OeW/r4Zd49NRpSWazGhg7TBLHJZjQp3AX1uAlyx6QVatekbp160ibVrfL1WqFCnVhLe/Rs4/01JCpzKiscV8s4Figly17SAoWKiit7rxNWutz2TB++ulns4GwMd2g+QCdO7WXU04pEwW60X8VwrxfLYyEUkV7QZ5GxY9V62NeE9aRGwgmfcRit/6dDSrHPjXbCSbPI58jJqa/XKLqfIdLMLdoWB0vJeYNIWihLnI44jU8Zt9f+8xaOByFOF5kHTp1P2TNZrSWI21rtPPuaH4fo8q8+YtkzqzpjmAepYHwW9ytpxKBDAyY/ZU8nau5htF4MDloHzx4wITzDR06UupoThdkE8MZxrRwHsw8eU4QPDYnnXhSgFBBegkHJHyXkMJgHkwOxHv/3Kv5Un/LEH2mP2w3lAeTPNGJmnvKmg7lwcRr9KceWDcrWSCUzu/BhDRCBt98e71RDr2mcSPNSJWgbQ5GMC0JJtft9z17jDjMPg1bBoO9e/+QERpye+ON1+t9rzpKs8Q9NhIEbCg3JX/I/+PibyM0JLxvn54aWj4v4OVnjXB+SUqeFjCC2PEnz5GQdC8BIsR81UuvSF71ThKyXrfuRQHvN//OesPriULxwxpOi3rtb5qb3LNHF5PHG6kH07v+Xn7l1XTPhKjZNeINkfV6MO06PFnPYHhS7buTkNTLLq1v2sT693swwYKzz3PPvWAILB7Me/Vs51+b/hBZfkduKhEUJ5yQR4n3XYF9g7/t2fOHdO/W+RB8eOc/pu8fu5Z5/96vUQuH48G8847bDCmvVfMCFyIbyYI5Ct9xBDMK0EMdVqO4hckveXHVy8aLUEytXpBKiA7x9HimFmpNoU6d2qlFtXKGt7XtGZMwIkPSyIGle8++0kMXf2YJJg2ytZCe1Y2Jg+o551QJtBOVMQ4Eo5WwZbdAAon4M2bOla5dOmSKyFrrJ413BDP0VOOgSMHjuhfVOWyCifDHrNnz5Dq17NbXML1QF0YYrMFceBOiVQT03jfUms1oLUfa1gwXaQ76AocVPDS5hWByWMKghRGLvTLai5yr5U+uMMYMcnpywsXB9TX1KIzU0FfaRLj/48tXmEPZ5KQUI15x5pkVzN9naEhe0uTxh3gwLZlrqII1lN5grbBOucc9996n++IcIyTC4e93FUHxE0wOm/eo1zRlygRD5Pw5mN425s2bL5ArWe3cc+XdTZuMSifeVjyDiAghJmRzMMnR4gCKwEqwHExyOyEE5cqVC9yX0NWx4ybIuLHxpu/MU8JVOfQ+oLmRwQjmN998Y95nxYoVlRnTp2hu6IcBXL1t9hLMNq3vMIqj7CdgBWbkYLZt21qWLX1QunXrJBeokBJ5XWdVqnRY78mcMNeO9TawRozXzGMgtu91xKcwQHjXCGJY5DoXUuO4d/zxFP6jRg0vwST6pUdMPwPh7LRp6lEvHSCYf+3bZ8RtWAfffPOdTEtNkyqVzwrMK0jWiJGjjeE/mAeTeY0Ijn/94Vn1PhPSHIxgkoO5fsO76dYh4bR4/RE9wsiEgf/CC2sF1iFtJYIF4l2jevWgOZjjND/avzaDifzgpBij+a233dYiXWoS79Q5cxdKs2ZNVaDnvXT43NK8mdknZs9KlbPPrmTOiUTT4Bn25mBGEyLLvkH+d7Nm17kUqRy62B3BjGJgMjqUZnQru/lh/WJDIMQTKxr3JfE5WlJ2NAgmfdykSfDdevQxhMObO8RBhxAnfz5RRrhk5nM8uCSFD44dkKlQJkcwI0M9KwlmZE/M2m9llmBmbStyxt1yG8HkEDdnzgKZkTolU956jHmEBuckAxKk+b4lDxjV0rJlT5EdO3YaYlP1nHOUTD0sy5VsVlUPZh71Dnz73Xeq+DriEIIJmcPzgYeGSBK8lITAERFjQ9emTJloDl1eT6JXRfZxJXEoQnLhKWmhQh3WkEPUAofBX3f+ZkLsOFCfUqaMIY4LFy2WbRoeuFc9GeS51VTvgT0gcsDlwKeuDVW/LCg//7wjXZ4o77qVTz9nlCzP1gM53kc8pFbB8iENsSW8FSLQs2dX+XPvn+kO/d6wvX37/jI5a6iCcnjGExmszRyQX1UvU6qS4buUYF5+xWXGU4xS5a+/7lJD18VqwLhDwwjXCM/nUL9fvbJ4lL25ajljBbtWWASs0ioh4IjOoNxqL84hEES8eHOVVHnXSDFNpSGM3Dv+bVrfKb/s2GGIWfXq5xpyhlAPIjNc7B/m//8nOlPjvOqBe/ypUTZNNO/YCOeogYgzHCJA27ZtMxFlwQgmxh/Wun/9IZzjfSZRVcEIJiqyRqXVsw7Jtc6XL685T6IAPV8jVdhH8MB+rGrRGG+IlMOBQTrRSYVPkj69egRyPFmDnKf8a9NLMImKQGkZw9XU6TONYjX1MO1FXiaK0pD3FSufMRhbfE7RHGhEl1hfRAyAE+q7nIG9KrLREEyMa6M0F3vo4AEBD7ZbITkLAUcwoxgPe1hlYRBC9+GHHxsZaTaMfw78Y16uLLhhQwaZ3D6s5w9r3PsAPRBcptZmrqnTZphDBLV7CCW1L3VCWCeru3/9+ndk/tw0Y4ki344FWE2TqNk0R40cquEdTQMt9hNM7oEyX9GiRcx3UEYj+b2yvsytB5Nwj19//dVYmPap9ZoQRBTXZutBDss1mysKgevXbzAWJjyrWIi8GzjewwGDhhmpeWtd5vCCKEXHDncbryyhUGfrgYdNifwI7vvRxx8b2XArGf+ihvd+oGpotWrXNLH7bC6EdPBS4JCxRw8NpfVvhI35cyz9ktn0l1xTlBkJ7xqo/W7d6jZzWCAv4mxVc+Mw8/LLq81hg0PFe1oziwMfL5U31r5prPKdOrbVPrQzm3U4PL3TJlSbkdlmDLmu1ZcQhxjmDIcaXn7PP7/KSIeXUesoyfXMBXIGaW+bNndo+PQGk/OLxW+AqsDVUFU6b4gs1nvucd/S++W8GtW1vVvlPH35tWndSnNMnzA43q5WRvKjwHLefNQgf5VBqqz4vYYS4cWoUKG85q1slu56eOSgyQuKkgEPPfSYzrtzTHtRjsST6A+RDYUPIguEYr66+nUV1mhurL1YiMupAtwrr75uDoQowK1VzHlhVdWX83oNFT9DFSv/0HZyUH5Z24D0+xB9eaBIF25uYtGlr6jSceAkB2WIGh7AIiOC6V/LHN4rVz5b59FMfebLpq14/AkBJ68NjxCh3599tlX6qYGljlqJwz2fwzoHGl6q23VdlFYBkaFDBigmbxolzAr6wsVYYsZXx9Dfj4H9+8rOX3ca5bxwewvz1X/RZu6HRZ25TzgXBiDrwSSPiIMCL/tvNMe8Tp0LTe7ZfUuWBcaONcVeQL976jxinT//wirZsuXziNYK6xavEfMIcRbGY4PmJzEf2Hsu1jy6YBjVr1fXRHtwiCKksfzpp5s9i7XRQi3XD6uKKqGgV2sqAXmL3r0G9UXKVSxRrxQXuX0NL7vUWPSP9Ys1yZjiCc3uFIVjHUvXv+MXAd6DeLIrVaxo9n/v+Se7UDkaz4ymL5zJEPLh7GpDkiP9/eHWAw32HM6WnA1GqPr04aTRRNoH973oEXAEMwrM7GG1u1qcu3XtrORln8kV47BJDiUWoKdWPGNCKliAhHAQ347qn92gUO+L07AcDlxV9CB7t4ZvNVWJaoik/zAMmcASBPnC+nSRHgBPU7EFe3kJ5qUab49EN2TNKqpBNpHRTp2ebAgGIUXUISKEFWsZYRxsapBEyCSfc2AeHjdEw0gKGbLKM9JmphxizYXwEnM/R0MeSKJnsT/+xJOmHlX/gUOk9Z23m42ZWHvy7ubPm2nCj+gTcvLUqqI+E+SmV+8BSuraGjKEFRqLPJsGB2P6RJv79+sdkaeSdnTXXFOK//J8xiBG7w+RYBwg2gsX3WfIEvkYGze9p/2bauTE73/g4f/lqKWaWmjh8LSHN8I5w7WZMDL6az0K1vt7s4aMQGbYtHv3HWjqwWEt3KTtIWews4ZJx/Tsrp/vNHm5kE/CqhfdsySQg0ktvf4DBsuUpAmGHELsudfFmiMCnoOHjjDiHGBJvgXGDfKKTlDvx4CBQ83vsIZiJSUcD+LB/ExWXKbrnEEdjnv21FChhg0vTUcwIS+RzLcG9etpPtN1hoRBEnr1GWDCtBlT5hvGAyyR4BLTq79M0nlRR4ml15KL1Hq4uYnRAKKdnDRe84FPMiHnhQufrPM41uTWBMvBDLeWZ2jfyQOzIeVIyMdpXg8lFbAEQ9aYK3hzwAwjQKjn8wLconXMiFhgrqTo/Mfzg9fHqh8/++wLRiQBT1Gw+6CWyX0y2lu8WxlGoFi1JkPW2Q+oTUhYEuuWNjO/+ZwabKwLSDn9Zd5crKFd/DtCZhBsSCkEF0MB4lJEW0SzVr5RkRjGoKsKjHXr2tEof3r3Hu7lx4j1S5+9+cb/b+DrafacP3R/WLDo3qB7DUqNfm9AFFt9rv0qc+k9DRdlzIMZHXJtx1zDHQJHEAH2T7xjRBfwHjwS19F4ZjT9skJEiGIRHRHNlR0Ek70OA6Q3DzSaNrnvZj8CjmBGgXEwb4glMFP08F9R80c4mMVquME111xtDvQcTiFW3ouD5tp1bxmFTrwXtfSwPWniOKNM5j0MZyTo4iWYHBghUmkzUgzZ4LJt42+EHvlzML33x7Pl/zxcSB0HQr5P8jYHVA6ukC4IDKVDIKgQxUcefVxzi6YGRFb8ffKGYDa/6QZzTw6iLW+92dRogyyQDzdTw+QiycPC8ztIvaunnXaakbGHkCEIAT7JOkYQ7m80fMZK1oOTDaHzji+ezXB4WoytZzhUm72EkDpV/lxYf6juR5p75CdEYEteFST9pZdeNYfu6VOT1ft3jyE31gBgXwD2b6+88poZFwweBQoWkBkz5khsbD9VrVwiiEylpU2VUiVLGiMA4lUYMt5WbxW4W890qBBZ79yKdL55+44BxttP+xmhfo11DgUjmN78Ye/c/C+sTUU61BP3lRLk4Wo4OaN8eTOuwfBkzDNayxgc7OTNRbMAACAASURBVHog/AmjBfPclmiwhgz+Rk5bqOcvVSEuVEIxJrAXcO1QowJGlTN0TeJNprbXQS0gDSEIdZ9vv/02or3Fa3zq0i1G50lSYD/wYoZhg8/JieGwYMWczlJveVsNOeujRiEv3v51G81aYVz8c9p7P7ztfowwuFG/MBjBtCJrGMdC7TV4g483golRhFqaqKtitHGXQ8AhkDkEyOldoHUjeYd4y99k7m6R/epoPDOylh3+t7KDYB5+q9wdshsBRzCjQDjYodRL8gh5xdK/+/c9Jpn6IQ3xwnMWKrcSQQTCZccmTjTqrhSPzSzBpBujEsalU8v0ts16jEIdGqMlmBAwvDqEziEyhLeBwzZhroTUPfb4kyoAVNkknqPKZw+F4Qhmw8samP5fcUVDLer9XxFgLu5x043NIlZ6xbO6evUa83K4/4GHTKjlBC3UO2vWNFPMGG9cMA+Hd3zJ4QiHpxVKsr8J1eY5KqriPSRnhmBCDGxbXtf2c7/kyRP0AJ5m8rS8irLgawWYrGgApAgDA3kh4MjBm3sQeoghwF6ESBLOaMkZOSChCKa3TbZkT0bzzdv3y3Ss+w8YYrxk5Gw8pXLsiCzgPaTQczQEs6SSZMoZfPvtNrnqqivMmoKgREswQ7XfkmGvmJY35LxD+7tDPn+feiURV6BwNxf7Qiv17r+tAhSEzn6mYc2EbtLWEsWLh7wPHsho9pZg4+MlmHh2mVPUYPSWbEBin7VhPc12nocjmBmtFb8xARy89yO6w48RIex4/zMimKH2Gj/BRC2R/trrcJTAo3hluK86BBwCDgGHgEPguETAEcwohj2c12P+vDTjCSBXbOSosUIIJAneXsVWvGvTlAD0Ui+NtYpZzwEhrvU1VzGzBPNIezCBjQPrRK1HFqOCDP9JdHdVD90XxtNCWCalVoKF/XoPjV4Cc/XVV6onrZeRvPcW845iiMxXrdBFez3458+fT67XWk02nJPPkRLPny//IR6OaLwy1muH1TFcm/0H88wQTLyQi5XA420iZDpSD2ZJFUDAo7FVxwTvOkSIwz5/Q6XRH/psvb9ghLeXgsjZ5cEkB5OQS8KHMUTQLvLk8PL6vbo2RDaYB3NmaorJuf1KcwjxuvrHNTMeTNYyogSReDDJ1/1JxQ2CPX+U5sFt1/pfkHu8S/PmL9TcwSdUPXCiyb08/fTTTGgwxIcQacJ78a4H6wdkP9ze4l8jfHegevKJrLhWoynserUqsp9v/cJ87o14sPcIpjidXR5MFECZY36MvN56a0Dx7yU2iiLYXnM8ejCj3Sfd9x0CDgGHgEPAIZBdCDiCGQWy9oAzWcNZCUEiJJE8RURxyCkk3NDmplFbzOZi2kfYgzMhTDZxHDl3DnrULMuXN2+mCWakOZhZ5cGkT1bKG88YwkR4oyzhItwSjIiTJxcwEg8mAkGIB6F8NnlSohH2+VRroa1+DbEYpOwnmoNoRvmYqJnF9Bpg2sdBtXo1xHFmGA8ZuY19evfUnLd9YQlmBRWciSQH0woeBWszHl1/mF+kBHO65vRC0H9Xbzj5aqjaDUdq3OMRDZeDaTGCxPXWvMcbm11vSD+5nIxJ3Ih4VYEbLU2bXmPIDx7oRldeYYSI8ACT78mcYn4SzsnvvSI/keZgeuebt+91dQ2Q29mm9e1KgP4LHS1QIL+pqRoNwcTj+cCD6r1UTy5t5mIOIaYTiQcz1FrepQaTSHIwef4jjy4P+XxEjC7UvGiwRIBlqOZe9uze2ZBrxBLwtCIm8fff/5h+f6drKVg/IJjB9hYrvOBfF8z93pq/XKXK2SbnukCBgmavQjyJHEzr3SavGyElpPtp0y9a2iOjaAeMAF6yl9FasTmYXq+hl7BiQPFjNH5cvClB8Prrb8gsDfFG4MhPMMPtNZZgsg9D2DGWuMsh4BBwCDgEHAIOgSODgCOYUeDMAYe8SWqHUacSy/u/+g+CFFZ8h7wgDujffbctcKC3j+Czt1Qtk9j+kqVKSDkNBYScQjYR45ipQiurVFm1sRaORuhk+ZMrZbvmZaLieqfmOlbS8DXvZT2IVkDHqnoif08enVWRRVWWgy75kLXVU9JL1SCR5UZVlPs3V28r30f11n7Oc2bOmqsy/5vktpYtjAqsX5WQfDHC9ki0tnU9OSTPnjPfPKu6qp4S9ov4ETltHLIfUlVdnolKastbbzFqp8uWPSTlVIyGmpbUH0NNF0VU+lFN898ghNSMI2wS0umVzg42fDYXyZIOcjc5PCOIMzttujlAg90CFWnh6tyxnRG7wbtj8eeZB/5nQPDjiSqv97IKwP42v62KwBZj+nudelIfUEETOw7kbaLe6W0Hh/Uu3XoZ79aVGipMXi7/TokA//2QZ1+zZp0JA77ggvNVjvwTo5yKABVCNFyWALdUgm7zshg3xoG5XFyxKazfBQO8suS0MX6PalFkFGYhIITlEkrL+FhvGPeOdL6hmFtXjQ/UNLR976Z9f0vDRGkDhhp7NdUameefV0OW3v+fAujtOvd++PFHDbleHnJuNmhwiaSmzpb9SpQhKggavfLqalUtvUs++OADk7fKmmJM7RoKt5YRtfGvFwgcKrIHVC0aGXqviixEZ/To8Yc8H+l3IhUwCqAA/K3uCVc1utwQefYIiBeeWwwiqB7v0DUZ6j7Xq7GGQtr+vcWScf+6YK8hF3e8Klvv1H0K8a6TTjpRy0Q8a9ZzJx1v2pOk+dG7du82nmNC1JvdcL3m7T4Qcq9gHl/e8DJViV4c0VrJq3mlhF171xV7nnddoJK9SFWnvRg1v+lGee/9903pAEg4hhCUu+1YNlM17QYN6ofcaxBQwtM/Xr31Z1asIJ1UvIiyAe5yCDgEHAIOAYeAQyD7EXAEMxswxiJPCJwNo8yGR5iSDITWEYZLyC0ejmP5InyTumcdtAaTzfk7FvsbLAz7cPpJWQmIUVdV78xJdd22aogmxonY2P7GiICq8UsvvyJjxkwwdQ+Ph5ISmRlX/95yvKyLzGDlfuMQcAg4BBwCDgGHwNFBwBHMLMIdjwGWedQg8ShB+rKrDhkeH3IdS2v9RDwPR6JGUxbBlOnboFpKSGiXzh2Pafn9rCKYhABv3rJF9miILcqwvbWock4qW0COIAXPvWHklO6h5AshjdHW2cr0xMoFPwy3txwv6yIXDJNrokPAIeAQcAg4BBwC/0PAEcwsmgqoqlITc/36d2XihDFR1wnKomYcs7dBjZO8McIEj9WLGpTecMK727TKtCePcEJyJ1EFTdTajaj75qQLArxMw2Cf0Ty7izUfM6/mH1P3lBxZwlHd9f8IhNtbjod14eaCQ8Ah4BAIhgBpGqTylFRD+3ca1UUqRof2bSMyppLiFDt4uCkhRRoPtYgzSr/JjlHwlvAgdSCadtgUCRThszNiLjv67e557CPgCOaxP8auhw4Bh4BDwCHgEHAIOASOGQQgV4maY36d5mej72AF8W5t0TwisuUlmNWqVT1quBxOjUhHMI/asLkHR4CAI5gRgOS+4hBwCDgEHAIOAYeAQ8AhkDMQCEYQEQujnrC3PFyo1h4vBJOUqieWPyVnq5Ck0zbIGXP3eGmFI5jHy0i7fjoEHAIOAYeAQ8Ah4BA4BhAgdSBuxGhponV+rUJ6NN06Xgim83JGMyvcd7MSAUcwsxJNdy+HgEPAIeAQcAg4BBwCDoFsR2DDuxtluJLM9qouT9kzK2SH1+7Bhx6RdzZslIJa+5lSbdRxpsRcSsoMzfnPo+WvfjK1slOSJ2q97c3y6eYtpt72ZC3dlJgYb1TXKWdm/z42caKcqqXT/tZ7Fz7pJC1BVVx2q4jeZq3VPaB/b6MlYC/0FKiBnV/LNO3f/7cpWVeiRAnTpvfe/8AIM+7ft9/Utv5aS5VRoxtxuxdeeMk8r6+Wvlt831IVNvxUf79fy4XVNiXEKDVFyTKE39BrKFqUWuGbhRxMyjb570+fX35ltTz51NNyXo3qUr/+xXLOOedImuatlipVUr5QNfcOWsLp8oaXZvtYuQccfwg4gnn8jbnrsUPAIeAQcAg4BBwCDoFcjwAEbcy4iXJy4cKGsKHeT23iufMWyZiE4VKsWHGjTl6j+rmm/nf+/AXkrjZ3al3dz2TosFEyacLYiAjm8JEJMnTIQFMajpJp1M5ue3cbWbt2nTytYnUJ8cMD5eJmzJyjzy0qrVvdIUla15vfnK31s22bihQpYsp0USucGuF+gtlYa/YuWfqAjBsXb2qUDx+untomjbXu9VoZn5ggBw4elJEjx8gdt7dU8rjSEMziKnQU7P7Nb2pmaojznfr1L5EJE5OlXr2LTU3rLVs+k4mTUwwGOU0IMNdPTNcBcQQzmybBxo3vyZx5C+VHtZKlJE+QszT+PaPrxVUva5HzB7XUyUFJnZZsSpBk5/XPP//Io48tN1a6SpUqSvyouBxRT5MXBiUsKBSfPDkxR9a9zKnYZed8yQ33zg1z53BwxBq9RK3d/xw4cET2iMNpq/utQ8Ah4BA4Egjg5ePsxBlq+tQkeeONdcYTaFVhOeN8+NHHslfJ2nVNrjEiQN4Q2Ug8mNazWbRI0QBh4z7BRHqef2GV7tP/EcSKZ1YICsHUaTMNqYN8+glmlcqV5bPPP0+navvjTz8ZYhs3NFb+/vtvmTFztgzTf5+ZNseQR7+KrL0/XllLMM8//7yAci7CRjklTPhIzBH3jCOPgCOY2Yg55G3e/EUyZ9b0iAgmYQ8pU1MNsUqbMTXbCSZdxzo2Kn6slv/Im84Cl42wRHTrN99aL126xsg9C+fkSIKZk7GLCOBj+Eu5Ye4cDvwcHNa/s+Gw9wjCyAizekvX2tSUSXLaaeUOp1mZ/q0tw7JPS9ckjkuQIkVODnkvyu/07Rcrre68Tb0HrTP9TPdDh4BD4NhCwJuTSakPP8H8QOss79mzR5rd0DTbCSZnubfefkdmqiezbt0LNay1s2CUhgR/8smnpnzYuxre20TJbqQEk/3aekMZOcqytG93t3pCJxqCeeGFtYPe308w+w8YIpUrn63ny2JmAuTNm0+aNbtOyp9+2rE1IVxvjjoCjmBm4xBgNZs9d0FYgslheNeuXdLk2samJYd7ePTfL1j3aBfhGheoNcsmgPM9b4hHNsIS0a2xCnbo1D2HE8y/jGUwp2EXEcDH8Jdyw9w5HPgPd4+wz+YQRG7O559vNXk94Yjd4bQ3oz3Ieh/4HqFrBTRnKtRF3tSs2fOMF4JwL65I9rysbr+7n0PAIXB0Efjiiy9l/ITkQL6kPT/hFSRHMpQH85rGV8lVja7INg8m++rvSmRPLFTI5EpOSUlVT2UZOfnkwvLDDz9Kzx5dzB4XqQczT54TZM8ff8hJJ56k+ZSvyqqXXpG8Wg/8uqbXKnm9KOCd/H77D0HvH86DSbScvbfNXz26o+qefiwh4AhmNo5mRgTTWtyu0ARrK6t9OIfHYPfzd++nn36WPn0HyaCBfY1n0BHMzE+AnIpd5nt0bPzSEcycPY7+PehwWhvJnnc493e/dQg4BHImArt//12GDh0pnTu1N+U3qIM5UqOxWtx8o8lHnJk2VyZPHKfE7uR0OZiQKgxqH6sn0Z+D2UpzJkeOGi3xI+OMlzFt1hzZu/fPdOI/GYXIEr6aOD5JLlHRH9RtiWTbruSvQIH8Jv2pe7fO6kn9Q0aMHK0EsU5QDyY5mORTpkyZYISJyMGMGzZI80fzS4+YfmZAZqdNk9KlSwcI5mbNp8RL6r+/l2BaQtpQz5x4ciHp47SW6JiEEVK+/Ok5c6Bdq3ItAo5gRjF0WKPWrn1T7rl3qVSoUF4+UfWu7rpREfuOKhgHp7mad8nmgbXqlVdfU1WzfEE9mHyXuPtHHn3CbDI1Lzhfmt90gyy7/yF5/fU3TMjCG/qsDzWs43rdpGIH9VMFsZPk+++3y7TUNDlB/zmgeViEuA4bFisFdOMJdj8S3u2FstnChYtNUjiJ31WrVjFWsKTkaSZ0pLomwfPMrVu/lE4d20rHDu2MKhuhGc88+5xJZC+r9/v6m28ldmA/Oe+86rJj505joUOpbbta50qXKqV5AQNNW8Nh5YcdzO5bskyT7beYUD1+S3sJkS2rym28LAgtaaH5BA8/8ph5oaCsNmfuQoMd3ted2pY09W6sWPFMwPMJXilTZ0hhHQ/yYdn8CxUsKA3U+1G/QT2ZpuGG3B9rJ3/jZcUm7r2sIt26N9+WU9Q6Si7H+MTRGlJyutncQ2GHUh39WKi1uahB9cknm01yPc/4+eefD+kThD9u6CDZoMp3oeaYH7fffttlcn13/PKLycvbvft3o2hXQ8UDPv/8C0lOmW4U9Lj4bNCAvvrirGAwevChR6XCmWdI9WrnymuvrTEYtLiludSuVVOe1vF++613pFbtmpKgubl58+Y14d6vrn5dX7bN5Zdfdsj69Rv0pf679OzZTRXu/hDyTrZs+Tzd3ME79dDDj8nKlc+aMXtXw7+Z23fcfqt88OFHJoSomNYta3hZfc2feUU+eP/DwDODiQ7YHMQTTzxRLtXxe06fiQeuefMbzVosXryYyYnB+92ndw8Vcvjc4FlGX8SII5ytggp2PmMAqnpuVVmvoUytW9+ua+JGee31NSbHkftXU1wIaYrp2UU++uhTo/53912tzDiiXoiFumePrpors1VeevlV2a5zDREI+scVauwLFSoYaAMeRA4yYNm5Uztd603NPGbOgi3r97PPtko/VQOso/ixz/iNUKHGubJGKdi+8pyzKlU0+J9R4QzTvtoqUvHE8hVGmdCG5IebT/65F2ovItTK7pULFt6rqoVVhLVz0403yGWXNZClKl5h9yDauG/fPnlU90FCvNq3v9uEgYFHC51nXTp3kJ903U6dNsMoNpYtW0bHc5OMUDEPiqt797xzq1Y183Dpsgfk9tta6Lh1M2tz3vx71Fvxq8TG9g+ZDxXFa8B91SHgEMghCLAnz9UzAO9w3u919EzQpvWd5tyFouqrr75u1FJLly5l9pL/yN9k0Y1U9++C+h7eIQMH9AmI/PTv10cee/wJefzxJ80+iSeUs5xXXTYjggk07LMzVan1tHLljIewR7dOUkDPHRMmJJmzEaR327ZtcrUSyWAhsqjIPvDgw+bdxcUZs8UtN+mZ72C6qCk+s/mVtDfY/du0vsMIBj2j57eOeq6rUqWyJOuZr2TJEvLdd9uMc4P3jvNg5pBJfQw1wxHMKAaTzWzAwKEyJWmCURDjgDpDE6zJsWSDix0ywuRacoiHXLCoOaCGysHEetS9Z1/dfDqn82By8EcYiAMUB/++/WNN4jr/nTRluvy681dDqPb+uVdiYvrrJnWl2TyD3c/fPb93x3rhNm56T9JmTjWKZvc/8PD/ckdT9ZBd1RCHtFnz9BCaYqxc5G2tW/e2pE5PNgdFlMjGjB5p5LRTlLD1083xm2+/DYkVB07vxe9QeduxY6eMGxtvQvUgEuRa2RzM/ycNPU2bINTnnVdDRo8Zb25lw3u9/auhstxsvgULFjAy4ZDxAYOGmQ29V0x3maTqaUWKFFZC1sdstIxX/369DxE6QpEubniCTEuZrASlksxfcI9cWLuW2PuHwo4XW0zv/tL6ztvN+BLKR5/mz5tpwpOD9amAtnWgtjHYHPPjxtjxsuSlSf+xXmIVraAvGl4q/foPNmSN+cgF2dyk4lOMGyp2YPPRx5+YfnHQf/bZF2Tw0BEyWA/i/B7C2av3ADU0tDWhi3Z+QYQ54PMSRwlvjQoqIEpVo0a1Q+YOcxliOlPnDkQWqzH37Nqlo9x5R0tDliAXkyeNU5n1esZo431msOXJb7xrBEEHxhWjCOuAlzIEE8IW07O7kuFfpHffgWbMEH344osvdE0NNqJW9S6payzMEJVZahGGHHH/FSufMcT6Nw1fv6jOhcawwz2760GBfJo//thjnrl7926DX9myZQ2+jGnazBRjAAo39k+teFpmz1lg1lQlJX6suZVPP2vU/FhD/6qlm7XA4YbPFi5abPYR5oCXYDL2RCSEGudv1BjEnGNts2cxxklTpgW9VyElzKHmE3L3eTQsy14Yt8LtReAwZNhIk1MJxuxjWMpnzZwmv/32W7rwd38kwLe6d7Av2jlCHydNnmos7hhLvHumf88j3YBxOV2NVKx5csshp4TF0X93OQQcAg6B3IqA1emoVLGiOVNgcHSXQyCnIuAIZoQjY+sOQazS0qZKqZIlDWFAiGa8HqLKlTtVunSLMUTQqnllFCIbimB6BTz83+EwxgVpgtigKoYXkgPg4RDMjEjawYMHDInEs8OBPHH8JFk4H6XXjXKvenSxAiKjzcVBFWWzUFjdeOP16VC37Ua0AyLD5SfCwcIeg4Woer+Ht4pDft2L6vxXA0uxg1TlVa8snsLkKamydt2bGnoSK/XVswhBw7ro37QhmF269jIHXAgM8uOQK7xD/hxM7/OxplK7Cjy49yOPPm5qbPlJs/3vjOaYHzc8Vz169pF2WgPM4maB5UAfo0QOAmPno/dvNlQm1LhDIlGY8+IXyXz19h9DAPOTixpfhVVGHg+T9294l7zz3f/MYMvT78Gz90TYIVkNM1s2fxaWwLB2sCoja8/44PV+WT2Q1hAULEw9lGHGi593vVeqVDHk2EPEEdbap3XQLC62n3hHu+uYMs/smPr/5m3fBzo3w40zRhtvHjj9YJ9i7eJR9t6L74aaT8HGIdRe1K9vjBErW/fmekO2qSfnvTLC0mCq6xSDEPgwVqmps9Xw0c8YocIRTH6L8QHDHiFkGGxmzJgjgwf3l6JqVHGXQ8Ah4BDIrQhgQBsVP066qaETg627HAI5GQFHMCMcHUtOOAyj2AVpsFcjTRin2O6ohHHpRGmyg2DiScGj8ZcqLl56aT2Zo14Qwi6zi2BakkYeQqMrGxpixWWVxzikE6L5yCOPm7/37dNTbrm5uVE2C4WVf2O0B07yAGwualYQzFoa6om3FSKeNClRPSe7pP/AIdKje2cTrgeWeHNe1VBmamUNHTzAkGQ/wbRhhjO0dAoiI9SPiouLNUn3GRFMQv0e03Cbc86pbMJ0RmjtqlAEM6M5Fgludk4y9/zz0YtzUzVKhGt7VhBMO3fOKF8+4GG2ffz2u+9MWOa9i5ceNsH033MrxaM9AlF+QwQh0AglrFJJe8JsqY1GqHpWE8xQYx8MFztuwdaCJfbWkOQlhczdcONcQ8PY8QgTls2cn6OiY4Qm4zHGSOa9l8XNuw7DbY+h9iJygJhbdoz95ZYyIpgnnljIeFoTNDoBb/9vauhAwAKPt9/IEczoQfF08pQg6ERcEIpGvTh3OQQcAg6B3IwAxu4FC+4171NCXN3lEMjJCDiCGeHo2MRt8u+CWeVfePGl/0Ib1YMCAeHKaoIJ+YkbMdrkOZLrRY5WRh4mf/ciOdx5v3OO5mkO0n5BqP3eFhLWv/jiK3OIA5958xdqfuQTMnvWNHnqqWdMrmIwrPxtsh5CQhrx3HBlBcGEJJFcn6xhxbSRDbmh5oBVqlTReBS/0nqbhJqQ8wbR3KyeLxsm6W0jym/kIJYoUULzaldLQkKi5orhNWwVlqTZcD5C9VCty6hPGc0xP27Ws8VB2uLGmJDTBrk53jyYeCbxsn/00SdhCSZedzyIhPWSR+xfp1nhwTRiCxrmGWzsrWfXelytZw2PHeupZ69+WebBJOdxueZZrnvzLZPrSXg4ochEInB5+8o8x3sabD7Z79s5aMV1gu1FvXv1MHmU5F161xPzEsPUJjX4hDMAQDCR4O+pJLGxhv///fc/JqfyjDPKR0Qw7TraqqHQ1KDroHmdkdQhjvBV4L7mEHAIOAQcAg4Bh0AGCDiCGcUUwaoeNyJeQ2JHS9Om1xhShQfmqkZXmpDV3poLVaXK2TJarUsFChQ0OVne0Dv/o6z1nQMd4iHBBDy8FvqrGzcyZO/UU8uagytJ7Vjqr77qynQeTO/9QhHM6dOSDOnJKMyUME9yDhcvXmby6GprTh+CPHPnLZB2be/SRPRHNLetpskPJWRzaNwoxSfeCAWFwop8P+9F2Af5qxywyT1E3AUvLXmZobx9/N57kOR3JdUjQ7sQ/uF3NWueb9TcyJcbqKJECBEh+U3+IeGJjA9ekSpaE4pwZwR/yE/0CiNZsvvG2nUmn+/vv/cbclJH8/IQSgrnBSQ8j9BacvlQk7M5juH6FG6OhcMNDy3zgn68qQf722+7VXNgh2SYg0n/guWvZoUHk3tEkoOZmRBZhLAgL/SZvM6+uvZ6q6gPXrqMjCivr3lDlQLHytzZqWaOML8J+85KDyZhnaHGnjW1cNF95rnJSePlMl07iCZNT52lxLK9TJ2elmU5mD/8+KPmaMZqvukwqVXzvxxEjEWQOD/BZG3YdeifT+Qse0UgUHAMtxeRtz1UczApBN7y1ps14uIvmaLCRXcoUURsCoIZbg8iaoDcSYTFED+DtPL8UB5M/55HXnDvPgPkxmbXm72SsgBEfWBsQvBn7JiRJhzeXQ4Bh4BDwCHgEHAIZD0CjmBGgalVxLzn3iVSvFgxo0zauWO7QI7bBlUOG69CFjs1pAvFR9QZEe64rWULE6LmJy6Qu2T1nK18+jnjWbvwwpry+BMrjBplmzZ3KClpIg8o0SJ3r7YKlPRSVURUWyerOA3Km8ZDp99FxXLUyGFGTdV7P1Q0EXzxXvw+Xj1wmza9r8T0CvXgnSn3K0nkoi8IYZCztUoVPRsroe3Tu6dR4IS4rVj5nJK/UlJCn83f8f4YL4XmsKFa+q0K5VzV6HKjxknOJuqhwbAKlpgOOZ0wKVk+1Rw0ctQIIySPijagJomqm21Ts+ubGvU1LoSXyOnjANugfj0jAJSqoawNGlxi2vitipyM0v7u0DBIe+EJmTwxUVVqv5KHNF+rdu0LVG10q4rx3BZQBPZi9uNPP0lS0jTJo8JNqMpxoR76igoRLVDxlVDYr/vlOQAAIABJREFUde3SSUnl82b8qis+qLM+9/yLRkjpLjUoLLv/wUP6FG6OBcONMMWp02eqx/JdOVWFpiAveDNRU7XqoghQQd6tiuyZqhyL1y5c2zupgjCKqsuWPSTlVDDljttbGDVT71wktJQcSjtfL294mSrmLk43dxBbYR689NKrcv751eXttzcEVGRRpPX+vuWttyjReyLwzK5dOgSiAbzjgdcNxWFEnmopQURp2SrhEZZJWLSdKwhoMde9fb3yysuN8jGKyTUvOM+oxbLOyHE9V+fP0qUPmj6hBnunzgmujO5ZQT1liBlt3LjJrHeUDB97fHnQsSfnt2jRomb8UY1mL8HDTl4N6wiFaVRkDxz4x6gNelVkX9SwXi9m7dq2US/9j8ZY4h9nDBKIECGQg6iQvSBq7TVvFzXBRfcsCYwf99q1a3fI+eTfKmlLqL0IYSSUp2lrHhWiKK1Go04qFoX3dKcSvHB7EGNJGDOGAq9AEbigSuudg4xdsD3Piv20VNVpjDv2Yu58+eVXh0RjRPEacF91CDgEHAIOAYeAQyADBBzBdFPkmEWAML6JSsbP00M75U1Q9v1KS58MV6XV+vUuUa9I92O278dyxw6nVuyxjEuwvuHRJsoCLx4KuXjxIGhECMxWVVpCSI/FC+EnSHrXrh0DIkNEPEyYmGyMaHi63eUQcAg4BBwCDgGHQPYg4Ahm9uDq7poDELB5XHixrBeD0L4Rmsd6gyrCNrn2P9Vbd+UuBBzBjHy8CMOFZFL2qJh6SrkoAUTocpIK/di/RX7HnP1NCPTmLVtkj9bMfFvzkG1oLa0mlBrBrYFaJ9aFx+bscXStcwg4BBwCDoHcjYAjmLl7/FzrwyBgi71Tb/B09d7wv+3bt8v1GmKLeqi3rp8DMncggJiWDRG9VXP7yL3zh57njp4cmVainDxXVZ43vfe+XFz3IiMART5iu7attQB5qSPTiCP4lC2ffW5UcxE0StQ6ouRz2wvhJa2w7gqKH8HxcI9yCDgEHAIOgeMTAUcwj89xd712CDgEHAIOAYeAQ8AhkCsRoGZy/wFDpLKK9BUufJJs2LBRzta88/59exkNAnQGXtEyTqjfWwFFjExNmlxjSn1QuxvNhkgvW6O5e9dOAd2NSH7L72IHD4/6eZHc233HIZCTEXAEMyePjmubQ8Ah4BBwCDgEHAIOAYdAOgT8xI2IJXLLP1fRQ4TUEAqzF6XQEDQbM3qEHFCF6iNJ+BzBdBP3eEXAEczjdeRdvx0CDgGHgEPAIeAQcAjkQgSCETeU0ylvhtfSGx6PIvV9S+43f9+//29HMHPheLsm5z4EHMHMfWPmWuwQcAg4BBwCDgGHgEPguEUgGMHkb8NHJMiggX3lrLMqBbBxBPO4nSau40cRAUcwjyL47tEOAYeAQ8Ah4BBwCDgEHALRIRCKYNrwV0oV4bW84/Zb5dnnXpQPP/pYGmv97EaNrpCpWsKIHEzqUuPpRCzO3i9G640/+NAj8utvv0np0qVk86dbTN1gam+PHjNebri+ialBPnfeItm27Xv54YcfteZ2D6lbt448/8JL+r8XpYjWL/6aGtwjhkrJkiWPqMc0OhTdtx0C2YeAI5jZh627s0PAIeAQcAg4BBwCDgGHQBYjECnBJCz2k082Bw2RDUcwq1atIm3vbiMffviRTJueJuMTR8v01DRDME9WAkl94XHj4mXTxvfk6Weely5dOspErbM7YsQQObPCGUKJKNrYuVN7GTJ0pBP5yeLxd7fL+Qg4gpnzxyhdC3fu/FXLNCySV1e/Lt10Q7vllpuyvAcvrnpZli57UA4ePCip05KlRIniIZ/x559/yj33LpHn1EKIZbB/v15Z3p7suiElHNJmzZUvv/zaPIKXxallT8mux2XLfalpuESttP8cOJDhWEXTANT2Hn1suVHiq1SposSPipMTTywUzS2O2He//vobSZ0xWza8u0mSJyca67K7cj4CuWmO5Xw0XQsdAscXAtlNMCGSl19+mXzxxZcyfsJ/xHH27PmGYPJOHBQbJ507t5err7oyaMkz3p2fbt6iBLODDIsb5Qjm8TU9XW8VAUcwc+E0YMPr3rOv9OjWOWKCuXbtmzIwdpgkjkuQq5QIhrtQY0uZmmoO7Gkzph5CMP9RFbbUGbPkLS3gPjVlkhQsVFBiYvrLJZfUDUowqU3Xt1+stLrzNrUItj7k0dG0LSuHi2LzG9X62KVzB1Wfe0h6dO+SThggK5+VnfeaOm2mrH9nQ9CxOpznYjwYFT9WX555JSF+uHz73Xdhx/FwnnW4v31T52KXrjFyz8I5WUIwM5qzodpLWNYDDz4qDz/ymPyx5w9p1uw6uVPnfSWty3g0rsz240i11T/HcqoR40jh4Z7jEHAIRIZAMIK5Y+dOfWeNk6GDB8iPP/4U8FpmxoMZjmBCPL//frvMUsJJiGxCwnA5RUNtn1j+lKxd+5aUL3+6CZE9/bRyjmBGNpzuW8cgAo5g5sJBzQzB5KC5cOFi6dSpnZxTpXKGvQ5HWiCgTz71tJED76Y1ofBExPTuL3UvqhOUYP6gG/2s2fPkOq0/Vb/+JbJ3715ZfN8yad3qdilWrJhE27YMGx/BF/7++29JHJ8kHHAhT0frYIuVk9pdF5x/XgStDv6V7COYf0nC6ETzUDDatXt3unHMdIOz4If+OYSIQ4dO3bOMYPrnbDRN/vPP/3CDkAcz0IS7l79f0Tw32HeD9SMr5tzhtsv+3mJl59jRWodZ1R93H4eAQ+DIIBBKRXaahrEmaMTNV199nW0Es27dizTC64CcdNJJptbmw488Li00mozor/iRcRpCW9hE/zgP5pGZC+4pORMBRzBz5riEbVVmCGa03YyGtNgCxKEIpv/Za95YJ3PmLJAZqVPCht9G2+Zovp8TDrY//fSz9Ok7yCjeHU5YZzRjldswCtVe/xzKaoIZDU7+7x4OwczutZFVc+5w8PH+Niesw6zqi7uPQ8AhcOQQCFUH8zcV5+nWtbNs2vRehgRzzRtrZbcaTgf07yOfb/1Chmqu5IjhQ43ITzgP5l/79gl79Yi4wfLNN98JpPbKKxrqM9+XkRpKmzdvPklOmS7/apqRC5E9cnPCPSlnIeAIZoTjgadrtpKiF158ySRtf6YewfXrN5gwjKFDBppQuF27dquy2EKjLFZc8xa//PIrGRI7QE7TMAmbN3lri+byyy87zG9///136amKZYTVPf/CKtmy5XPp1LGtdOzQTvLly2tCMKZOn2msZN9onlmdOheaZ3///fcmRLZDu7uFkBCeefttLQT1sz179uizSC7/VWJj+0vFMyuop/ELmZw8VZ/5jsyfmyYn5DlBZs6cI8WKF5eGl9VXq9sr8sH7H0qt2jWN5Q9VNUjL66+/Yfr1hobXfvjhx3L9dddK7KB+8tJLr8rCe+7Tdp1oPDRceDArnHGGnHJKGXn77XfkO8UA5bVrr7lacZunuL1sNuOiRYuY5Pht2jc28LKnlJXX1rwRaBtEi/ayOfNdrt27f5dBA/rK6aeXy3AMTjjhhMCI7t+/Xx56+DFZufJZufDCWvKuhvzSHyyNJPcvWfqg+W6jKxvKTTc1M2GM3hxXlOUIrXl34yY5sVAhk0NxxhnlNW9znv79U2nR4mYTCkmbu+i48HfGFAw++2yr9NN81Dr63AMHDpoX1ro33zZhNKjZMe4vKe5PPrVSmuuzERSoX+9imafCACfoPwc0p5I5N0wLRpc//TQzF1JU+a6wWkaZc3hgCxUsKA3UI/zTz78EQmTpf7A5eOqpZU1YM+PYtm0bgZBteHej/IMnd1yCXHzxRYJnmpDhBQvvlQoqUvDtd9vM93hxxvTsqtjPD4xjhTPPyHAO2YHgvqjrET5UQfFjHG668XpZ+cxzZs2MGjnM4LR69RpJnTlbc3kvl4+0ncVLlAg6P99//4N0c6hWzQuMJxwPJmp+eMQ3bNgoZUqXVmGGBDn77LPUy35Annn2OSPGUFbHh/Cl2IH9pEaNaoe0rWOHu83hwc5Z8py/VGs4yoNlNUcXqzS4sxa9xbxtfzMimIwlBxL/OG/+dPMh/WLNM57MS9Z2aZ0/vWO6m7VJiPdZZ1U0ghNPrXhG5s5OlVq1LgjMf8jk1GkzAv1gfRPF4J1zrIWCBQvJa6+vkXGJk4R5MiZhpFRWr/pnGqGwXw9SVatWNXuO3VeYP489vjzoPM0Ip3BzDC95wYIF5PnnV8l9S++X82pUN1ES551X3RwY8QqQNz1H8djxyy8m75i9oVPHdmbPWXzfUlVtHGbSBt7Q8Zuhe1yevHmi9iJH+EpwX3MIOASOIgLWsH1WpUrmnbtVCSL7OSkJRYsUMe8uW/syVIhs4cInmX0vT968UqTIyfLrzt/MOSojgllD96QpKanyt54x/vxrnzS5trF5hyZPmWbuUaZMKYGEnlKmjCOYR3GOuEcfXQQcwYwCf+s55DA8PG6IFFLSARFiI0ubmSIvv7zaHI6Sk8YLGxf5a4ULn6zfjZVvv/3OkELICEQrX758ZmPjIIuQDhvj/Q88bIjonFmpSkpPldghI+SiOrVNjiBkld937NBWLlY5bJuDedVVV8iAQcNMrP+I4UNMvhyHymsaX5XusOn38EAgH330CZk8aZw0aFBPPtHDba/eA8z9IVZ8zgE2JXmCXHppfXnttTXSt3+sTJ+aZBLfvV4zSzALFiig90s00t6Eh4xNnCgTJ4yVKpXPTpcz6ve4edsGscGrx2EYUskFxii1pU5PNods+h5qDMqe8v8iPbQfPGfOSJHq1c6Vj5UU0seuKo4EqfOGf3pD8+w416x5vozWQy9XvIY88pKanTbNELz/yExPqVatqhzUg+7jy1cYa+W4sfHmIMxYLly0WMdyunnRxA1PkGkpk5XsVDLqchfWrmXua8M6a2t/k6ZM15fTryYcde+fe01e69VXX6nj0cq0lcM3YwzxZMzPrXqOhiT31oP07ADBhDiHmoPvvfeBeR7979a1o+zbt19GjBxtiCVKe1hwwX7s6JFmjHcrWR4Wp/0pXNi0afv27YeMY7g5ZJcWxoaeMf0kTslyPc3TffbZF+Svv/4y6ydBZd8tMQLfx5940hgxIOsZzU9v3qmdQ501BDymZ3c14vwivfsONDjHDuovL738irlnms4F8mMg2+vWva0W60FmnfrbxtjbNYZRgnDqIkUKG0v3d0q8lyx9wGAfLKQzHMHEcBBqnFnn3rXBHkLRcELQGfc9mtPJ+Ji2deui+8dEY+iK0/0EAnh5w8ukePFi6XY0f7RDKE8vBDxJjVAfffSJWWfMNcb+KzVszdI5z/4CZoRyv6XGsWDzFINSRji9p8aBcHMMo0f/AYNlStIEMwfJb2IcL9aQNPo8afIUY1xhPhpcdP6yZzS/6Qbp2at/urz07PLsR/HKcF91CDgEHAIOAYfAcYmAI5hRDHuw0FSI1Oy5CwyRwLuF1wyPI/H/w/Xwc0b58kEP5zw2HNHi8y7dYmS2kk0O5XgqIRxnKUFpe1cr6aOiOVbkByKF6ivkp4AeDGfMmCODB/c3Vjx7BSOY3gO6P8zV3zZ/34MRTG+I7I8//SQxvQYYL0SrO1vqIXFQoL3h+k0OWoySQIgAB0wuyK39G+TAL3DkHQNbXBmvMAdkLshTYSVJ3r/hNUtKnmY+9+dgBhtn24YpSrhLqmfNm+8HMeres48xBEDOubx/u+CC81SAppc0u6Gp+U6xYkWNgcESPitMAzHh4nC/UcN7aP91Ta81nmBvjqslMHnVyx2v/UBowI4l5DbUHPxIPaf+PEU7FjNTU5Q03S+vr1lnjCUQdX/4YjCCGW4O+QnmGTp2g5Q8nlbuVM1f+dd4eyEbGEnAZdn9DxlLNF5v/xzJaH7657e37UMGDzTEhJyZMUqeTzzxRKOQmzh+ks6NsSav1N82b18twVy77k1DRPE0Q25Y516Pue1vRh7MUOOMArO330QhMNcxCLS89WZjWIAMk1eZpIYcvhts/nq3tEgJJr8hOmPkqLEyf95MY1QYN36y2ceI0LhUjVB40LuqYaJokaJB52mvmG6GYIbCCUMGJDXUHCM0bWbaf2rAdg5a4svfYjWUHELZTteDXWe2r8HWrCOYUbzc3FcdAg4Bh4BDwCGQhQg4ghkFmBkRTArqPvTwo+qt3GYOzcvVq8VhNpj3h8eGI1p4PEcljDOetnLlygZaWVHDOKtUriy9+gwIEDa+20M9RBy6IGDbtm3T4sIt0/XsSBNMSwgg2O00pK6feiUsIY6k3141UNv2MQkj/vPe+BR0gxFM7/MtgfQe/JMnTzA1rSIlmN42YEjwEjXvZ7ZsjJ0rEMTevXqY8MwZWkoDcgCBilOv9pdffJXuPoRO4vn8S0NuLr20nslTradkht9zMId0QiwIE+w/cIiq3nbWUNMb0s0jCE+oORiOYFo8vMI0WUUwIRYoBRNSRNgl4cqMCeHbeHPx/E+YMEYeUkMJHnRIZlYSzL59YmTQ4GEqLvWnCYeG3HORJ3ODkn7Cz/1twxvtnWeMTZKGP72qgg7FihU3KoVNmjTOFMEMNc5+gknIF/PsCg1RrnbuOYH1TITANY0bG9KclQTTepo7KIGz12oNxS2u4cd33tFSVj79rPTt01N+1pDsYPOU9ofDKRjxDmYI8IsjMReefe4F6aWhaxjt2Af85ZkyIpiMG/upvbJKbTiK14f7qkPAIeAQcAg4BI4bBBzBjGKowxFMPEDkNhFShscsf7786UIw/d6fjAjmTvVeDNQwSK8nzzbV3w6riLr1iy/Mob1D+7s1N6vSUSWY1oNZv15dubn5jYYAR0Iwc7oHc/68NMmn+RrReDAbX91IyUxeFTQqoYpzq1XSPFHat79LateqGbhP9ernStyI0VK6VCnjMcK75/Vabt/+g+Z3TDcGhJIlyU1sYGpxQSgtGZs+NVlz+JaEnIPhCCbhu3hCyTclJJK8z6wimBBi+nO63hMRBA76F2luIaHjhGYb766GoZIzSeiut09WhfVwPJgDNHd2pBITQnKtN9sujlBt83rdaRvrulLFipoLudMQzc2bPwvg5N9CQnkwv9G8z1dXv6YYvx9ynL3EGqIFNr17dT/EYxepOE40HkzvPfGyk2u5Zs1aQyZt7bfLNFw+1DzFgxkOJ7tPhZpjGXkw+/WNkeEjEgwWeLy5qNW7T0PQWR9+w5PzYEbxcnNfdQg4BBwCDgGHQBYi4AhmFGCGI5gzNG+J+nccCslb5CJPDsKQGQ8mYiKQMg7iQ9RbUkhrTZKv+Yt6D4J58fist3o1b2x2vcnXKqD5kN7rSHgwK6uYin02IaUjNZyPXCoIkffwZwWEIDKIimQmB9NbAzSYB5O+H24OJgfZuzUcGZEe8kDJdyNn1e95hBRz6A6Vg4kQyRtr15ncwL//3m/CHBFvAS+I6vRpSSY3d5DOF/AAQ/I8GX+KONvQwz/+2CMDVZiGXNc8KtRUREOg8+TJEyCYliSGmoPhCCZE7m0VgRo6bKSM1FBFPES0gfw3RBRC5WBGEiLLuiGEG7VcPPrUWCVElhzG/fs1P1WxW7furXQiNZF4MBG6CTaHwNJLluJVuGrpsgdk8eJlJh+XfFfyGefOW6ACRper8M9zh7SNyAEbJdBUvdCMP1488ompuTlNvWrk4ELomSc2nJt5F4pgknv6uRqBENQKNs7Wg2n7RX4ne0heHWNym8mv/PTTLbL6tddNXu6Ysf/tM4zNp0rUhw2PN3MHEhjKGGXXGnMuWD1cxmnS5BS5VQWsMADY3G+8vqQBIDIUap5217q8wXAipxOvNBdiZuHmWLgcTLzb9JFQYTz5YMhYvKniWTfffJOGWw/U9XKFWWeEFw8eMlz2acpCtKViongluK86BBwCDgGHgEPAIRAEAUcwI5wWKDKirvnIo4/rAbWWCdfimjlrripvbpLbWrZQsZxLJDV1tuxXEYoL9RCL4A4eqy6dO8rXX3+teV9PBH77y44dRpVxu4betWlzhxHoWHjPYlmlyqKNGzcyYZEoRyYlTTX1B0uoKi1eq2Y3XG8Oy952EHK4a9cucxhtqQfD61Tt1Xuh7EiIpb13nQtry/InVwae3fLWW0zbli17SMqpmMclqob2lqoy2rZdd10TeUC9GPaZCG6seumVwOc2TBMxG3K3aCtKnp30QFhZD+SI3Xjb+6/8a+TAIRtNm15jvosyLf3m0H5ABUc4qEKyOUxaFVlUZTMaA5Q97WHWqshy7/PPr65KkxsCKrJPP/2cLNB2cd1+260mT5Q8TS5rSCCk8hptE/9Pm/tpqCUHVi+Wza5vqkI8jYT5QY7agQP/GFVPr4rsTz//rOM4zShaFta8PS7CNg9oTmC8ejPx6l17zVXaxvNkls4n1H0hSeBPSCn5oqh5jtLv7tB5Yy9CdW9reYtRRrVjxVyYPHnqIXOwbdu75IMPPkiHM4TZOwdbqfreClXcnTt3oZRRQlBHBaZQ8cQ7dLvO7x9+/NGohzL//XPAP4e6dulgQoG5kIFHgRkPHm3Guz1QBZzwknJBvB7V+2KYQQ2WXEBvu4Ldu1SpkiHnEMYHMLXj21lVRq/RtizS9bVi5XNG4a+EYsxcq1Ch/CFta6dYPaOk087Z7qpgSpsJ4a1d+wKdr1ultWJFDmacEp4+OpY3qpeTizxfDE2oC/+s4473mrB2lKNRekXg62RVK5ysJC7YOOfPny/QL4jrBRdcICnTUs04sB6qnVtVQ6O7yCuvrA707+bmzUwNWsJHub8lu8H2rDMrVkg359hnWK/2ev+DD43XFDVp9hFrPMGoYUPNqfUWrP1xwwYbYufHifbYXFXWJIafYHOMcWqufSFk+v4HHtK+ny8ff/xJOhVZq6y9fv27cqriwRzFm8maQ/kRw0SlShWNYQZv8zO6NthfCdO36zvCLd99zSHgEHAIOAQcAg6BTCLgCGYmgctpP+Nga0U4vEqqOa2duaE9R6LOaDQ4cMifqITkvOrVTGmUvEpUrYhU/XqXmBDK3Hzh7f5G84j9wi25uU9Huu0QQ0KcE8fFSynNBXeXQ8Ah4BBwCDgEHAIOgaOFgCOYRwv5LHougjCbt2yRPb/v0RDHDcbzSQ1Nd2UegZxGMK34Cp45652mhMgIDS1FpIYaXLnxwqNJuZJHtFwOnthzzqmSG7tx1NuM0ipedcoNoTjtLoeAQ8Ah4BBwCDgEHAJHEwFHMI8m+lnwbMJLqe1IGF6i1mAsozlS7so8Av6wwjatbjchsEfzsiqshJkilMP/EI26XsNzKR9BHmZuuywpojRJ/KhhJnc4WMmP3Navo9Fe5gehpwULFjwaj3fPdAg4BBwCDgGHgEPAIZAOAUcw3YRwCDgEHAIOAYeAQ8Ah4BDIVQh8/vkXRgejpOaRE+lTV7ULOrRvGzKKC5Gz+5bcb9TEyfMngiZ2UP+Ior6seBuK2l5Rt4wAQwE9dvBw1R3oY8TYXtGSSX4183D3QMTw081bpHOnDtK3/yDp3rVTVM/PqH3cP1ibiOQaPyFZEhPjTV1sdzkEokXAEcxoEXPfdwg4BBwCDgGHgEPAIeAQOGoIQPgSx0+W61Qo8FJVzv5d04RGqNDZrS2ahyRgXoIZrehXVhDMatWqRo2XJZiREuGoHxDiB45gZhWSx+99HME8fsfe9dwh4BBwCDgEHAIOAYdArkPA6xm0xG3RPfcZhXDKbAW7HMGMfJgdwYwcK/fN4Ag4gulmhkPAIeAQcAg4BBwCDgGHQK5BwJZQaqIlqPyl2UJ1whHMyIfXEczIsXLfdATTzQGHgEPAIeAQcAg4BBwCDoFjAIEN726U4aqm3r7dXUK9ZKugj4gcdXHfe/8DIx63f99+Ga41gr/++ptADuYLL7xkchupSb34vqXy0cefGrG0i7S27h9/7NU6xydKN813REQNle6iRYuZHEpyMKlTPXfeItmmeZ8//PCj1lTuIXXr1pHn9Z7Pv/CiFNG6vF+rSvqoEUOlpJaNsjmYlJOzOaAb3t0kS5c+IEWKFJGD/x6UG65ramoEp0yZoM8qKpDhpSqCd4ne9yttd6+YHjIucaJ5fq1aF8j0GbNl12+75EetT3377S21RnrTgFBeqP7//MsvMnPmHCl8cmFTZz1u6CCtXfxboE0//fyLTE/VvmqtZtr/t9Z0n5oyyeVgHgNr5Wh0wXkwjwbq2fjMf/75Rx59bLkQt1+pUkVV6IyTE08sFPKJFICfPXeBvPHGOunWpWPI0JJsbPIxd+toMI12vI45sI7TDnHQSdUDAoeM5MmJ5sDivb7VuqAz0+bKW2+/E/TzjGD78MOPZeE9i+Xrr76Rq666Ug9KHSV//vwZ/eyIf+7m/xGH3D3QIXBMIcBeOmbcRDm5cGFDIk85pYxQFxgCOCZhuCFw4xInSXWtI1357LMOIZiNVSV+iRK9cVpD+M8//5Thw0dLkyaNZc2atTI+MUEOHDwoI0eOkTuUxD351EpD8E5WAnnv4qXmN5s2vidPP/O8dNHz08SJyVo+bIicWeEMmb/gHkPeOndqL0OGjjQiP5ZgDh0yQEaPnSi9Y7rLuedWlaTkqXJauXKy+vU1EjuwnxDyy+9POCGPFC9WTD77XKsFeAjmrl27lTx/KEOHDJTPtJLAlJRUSdL3SAkVO+IK1v8qVSrLJ0qQ6e9Vja6QpcselJ+VUDa8rIHBZMzoEeadVK/exXKteoWpTz0jbY7MnJHiCOYxtWKOXGccwTxyWB+xJ7FJjoofq+Ur8kpC/PCwBJNGocTWo2cf6dmja5YSzHf18Lxk2QOyatUrcuON18sI3fxPOukks8liqXvs8SfNf7e+8zZTz/G119+Q5U+ulKpaD/HDjz6W9977QNJ0c/Mevvnd7DnzZc6sVLMJc1FahM3yMSXWWOZuv+1WqV37Alm06D5zz8aNG5kXy549f8im996X8lrmo0OHtlIGHhToAAAgAElEQVRNN/ZIS2MQjhM/OlH2ad3RxHEJ+tI6Oex4ZoQp5WX69ouVVtp3akCGG69on33EJpp7UFQI2NIsb7213liFv1ES2aVrjNyzcM4hBJMbY8Hu0Kl7yM9DPdyGjl3R8FIpWqyofPHFV6qseHdESolRdSiLvhztfhXJY9eufVMGxg4za5XDlLscAg6BYxcBPI+cAV5c9bJMn5pkSKb3mjptpinhdm7Vcw4hmFUqVzYEziui8+NPP8mwuHj18MUaL96MmbNlmP77TCVcEMxKlSrKoNg46dy5vVx91ZVBS4V51V+HxY1KRzC7dukg06bPSqfQyvsBogkRRLhoVPw4ue22FrL9++3G0+olmBgm6c9dbe6MaFDpf+HCJ8nbb28w7fCKDdmwYUt6+6lHl89diGxE0LovhUHAEcwcPD3e1IPorl27pMm1jaNqpVU740ehCCab39mVz5ILzj/PbCTde/aVHt06R00wOcwuvm+ZtNZ6kcXU0ua/7CGZ0JVRI+Pk5ubNAqQOTytXy1tvljXqQZ2cNNUQyjPOKB9QhLv7rlaBw7c9OL/00isyZPCAdJsrlsKY3v3ljPLlA32mj6MSxqU7oP+lBDFNZc0fV3I7ZcrEiAvT2xcY7WVTL1CgQNgxyQjTH378SWbNnifXNblGw11qSoKS11DjFezZmZ0bUU0k9+UsRYBQqyefeloNOltN6NVmPTSEI5CZJZjI9feM6ScdNGwslNhFlnYsEzfDcr78yRXS9u7WcvDgv2HnfyZuLxhwFi5cLJ06tZNz9MDmLoeAQ+DYRsCbk9lQjWsQzk8++dTUCH9XQ2mb6Ls2UoJpyR7f52JPbd/u7kCIKmVKvlfiN2v2fBMim6Ce0lOU8D2x/ClZu/YtKV/+dBNievpp5Ux5kUgIJs/Ba4g3tO3drUwZlZEaYvu6GsmjJZgY0/39B5NwBHNwbH/dh8cHCKgjmMf2ejkSvXME80ignIlneL0Q0R4SMyKYePz69B0kgwb2NeQtIzIUrvkQwzlzFsiM1CmB8Azv9zkkP7XiaSXKu2WrEtlpKZOlshJbLgggF/3DwoZnJy1tqpTSnAWuDz74SE47vVzgv2nnonuWmA2d/AhvLalICSb35fccwEuXLiXJyZrvoCE0WX1Fg2lG4+Vv2+HMjazup7tf5hHIiEBm9HmoJ0cz9zLf+sP7JZEIGzW0DAMYVzgDy+E9yf3aIeAQOBYRCEaArKcyX758/73ne3QxxuBIPZh58pwgezTC6qQTT5KXX3lVVqkxO2+ePOpRvFZzLC8y+xQeTP794MEDJgKLGpIPP/K4tNBzDB7UeDWkn6yRVNF4MInqIuJsx86dSlYTpU6dWrJr9+8yaEBfWaHnp3AEEzK898+9JkQ4j7aVi/3V33+/B5NzB3345JPNxquLBxOC2bdvjNTQcGJHMI/FVXNk++QIZoR4kxA9b/4ieXX166bOEnl269dvUE/b79KzZzcT9vn8C6tky5bPpVPHttKxQzsTkoaVa+r0mWYj+kZzBerUuVDatL5D7rl3ibzw4ksmPp8Yeu71o3q1iKm/+OKLTE7AI48+YRLHa15wvjS/6QYhX8l/L35fsGABc1hbsPBeqaCx/99+t82E1115RcNDPJhffvW1seyTS9D8pmZStWoVqa0J4wMGDTOb6K+//irv6r32aQFiwstoC32YlpomJ+g/Bw4cMHkKw4bFymaN5ycPYZt+bhLPa14gV2t8v/eiHa9rLkOzZtdJTK/+htDaUFkvwWRDnDR5inp2Oku7tq01rPfEQ0aG7xMCS87FAw8+omGy0+UcDaflioZgEvKSOD5J807XymwNtc2r4zR16gwpW/YUs5E3qH+JGRebswbujMf9mnB/4YW1NVSlu+ZHLBLy3Nq2bWOwRmzgH+77P8zsIT8YplhUp06boeP/ssGiqeLOi2vPnj2aJ3Ku4J3Ey9W8+Y3SuWM7WbHymcCzY3p2NS8z/9zwhgThKSNE8J57l+p8KG/yLijOTA4KoT6h2k1oDl5g8ktqXnCe7Nix0zz7msZXmxAijASjRg6TOhfWktWr10iq3ot8jS+2fmG80teqp321WmC5f/36F8tNN94gzz+/Staue1PKlC5t8lnO1lDlUO3DKoyYQbix8K9DDBx59NnJSRPkjbXrjPW3rIZHYT0ml6VGjWpGeAHLcgX1jBO23bdPT9M35tw551Q2a4a1uH37j0YsAg91oUIFTeh4csp0FVz4zwCx+38v/OLFixnRh3Djzzrz96PcqafKvertxziSNmOqbFXc8GAiEIHHjfudWKiQsSA3aFBPNmzYmM7DGWwvYZ7SVnthPOKwYOfHJbp+EX9Y+fRzsnLlszp/axkMWI/sY4wPOJx1VkUz7k+teEbmzk41IhL24tBDjk9BPaht10NbyRIl5LLL6kvylOly6qllZdiQQSZkDI/kww8/Jldcebm89eZ6Of+CGlJJ5zoRBx/rIeb6666Vfnp44dC2ZOmD5vaNrmyoxdEvMvuRnf9v6NzduvXLDPdR+v7H3j/Sta10qVKaK3WryR1av/4dmT83zUQIIPix7s23jZeB8PvxiaOlSuWzI9z93dccAg6BnIbAbj17DdXcRvYB9jXqYI7U1KAWN98om7d8Zs5L3TUqC28e9TE5SwXzYJKTSL4m4jp/6rmHHMy4YYPM+7+HGqK5ZqdNU4N06QDB/GvfPhN1xfv7m2++M+cjzlubNr2vXschkjdvPvPu+FfzN4N5MCFzI0aNNe+iGtWrm9BY2kaqEPmiTyxfIZMnjjPquJao+nMw12941zyfvZL3+pjRI43RnIv8TX//2dM/03NFw0sbmPvi4eTcdLHiskzPNuRgErbLO4PPXQ5mTpvxua89jmBGMWaWNFiShJWMzYCNJnVasjnM3v/Aw4aIkiN42mmnSuyQEUaVrEvnDvLll1+ZUNSOmv/HoubfOawPjxuih8RCZkOCrKTNTJE/dFP0hq0SKhvqXsTL45EcqxsMh3Q2XvIHsGgFC5H1e0Zsv2rWPF9Gq0fhwIGDZkOGCIwbO0pmqYfyVyXY3AtLWUxMfyWSV5o+YRlc/84Gc2C2CeZeSC3B5GDJRjlWVdBsqOxy3US58GByiB2t1jOsgacq0WutJPxmJVj2nljbwKeNhuJiYezStZf079dL7ryjpblHNAST79NuambNnztTntNDdpEihWVA/z7ynZJzyGT/fr3T5a76vYwf6SEVctBVE/sRUNmnKnUWMzyrGAsYv2CYej8nLNkSzI8+/iTg4UV0CdIPxoQfjx4z3vSTMdi+fXvYkGaU8wYMHCpTlHTxUgF3DtwQckhSqHYTIjNfjRQDFFcI/sRJU8wLiftAdhK0DZZ8YPV8/IknNW+ln4Ycz5NH1RhiQ455yXbr0ceEQ0OWIIW9+w6UC2vXMnkuH338cdD2zZierMRoeYZjYedrg/r1NLf3OkN8CX2eo2JVhFgTngQBXLfubT2ADDL5rXFqEKl3SV159tkX9Lt/BTDfuOk9XW9TTY4uOJFny4u9jq5Z1lSt2jWNFZmL+YegQ6q28xslsKFwtC/qYHOKNtr1Yglm926djGFl//595vmffbZVwII5ZENoq1Q5O+T6t2vArju/BxMCyZ6EWEP1aucq2ftUevUeYOYuRiaMGxi54vSw8v3338vlDS8TSLS9OKxs0QMbBxjCtVN07fTt3VPFxJ4whJTDF2HtHEgw0NzVppWZr8znFI0QwAjEZ337x5r8KOsJsPPZ/L+2wTsWke6jGPj8bSOHyGJLfmsBNcDFDU8wa+vssyuZwxdz0S+sFMWrwH3VIeAQyAEI8K6bO3ehMQ6zX7Jvt2l9pxrCfpAJE5KMYR/D2bZt24zxOxjBREX2gQcfNu84Ls5QeCM5B3kjK+w+hTG9xnnVjWHrb90P/9R3D2lMGOOTp0zTs9Jvmh9ZSiChp5QpE5RgcgZ4XyO0MPaz156k+ZF9evUwBJH3EMKLvK/POqtSUILJe92o2Kpxf6+eh9CduFINe1ZFFwNnsP7XVQM/7+uCapSEgCIyxPvZKtvi9UQwCYM1Z4Dvt21PlyeaA4bcNSEXIeAIZhSDFSz0zE+wvOSNW3fpFmO8ZBxuIVGQs7P0kNNWcwv7qMiLN+/Ru7HwWy/B5L7B7lVJPQ9ldFNaq4dpiGnZU05RD+NfYUPOQhFMb1u8/YL8chlPqR7IIa945iB4kRJMvmvFaox4jx7qP9QNlsuGAB9Uax/3v++++1WcZ41u0mXMgRQCzSFyoYr2jBo51JA5Dv+l1RsxXlXceIlkhmDet2SZEqYZ8oySDrxskJD66pFj4+WeXgGgUATTK9DixQJPsD+vNdTnlmDaAzeqv3jEwRkyNHZsvKToy8x+Ho5gWkl1yJUNN8YjipjM+HEJUq7cqYfk/dl2zZg+xXjD6Dt5H4ikQC554dqw6quuusKQXiyevIRQm/PPAf868WKHqjHe32DtG5MwwijjZTQWoe5PuA8kiBcj+b2J4ydpGPVYk+t6hpLOQUqGT9P+k/NnDwtezBF2iOk1QM6rUV1JVgMlRIMNYaX/XJCkGCVm/A2M/PmTFgeIDLk5wfoxbXraIQTTO4fsM6YoMcNTaJ8Rbi+JV69ywYL/78X04nPttVebecRlQ8rt3OJveKSTkqcF5lYwxWkI2b3qDcdYgLoiFxjjZWeO4ym+xsyDGeZzRDP8Ia/eNvnne7CxiHQfZVyXqjfU3za8tBY7CCYGKTy5zN1iKnyEcTAnqupG8TpyX3UIOASyEQHepSlTUzUKo6I5o0QqCHi4TeJ9/djjy42xn/eMuxwCuRUBRzCjGLloCSalBhCZwUtQrlzZwJMIkeQQ1qvPgIgJphWs8d+rnEpbv6mhX9+phc56EbOaYBISi0cBL9Gll9YzOZeERkZLMAGAsMN+AwYb0ojAEF5Wf46pDaEcrN5fDq7D42KN4uxbb683niYuVNS+UiudDZONhmDuU8vi6LETTEjiLPW+EGKZpJbHV9V7WqxYcRmqAkIclI8mwbRj+O1332mZiglamyotQALCEUz7O7xkWFqtcYAfN1I1zb1a3ysUMbLzBysmHsfzz6thQrbJYWFMIBovv7xaLaNj5CH1iuGJh2RGQzCHDB5oQqFDtQ9J9ozGwr8O7djv3funCbmEPHARpkTIEaHpWJvxxhJKhRf41LJlDyFB3jmEh2ucElQv+bOkByKMxy4cjqyZYP3IiGCGeka4vaTJtdekU4j14oNV2y9+FW5uBSOYv2mttTnzFsojGprNRVhX61Z3mPwdIjh2a2gaf2NOEO6LtH5WEsxwfb/k4otlwaJ7D2nbJjVU2fEhRPaZZ5+TGSrBj7gWRpE43VNsrncUrwD3VYeAQ+A4QYCoMZRcu2mECZEfR+Ky79nCei4iculIkdoj0Tf3jOMPAUcwoxjzaAnmTvViDdQwR68XxD4u2L3CeTDJEQt2L5tP+O7GTYYsUYIjKwlm0qREPShPF3KbIBuEpHFgrXtRnUwRTDZQSpGMGTteiUtBQ+bIB6O4L2EphIRw2dIF+ZXcDFLPyaTJU01Ols25tGGYNkw2GoLJgZXcisu0/hOhfpBzrJQ71cMMKdi8+bMAlna8jpYHE68x8uiTJqdERDDtfCDPzHq0vVM8mHCMlyBSM4xQUIwWhGkSbornGY8V9zSeIB0vcioJDeYFGA3BpE5Ziua7BmsfbScHM6Ox8K8dQsIH6TqDTHuFn+g35Ig5e7quC+YMBp+LNA96QP/e6uGcHMAUYmU9mPXr1TXf6dVnYKY9mLt27w7aD0iaP0Q2mAdz/rw0yZc3b4AkhdtL/FtYVnowiSqgzAnzgPGZN3+h5gA/IfPnzTQGIvalkZpLRDg04WcYi4LtP4fjwQzV93Bto7C6JZi0Pa9iWUI9wq+8utqIaLRvf5fxZrrLIeAQcAgEQ4BakgsW3GsMkiVLljgiIPEuo+ZmO9V2wBjqLodAbkbAEcwoRi9agkleAESGwyplNQg/JF/zF5XoJzfPH0IZjGAiOEKpDnIDQ92L+P2hw0bKyOFDzQGPXAQ8UGdVqhQ2B3P6tCRTIy5cvyZOGKvFhCcaMY8Rw4eYe9MOaj9ZDybhlJBbvuO/CPdATIf8RmuNg7CM08P9Cs3fwhtkVWRRcIvp2d14Y6wXrfWdtxsBEUIeISfWw2KVVCEP5HkR9hhpmRI8aHg/Jyt5Jj8DQkUeG6IftHea5piRZ+cVzjkSBPOXHTtMXyj3Qp5cXw0D7q0eIUR2vB4h68G0c8Nv5STPMG5EvIbEjtZcw2sMMUCM6apGVyrh+i2s5+0DfakSGos8OiI9WHHJuSOvDbIbN2K0hre+lU4IJhqCycsaT3Gw9jWoX1+eePKpDMfCP1+t1Xfx4mUmz7C25k0i7DB33gIVXrhchX+eM4rJkGRCnpgr3bt1MZLz5PNCSlESJjwVkQjCghH+iSQHM1iINB7nhfcsDtoPQov9BNOKOaAGyFwkH3LypHHyJfUr/1cHM9xe4o8AyEwOJus2VEmjGTPnaM5iTY1eqG8iEIZqTTdC0zH22NBpcLS5mJESTIt9/nz5D/F4eg0h4fpO+YBgbbO5xowPFwJQ7C1//73f5OQitubPXY3iVeC+6hBwCDgEHAIOAYdAGAQcwYxwenCQQqX1kUcf1wNsLemlyrEQAmoVUQi3TZs7jDgGB8tVq16Rxo0bSW9N2iaBOknrO+LRQLCmoXrNmt1wvSp4oRL7//eiGTO1PuNG9UTe1rKFSVQnRxD1R37Tu1d3+VmVa/33Qq0WYoaQB8nuZTRkkUR38qO2b//BqJByAPXmG5ELGq9WfDw6l+mhEeJAKZFQ/SIcMFU9jMWKFzfCGPSXcEPyt/Lnz2eU3Di8Q3hatLg5EK6HdwNi8/33PxgVXNRzLWmzobKdNMyS9n366RaZq94RPA9V1ROCqmZDVarEo0ZpkhOVnN966y0m7JO+oEzJvfGE3XB9U+O9glihMkvCe7lTT5HHNFkedV7U4xBTgnSgLofa220tbzFt5lD/7HMvmPC+2v/H3nWAV1Ut65GuIB0UKdKkSW8CikgXpEsH6T2kkUYaSYAkkISEEELvVYqAAlKkKh3pSBVQOkovKijcN//oOm/ncJJzDkkggbXed793b9hn77X/Vfb8M//MqlSen3uGOndsJ3l3iriBoIH8T5sxW2YLojXo38aNW2ScnTgKClKg5kJL/ndEYFFV0xKm5v/ep1cP2rhpM+fo3qInXKUXhPowFy8ALiCXKFOuno3xRA4bJLNqbkCWCEKkGgqxLOJqnqhUDMkpMMHvCvI1qDan5ufT/f6MZcg/Sj6rktciJzIHj7siH8B4KeeHKCKMMTaugSZNGtNCllOruY1CMpCoGvsP2eoyxtO8f7Vq1eSCS98lOBbm6xAkGH1FXi4I5cpVa6XAAvqM90MV3Yks6UZRHsxjRCnduGgP5JEg7ShFD7JR+N1CMqaYj6jgirFXVWRBcDCeqoosqg6jiFB8OHbk+YNcVxSxMs4pFH2Yyh5xtV9Agox1i8qFOKsRuP+P/w9k/iGPofEZ8e0lWP/mVWSN+xSKYuH8M8wHzNdy5crIWWiIQkMxsJr3F+O8bstrzPyQclRfRR4rStejQnW9uh/zem4u61yRezjA4IACbsa1gnkHYoqzco37HYpwhHAl54I8PmVKlaRtXDkWDdejgAWKXFjbR/HuyNk271v58uX5b5NNv0fBsEVfLqU0adNQ5v9ymlDYw1jIyMbPgL5MI6AR0AhoBDQCGgEbENAE0waQ9CUaAY3AvwggyneeJcZwJqTmZk1Gnprf7Xn3HeXucQSMKob0vJ+vn6cR0AhoBDQCGgGNQMpCQBPMlDUeujcagRSJACKAqGiL8xUR/VW5sCmyszZ0ShNMG0BK4BJELhG1h9x4wcJFcjaseeQzcU/Qv9YIaAQ0AhoBjYBGILUioAlmah053W+NwHNCADJiyDWRPxgwzJuaN2uaqqvbmUueIanu1LEtoXKfbrYhoI4c2rt3P43iqsI4hkk3jYBGQCOgEdAIaAQ0AkBAE0w9DzQCGgGNgEZAI6AR0AhoBDQCGgGNgEYgSRDQBDNJYNQ30QhoBDQCGgGNgEZAI6AReF4IoBAbiiPm5AKKqChdjYsQ9uzRLc65wMa+oDr1nLkLpHK4OmLrn3/+oXbt2iT6rEvjvW1Vw6ACO1JPPNxd4+3z88JSP0cjkNQIaIKZ1Ijq+2kENAIaAY2ARkAjoBHQCCQbAsijx1nGTfgoLlSqvnfvPvn5B9HnbVrGW3DMSALPnD0nFeqHB/nJMVWJbc9CMBP7TP17jUBKRkATzJQ8OrpvGgGNgEZAI6AR0AhoBDQCcRDAsU4enr587JQTlS5dUv5txsw5ckSV+dnA6odGEnj8+ElTNNPWiGNCQ6AJpp6gGoG4CGiCqWeERkAjoBHQCGgENAIaAY1AqkEAhcZ8/IKoccP61KRJI5v6rQmmTTDpizQCSYKAJphJAuO/N/nrr4dyePzRoz/RuV9+peix4fRe8WJJ+ISUfyvkMyz9aoUctl6kSGGuOupDr7+eyaaO/3TsOM2Zs4CaN29KtWp+QGnSpLHpdy/6ok2bt9Jczuv45zFXWx0bQTk4HyQpWmKwTIrnv0z3AJYrV35LXy5aave8fF44/Prrea7WO5H27T9IEWHBVJXziSy1lDAvDhw4RJOmTKdr136jyIhQKlq0yPOCye7noGrwD9t20PYdu6h3z270zjv57L6H/oFGQCOQ8hDYt/8A+TLJ7NG9K7X9vLUpj9E8mohcxzx5clOpkiUkatmh/ee0Zu13dPSnY9Sgfl1qxpXRt23bTocOH5HczEcPH5Gvjyfdf/CAosdNoPTp0tKjR3+Tn68Xf99z8HdkyVPXYv9W+Z2//X6dJnBuaHaOph4+fJS6du1E7+R7m3bt3kPYvzdv+YG6f9FZAD1x8hTLeluRt88wyp//HbaXXqcLFy/SiCB/2VfXrd9Iq1avoVy5ctJtjtoO9XKjfHwv3TQCKR0BTTCTcIS2bd9JkyZNo5EjA4RwdO7UnooVK5qET0gZt1LHVuzevZeiIkc/ZbD9+eefNCxgBBPEtBQY4GsTwbxw4SJ7IwPJe6h7opPtXwRK+IDt/XEfxcZEJRnBxHuYY4kPj7OLBx+r0Y66/feBehHvmxqfaX725YEDB8nNw5uCRwZSvbp1UsQr7eI11befA82cPilegmlpXtjqxEnKl4QjacrUGTRpQnSKJpjqnY8dP0ETJk6lAH9vMTZ10whoBFI/AiB2w0eOoix8zBRIIc7jtUYwUeTHKJFFPubkKTNoeKAvvcn5mCODR1OZMqXpdyaK2bJlZVuuA4VHRAlBLVa8qMVri7OtB4KJnM6x0ROoevUqnB/aiA4dOkIRY6LFVsK+c+rUafnfsI1gQymC6esfKOSxcqWKNHXaTHrw4A8pPjSC382fiW2BAvnFQYr39XB3STUO+NQ/w/QbPCsCmmA+K3IWfodNYfOW75OcZNjTRUQOsQGWL1fWnp/ZdS0OWf/6m9X0889nqH+/3rwhZ4nze3sPscf9gN2NGzdfSDW1pMAs+QjmXxQYFCz44oN05+5dNpKnUJPGDakmR3lTa0sKzO19d/N5CbI+ffps6t27O5V4r7i9t0uW62EY9ew9wCLBBPm8c+cONW7UgB0PcefFiyCYGMOJk6elGoL56NEjk+HYsUPbZBk/fVONgEbg+SOAtT1v/pf03YZNFB0VTufPX4iTX2kewTQnmOY5mOp6EMK5cxdK0KDwu4Usvpilexvvd5bJa0hoBAUHB1CunLkoamwMFSxYQCKuK1euNhHMsPAoueatvHlFAQbiCccnzp9Gf3FPnef5/OeWfuKzI6AJ5rNj99Qvk4tk2NrF3377nZyc3cndzTnB6Iet93vW6+w1fu/eu0fu7t7Utm1rasT5FM+zJRVmyTX29mL5PLF71mclFeb2Pj81YBkfwVT5RnVqfygFLFLCu6Q2gon5AiP0yJGfbFZW2DvH9PUaAY3Ai0HAmJMJYqjkqiBm1ggm+7hlbzjOKofChd+l/Sy9bcxO3C6dO9DuPT/S+PGTqFq1yuxQ7yMSV0vXKvltSHAgRyl/pjnzFlL2bNlYtpuOjh0/LhHMO7fvmKKXkOorIgmJbHwEM3T0GKr7SW25D1ru3LmoRfNmNinDXsxI6KdqBP5FQBNMO2bCkydPaN26DbxxLKCy75eRCF7ZsmVk09nN2vpZs+fRpctX6LOmjXlDqEOVK1ekmzdviYxsy9YfqGuXjiLL2M/SvNczZZLqZ/BkxU6YIhtbG95kFi/5Sshh39495O/3mHxB8nH69BlycRlMVfiejx8/kRyAnbv2UF7eSJFHMGhQf9q4YTNHFldRyxbNqGTJ98T7hY3wEp8PlZ3zAs+d+4W8PIbQ22+/xbleEzhX9Bh169ZFvGLIZfiHc5UgF6xevSol9K6bOedwOldre+ON1yVamz17NkJO1rTps6hQoYKcP3BJ7vlJndpiyP3x5x80JnIcZcyQga5cvUa5c+ViKaybeOTQfmHJx2DHISxP8bMJs1KlSkrEE5iiJDmkyWk4byJs9Ehay+OzatUauc9+zmVr1qyJ5FtArpsYzDDOl3lsI6NiKHOWzJJ7htyuTBkzSr4oci6URBY5HJM5P80c92LFitBEllCv/24j9eHxPX36Z9q7d5/cC9IY9BUtPiwdBvXj30/l328iP5YCFXq3oHz4snGeR+2ParL3djMd4XyPipUqUCDnvuIji1zgKO7zW2/lFY8o+opnp0+fPs7MtzZPXxTmkGN/u2atRMzx4QdeWEdXr/7Gc2AGtWcJkQPP/fv37/M6m0m3bt1iZ4ULXeY5j/lYosR7sk5aNP9M8lxGjY6Q9/6ia2caN34C3+9Hmjo5ll5L85pVLC1tFYi+7+DcPqyHYpwvg/Vdo0Z1wRjzc8iDH2YAACAASURBVCb/vWy596kI933jxs1saJykplyQAhKnN954g/v9gA2h+XTixCmRmuNeGDOjRBaEHMbSkqXL2cipQhXKlxNHDCLZeO8yZUpJfuGZM+eod69uLJ3uQmvWrBM5VdGihSlLliz0DeefTowdK3PN0v61h3GArB+tEUdIt36/TfaHmjWrC3bY93bs3EV5cucmGFCQ/sM4Qh86slx7P6//n346zn8vQkNcHel9lpeh31gv5nsYMIMXH/N/0MB+Ej0OZ8kY9rk+vXrQ1WtX5d4leZ3vZeOuc+f2vKc1pw2MnzU8sUajoscLtud5X6lSpbKMRaZMGeXdsPawTye1lN2Oz4i+VCOgEUgCBIyRQUT90OKLJlojmCvZZrjKtsmggX0pA9spuB5ErmVLJnJsq2HPgg2TJ08e3k8zP3WtMb8T+x9IoavzYCpVqgSpfgaxdHYBRyNxD3zD0nFepy0E0xjBhM3xJ5+b+Sbv6bAzdNMIpGQENMG0Y3RAZFyHeNKY8FA5ZwkbkqOzG1WvVpVcXRwpZvxEi3l42GAGDHKmChXKURATLrQAlj3CGFVGH2RxTo6DpNz2Ey4Ws2zFSvofE9qRIwJkQ1uwcDFNnzFb5Gh/PXxIPr6BNDYyTAw6kC3o9tGM8rqFXy4RwzAiPITJ3BuSF5k5cxbOU/CQvABc269vLybIveghJ7XjDClspJBjHDh42OZ3PX/hgkROkZQOXBCR9PbhfjOBBMGcN3+h5B0M53+HlCWSN28XJwdTruLhI0fJjxP1x0aFmXK5rGGGjRaY1qpZg4sCNWHp4F0ZD5CK8TGRkseJnCsQV7wjjPDEYIaPBs7cypgxgyT6IzdyCEdd4bU0H/u1676LF3fkmqLfcBT4+nix4ZuJIiKjhZDHjo+Ud0gIyytXrsjvB/bvI5EsfAiXMvEAua5VqwYdP3FS3rkXFzMBsQ4OCWcJc2Y2+p3oIhP/uexVRX8tSSpTGuaYp2vWrhdSHstjWqRIYVkHKHgQzOsiODSc8jMpw3jAgQDS0rBBPfEwe3n7i7OkxgfV6HsmSyN57CIjRvP7/0uiMC9/YseMcb0khCUMAksNJMrB0ZU6d2wv4wEZK3Jkp04ZzwW+iou8GcWrUAgHZBd9cXb1EBkXiOgoNkQgDcc6h9QcBaPwe/McTDU2atxVBPPAwUM8b6II+T/A5t+cyHFCxvFskDgfdkZcvnyZDaeM5D8sKMH9C3NpzJhRgttB3gP6D3SiVmxkwRkGJwT2O+w1OBgc8q7hI0NpmL+PXIN8JeS0okhFUIAPjQ4fG+8eBgeHI+8ZOMOuNkdl4UBw4zWGOers6inFwdAH5HmCXE9gcpwrZ84E8cT+6uHlR1WrVKK+fXqKQw1rBWtBSWKxzpDrnVryRu34POlLNQKvFAKwM4YO9RcHEhzKOAfTn22cNq2ai0M9PGKs2BQgiLC34JhTUUZziSz2Tnw3BvB3FU4/2EK457lzv9IH7HBHlVrsRVeuXOV9NL044I3XwvGn7j148ADZ15Hr/S7LarHnx8ROIienQTSF8zxDg4MknxLNGsGEU3QE77H4PuBeuB4BBS/PIUKEddMIpGQENMG0cXQQSUGSNyo8ggjAY2b+twULFidIMJVxiEdi03FgIjCGDc+cXJXMaOiCeA4Y5CRGkjJsjX8rX74sFwIZTM0++1SuQRI65BOKNCrjFCQMhA7e/F84KuLLm2bBAgUsGtfok5J5RkdFMFGbadO7jh8XKUb7D9t2mnAxl++BYM6aNU+M1MaNGwjiMEJVlVhLRp+5QW2OGQxqI9F6wNXeQGrRVL6C8W9dunRg4ubxzJg5MyF29/SmalWrMEEbbJIopmUvJD4kKB6iIphwCMSHuzlBVB8Z5LLB2QDylBCWlgimsbgQzgYD4UE/Bzv0F4KJyJOPtwfVZEKDjyjmgyXvZ0rDHB/R0FHh4vxQY2pcrojQIUIP3DIw8Y+JmUQeHi40jR0uO3ftNc1H9RvzeWmJYMaHJcbcUoNDBsUY4CgAtkuWLhOpE9bg+6xyMObPgtQbMQYhwhxGsSa1zuOTyMZHMNEnVUjL+FvzZ4PQ2bt/WXvmWpB/sxxMjEcMR9Ux3yKjxsW7h+F9163fwLlJ4VSIVRwBw3ypOOeOw3BD5UY4p4BrLEdIN23aIoQwX758CeIJNUjf/g40kQk2yOmNmzfJwcGVirITDms0I6sNNMG08YOnL9MIpAIEUPV18uTpotCBOqMKO5e6dO4ojnKofbCfQ7GFVqVypXgJJhRIobwX4dsIxcelS5eoPleXhaN6PFeDfYf3HuxLA/v35m9NRovXKoI5YvgwVoysphUcJCjJEcw0r6WRqrClWZEBB6SSu9as8YEU7FFFfixJZN3dXGgj73+LWLEGUgon3yBWMkEhoptGIKUjoAmmjSOkjFNsFEZ5FUgZoiwwgOCFt1RJ1JLhroxByEJhGBkJpvHf1IHB6h6oSuY4eKDIBmP4SIOrvKlCLufD0Z5zZ3+Jc5/brPdftHgpXbhwierVqyMbHoidpeiNkWBGhIVyae5Y2RStvaula80N+YccccWRBkuWLBO0ndmTh6pskIig2Uowjbgo41yRdkWsFIGGMW8cM5Dmnbt2PTNmfr5DRZKJiFH46GACtq5uXjRwQB+REBpzMEHe4sM9IYKJiPTsOfPj4G6OpT0EE6QIksHwMWNpCxefypYtOw1l0gaSbyvBfJGYK1JvHFPjckU0eKCDi5AzfHxhFCA3BaTOfO7id8lFMCHb/WrZ1xyhLC6yKj//4TYRTLXusQeodZ5cBFOIqAVcEtq/noVgwsM+LHCkzLNRYZEie7e0h2FuYl8YPmIUnTp9mmKix4ghCKcdpLAbuFjHhxyRv37jhkiDbSGYeEc8GykC+fL9a1SiIZrbuFFD2W80wbTxg6cv0whoBDQCGgGNQCIQ0ATTRvCSK4I5dUospUub1q4IJs5tSsu/wXlMm7dspcDAYOrRoytVqljBdJ+K/N8hGUR+I6I/6dOlj+P9N4/eGAmmPRFMkCJE75BXChlbAT7HyWjID+PIAWQlIACIqE6ZOp3zTJeLhFBVuoVEVslXEcVASyiaBsyQe2pPBNPF2UHKjycGs9u3b0uCPt4lZ84cnPdYS2SbIGvG6O+s2XPjxT0hghkTHUELv1waL5ZwDNhDMBHBxPgXKVyYPZ83hWiePHnaNE7mUz+lYY48xeEjQvl82b8ogiP9WXn8/iWKf0o06jFLyRGhPXP2rFT469njC84BLiSROuRdqvmI34DMPHr0D1cRHSX3iE8ia28EE9JvzEPIdJHznFAU0TyCiWrPUCL04Sq2UCKgJRfBfJ4RzNmc4wgJbXBoWIIRTEQfIH+GLPYjXkvuQ5zlnDhI+XGeLPKejYWErEUwkRvtxrJ1yKkh1bfUdA6mjR88fZlGQCOgEdAIaAQSgYAmmHaAl9gcTERavuADd1GkB3l3yI9C7px55FFVQ4svB/Pu3Xtc1GMnFzcZwKTtkRhkKGYB2SgiodFjw4X8wPhGJAf5X2jIGUSBHWsRTEQtkTdma74pCoQM5Zw3f47yIVoBqQpytYoWKSLPQl5kZS488+GHNbkw0lkaygcKh3DZb+SkoYEEDWQjHTmc6nB5RXbiwwzV2IwEE/eBZBI5aJZyMIFNYjDD+VooWPLgwX1yY9kKChal4cIwIK2Q+iqCqQh3fLgnRDARpTnNhaMSwtIegokcEcwz5J+9V7yYyHPGcsQdOalhTMJAij7iMVEtpWGOPDzkxiDHGHnE6Ov16zfk4Gsnx4FSFAZr0tFpCDXng7LxPshLgfQSGHoP9eBS8K2EoI7hsWvJkWYUTHgWgjlwQF9xLqCI0Ijh/iKlQoNzBCQRRZWQp7NmzXryHOpnUwQTqgLkDIIwI68bhSLwvsjfiS8HU62Hv/56+JRc1Bq5tXf/siWCiSjl5InjqGLF8pIDhdwlrAlEKEfwWXLx7WFw9MDh4egwQHIlkbsJDJBf7j9shNwTKgWMPXKfbIlgYu9ARLsq74WQV6OwD975OsvfVBQVEt5Dhw5LPjjUHLppBDQCGgGNgEZAI5D0CGiCaQemqrLqgoWLqDwnjB9jEqaqyCLPDVUsr7Ak8XM2amEIwgBGU4baH3/8yUVI6hL+///4/1Do5iHnSKKi6wauANqA/61Z009F+68qMD5+/I/kBBiryP72++8UzgU00qRNQ5n/M3QhJ3z85DEFcDQTxTkaNaxHdTmiggqijzhyCIKHQiiIeHbr1pVL9R/hqpZb5JkoLgSyq/qPfEUQ4W2cV2ntXXFtJ64iiSpsyIXIw++MPAhU2EXksk+v7pSPC7GA+CFvABVm69X9WKpCKomsOqYE1StBCKxhhnxTkFbku1XigiOQqKJyL/IuFi3+St6rXLkytGfPPlMV2VscfUwMZsiFeJMjJIHDQ7koyw3TrIHMsR0fr7L623Uy9sADxQHCwqKewr1vn16cc/ErG8zLpd+DufopGnI8DnAEuF3bNpKPh0IvlrBsz/9+9do1lmOukN+juBTkhOq5OFcL954/f5Fg3puxR17gIibelSqVZyniGS5G004isDDEUYnWGOlJaJ6+KMwRFUT1XxBDlHxH3/tzHozKQcG5kHCctOViCCB4aKryLOYzqgvnZuLWnXFFASVUe0VDUZpTPOfVGkB+zoqvV8WLZb++PaVKKsiQMR8U0Xrk+mAu4mBuqAhQ5KlokcJcVKIsLfpPFo51AAcLJNBq3mL8s2bNyhUHI+gE512//35pqc4KEqTWJarPouE5EUzIVq1eK9JRVF5dtuIb+TfcGwQP+ZDYR0BcS5Yowe+z0vSumBuQ76Loly1rukmTxrSQya7qK5wSqMo6jQuNqWem5XX4w7YdXHr/tuyHwCY/KxhwNi4qS8e3h6H2IXIrkU/kwUcqXWRpMw45xxzr1KGdFOdCBBr4leYcKPSjKa/vgjz28/5zEFjC04Er0vJpA7zOo+S82Bxc6AOOtl49uwvZhIICTrf8+fOZIsZ2bP/6Uo2ARkAjoBHQCGgEbERAE0wbgUrMZZakh4m538v425mz5tIhPmIDkU1Eh1IaZogqI1pTlkkEjpNJy+ReFU5Csr4jV45LLQ1RN8iagxlrVOZULaVhbgueKOSEyHI/roSsStXb8jt7rwE5CR0VIUQODg3dUh8CUAdA7YEKxEX5SBndNAIaAY2ARkAjoBFIHgQ0wUweXOPcNTUa7s8BljiPwBEHkM6240gLitCoIwaMlXefd5+Mz7vI5yoO4qgf+qMiZYi84niVz7iab2OOvqaGhugeIuY40gSVNo0tNc1TSERPnjpF91mWuYeL7KDwlYqIJ8c4IKqGQj44SkPJY5PjOfqeSY8AlCfYTyCtbsPn5tbh/Ex9hlzS46zvqBHQCGgENAIaAYWAJpjJPBcgEzPKObt0ai8SWN2eRgDS02XLV1IGPlIBsjklJU0JmEF+u4MPs0dREsgA8R/kQzZlSTMki+rIlZQ+rngPHKGCIjnGltrmKeStOO8TFUIRkUL+YnI2SI2JXktWEpuc/X+V7w2nCs4BxQHnls5/fZWx0e+uEdAIaAQ0AhqB5EBAE8zkQFXfUyOgEdAIaAQ0AhoBjYBGQCOgEdAIvIIIaIL5Cg66fmWNgEZAI6AR0AhoBDQCGgGNgEZAI5AcCGiCmRyo6ntqBDQCGgGNgEZAI6AR0AgkGwK3+bgypCDd5arR//C5yJk49QNV8VHFGsc2zZm7IE7Vb2sdUWd4oyp9fGfpmt/j1q3b5ODoSgO4eratv7HWD/3vGoGXAQFNMF+GUdTvoBHQCGgENAIaAY2ARuAVQQC51TgiKmfOHNShfVup7L58+Tdc/O00ebi78nFth54LwXxF4NavqRGwGwFNMO2GTP9AI6AR0AhoBDQCGgGNgEbgRSGAM5A9h/rLeeKlS5eUbqAS+qjRY/gIrkA+c/q8JpgvanD0czUCjIAmmHoaaAQ0AhoBjYBGQCOgEdAIpBoEfmECGRISRiNGDDOdgQy5qtdQP3J3c2bZ7D1NMFPNaOqOvowIaIL5AkYVRx4s/WqFyDmKFClMAcN8kq18/s2bt2jK1Bm0ZesP1L9vL2rdusULeOPU90ics7jwy8V048ZN6tnzC8qVM2fqe4kU3OMLFy7S+NjJtHvPjxQRFkxVq1ZOwb213jV4y8fFTKR9+w+m+vfZtHkrzeXcJeQ0jRsbQTlyZLcOgA1XPM99z4bu6Es0AhqBVIwAopUhoREUHBwQh2B6ePqS2xAnevDggYlgnjx5WnI1M2TIQLly5ZR/v8ZHyE2YMJnzNbPT4cNHqWvXTlS/3icUNDyEkINZq1ZN+nLREjp0+Iicm/vo4SPy9fHka4/QiZOn6K+//qING7fQUC93+vbbtfIbnJHsN2y4RFT/9+R/socG+HtTGpbvRkbG8PPT04ULl+Ta5s0/08depeL5p7tuHQFNMK1jlCxX/PnnnzQsYASfn5iWAgN8k41govPYiAcMcqaB/ftogmnDaOKsyOkz5tB1PpfTfYiz6SMA7+iKr1fSzp27+QNSih4+fEjfbdjEY/c6G+LhVLRoEcK4Llm6nLZt2yHX3L9/ny5cvEQ9unWhGjWq00X+7zNmzqWvlq2gup98LJ7Wd955h3bt3kPB7I2tVfMD6s7XFipU0IaeJt8lf/zxBwUEBdNDJtqQG735ZpYkfxiKMPTsPYBmTp+U6gkmwNm1ey/17efwUrxP1NjxtPfHfRQbE5VkBBMYme97Bw4cJDcPb5lj9erWeaY5hvNzF365lE7z2ajFihUlSOe+/34bz9k3KSI8RNalajA6Q0eNoR7du1Lx4kWf6Xn6RxoBjcCLR8BWghkY4EMRkeOoAZ8//kH1quTtE0Cd+Tzytes2UPXqVajJp43o0KEjFDEmmkKCgyiWSScIYHZ2rE2eMoOGB/rKXjIyeDSVKVOaOnZoKy+/bftOWrFiJed7ulBkVIyJYIaEhjOZHE3v5HtbflOpYgWxJdKnz0Bdu3SkmzdvkrdvAHl5uFKJEu+9eCB1DzQCyYSAJpjJBKy126pqZbhOE0xraD3ff0d0DV5QRJZVbseZM2fZEPbhj0V58vJ0o0yZMkqnfv75LAWNCKEgdhLAM+rjF8Seyyci21FRTxAPyHZg1OI/9+8/ID//ILp85QrFRI+ht99+i9at30Dwsg4a2C9FeDUfPXpE8+Z/Ke+IjyI8v0ndXjaCmVLeB8qIYkyeypcr+8xDlnwE8y8KZMeF2vcuXLxI06fPpt69u1OJ94rb3V+sP5chntSpYzsp9JEuXVq5x+mfz4gDL3hEQByCefjIUZo7b6GsV0QbdNMIaARSJwK2EsyQ4ECORH5FR386Rv6+nvydzvXUC6t7+fl50cSJU4UsmleExZ6YJ09u+R4qByzIac0aH8iepiKYxsq1+E22bNn4237KdM9nqVSbOkdI9/pVR0ATzBc0AzTBfEHA2/DY9d9tpKUchYyICKWs7LkE2ULhgD1799HE2LFUsGAB011QyQ5ErF7dj2kHRzZHh42hmHGR9NGHNeNcEx4RJdHOSROixWsJ2c2gQS7UkQ3jdm1b06TJ08lhUD/5gL0qLaUQsqTCOyW8z28s+3JydpfIeGJkx8+LYL7+eqZnhh9GHhw69+7do0heqzDkVPv7778petwEasMpASqCCWXC1GkzKWvWrKYoxDM/XP9QI6AReKEI2JODmTFjJvqOv+sTJ08Tgti6VQs6ws6mOexsys77Rrp06ejY8eMSwVQEs3LlSvJtP378BBUu/C7t33+AGjduKL9X0cth/kMlMmkLwUyfPj3ly/eWCbO6rNgowyon3TQCLysCmmDaMbI4c2nylOl06dJlkU+cO/cLyxyGSARqXMwEOnr0GHVjeSMMzX28Gf3DRg6kX9VZlgHj5sCBQ5IHAPkjZJO47pM6tS1GMPGsSfysG9evi44fCetNmzRiT9xSloDdpWGs669SuSJt3bqNxo2fKJEx3GvGrLlxfjPE1ZFez5QpjkQWRigkHTDM8ubNw9KyM+TiMljuh36uY+nInHkLqOz7ZThCd4bKli3Dm2onlqEtEe9/iRLFydfbk9asXU+rVq2l6h9UkXfJx5IQb85HKFKksEhJFy/+ipydHaTvq1avoaL89/2co1bwP/kn8iDOc+7azFnzGJMCdPzESTlLCjKUGH6nhPCMbyzQ13O//EpR/H5vvZVXciUgO+3TuwfnZPwh44e8VEhXczOZc3UeLGdmGVvM+El05epVyZ3IyOdqXeTxHuTgIjiov5lPG8hlg0aESp8nMAktkP+dOJesXPktG8OBFMLzoXnzpqRKrH/JmAJPh0H9rRIC5LDhPpgD+A3mEcjwlSvXZPybNmnMOSfzJd/28zYt5SOYhnNHIsJDafuOnbT623Wcq5KHfj1/gXr37E5r138n96vD82bQwL4i9R3DUiJ4WytXqigfVHxkEWFHCfhFPJ6rVq3hv+HfDlKzZk3kOZu3fM/jNYkqlC8n10ICFDtxitwb8teKLBFCLsvOXXsoL2MOTzI+5Hd4jkMiGzVmtPT5629WkTNXBIQE6fyFCzSWvb+QDw926E+5c//rdYasaebMOVS23PtUhD/6GzduZsPgpKwNSJXwDjt27KLpfE0xlkYe53+DNBn4wMAAdoXeLSgfdsgoMT/atG4pMqbVa9bSnt0/UsVKFSiQo9cg+2qeWZoziEQD7xMnTnE/88lzMffMJb8q3xSGSpcuHWjPnn2Sq1msWBHC+oQTA/mo+Pc2bVrR4iVfyVzoy3M2dsIUi+v05q1bMlYZObJ85eo1ys1e+U6d2tHChUsEx5YtmlHJku+xd706TWFS9Rr/32PeRyBR9fb2kPl5+fIV2QcyZ8lM1679RiBlOEcO6+W336+bJLLIP0qOfe+Lrp1575pAe/f+SFMnx9JraV6j8TyPsnFOVO2ParJDZjMd4dwo43gYFxWikX37DRaDz3HwAKs7OcbQn/OjsO8YZbNWf6gv0AhoBFIcAvFVkR0dHkUjgvzpPH/nEE0MHhlA/+Pev/H6Gxx5hHpoOEcnP5T9Bd//UqVKSBoR8jmNEczLV67SVd5b8W2EgkdFMOG08h82gslmA2rUsD7vqf+qMmyNYMLGusf2B+wykE7dNAIvKwKaYNoxsiBYIF/I68mc+Q2RYGXOnIUTvz1Eww9juR8X0unfrxfn5z0SGSQ2k9CQIPqZJZaILGDjg/TiLpM75AJkyZz5KYKJDQv5eDD4YLCDWOBeIBSlS5UUIjN54jg23MuLAb1s+ddshA+g8IixFn/TssVnNGiwq+RgYlNUMs6RLB/LwsblgoWLOedwtkTXYFi6suRsDJMS9BMbrKOzG1WvVpWNuEFMBucwUVnLhUxC6Ns16zgRvobkNSAy8A0TChXhU8Y7DHcXV0+KHR8l/V2zZj2Fjxkrz/qTk+SHuA2VZ+HfIO2LiZ0k/wZSmhCeeJalsfD0cKGw8LGcM5GZjXcnyXkEKQaBix4X+y+Wvl4iU8V4VKhQjlxdHE3SOmAeHBLO0ZCs/PfBMjtApnr3HUjdvuhi+pv5tFGHLePvlvLWVHSrV89upnsobPPmzStzBETDWlMfswN8xhcwLc45Z8AN+ZJho0YKqUC+ba2aNZjINhFnBAoWTWLPbWxMJBUokF+cITt37hEnxXCeS1WqVDJhgHEskD8/fcL5oUYpI0gLikWN53uAnB1jMjTYcYjMd5AZ47WIShmjeRkyZiAf30AaGxkmpArPAIFFUzmYcAYMZBLfgsl33z49RYI0OixS/rsxYqze/6djxyVqhWgw5pqzqwdFR4WzsVBSDr3u3LG95BtDnuzs4kFTp4yn94oXl37it+gLcvAwHz1ZvuzJ+TBdOncQwon3wji1b9dGIteW5gzmUwTPYxSBwjpCjiqK4+BZlnJKFR59WArqMGiAkHDkHsJwwXvAyQMscEg4ZNlPmAwu4/weyK0trdOt/M6n+Ly34byfIMIeyWQc5foh5VaYVmKiHM55RbeYWGEf+ePPP8jBwZXq1/9EHEbAIiOPDdYDiOcQd28qVbKEzAU4eFQO5tp13yXbvvcTOxuMebgw4qAeCBs9UvYWOJ3UeIBIGpty2gwP9LMptxwOF6gIfJlgJ4fk29ra1f+uEdAIJB0CykmLb/UXXKAHDd/CM0wWnZ0GSeEeEExvb7a7Royi/v17S9pAZNQ4dirnEKcrHMbvvltIviGwPcLZrlERTJynib1/ANtNKq2lWrUqVIgVTCjSiL0XzmlrBBPOUez32HNwL9gKyMEcOKAvVWT7QzeNwMuKgCaYdowsyAeMOeTu/MKRCl8mfQULFBDjzdxQwm2VzGw8SybnckTwh207mRRESsWzhCSyyCsaOMiJunPUxdyoUhK4evXqiPE9f8EiiUIWLVIk3t8Yi/zAAB/A98Zv1b1BUvG3XhzVunz5skRXVD+xiUPeqf6GCIeHl594B1u3ak69e/UQcgZjF8TGw82FGrJXL2psjJDZM/wukKWANCJqAEO7b38HmjZlAkfYdgjRiY2NknxFVSQFUT5EQ80LwBhleyDGlsYCVd4Qldmxcxf5sCGJCA4+EiBzIDAgRG0/b2UqNnKVIzfjx40xyevUuCAqrQimJXKYFAQTkS1XJti//vor+fsNZXL1mdXZaGneXPvtN3IYPEQizp06tmWHgLupoJO6/smTx/JBRIQPH8fgkNGmMVDzEs4ORepy585tIo2IDIKIooEIZ+brUCwFDhI0EFU4N9BUPrE5wUSkqdlnn8q8g0EASZJyyqgoJ+YMCB4I1+XLVyUSh2iT0ctr6f2N87sVz0lEqjOxdxjjvmTpMnY4RAnpe5/xSYgII2qoHAXVqlZh4vyZzGlLc8ad+4V10O2LzqZ1lJBE1tK/QX6FyC/ILyoUGue7WpOW1in+BkI4iyP/wAfrDA1jC2eI8T7ACw1Exfbl3QAAIABJREFUEk4JjBnyhhDRBRHHe2KeK1zT8lqG0TWB85AUwYxvrSXFvmeJYBqLCxnHQ61HtUhgTA4LHMlFOP6fYGJeLuO/371717SWmjb9VPZpzC84lBB10E0joBFI/QhAYQKH5SVWY2RlJx++TbCb3maHJfZcEEzkYG7bvosWsYoGzspHj/4mR8eBtGnTFinSU5IjmGleS8OqsosUxHuJIphQWoVywR7Ye1myZGHl2iVxuiO/+wLbP1DGoNWrV5f34rnxRjChhGnCChsoTv5m+/HWrTtUs2Z1dmh2NNVySP0jod9AI/A0Appg2jErsJktWrxUykyD4GFzglFnzdCKCAuV6Bk2MBXdSohgKmPUkmde5RFt2rSVN7/hvGkulWgLCB8MS0u/MRrg2GDNr1P/3qB+PY7I3IjTT8ADYgc5rCKJMGL7D3QkF5aXoBqblPDmjRMV0+7euy/eQ/TLiTdxyEsRgYBEFQQKkbQjR3+SjTyGj3WAMQlpCQiBashN+INJQkIEE8+MbyxusXwQUdItLN3Mli07DfUcIgV4evUZKHLQ0vxBUQ3exRbNm5mq+FoimAofEJCkkshK1ImJ8AcfVJNIMCJYMdERcaJ1lqampXmjjHAY0ahAi6InqmKw+rc//viTq9bWFmKHljZtOpG4XueIdf+BTjRiuL8Y4YjwoNCQRM//K8YC2aq7p7fJmYIIpeoH5rSa37ivJYIJiey3LD/FeIPQw8D34aj/ubO/xBnjgwcPM1F2pdEcvcLHPD9HUo25rLi/LQRzL+fKfrXsa5ERY3whiXoWgln7o1rSP0tzpkD+AuKUMa43ewmmIkjoG5pxvlvaA9Q8BEHs2eMLkdAvWbJMfos117lTBzrIJNJ4H8hgoVBAFPvDD2vQpEnTxDByHDxQItkgneGjg0UK7OrmxV71PrJOjc6chNZaQo41W/a9xBBM5ZCCA8AokcUeCVxG8H40dUos1eA1BidMcHAY+XKRDzj4dNMIaAQ0AhoBjYBGIPkQ0ATTRmwRyYMHHInliOKkT5c+TjQkIUMLcjxEBPZzSX6Vn5cQwVTRC0QYEa1Ae8JSOeT5gdCq3CMQhDwcaYIkF3lgMHgt/eYK5xKoY0oSG8HMwflRIEYgjsdYaqgkk+gj8gGRm9CqZTOR2kGiiH6DiO/ctVsS5fF3SN9AdCBFRT6eipYah8KSsa6M3uioCJo1e67FsUAEE8ZkkcKFRZYCoonqrE5OA9m4DBJD1DwqbHyuksgqiS2Ma1VMBPmo5kV+FOGH5BMy6PiK/GDuKJIOWSeqxoJQufExKKdOnxYS3qhRgzjHothKMFUEs2aNaox9c4nUKoIJKbY7Sx9B4FX00Xhf9e+I2ObLl08ivpArG+dnYiOYkOWmTZuWj7vIwfmaWykwMJh69OgqeY9GMqT6kp6lRCCGziwXzZkzRxwYrBHM998vLXMdsk8ce2GcR/ZGMCElReTV0pxRaxCSV7VG7SWYiGDOnj2PJk4YxwTvts0RzN69uosEGrhivk6ZOp3zNpc/FQktU6aUyOGRnznUy01yOY1RS+wLKM2P+wBnEOoiRQqLw8iWtWbNsWbLvpcYgqnUHMghNS/yYyTvcAxBCo29xiiHt3Hr15dpBDQCGgGNgEZAI2AnAppg2giYIh6I2MCYQUPOEow3a4YWopZ7uJDFUG9/LpM9VIgXimogtxHSVvNjSpC8DvkdZHCILsD4h7d+FxdJQa7lo0cPxXDEeYwqFzOh36D4y2CnIYnOwUTEEsV6ECFsy5VP/TkyhKZy0JTBd59laoqIwRB3cvbgIz+8Od+gvFwPsoMoGIw+H78ALnwTRJ9+2lCM5VlscNer+8lTBjd+p4xeZbhaGgscIRI7cbIUinmveDHBDcViRvKxIaGcT5c2TRrO7wqW3AmQ8q3f/yAEIQ3/XTXIFpG7aRwX3Geo9zApJoM8OeMxJTiCJIDP2nqXJTWWjilBwaehQ/2pM+f4QZqIeyN/F7JYyIbhvIDMB++OuYXzM3HYMwx/c4NYESxgrPI2kT/iz/dDLiuIgvHMU0WAZ8+eL84A5OUhn2TylGkc7ewqRA6Fb4AtCJUfE3RIgsyJXEI5mCj0A2fBmbNn/+tDTrk/KuOq6BzyXZB7+Pffj+Tdq1SpLPmj5lFq9AX5xyB1GBeQHWOzRjBxPAdIIYr0QJakciyfJYLZq+cXssYtzRnkZ3rxfMAaBe6QQSFSiJzNhHIwo/m8VBDfexzpR141zleDU8ScaCmnRnw5mOvWb+Q81goclawpR+UM9RnG6yjAlLuM54BYwbmA/QOEG3sOnA84TByFkzBmDx7cJzeWtaNYUBousoP+YC3YstaSYt9LDMHEvFjJRacQace6gqNN5VYaCWb58mUpmKVuDRvUeyoibuP2ry/TCGgENAIaAY2ARsAOBDTBtAMsHC0RFBRCj5gIwbhLkyatRGS6saF+5MgRrmi5hRo0qCsEBId+T5k6k66wRA2VI3FOG4yhyWx05+GcSRRWQUQMUYQ+HJEA6TTmmkHaFhXNh53v3S/5BLgeBreqeArDeemyFXE895Z+g4gW8tDwn0ocZRvMxUlAXBCFfPz4H8ktsFRFdsHCRVSeq4IiSqmqyH7Fz5s/fxEhzw0yPUj0tnL1T/XOhTlZHkQJBAoGLYw95EKNDoviAkCrTUgjZxMGISIxyzm6OZPzF1AqHJEIYIHcBxQZ2cBV3uLDE5VMw/i+5mPh6uLEpIREIlepUnmODp7hgi/tJHfizJlzFMb5pMAdRWVQMAljZV5FFpHYGTPmmHJDVcdRPRgFg07x2JYr+77IghEVkUgcSxZzcGVhEI4lXKRk27YdQhRRrRYVg3uwdBXSxA1c9RREEpLVL7p2FDkiosE4CxAkDrmnrVq24L6eEfLn4e4a51xMRbA2bd4iJA2Yoz+9WSZdnAk1ijWpsca9IT9GwSkQvpVc8TdPnlyEKDTeG+OKpqSXqKgHUgaiDwN9Gt8LDWPyGedPIrcNc7xcuTJSCRUR9A7tP5dxxtpAft9fXLgJ0TUUqhnHkthatT4QYr3oy6WUhivRZv7v7MFWXCYeUWjjGKMqLPJSURQK5BuRVGOz1C8QrNlz5pveuQ/nBO/avUf+N6oRY2xQpAYVjCsw0Vj0n6QU74T7Iz9Y9QGVdb//YZvM8XxcFbZf357iAIpvzoDYhY6OoBOcw4zIaTEmzIhKqjmL91FNRTfzc/VWVHvGWsV/789Vk29x9BJyVdWPZpwzWJ8PBVfVni2tUzg8JnCl3vf5HTG/cExOyxbN6c7dOxTAEWJExxs1rMdjVZYm8MHhqMwKwon9SM6I5DzLR6yIGMbXQhavGiT0ODYHFYfV3hXfWkvsvgelA+au2jercMXiFV+vMj237eetOV94eZzxMM+fhAMFhYBQjRlVvVH1GET5ODuPoJZAZd0H7FBBAQ84HYxHmdix9etLNQIaAY2ARkAjoBGwAwFNMO0AKyVdiqjVeTbGE5J7voj+wsBGlTV1SDEMYRAqEE4cjYBcMBj/iPZM5MI/IEgprYFIIo8RuYfmOYDPo6+qwnBPJuHmZxk+z/NTn8e7mj8Dct8pU2bI8R0o2PCytJRwRqYRS0RIR3GV3rJMUHE0Co6hUYXLcHC4Lcd+pJaxQVQcji5LEfHU8g66nxoBjYBGQCOgEUhNCGiCmZpGi/uKYj6IEiFKhkgD8vledEMUARHbJ0/+x8Rxkch4UdkWDRFNkExjjhSOc4DRF87FXFJiRAHvg0gKoo3Dg/ykwu3zbHAe4CiNvn16xYleog8vK8EEqT7/6wWJriHXGBLnl6mlNIKpznZFri6i1mgYAz+W3iNa3ZjzgV+Ghhzw3Xt+FJmwMaL8PN8NfcCeoptGQCOgEdAIpG4EUE9CN9sQ0ATTNpxSxFXI1YOUDkeTIKexebOmT+WovYiOIhqCcxgh5x3FlW1RtVE1dVD9wUOH5SxNkAdIKrt368yVXXO9iO7a9EwYhXu4GulmJsM4igJyxufVgBHk0sa8UDzbXCLavt3ncizJyxDp27FjlxyvAnKDqr/IA31Z2jk+0sgogf2Cz6CE7PRFNhAeYD6Rq8pibuM/V65cIRzp8SEX4TKfey+yr6n92XAIYu3qphHQCGgENAKpGwHYJppk2jaGmmDahpO+SiOgEdAIaAQ0AnYjoAmm3ZDpH2gENAIagRSJgCaYtg+LJpi2Y6Wv1AhoBDQCGgGNgF0IaIJpF1z6Yo2ARkAjkGIR0ATT9qHRBNN2rPSVGgGNgEZAI6ARsAsBI8FcxZXEV676lqpVq8LVe2/ykU+3yd3NWSpGv+iGdAZ3Tx/qxRWxcVZxYhuKRkVGjee8Xk/Km+ffnPykbAcOHJJc/mH+Q+NNEwDeqFSMqtmoXp5QS6r3x5nXGHNbnpmUeLyq90JdgtFcsAwV3BOaC88DH8z5YQEj5eipkiUTXx/Dljn+PN5LP+P/EdAE0/bZoAmm7VjpKzUCGgGNgEZAI2AXAuYEUxEe3ARHzaAAEc5VfdlaaiOYLxv+r8r7XOKjl7xxJjGTehQOLGw4Hiq1Y6AJZsobQU0wbR8TTTBtx0pfqRHQCGgENAIaAbsQiI9gIqJmT4TNroemgItfFYKJ4nurVq+RKsUVKpRLAci/Wl1AsbJ1fHb1a/x/Vfm8cJzPbG8DSV2/foNUL3/99dft/XmyXa8JZrJB+8w31gTTdug0wbQdqxR75fXrN+TA+O3bd1L/vr2odesWydrXU6dO8wHoK6jOxx+JlOq1115L1ufpm9uHAM4anTlrLh09+hOhgmn02HB6r3gx+26STFdf5g/5JJ6rlStXos+aNpZqua9ag9Ewacp0unbtNzm+p2jRIqkCAlRC/WHbDtrOBl3vnt3onXfypYp+v+hOWiOYZ8/9QoMG9rMq4XzR72Hv818Vgqkkmo0a1ksSabG9OL/K16Ma9mTeS/OwBDsjV6c/zN889yFOUqnenpZSiVxK7Zc92L5s12qCafuIaoJpI1YPHjyghV8upcVLvqIH9x/Q55+3oq5dOlKOHNlp5cpvacGXS+jMmTPUvPln1JNzWJ73mWs//3yWBg5yEkMluQkmILt37z4NHxlKn/Mh7cZjSWyE0+pl6uiTh0yWgkcG0ptvZrH6G3WMy24+dzMqcnSSGcCJve99ni9z5s6nEydOUXaeL1evXGVJj4fFOQJvrJuHt7xzvbp1rL6zpQu2saNhEh8/MXJkAM2du4A6d2pPxYoVfaZ7JeWP7ty5Q14sZercsR19zM4J1ZCHtuLrlbRz524qXbqUHGXz3YZN4kkex+QYBOzixUs0fcZsusV5Yu8VL0onT56mnHw+aZ/e3Vli+Db9uG8/RY+LZVJ9jJydHEznaCJHa978L2lA/97U7LMmlCVL5jivBOcMnCW7du2h29y/50X48MwpU2fQpAnRFgkmjsk5cJBzzHhfSc/GUn4mc4cOH6UDBw7KvoN3fPTokZzVumLFShlfGFuQX7blvalB/bqEeTdv/kJxNgBXby93KlfufTpy5CcKHR1BeXLnpv6MSxn+N2OzNl+PHT/B0s6pFODvzYZdbqtTBP3cwWO7ePFXlI/fI1vWrHw27h7eL8/JkTTYr5LrXZCXBawxt44dP0kRYcFUtWplq31OygsSksji+JoS7xWnWh/WoImMaYaMGekXJpzVq1elNq1b0ZjIaB7H+zzvb8u5uOfPn6ejPx0Tp96jh4/IjY1pY/4m5sDGTVtp0+YtlCVzZrrA68bT3UWuDx09ht7i84n/5ojbG7y2cuTIRvd4jvx8+gx/N/pSmTKlJZcNROngoSN08OBh2UOvXL1KNWtU53nXic9KvUuxsVPYgE9Ply7hWJvG9HHtDyksPIouXLhIBQsW4GdelHNUK1eqSMNHhFK+fG/LWr546RL58r4HCSP6uI4jRjlz5qA7vKZdnB34mJyrFBwazmc7F6f/8ZnK/zx+TF4erpQmbZqnntm4UX3pn3kOpnp/3DszHyfwy6+/UvlyZfn9+tM3K1fxmjosROSNN16XPWHe/EU8L07Q3zxHGzdqSIePHBXH6VY+ixjH9TRkLOBYiRo7njH4QLAw4j9wQB9xuny7Zj2VLlWSc2sr019/PqSf2RZ4/fVM8t6wB9Bmz5lPmTJlkuO5zN89a9Y3adbs+YIBHE/9+/WiKhyN0y1hBHB2b0hIOB/X1U6wHcvfgKBAX8n5PXHyFE2dOpMy856Pb8wQl8GULXu2OHMJcx1zHON3/MRJ+qRObTkXGN9q8zWEHN1oXq/4Ht28eYvefbcQPea19PDhX3Se5z72shw5ckgOJr5Ly5Z/I98UzHGsMXyHGzduINdOmjxd/o613ouddbly5SRvnwDKxbnYuXl+YA05c97wY14DltZE9uzZ+f5fW5zPltattfxjPc9sR0ATTNux0gTTdqxMh9xj8cfGRAm5VA0foDVr18drMNrxGJsvXc4bWDE2tvEBPXv2HA0Y5Ew4OP15EEx0cg1vypCmhDCRSepzC2FwghigwaCOzyP5++/XhZzgrEpc8/U3q+nnn8/wB7q3TaTUFrBhtDzrfUFOo8bGyMcO5CVDhowUyGeG3rl7l/NFgp/qIwjC9OmzqTd/oGB4PkubOm0mbd7y/VNz9FnulZS/wXzBGgkNCTIV5Thz5iwTah+qVLE8eXm6sZGQUR4Jh0nQiBAKCvCl++zccXL24DHuxP/pIpEe4Dp5yjRasnQFjYsOlzUAQ3Gw4xBqxMat+xBnevLkMUWMiRaD8cMPayb4KtYIX1LigHth7UJ1YIlg4t0whsuWraBRo0ZQFY72oql3fvTob3IY1E/e7ccf91MkO1MKs7GjcHMZ4km1an4gxWPSpElLEUxSIP8aHxMpZPLQ4SO0ZMly8vF2f2rd2jJfsTZHBo8WQgJJWUINjqJRTFqOMqk19hN/HxkSRtWqVJazT5PjXYz92sVOp779HGjm9EkvnGAuZKdH7Y9qirPkjwd/kKPjANlL0bp07khXmcQEDg8hF3YiYF7iO4P97MzZs+wsmEc+Q93YUZJFMCtZsgQ7+VqaXhVSv9GjI8nd3ZkKFsgvpAaGcYvmTdkhOEqIHNQMw0eMEmdDxw7taM+evbT+u01SlAaEVxHMe2y8w5Fx/fp1GsHj7e3lJsRL9fPGjRvy98GD+gvRg8EM0gZjfljACLn3bHas4ZkVypeTvvzxx5/UsmUz6TsiTTh/9atlXws5rf1RLRobHUvBwYH09lt55Rqs6xs3bz71TPwWzzEnmHh/de+33nqLYmInMVl9QvXZ4YJrQQJwbjByX/FskDmQcPwd3w9FsC9euixOLWBy7bffBNPWrZvR6m/XP4V/0yaNTb+DokfJnquxI2PV6rVSeOYx9wFEqEGDenyPtU+9O/Yo9M/X11PWCsbDi/sEkqpb/AjA0QhHnQ87LnB2r9dQfwLpL1OmFI1mpwcIIxwgi5cs43l8g8f+DVbNZJCc51u3bsmacHYcKA5zNZdu37lrcQ0Z5ye+U55eftSV12v9+p/wd2i53B8k0kgwi7N9hnVwnL9NOHMY5Hf6jDms4KlADXkuHGenF8gmCGnoqAgayI4e9Pf7H7bTap47rXitwJlnviaKFC0szhFL89nSun2Z8lJf9HrQBNP2EdAE03asUhTB/O2339nodhcjEh75F0EwsTn6+QdROEcFXpTMDx8FyEgCmYikxI8xPlweXr5MEipyBKKnzLbkdkbg/nt/3JeiCCaiAMFsYOXPn8+EA4jKKI6q7Nm7jybGjpXoh2ogOnAw1KxRjYnYdIn6jouOoLwcgVENhp/D4CFUgA1pODkQLcDHG+QMsuDH//wj0YbevXpYlR8mRPjs2CJsvjSh54EADhrkQt27dxGsjBJ0EG9E/2AwODoNEVJuTvKAGyJfMeMi6SMm1jDeHXmvKFniPfL0dJXodof2bQnGj3mzdb7iGYiEWlt3iNQM9fbn8QmSyIA56UNUGwZ/cryL8Vkg4j17D0gRBNNaVVMQQqORGp/0EoYnopcJFQhSZKcFK2vGxUyUiq5vZnkzDiFSMjwPjnSOj51sIpjq3vH1R0lDVcSvXr06Yhyrv1coX5YdXT+Yqsiqvnxc+yM2yJeZKn6q58OYXvH1KtPf8X5ZOdoNh6HCwChHxXo3J5iHOPK6kKP+/n5eMq/UM4sVLSoEXVV2VX+Hwy9v3tyCofHeiDLGTphCw4P86Nix47SFibW59FLh37xZU4sEsyNH1UaNGkNDXAdzlOuRkO1POUoKgqmqnap3/5dgjKEv2IkGPEGWdLOOAIgjnAqODgPkYjhI4JBp3aqFrCE44lQ1V3Mps7W5pJ5uad7+/fc/ce6vroEDFFF7FcFU81bJxeFMiomZZOqXWlutWzWnrzgi6e/rRW+xc0Vd36pVM1q3bkOcNYF1CQWCcR+xNJ/VvY0YWEdUX2ENAU0wrSH0//+uCabtWCWKYCIXLioqRjYPRLPg0YXMAiXrlaTv/IULNJbJAaR/kMjhw9qtWxeJUuzbf4D+gZE+MpDysJGNKNfX36yili2ayQaKCNAQd29q8mkj8cztZ9L1kKuq4XrIrbDZIFfhEntmIdM8x9IML48hVLZsGcnTM/YN0Y8+vXvQA/au4zfoJ2RauVkO5+o8mLKzzAQNXt5BDi40zG9oglEBRAAh/YT3vVChAiJFGcAeeXiz4WGG/NjdzYU/qq9xWfsYqsiFEt5h7/Ja9uojVw9G7NVr1+L08QN+J5CNBQuXSF/qflKb0ryWhjZu3iryp4iwEDE+1nOEFe9ymiODe5nIwGM9lD3xKATw+PETlsaslehk0SKFaf/+g1SwUEG5H4h7Ae4DGiTQ02fOkfsicr17z480k/93WY4AQAq9kWWKkN81ZQMaRlpC0VwQp/CIKNrJkswJTKrUM/AckIcw/re9e3+kqZNjqWLFCvwOS+TavIw9yFJIcBAVY4kOPjpz5i2gsu+XkXmCcezfrw/tZvIxa/Y8+egix7HuJ3XESEMUCzIstLt370mEL2PGDGJQwrvahqXOkH+XLfs+SxjfFNkXIiPwygI3eEUHcaQCYwXScOrUz0zcurG8p7vc01I/jXmfIBKDndyofds2LCNvGmf+oO+QW2ZkeaB5++XX8yz9dqYPqlfj0u8ecXI2IaUN4o85jLSJLDVFFA/9deeI6E2OemBdDB3qTrl4PVlr1ggmxg1zBdeVZCncXp4DnTu35/XXXGSq1uYDHEJYS5CfQqaLCHO6dOksRjBBkBFhmT51Is//iha7HjN+khDwqVPGS5TH2DCPe/cdKGPjOPhfwwv9hqS9YoXyonAA4bClxTdfsa4wz8yVHMZ7KqfCbo6QqfGx9Mzn8S4pnWD+yvN8NsvZn/CelDt3Ts5z3S0RQ8jslJGKuQODGjnwhXifOnToMNWuXUsiMlifiFaD5O3nb8WePftE+ofoXD6uUvs8CKY5CUyIYEZFj5coLtYAGqKf7+R7h5av+CZRBNM8Z81IMLF+cTyManBonT591iLBxN4eFBRCPVjeun37Dt6n89Mnn3z8FP6IjMZHMAcO6Muy/QniXMRedZmdZJANW3r3Jp825m/0bXGQYa/w8hoisnjd4kdAEcQrV66YxvUkf5fSsBzciaOSo8OiLBJMzLm3385ruvFHHDn/k20R5axAXQAUbTJfQ0bHSHIQzOWc6qCO9LGFYKrjjuKbz5pgJs/q0QTTdlw1wbQdKxPBRHQIxjs0/6ohh+safxgsSd6UofXmm5nZm+kk0pu58xZSOza2Xd28RL6ESAVkY5Do4L+DCMHj3o+L9iAfAx5QRAtB1iAxRPTQ6JFXEUxUsYOsEOTJeP03TJJASiLCQ0QmAglT5sxZyNPDhfNnxrJUM27fHJhMIKftH44C+bFXDcYNIqa4v6uLo0SEIFFycHSldp+3TlCWi4jMELehNCacDVwmwjB2QSyBFcgOcg5dmLjC8wiyg1wjYAYpKRrOlALxNO/jgP59Ga8xco2KpBijdyDakA3jA+/r4yXjBaIFYzN2fCRdOM95Di4e/N+jpF+QqYWPGSv9KsHRHmMz3hf3Qd9+Ys82ZK+49nv2cDu7elB0VHic/ELz6XX16jWOJrlR9WpVTTgarzEawhmYAPr4BtLYyDDOsSsikTkYKH+xseLKMkjgiVxG83vGjJ9oimACR4xbxUoVhFSiAYODTMoQETx//oLMI3j2S5cuSRn444p8kIHsOEBk3I+xxwcZkkjkdo4bG0Hvv1+aif3i/3IIx3FO198W+2nMdbPkjFBECF5fV86PsdQUHshTsXQNxmUGk32j9FGNBebpF1072VSEyhrBhFHv7OpJAcN8JOcY0sU5TAjgJACBTWg+YM14sJwKUX6MQVrOKcP6B0E03y8UacZ7x5efCcMKz0OOpqVr1F5QiR0Ual0gMon9ANFM9BlHY9jS4puv6J+PX2CCKQHKqYA8oviI6PN6l5RMMJWM+NPGDSXX8Q5L9CxFMCElBfmAYwdyTksRTDijIEP3dHcVR8bzjGD+P8H8U+R+mH+2RDCxR+GICeSpLeI8XRXde9YI5lxeV3BYIW8/vggm5h0k9LPnLDBFgY0RrZrsZIWkF99dfK979OgqOZ+W8I+PYGJP3cwOzx+Z8KPC6Sd1PhInmjHqqt49Xdp0/G1/Is5JOPcQyQ0M8KGsb/7rFNTtaQSUHBw2DFQsaPhbcHCYSLWnsRNeRe8wtnCOqgg9pMywpe6x4/x1/p4jd1+Ny2FWZlhaQ8+TYJ49+wtFcmpNG3YG2hLBtDSfNcFMnlWjCabtuGqCaTtWzxzBVARzx85dkisAIwLEDfKcsezJVfl5ly9flagkCjdA6mMu6TKSHOSuWSKYxhxM4/UwNiBJxOKAd8yXjc2CBQqYyJt532BYgmSA4KJoiBxizKT0KhPf8ePGULZs2WwimNjEIVvZuXMPJ9dHiTGu8qFCRgZKJBFe27mDatNVAAAgAElEQVQcjUNU15+joSgcogxPI8E07+NrHLEM4lwlawTTiImRSABjYx4cjNC+/R0sRo4sEUzjc22RKKu8M/wOBqCKBCdEMPv2G8zFaT4Vp0O2bFn50tdkzuzjKBVI8lt580puHqKi6m8LFiw2EcwjXLTCgfMSYzn/ThXWAQFTf8N8MJ9nlt7FXHZrToTN+wlSaqwQq+6JMVfE0xp5BC7WrrFEMBFhHT48lHJwVCSGSXSRIoWtrnJrBBOKAuSConAKIvuxHGHctGmLEKx8+fKZnCGK0BkxRKQE88rofIjvedYIF17E2jWWCCbIHpwVWEP9+vaW+WSt8ENC89UWgqkcUOhzUhLMZ3mXlEwwUagE0TLkkcMZge9BEM9f8wgmCA++G3C2wOEXzDmsiHAbJbKbmNDs4OinB+dgpmXSonIQkyKCCWMd8mzVB5AtYw4mIq9wTOLvyCHt1OFzdsR885REFn3BfgXHJdYGSCBULZCGgkQbCSbkgPj2mD8zoRxM5EuCdKD4l3p/kANIVEcOHyZKDqgJsmbNJuocSxJZEBBEQ+E0rFWzhnwnUVTFEv4JEcyLXK8ByiI8c3ToCHkXkG/zd8e4/7jvgMhwL168LN8l5NfB2aebZQSgijLPVVVOguocqQaxr/lBdSnUhMg/9qPHj/8Rko81BAKGHEz8d6jDFMGEQsnSGkoKgunl5cqF974Uh/anXPDn2LETUrwOjlD0xZsVN8jdRQ7mmrXfUQu2j8xl41gTUAfN4OJtCc1nTTCTZ+Vogmk7rppg2o6VzQQTxGVY4EjTnRFdgVwJ0bEtLI3Lli27fDxQUQzXOgx25aTykSxfvcQ5avklb8qSQZQYgok8rkWLl3IE45LIqFB5EjksMIgR6TPvGz5svfoMpDqcJF+6VAnTu2Bza9G8meQ72hLBVMawpahvXa6SiqIjuI/rEC8hUCNHBIjn2Ugw4+sjCFNiCCaqFKIoDCS0MHpwfMYRLnMexmNhLqtMLMGEsT6OZY05WF7cvVtXUzEb8+lnHHdIZCHriuHcKRD7Rg3rk6uro/xv80JTxrxOSH5VDibmG+aiMcKnnjE80E8MvMQSTEv99GE5qxFDSwRT/Q2EM6kksojQIXeqZYvPKICjfFhLkEQj4qPIKDBHZUtj9M8awQSJhxR2A1e3RXXJ61zgBIUdbCGYeJ75GMT3POWQgfw0qSSyuCcqyWJ9IRqzePEymjBhrDh01BigeiWaihRbm6+2EEy1hlGZM6kksgm9CzA133fNnRkpociPeQ6mqnw6hwlk8feKUVrOv0PxEsj0jRLZX1ltgFQG7NvIL4Q0EPuzkWDe5L0chXJu37rD5CQHPWSnIqpSJhXBzMP5iogCwSD/kyt816v7Ma+xDyXnF4XLIE9ExBrftveKFzflfaKqp4omOg4eKMWCljNhw3cR+z+Kmv3FUSZjdE9FaBs0qPvUMxs2qM85wEctVpFdt36jVCwuXORdiRxCsaOqyG7btpMde1npNcYYaRqQJapcU/Mcvd9+/508PP2ofr1PpHjLpcuXLeLfrm1ribx+x4V5unTpIIWb1BijwigKKqF6KcgjnG6ooGv+7kidMeKKZ6IStDUnkB3my0t1qTqeBNVUO7T/PI5KBWQS+xyKL2Hfy8gFeeAY6MdOtay8Byqcb9++K1V/oSRDISk4eUqxrdO8eRN2eH/51BpKCoIJCSzmGb7hUGzBwYH5g/FHugfeB+v7Ca8hRM3jWxNtWrcUh0dC81kTzOSZ8ppg2o6rJpi2Y2UzwTQveIMIJnLJihQuLLlhIHMwICBVg2fTnT2cOIoAHzqUpkY+SlISzOioCM6Xmit9gLw2fbr0ceSnKJZi3jcnp4Fc0S5IcrhQxdVSsyUHU0VvkT+oIm7m90LE6WuWBMFz37tXd/mY4yxHo0TWUh8jx4zmMuQz5HYJSWTji2CiUAqI9s5du6VoSimuyAjPtaWDlhNDMEFOZs6aI3k8n37aUD6G+LD8wd5sYw4m3sM47pD9pE2bVkqfb96ylQIDg7kIRGdxCKSkCKalfuLjqIoa4b3UXEEEXx1rAxLj4xckOaTmRX5gQEASDAfEUo5qWCryowpdvc1kEUV+EDWFxByRkNpcbAQy3ghea9Zky+ifNYIJeTAi+JAII2fUeL21CCbK5LvxGh/Dcmo4Caw9D89C0RvkcJkX+QGBhrz2A/bMu3sMtVjkB0Y6pOOqyA8k6pDjDvPzFpkYJNrvcNRVOXPM16Mt89WWHEzcF31BpC1s1MinivxAcgg5YCWWb8dX5Cex76LeLaVEMO343KSaS/U5kKlmqHRHUygCyX1mbAp97VTZLU0wbR82TTBtx+qZCSY+wMh7Q7VHSBsgEUUxH1UVUxlhIHPKoLSVYKJaJs5LTEjWiBw+eIMR9ULOIBpkO/Bsowpl7MTJT/Vt5Ihhcm4avOlhfJwG5Jw4G2rr9z9IH1HlDnmgvpyHhX9HkQlv3wCR/iBqZGzIbfTxC5BKkiBYIJ2I0NSr+4lcNm36LJaGuElJd8hFcJwCCK8imPH1cTQbrSiGAukiiDPyVSzlYMZHMNXxFwHDvKX4CRryKy1Vo00MwQSBxgcEnlKQyyecazOfS4yjmJHxPEg83zju+N/bd+xk2dkAxuyREJwqfKwDCF1S52AaIzv2SmTj66exuqnKx2vD1f2Mx+hgLQzlszFRIAk5S8ZjSryG+lEA5yGhWTqmBGeLzpm70HRMCXDevPl7yZPEGMIrjVLykIYjX9VYgdZ82VsjmCBU/sNG0OSJ40TGCPKLPExbIpiIoqGK63scnUJ+NKTx2A+UxNbcIaVy8pDXjQrNiDSiqWNKfv/9hkggUUDE/JgSOJGGsBoAz0QEDJI8kHhIsBSx/2blagrgqLa/71AZC2OVWjzHlvkKwooiM8OD/KUIFP438ssRATA2HCMEOT6KhEEiqCoFK/ktimR150Jmlo4pSYp3UX3RBNOOD52dl2qCaSdg+nKNgBkCmmCmnimhCabtY6UJpo1YwfO/8MulUmnzAee/fM55iYjsQeaAKqMLuDT6GT5cuTlLLXGwMgwn1WAYIml8EXvzK1Uqz/IZPnT3v8PmYdwhKuHCBUSQfwhtPqq6Im9xw4bNfG5WXTG8UQV1Ch8afIWT2CHDQSVOVElDFACEDhVBYThW4iIwOJcMEj7j9cjVCePrHzG5q8wRA1QcRFTM1cWJDUzic/GWPdU3HISOqqaIMEHCgYOk0ReVOwijeynLBCOYtF5nQxIFdVAUxpw0wcCHhAhyleycu4mITh+OVKJYzdRpszjJPqMQXVTWhKFaoMA7VI6rmeJwdrSe3b+g17mCK55ljt+3a9bJ+WLvFi4kxXx27torGOGsNRjXOCNTYYJ7jZ8wWQ6rB9mDtGbGzLmCm2qQJPXo3lWiR+rsTbynwrJjx7byDigkgYb3wBmLyI9C6X31LFX9E/lViFCj+IaxmUs08W/m4965cwdaxHMOB43j0HA0VBxG1BuJ/wsWLqLyTD5QRl9VkUWOneqrmqMopARCgzEEJqqKbFp+V+M8a9b0Uz4br6wQfuO7mM8lSIWmz5xtmp/x9dOYY2pe6MpIalDZGFE5yMow7pgviHijSAjWEtYYJE9wPuDswPf4eA0oAFBtGeXg8e8ouLOIpZ/AoRf/Bvijui8cGTg0HtUju3BkHFUfje0uy/qwflF9GPMC6xcR0Dof144jT4OMD0eqbOe8H1THLM2R1YUcIcVB8zhvcN6CRfHOB4eB/eh//K8hHMm7yffBPEVFYlQqxDyERNuc/AIDRPfm831RkAcVJU9zleFHvGZA3LHGcA1ku4jCFytWVIpWAEPkTENeh8IVkzjXDOsXB5FDGYD8UWAFeW86jo6rOaKeb8t8NT9yZiXn0I3jgmChIcMtVpPGnMM1qHqIgljZuKrxCc65y8C5UP369pQodXK8CwYE98V5ct9v226arx9/9KGcvRnf2bo2fhJsvuwvLmADzF7Wpgnmyzqy+r2eFwKaYD4vpBP/HE0wbcdQE0zbsUq2KyH/nDJlBkcAHE0H0Cfbw5LoxohAIMetVo0PJAqCPCs5EJilirYcC5FE3UjUbRA9AwFB1BVSVchyQawgrUwoZyxRD32FfwzCN41JIiSrCUUTX2GIUsWrn2bCimh6MOdLv6jzb1MFUP918mUnmKlpLHRfNQIaAY1AYhDQBNN29DTBtB2rJL8S0YLzv17gyMQZOSfL/MD0JH9gEt0QckcQM0ShUJESuW+IhCF/UcnwkuhRyXobyBxBMiEbRlVcNFRhhGQ5nAv9qL8laydeoZsrWWRxjrbhaBJdwCJ1DT4q6eL8XEhz2/AZqYj0mstrU9cbPZ/eaoL5fHDWT9EIaAQ0AsmNgCaYtiOsCabtWCX5lSizjdwsyLVQVRYTNzU0RFxRKAjSRBiYkOZBioby36mpocoaytUf5FwynEsJkg/ZXPdunbkCY67U9Cqppq+QS0KSfPfufSaZnVLdnEk1QCdDRyH1v8yVNPNwRVBLecrJ8MiX4pbYG1HFUjeNgEZAI6ARSN0IoE4HapDoZh0BTTCtY6Sv0AhoBDQCGgGNgEZAI6AR0AhoBDQCGgEbENAE0waQ9CUaAY2ARkAjoBHQCGgENAIaAY2ARkAjYB0BTTCtY6Sv0AhoBDQCGgGNgEZAI6AR0AhoBDQCGgEbENAE0waQ9CUaAY2ARkAjoBFILAI4jxPHxODc3syZM1u9Hc6kDQmNoODgAHorb96nrsfxOR6evuQ2xImPzilp9X62XIAzYU+cPMVnrbqaCnHhbzhGytZ+W7qHLc9+EdfY+2629BHjhnEZyZWWjeOSHONlS39exmtwPA7Oyv6Mj4oyPxotvvfFedZ58uSWI+aSsyXFc3APFAgzrsPk7LO+t0YgqRHQBDOpEdX30whoBDQCGgGNgAUEUivBtHcwUxPBtPfdEnO9JpiJQS/ub192gpl0SOk7aQReDAKaYL4Y3F/Jp6KSIg61xzEgRYoUpoBhPq98NcoDBw7RJK5ke+3ab3JcivFcwYT+7VWYQBcuXKTxsZNp954faXRoEFcwvfrMc8d4r4iwYKpatXKiIcR8XvrVCoIxnVrmc2rqMyoOz5w1l9au/Y7q1q1Dri6DEz1mL/oGmmC+6BEgruj7mJav+IaKFS1ClStXfK4d0gQz6eBOaQQTEf6/OKrapEkjSooIZtIhpe+kEXgxCGiCaQfup07/TM4uHtSpYzs+YqGzHb98MZfiQ4rzKXfzWY9RkaPpnXfyJaojOMcwgCUpD/96SMEjA+nNN7PYfT/1UcAPAwN8X3mCCRxAUqZMnUGTJkQ/dXB9Qv9mN/ip8AcwyHv2HkAzp0+i998vI5KoZ507xnslBcFEP0CChgWM4LLlaWU+X7h4McXvEeZ9TslHjty4eZMcHFzpgw+qaYL5AiWy9m4dKTmC+SzExN73j+96TTCTCknsvSlLImsklZpgJt046zulXgQ0wbRj7K5ylGnCxCnUpHFDqlnzAzt++fwuBQmcPWc+de7UnrJmzUpff7Oafv75DPXv11sI4e+/X6cVX68UgmzLuZXG63Hm5bz5X8rLIIcBZ0ba2zTBfBoxGGMTJ0+zSDAT+jd7sX8e16O/xYoXpfLlyibJ41I+wfzXyFGk987du8m2R+xiR9GdO3eocaMGdmNr/G1qWoMwyB0cXala1SovFcEc5u9N4RFj6dbt25Q7dy46eeIU9ejelZo1a0K//HqeosdNoKy8X/96/gL9/fffFDlmFB08eIRWrV7DZ/Tm5HNk75LPUA/OkUxnMQfz3C+/0oQJkyl79ux0+PBR6tq1E9Wv9wkFDQ956pk4h3n9d5vk3pn5LOaz585R5UoV4+R+qchrfP2O7x7ubi60cdMWU79v83gO9XKjS5cuk9+w4ZKf+L8n/6N/Hj+mAMYkTdo0FBkZw9+W9HThwiXJr2ve/DNTLigmvqV3a9SwHs2YOYd+OnZCzmSuxgqFHt2/eOrZTo4D6fsftst3sSw7rGrWrE65+czj+QsWUVCgrygkjPfo2aOb6dk473nd+o38n+/ozSz/js0wv6GS0xcdM5Hu8LnK165do/bt29KHtWqQp5ef5MbmfSuPvFNafjfYEFBTREaMSrKcWbs3g5fkB0aCiTPELc2nHDly8JguoR/3HeCzu9PK2MI2QpTROM9atmwm6yM4JIwesA2Vic/0/u3332UcT58+QzfZ0QWnZK+e3cWJiPWJdXj2zFn6gm2pu3fv0VdfLadsvN5qf1STzp+/SIcOHaECBfLTJT47uPZHteS3d+7eobGcW5mB74/f1uL7Y47t2LmL5s1byDbam/Tkf09kbW/btkNyoT9v04q8fYZR/vzvsEP+dXn+iCB/Klas6Esykvo1XlYENMF8yUZ22/adNGnSNIoZN4Zy5Mj+1NvhAwrppa3RQ3uvtwZnajJurb1LUv37y0Iwf/vtd3Jydid3N+ckkaAC39RGMJMrGgjHkY9fENWp/SG1bt3Crqln/tvUtAZfdoJZsuR77OzrQkeP/kRjo2MpbPRImsTOpho1qlOjhvXp+++3UUzsJPL18aTx4yeTn58XvVuoIM1lY/TGjZtCSs2L/ICQBoeEU/XqVajJp43E0I0YE00hwUEUy6TT/JkeHq6idPH39aK3336bIiKjmfQ9SZBg2nqPTp06UOiocLk3jG18T35lAl33k49p1OgxbOSzsibf2zQyeDRVqliBrt+4QenTZxAHJox6b98A8uL+lSjxnsz5+N6tV88v2HG6ikaODBBVga9vEPXq1U2crebPHuwwgIaPCDUVh1HkuUP7z2nR4q/i3MPH292kKrnIpDgwMNg0BlOnzSTMz9KlStLhIz8JcT7NKqcxkeNkvEBWQDC3bd9heqdTp0/TUO9hLPkfoQmmXbvY0xebE8yQ0PCn5hOcnTNmzqVATsdJmzYt+fkHUbVqVWSOoIHcXb9+nffWQHIf4izzRc1tENMdO3bRiBHDWFb9j8wpD3dnmSNqfZ46dZpGhUXKeML5rgoIIYIJJ5CXpxs79X+X+wexwgXOFvXcK1eukJe3P7m5OtKUabPIkedlKZ5L4RFRVKpkCblOEUxf/0CZX3D8YN49ePDHS+FwS+QU0D9P4QhogmnjAMF4jhobI55eP/54tGrVXLyZyOUoVLAA7d9/kIbwRvHhhzXj3BEy1W/XrBWPaeHC79LevfuoT+/u1LTJp/QLe5nxMc+a9U35Dbxg2OSyZ88mH/yjR49Rt25dxMjet/8A/QPDYWQgGw5VxYsbFRVDb72VVzahWhxRLVqksGxyly5fkY/n34/+pl2cv/bGG6/T2Mgw+mHbdjZM/o1A1vn4Q/nowWtdoXw5IZz4oMdyhBZ5klMnjxfPm/F6bGpbt/7AeSuV+Hk1+NrJsvF25z7C6F2zZh1NnjJDNt+e7D1etvxrvuctun//PuVmL6+r82CJmiLi84S91vXr16Gw8Cg2at4iby93yWNDdHUxb+BD+MP80Ye1TN5jhePqb9dxNcU84j0ePKg/becPAIytEiWKk6+3J61Zu55wzaeN6/PGfkM++F26dKA9e/YxhgfZ61dExikrewqR33f8+Alqwx7CxUu+ElLkMLAfzZo976l+Z2GPNT44O3ftobz8Lkd/OiYGGyII5uPQp3cP+QBM5txK8/fH2GIu4d/u339AWbJkluqMuI8liSzIJ6LmHVmWvZ8dAz/9dFzeYUD/PiJ9xn3at2tDDowFcJ4yFUbPLYLRWPjdQjLWmzZvpblcuRKtEUe/trLRirkF730Ljg6sW7dBPKh5cufmdwoUzyiiAPiQrlq1RvKUML8RXYERBjmoORaD+PkbN2zmeb6KWrZoJh/pNjwnjJUyb7OHH/mmN/iDjogF5jvGokzpUvIhnzlrHhUqVICOnzhJAzjijsqA+9jzHJ9E9ipHCyxhnz59eour2lwii/5YGiOMNdYssC/JH/y9vIY6d27P79VcohBw0EybPov7WpC9yZdkfX5SpzaPQT+aOGmqaY8o9G5BJgWTTF7t7xifIxxNqlipghg8MEYu81qN5HWcmecB8nBhQMN7jvXcuXMHgmoA8wWVR5csXS7GEdZrcx4L9GPOvAUSiYFKoWzZMqxU6CNzSjVLvwVxwZzCfClTppSsoTNnzlFvNsjhZU/Hnn70Kyp6PO8db9B5JgRVqlTmfasHZcqU0XRvNa/gVYenf+36DdKPli2by/jtP3BQ5h3+vTSPMfamYf5DqWSJEhb3veJsDD5hYgMjbNGir/g3JWSewngH4cA8V/sTJNMVK5bnPXgDxTDGag/D2Me33+K9XnQzjwSqCpiqWqyXlyuTwXHk4uQgBET9vX37NrIWVRVXdR9PXueBQSEJVpFV9wA5nThxqolYqb937NhW9nysfaxXS/JWa/2O7x71OHcW0UHzfrdr21rms/o7DPJs2bLRSf6WKUxskUCqd0DU6PKVqxZJsfmzVRRWPUe9G9Ycvqu2Vu1UOGXIkJG/w3niVCZVUljHwQNoEX9bPuV9F/uZlsgm3Qo0J5jG6sxKopqNVVz4VqsxTWieNahflzZs3Gyaf8Z1cO/ePXHk9O3TUwieqtpsHM+1676LQzAV2YxvzNXflWPDvFK0ej4imLCT1L+nZPl50o2uvtPLgIAmmHaMIj5mAwY500A27qsxyRvk4EI+3h5Ug/OD1qxZLyWlzaML36xczUbnNIqNiRQCtWDhYiF1Af4+QrRgbIJUooFsHmSjcVx0BEssLohh3a9vLzYae9HDh4/E+waZzvAgP/Z2T2A5RWY20J3oIhu5IFmuLo7i/d774z5+XpREMLGhqv+dKVOmOHI+PNM8py2hiJH59SATKncQHmZ4eGNYKuTu5iTvDPLpx55rEClEtipUKMfEqC97q0fJ+6LIz7z5C+kbNm4mxo6lgkzU4bEHYcZGDuNaNRiSsROmCI7whIOA79y5h6Vjo4XUrP52LUWEhbBxuU5kJxgT9S4g9A6DBgiBdvPwFmkvCupA+gKMnRwHiTGHp8G4tdTvBg3qkv+wEULUQfDwkYEMdC2TM/NxANmLHhdr8T69enYTrzyK+WDcQVgwdjC+4yOYw0eGsmHuQ61YxgPJMt4BRru/rycFDg+l/JxbC5xB/OAEadignhjfxoZ5sJQNujEstQM2Bw8epv4DneSe+FiCCDs6/+shxcd4Kct9MLbjGW8QwGNMxAc7DpH5CFLi4xsYBwv8Dk2RQfMcRxgD8OiDQMGZIRjzfAZJq1evDrl7+NCY8FDpNz6giNoAD5BQSwQTEQIQM0trIL4oonFuly9fViIolsb6s6afCsaYn8AKebAwXibwHL3BERbMZUiUYDDeZcPD2yeAsrBhjveCV1rtEdgLFO6ITGFegjwDR8wDGA5YfxkzZpDxg1d9iLu3eK+xlo2EyLj34L5QKrgO8RTM0I+rV6/J+FWvVtXqb5VhduDgIYodH0XF2aGAfenftTyOc7XfJg+W91WtUknW4blzv8g7oc8dO7R9al4hKoX1BOfadu4X3gFkFb9FVG7lqm+FUN9meW/hd9/lYzfC49330KcIlo5G8x6IeYf3wj5bmyO3KPJj7iQwj8Z+t2Gjxf02JnqMSFFfdLNG1Dw8XCg8fKzJgH0WgolvxL/Oh4WUnUkbnFfHjh8Xh5glgmlOXp+FYMZ3DxDMUF5ndT+pLf1AwzgUyF+AHVhLLRJMOAny5XvLNFQo8IS5gBbfuzVmp4klgjmS9xzzZzds0IBGh415KoJpjWDC6QaH8o4du+UbBCcn9t6ECCa+BXDGKTKrCWbSrUBbCCYk38Yjd5KCYMKJWLx4MbavssnLpE2bTpyvS5Yss0ow4aCbys7JJ4+f8LW52Nm7XSKXcOZqgpl0c0PfKWUgoAmmHeNgiWAW5A+Nu7uLyHwQlTMat6qYBsih+flhIFIObGiCMKkznIx/Q+TA3FhXZBEkZwJ7ohF1AsGtyRFDGMr4DQy650UwlTGNfE5EGBQ5RC7DQDYKQUbaft7KVAgF+Sfho4PF6BayiqIoFy6I8erBuToN2UgAQWrcuEGcHD71IXny5DGTa38hVzD6g0NG0/SpE4XwwSAGKW/NkeXevXqIcW6pqAuIHCIeU6eMp0c8LkaM1fha6vfAAX3YoB9KzThfCYZztmxZxdgJY2PQfBxgFMf3/r3ZSHd186LoqHDTuNsrkTW+wzHOKcH/BkHPwEQlJmYSeXq6SoTWnGAa54U5YTEa6h48nyEhQ1Pz9sGDB0Kk0BARdnL2iIMFjEdI8eIjmD//fJYGDnKi7izpM55BBgyVsyA2Nopy5cxJyBfs28+BQkYGsqH5doIE09IaMDomjBgY50POnDlk3lka63Fjwyktvw9IIyLRiJptYscDMIZz6IdtO5mYRcq5hOYExxLBNOJulHxC3mjML1T3SstzF/loxhxp43ghJw0yKkTkVT8Q4Tf/m3r3hMZaSeWN2OB3ffs70EQmmyDYqtBOUV5n5v0yOrDg0FLzBM62CCad06fPjrMfJbTvIS8NEQTsm2remUtkEyKYXp5DRI5pab+1Y5tP1kutEUxEMEEwnZ0d6P0ypZ8pgomotT8XnoJipFSpEqZ7JBTBXL5iJY0KGf5/7F0FeFVXsx2suFtpobi7e5HiUsFKcbcAIZCEQAIJkASIExLcXYtrcSkUihQpTotLcS0U6Js1/Xfeyc29yb0khAT2ft//vQLnnrPP2nJmzayZLXn6b0MwEcE0dw/TCCYcTM95biDnFI61yCKY2Bsec5Q9OTtGlSrB0rsZI5gJEyagJ7xfneK90Rg9Vc9OzIQAuaiRRTDVPVIkTxHm6IFTB85MOIehEjAXwcQ6fPb8maiHBrsMIxXBRHQMWGiCGXPLyxqCiQjmb6wagbwUNkFMEExjBBOKC8w1zJPxIRMjJZh9enenhexsgGqoGjvjoKBBVNQ0gok9FEXnHRMAACAASURBVM7ijazGUhJZHcGMuXmj7xR7CGiCaQPWRkMNElnI+pBvcY5lYZARwljLzTJY1ZRxlCN79gg5j/g4DffwlOqYKtqjjKeRHm4SzbNEMBGdhBHm6x9EO1hemTZtOnJh4wrELDYJJqJvyJ0BoRo7xlPyFxpx8ryKOtVg2WBhNnBUg+daeY8VwVT3ePT4Cdn378PSuGUcUewtZNkUx2fPnofzRivPYXZOfoeEs2fvfjSAjSok8YNkmCOYRtxxfyPG6npz/W7UsCFLWXdIhBZEGTLDoUOdpKKu6Tgg+b9Lt95k7j70bwLyZGJsHHdbCabxHSCRBpkFaZOCAteu8QcrfJQJ72lKBCIjHfYsz3N0HkLGeas+5lLgINCPpcL7I2Dxx8U/LRJM49w2RvnVfUHCYPAhyq4aIhfPmOBZkshCCmxuDVhDMNXYWxrrvT/voy1bton0E3lhkPPBsYM5DgyUQiA6BLNf395CrhG1g+MFBgecD3BmwAgxNuN4NeC8OkQ+jf1QYwyJuGkk3FaCiSIk2JsgdTZGkiDxr1+vbrjIqum8Ms4TYAS5uZFgR7bvDXYaSOs3bgo372whmObmrcJQPVf92bj+bPgERPvSqAimh8dQmjZtNlVkhQwKkRhzMIN57wHBR9Qf5Ozhw0ccUW4pBUCUZA8dhJIElY1xbU6Wyat7+LLCw1wEs2/fnpLf6T58CI93NqtyME2lvZbugSj9KFZgeI5yl75gHCBZBOFauGhpOIKJ7wNUJlCYIAUAYw+1R+9e3akUq18iezcUsVu0iCPp/qOFwCJfrn271iJlN302FCuIopsSTBj6kOkb72HMwdz801bGci8NY6kxvj0qV7VwoUJ0+OhRSZ2B1BxEA8oiKCRUDiaICPoIJYjOwYz2MpIbWEMwoVSBM95nzCi2CRKGy8GEUx7zDKkJxhxMNS/MSWRVRBqKCjibsbciSg6bDd8IYw6mqUS2Z8+uNJMLUSHVAPaimguYN0gdgf1TtEgRszmYmmDGzJzRd4ldBDTBtAFvo6EG4xe6fFT2gtwQBlk5zlNyZdKhvK2m3nwVVQI5RP5cP5bavW0EE9Uqc+fKJR9kGNlnzpwTCR9kGrEVwUS0Fh9dSEeHuDjyx/WieGxF4tqjr/y3MVpl/Cgogmm8B+SakAeayowhQ3Rk2R3Ih2kkGPeBdAlySRhWv/9+KkzWaSmCOZuNXkRnHnAFRyPBPHb8hMV+g0SjSACq0m3fsVOKPbRvz5UZ2VAyHYf+/XuLgWPu/YHXIH4Xf47ugKSi2UowEbFU75CT8/xQ0OPCxYuSc9m5U/sIR53YSjCjimAO4OgKqt0ZsejUqZ0U6bAUwTx1ivMqOYKJ+YAIMJp4fzlCERAYIkanisYZl6QlyTYksrdu3za7BuBwMNeM90K019IcRaQCBnpwkJ/kNarxGc+yzYVsxCK3EGsNz4kOwYTk8wbnjaEAC5wDiKqi2mDu3LnCycPxLrEZwbzHxB1z1Lg3WdomLUUwIfuF2mDS5OlWRzAhIwbWaIh+Yr+0hWCqeauip8b9FtHghAkT2rDbv5tLoyKYkMk9YWfbSM8xlIVzzaHWuH7tBheeGS5VZBdzBATOx5ccIYMjDv9uWuQHUbSFi5bQSo5KFmQHX0I2rOGMGMFGsDmCiXsfPHhYqliiKEoC/j9E6Iy5iFH129I9VBVZ9BtzHFL8Ppyr/JydheZy5kCq4bT9h/f0+/cfSp542zatw3J/Lb2bJxdi2cw1EZCzjQZVENQs23fsFsyMz4bcFgR9PefqoxBQBt7T0RdUkf2R55/xHsgjV9XSEckHabx/74HIG/9+8YLz8TMLcZw+Y7bUPnjG0adWLZtzOkiJMOIP4oz0AF7UHI1NKrUBjA6BdzPTPvy7WkMw4YCZOWuOBAOyZs1KL16+oLJcQ8I4z56zkxhViGvVrCnpO5ERTIxbMrZ7IOPHfo30JNgrqKkBZ38wOxface48cvPh/MX3TkWtUW/gMjvvpnIqAtZlIt6PoECCAwTpA1B7oEZDipQpqD87H3dztWMdwfzw5/GH/IaaYNowukYjD/mEMPRRMRMf+YDAYJHIGnOnIPGZPmOO5Ov5+XqLLOLOnbtS4hpRNsgQo8rBNHralTHn58PSs5mzJR8qP+cCQFKI0tfI3YQkCBsTDGAUzzGXgwlJB4gapEeKnCCXKwPLEydP4eMy2Cg0njuork+SOEmEnE1VORQkEHJdvCOOUkAeFjZQH47MYNM8zZKonbt284b7Q5j8Usnz1D3wHJWLaRwW4AgMZ8+eL+SxNOetIq8TfUUFRhACRLNacOGIYcNGyk+xaaNgBAjPOJY8Qp70mA035P2BHIGgnGRSYyREkfUb5Gnf/l8kl/Off14KASlevDjn4VyOMA4wdpB3ZO79G/ARN/YOzpQ/f16pKof8HXjCIcG0lIOJKnWTJwZLfqLpO4Cg4/379R/IhV8aSS6fueNjbIlgYlxUfq25HEzk7CHCZ8QCRWDw90a8jWMIbCFjlsg7zwnMTczb/Vw0KV/evCzpG8GS2BHUoEFdydNE5Kt2rZrhnADGczBRnQ9FpkzXACSvPiwfBQ6Yi5bIKvC3NEcRaXFnBwIwxzrH3IMkG+MDtYILV/4b5uoihgW838h9zJM7t8UcTEsS2b52PWX9PX36hAaxRDwpR24gzcP8NCVDau+BwdKej5xAYR5bczDVb/9mgyqy3GsVFYfDDLJT5A1hjt3h/F9T5w/mlXG/gVfenh1n/Zj8IAprOu/UWje372GdruFCNsBb5XSq3F/MbRBy5QRCZVH0BRGjAZyLCjkpcmaRS2puvwUZA2HTTSOgEdAIaAQ0AhqBd4+AJphWYgzDCHKbpct+ZIJTiquktuPcu18k7w8eZURTBnHRFtPoCYy5+QsWCfFDwQV4UiGVgEGEvDSQCxh0MLxVFVnkYEE6t4WrTqK4DCQ9qIaKCqE32EuKiqLITYOHunTpEnSWi9W04b+D1xbRFRfO/QDphQzjBFcdxW+QN4dqrzu4Cqw3G7U5c31ByAdEdVfk1sHrj8qwKHYDKVaVKhXluYgI4vocXN2zCFfU3MOGLVq3Lh3FwEPuHfqKSo8wClEJEA3vBkMfVSXxfijlDqnTdq5oOo29vab3gFEIb6AlgqQI5Zq1G8V7nJ7Pm0IkDMb7/PmLpaovSvJDaoJKt8ANpBLFaBBlRpVPVMbEf8PjjPPnjBg34cIuiEaa6zdwgOcTuVE4pw2FA9BAsEA6Ies1HQcYvqbvj/sgdxO5c97s0b7HErCyPEao8ovcvpYtmol8xmgIo/Q+xuwh97cEVw9FwRX1DiDuaIoYt2A5Gjyzpg1RUzV3MA8aNqxPC9kQV3MZpAyVQo3jgnPt4M3funUHE+kiUoVXVZEFdqZYQJ74mnNkQcwQ0YdHGBJQ41E5qjIpoiWf8pwo+78iMnh/FDmYOWuurBFUVMX8ysFSQMjNsA5QCAjVR1FlGA1VipPz71C4yIg91hckw5AdqdxmXI/qkKZr6jVHesyNERwaiFSAxJVkiRUqoAKvpk0bUbdunSTyMZmdMJmZsOAdMMcRiWzF44fKtst/XCl7BAruIKdQrb8Wzb+T4kmYr9m4OEiP7p2lYuxwxgzFg1TDfoJ8ROTPqQZvvR8rFdau2yhRTpBTRIUXLFws8wLr1FwVWfze+FtIfgvkz0c/crEStQbhuMA5rGq/wbgh0uTLlQuhlMAYqnPcjFVk8XsQyDlz5/Ozi4qMEVVflUd/2/YdYfMOcwf7FlIILO17qCKLdY4iGiD0qCgMkrubz4ODegF4Va9Wlas/T5KqzyjpjzWOd0eeFeYM5jb+zdx+G2Fh6L/QCGgENAIaAY2ARuCdIKAJ5juBVd/UVgQQDcZxL0ZSYOs9TK83J5GN7j3j4u8hxYZEuAdXG0bhmY+5IcKFnBsvPg8PBYPicsP5lIhOF2NnE47KQT4yji5y5Sh75UoVRWId15tphDKu91f3TyOgEdAIaAQ0AhqBd4+AJpjvHmP9BAsIIFKEyCykxYjE4ADsmJSxfegEE9HxM2fPSs7WAT5fFZGnuHDW3/ua8MjPQpRSHVPzvvph7XORM4wjOHDskYo8Q2ru5jaCEEGuz2fnxfWmCWZcHyHdP42ARkAjoBHQCMQ+Appgxj7m+on/QwARHHeuhgnJ5JjRI+VIhJhqppLI9pz7Ccnwh9TOMjnHmYqo7unFOaeoWvcxNzgsUPDJeLxHXMYD/UXxCZwZC9kz/odjThqxXBtS1rhQlCYy/IzS6+Z8HBFyPGPSQRSXx073TSOgEdAIaAQ0AhoBywhogqlnh0ZAI6AR0AhoBDQCGgGNgEZAI6AR0AjECAKaYMYIjPomGgGNgEZAI6AR0AhoBDQCGgGNgEZAI6AJpp4DGgGNgEZAI6AR0AhoBDQCGgGNgEZAIxAjCGiCGSMw6ptoBDQCGgGNgEZAI6AR0AhoBDQCGgGNgCaYeg5oBDQCGgGNgEZAI6AR0AjEKwRwpm7IhMmUgc/qRVXu8uXKUOdOHSxWU0dl+TlzF9Bo7xFyRi/O/3ZydLCq+joqZqOQHoqZ6aYR0AhEjYAmmFFjpK/QCGgENAIaAY2ARkAjoBGIIwg8f/43eXn7UMMGdalq1cr0mI/rcuMzhJs3+8biedpGgpkyZUqb3kQTTJvg0hdrBEgTzHg8CXAO4sxZc+nEiZOEYznGBflS/nx54/EbvX3XX716RcuWr6QVK1ZT7ty5yH34UEqePJnVN8QZius3bKRDh49S44b1aPmPq+mXA7+Sn48XlWOvqGr37t3nsxYn0v5fDlDP7l3ou+++tvoZH9uFV65cpZDQyWZxjC9Y/PPPP7R7z8+0l48T6dq5A332WbYoux7duRjlA6K4YNv2nTSXvfSvXvO5oEF+lJ69+7HZLl26LGsEa8l0/cRmP/SzNAIagQ8Xgfv3H5CTsysNGtifChcuKC86Y+YcSp8uncXvsiaYH+580G8W9xDQBDMaY6LOcXzBRM/L04NSp04VjbvZ/tM9e/fRJD5Dz9PTXQzKNj+0orx589h+o3jyC5DA4PET6JdfDlJgwNgIxv7z589puPsoPj8wEXm4u9pEMDdt3kIbNv5Eo0YMk3HEh6hz1140c/okKlKkkJzXqcb5r7/+ol597Kl3z26aYEYxdyLD0db18vup0xTKhHXX7r1Up04t+iJHDvp53345B9TBvm/YfMA8WLpshcyTfOxwwdmYO3buphcvXpDPGE85X3Lu/IW0Zct2Kl++LLXldVOrVg3aum0HLV68nPLlz0tHj/xGnTq1p/r1vqIECRIQnj1h4lRyHzbEqvNGozMXY2I5wtt+8NdDFDo+MNYJJvq/n7Hv3sNO1o/RQRMT76bvoRHQCGgEYH8NdRtB9et+RQ3ZKWxN0wTTGpT0NRqBmEFAE0wbcYTh9PDhQzY864jhOm/+IrkDdPmffPKJjXeL3uVTp82k7Tt2vTcjUvUeG/3sOfOF4KZNmzZ6LxXJr3Ew/arV6+j8+QvUs0fXCIQekhkPJoJothBMjOdAxyHUsX2bMGmNkRiVKFEs3DhfvXot3hFM47x9ZwNk5saR4fg26wUR6uEenmHE5fbtv2iQ0xDKmDEjebOj5enTZ+Q82JU92oWof78+lCxZUumVus6e/w6ER/VrpIebOAngrBk82I1CQwKpVKkSEgn38x9HUyaPp6JFi8ha9/Qay86GwtT6+xZmIfzrrzu0ctUa6sDz6M2bf99qLqobG++VNOl/72BLe98E0zjummDaMnL6Wo2ARsBaBA4dPkKuTDI7dWxHLZp/F5ZLaUoklby1UMECYTmYmzdvpdNnzrKk9lsaMnQ4ff75Z+yUTk5Xrl4VR3POnDlp0eKl9OuhI5QkcSI6+ftpsXFaf99S/v63Y8fF+fjyxUtyHepMf925QyEhkyhlqpQEpdNQF8cP2uFv7Rjp6z5eBDTBtGHslcesRvWqcSJy9b6NSAWdiqSOD/Z/L9ES1Y+3JZjHjp+gUZ5jOCrqQ9n5I4MWmYF88eIf8Ypgvs95G9NEw5RgwukQEBhMm9hYCAkOYAfEWtq5aw9NDA2iHDmyh1vdcMiULlXSLMGE1Hzfvl/Iz280pUmdOgIBxY3gTDp+/KRF58WixcvoCEc+4dxAextnh+qw8V62SL3V79/33hDT427DNq0v1QhoBD4iBCDJH8nf71ScUwmilyVLZtm/VTEf5FpGRTBdh3mQy+BBVKZ0KcJ3Ao7Kr76qyZLbueTB6TaJEiWS/E4oXuBwnjxlBo30cGUnd2pxPObPn49OnT5Ddb6qRbVZDYNvBZyEDgP6fkQjoV9VIxAeAU0wrZwRiIBgw4L0DptMMY5qID9rNRu0ZcqUFqMyUaKEtHjJclq7dgP/XSk6zDlITZo0pO9bNafjnCcJ71Zazg+oXq0y/cTyvOPHTlCp0iVlA0N1MtOGqIml++1mmeCs2fPo2vUb1LhRfapVs4Y8UzWVhwWPXNUqlWgjS0AR+fvmm6bUi6N/h48cFVkt/h3RHmyIw4e5UMECBcgvYBylSZNabvXo0WNyHGjPUsM8kucZGDiesmbNIp6/KpUrUp7cueS3qh+lSpaQ+wUFh1IC/r/XnAcGueCQIU5069atKDGI7J03bdpC0znHIkWK5BK1TZcurRj006bPoi++yMGex2vyYalZo7qMx7Pnz8g/IJiScmT5xs1blImjXENcBpFpcv+aNetpybIfmaD4h0VglYE8bUoIyyPP0IIFi8PG+caNG2EEs2nTxvyxmcbezBMS2apUsQJt2bqN1q3fRFn5Q3fp8hVyGjSAihUrEm54VX7iKZZetm37PR04cEhy1vLmzU0DHfoJyUH+Iv69GXtYlyxdLsTIaZA9R8nWmp1jkAbDs7pv/wHKwvPpxMnfOT/FnvZwDqGatyVLFBd8flyxiq5x1b10nJ/3xx9/0mCngdJHELafOd8QmBYokF/u1bhRQ/bm5iAf3wD69NOsNGSwo+S5Ilq3hOf7QM6ByZM7t8iX4b1FhBfzB+99necnpMamOA52Hijzd/NPW6lb10507tx5OnjwEM+R2/Khx7qBd9i0WSKYO3ftpWEsXx01arS8B6SskUX+TCOYps/ZxSTVrt9A8mfCWY8lWGjoK/psKjuVfWDNOpo77z81Q62a1bmaYTkhu0+ePBGJNXI4L1z4g7p26UBdOneU65Dzi/cpWKggHeR83zZtWlGjhg3k7433ql6tqk1rG+vCSDCB4+Qp0yOMN9ba6LF+rMh4xGt/CJXl/WPnzj0UHDJRIgLfftMkTJWh5gXWX948uXlenqFKlSrI2KkosRFDhW//fr3pLI/tIY4CZM6Uiby9PMSrb2mdo0AHVBnjea/EXMU6vnfvHoVOnEJYp5Dcli1bWhwKK1auZpl0dtlnsWaq8D6HuTtz1jzeD7KLwYe97ssvq5mdS1Zu/foyjYBGII4joNRkP23ZRuMCfekyf3dtIZg+voHk5eXO3+wssifDvilcqBDvIafDqsxaKvKDv0+ZMoV8w435oHEcMt09jcA7R0ATTBsgNo1cmUbMYFBOmTqDQsYHUBEmWcjb6stGag8uBgPygY1oGRNUn7GeYgzBAMK/d+HiIeZKXyOKEdX9IsuzwvNwjwA2klFlbS/LACEFhZHbvVtnChoXSmvWrheC+4BlorlYEuI92ldIL0glGsgm8tFgaE+dNos9dinZmOsvJGLuvIXsoetHkyZPC8v3ArHwZWnhfZaIKJJnZ+cg3kA8MyoMbHnny1euUH97R5GzwIh89PgxS13cxZOJZ8/jPLuzZ8/RSP53fIACGI8B/e0iRFnhsUS5c6Os1hiBgUTSGI0yEky2XJlEXZd3g+QTuZyhE6YwCQmg7Nk/F9K1b98BCh7nJ55Vc0Z4t64dya5PLzGkIffEfTBm585dEHIGqSeKGHySJAld4Ogp+mtujoHIDHX1oCCOxIKo4jp4ZDNkSB8u4rpw0VICWffz9ZYPI/JWU6ZMxd5fJ/rtt+M0eMgwySmuVLE8gWh5cqU+kKrtO3YykVofFh3Ev+FD3IxJwWCXYQTnQu9e3ekOS4X62Q+iVi2bU27Oj1S5rJZwBLFxHTqYiUoymW/APjQkQD72URFMJX1FcSvI1nv16c8S1bZReo4jI5jI9VXz3jhu+M1QNw+aNGEc5WGSZWymewH+DXPmyNHfRHabj0nVgoVLZD1PmhAszih7B2cpRgWcUaAKBtEEjrxmzJAhyuinNWtb7Q0bN/1kcbyRh+ox0psmTwwWaTCII5wPTo4Dwkn+gbNdPwdq07qVqDcgubYf4ERT2QFTonixCOOk8FVzW80JzEccC7Bs+QqLe9s3XzeJ8P7G9fhptk+pj90AGspOK2C3YcNmOW4gD5wzg1zI33d0mMx5fOgkGS84S3TTCGgEPlwEjDmZcNhHl2Dmz5ePzp0/H4FgfstOejjV4fxF/v9hlulWZ1WbJpgf7tzSb/Z2CGiCaQNukRFMGGQjOXqChjOWECV7+vSpEB71dzh3yUgIUQUNRlv5cmUjGMSmv7XmfqavYiqTU/eEMQYp4PTps8P1R0VtQI5A2NDU340L9OHiKj9LURUYdpU5eoFqmSlSpBCianwvGNtoSZN+IgY2MGjYoJ68o2mfjBj06N45HF6RvTPkkHPnLeAKn/vCyIipkQ+COYujGfAq1q9fR/qEiC2KvBgb+nSTI5y2EkxEFIGBm+tgiTiq579581pILZ4F4uDlPZamT50YLgqF55uTEeLDhegNDHfkdihyhmdFNScQCe1v70RNGjcQwps2bRrOSUlMiJYaixIh4gbCjbH7k6PSriz9yZE9u5CdiZOmcNTyoFmCB7KO+yAyWZejeoFB4wXXZ8+eS0EX47xR+FpL1FU1XniPJ7LDwhyJwz1VBLMyR8+hIjjNThrkRcJBgwg98ILDRkmT8K6IJl+7di1syCtXqsg5km/kWpWDqf4RkTpEiBHdxxgaI89vQzBxXzWvjFhAbfCE9wc4QyDHQoRuGxcZwntny5bNKoJpXHORre1UHFU2N97o12N2ysBJU7t2DZkz8zlSD0eIitoacUE/4QTAnF/KEX94/S0V8TGd28a1GdVeiWiqr1+QPNocdopg5mAHjiPvu58x4Xz9+g07VGaIMyc0NFBIuio05O3pQU2bNrJhp9eXagQ0AnEdAdhj3qP9wiKP6K85Kaw1EllLEUyogKCoScw5mOre+KbCXujTu7s44cxFMLHfwQ6w9SiUuI657p9GwBYENMG0Aa3ICKY9R8YcnYeIoa6MImVUIWkcESDI66wlmIp42XI/01cxJXNR9cdUfmgkQTDEK3K0wNc/iHawhC1t2nTkwjJHEAxTgglZJKI1OEalatVKUukWcrqoCCZkeSDc1ryzn89oGscyXIUtjmIwJZioGjqJpYFLl/4o0Nj378NJ+t9HOFT5bQkmpIWJOTfD33+MRFLUmIFwQSaJDxFaokSJRfKp8jvNkS9VCMU4BrjOSDCjmhPjAv2YHO6n8XxExE2WmoIkDOWo5MMHD8MRzAf858VLljHxvCbEYuXKNUKGBzsPorE+/uEwNc4pVejmEZ83BiwXc3QcEkhEQ42Fd4y/eVcE0xyxQRS6N0cwy1coF0EiC+lkz979hUS3aP6t2RxLkMuNXEl4E0thnUFcTI4kiUmCWYpzQbds3c6VbLeJhP3O3bsiY35bghnZ2oZE1tx4Y5+CvBWR7m3bdtLo0SNlTEHQTaPtwAYS5uU/ruJoYD7KlCkj5ySNfCuCGdVeqda2JYIJiSzGE/L3c+xUAFl3Ydn2LM6jxf6KlAEQYdVQIfjM6bMyR1XT1W1t+PDpSzUCcRABKJZcWDkDmT72AJyDOYzVOM2+bSqpH3BSBbFjPDnvBagCD8m9pSI/5ghmAz5fE7mWPmNGsVApYVgOJlJ+4GTrxVXknzx5Kn8P9Qf2oupVq0hFWziK8b2GogfkVDeNwMeIgCaYNoz6hxLBRGQR0ZlJk6fbFMHMwXmOuXPlEikniOaZM+dE0gcCp4gz7o3S4ch3hOcPERJjlDamIpiQgeLYCOSSog8gb0aCiSjIjRs3RaaKKNaUqdM5j3GFWUkfDGwlpQXRMhJrGKKWpJ3IrcVZmfjgQJaXjM/ddGQJMoxbFcWObHpZimDOZkfERJZRPnjwwKYI5gB7Oyk6kD59epGzenh48VEb7eir2jXD5Ywi8vgnF0ZAH5MkThIWLXNzdeG8z4mSd6kwRf9B1EGS8aFEHuKw4aMkPw8fa0QezeUrQmb6+vUrKYoTlUTWeNyLtRFMcwRBSaQQyTQt8mMqiTUnkUXEa+/en8UoQHQXhBo5tJjz6t3N5WACI0sSWUsk6W/GFNJknFOJKKnxvaMTwTRd23A6zJo91+x4K0cYilx179FXnCDIk+zZo0uEnEUVvUa0HkUsoiri8y4jmDh6BvsKqj4ePXpMiGMZlvUT53zLUTYW5NU2bPX6Uo2ARiAeIIBKrpPZjkFdCOTvw/nUtk1rqSUwcdJUsUtQNwCtLNfKsIVgOgzozyqp+eLMypo1K714+ULugXSj0ZxKhG9EqlSpRB3zFRf3Kc8qI6THJGWnHQhoP7teEVIp4gGkuosagRhDQBNMG6BUBBNyvPbtfpAInTE3z5ocTGsjmOiWLfmI5g5TB5lDMSCQBWyyML7sWQ7Xj6NOX3NxGlOyhzwryOXM5WCO5fMD57AkFbmkyHeDMR7E90eOGmR16jkpOKcPJAvPgzGKTb8350uB5EQVwcS/2/LOBw7+Si6cLziMiRGIDp6F3D8UnIHxjEI1MDzxQUB0y4VLkeMoC9N8LBQPWcjFcYzFW6yNvBXn/LMBA50lR3Koi5NIB2fPni85kqX52fBwoghQxw7tJOpjbOoZ44J8xWiHBxbeUJBEVMM7yfIcYwQzqjmBPL+9P++TfM5//nkpBKZs2TJUgYtSQdqK/tBpUgAAIABJREFUeYvxg6wIkV/keaIhLxcOAWC2a/cewXQIvwsifZBT+3Nhp+9bNhPc1ByBvFOROEhw+/G8yc+FoNyHu0peJ2SmL/mDnDdPnlgjmMox4MiHb1euVF7yOiEPVX9vlMSaEky8A6S5ILswGtCOM/HCerXv31cIJrzSv/12LEz+bBxLRTCBiylxNyfzvHf/vhB15D6WLFlcooiQUxsjmOpekF+bNmvXtnLEWBpvVKhVxBxVdFUupunzFAlFvjY89Mh7dHZxe6sIJvCIbK9EoR8vb1/ON74ojpsMLHfFGoJDDI4F5BRjLBy54BUcQqgijGNhUJRjmPsIXuMjCNEHOJbgEKhdq6YUKdNNI6AR0AhoBDQCGoHYQUATTBtwhhHpx5G7tes2iqytAJem/pErGaJ169KRGnPu24+cQ7Z16w4qXryIJH2rKrI46B05mDdYPopcOZzZhEIX8+cvpmwsxUP+oWnek6q0GNX9mjMRAHkwlbXBCJ0zdz5HSIpyAZbidOLE70LEUKly2/YdYf1BH1u3bikFWUDEUOAEHkFE5lQVWSSzb9i4WSR0pUuX4MqQF7jgR0vJ1UQUEVIVGHvoRxo+C9OfcULFXEg/8c6QjzRi6dqOHbsjxQAVTlE5N6p3BoY/8PPXcMVeeDAzc94YvJeIXiFyifEAriiqUpRz9FBhtnatL+mbr5tGkKzAeFbFcVS1XBTnQQEUSEhRWRcVU9FatWjG8tNbLBVcyTiUor59esrfuw0fKZWAXVhmiiqga9Zu5D9npPSMAYr0mFaRNZIeRGLw3pAW479xxud9jl6qPtSpU4uaNGogXtLI5gR+4+sbRAm5gExK9q6iQY6Iaqpq3lavVoXzJ2sLZi/ZAAcBR/VZRDwdObcSc3DT5p9kbiRkaWUmfqeuLJlEUSpILeEZBhlCkSc4ENRZlid/P8WS5QmCP+YOyrVXZbkQiIEtOIZMmMyVgY9SS8YZ0ifjnN7KktL5LL2GVBOY1Piyusghk3DxI2ND3yDRRv4vCg9hXl64cFGcHi1afEePuTLyXM7PRb9QEbotn212kSvpBrO02LSpHE2QFZCezz/PJrmK5tq69RvJm6/JwRVMi3Bl2D3s+VZ7AyRUILB4JvoOh8NC7iOqy5bksveovIw/I1ewT58e4rDBvXLm+kLwx9gbm7VrG+sE8jEfn0Cz492IySJK8IMwLuM5DaeDubNssfchIgAHCnJecdwLigfBqYGcbOM4odq0ce6CtCPSOG3GbKv2SswpRCaQuw0HR5XKlcSBg/GpUqWiSHjXc14tKkXiKJpbt29LtWRUTsbegSNn0vEehIrG2Ad0FVkbPnL6Uo2ARkAjoBHQCMQAAppgxgCIcfUW7/ssvLiKi2m/EDl0GuwqJA8RvthqUckMY6sftj4H0SMcD6EKQdn6+/h4PRwkiAh7jXKPE7KnmF7bkDlf5iiuuWrW8XG8dJ81AhoBjYBGQCOgEXh/CGiC+f6wf+dPjmkj9J13+D0+AJJfFA0a7T2Sj2v5IlZ6Ep8IJiKXOKsSUsQFCxdTX84vMY2YxwposfwQVJvFOaGIzuI4lhpx5EzFmFrbiAIiSogCQy05uquP84jlCaYfpxHQCGgENAIagQ8QAU0wP8BBxSuhGIuS5FqS0H6gr/5WrwUChXNJcc5jU5YMQ1b7LpupjLB92x8iHGPyLp9v672Rp4dKfAcPHqYxXG0UVXM/hoZiRTjnNHPmzCy1/f/KpO/z3WNqbePdIGVFDrX78CE87xtFKO7zPt9TP1sjoBHQCGgENAIagfiJgCaY8XPcdK81AhoBjYBGQCOgEdAIaAQ0AhoBjUCcQ0ATzDg3JLpDGgGNgEZAI6AR0AhoBDQCGgGNgEYgfiKgCWb8HDfda42ARkAjoBHQCGgENAIaAY2ARkAjEOcQ0AQzzg2J7pBGQCOgEdAIaAQ0AhoBjYBGQCOgEYifCGiCGT/HTfdaI6AR0AhoBDQCGgGNwEeJwP37D8hh4GDKly8vpU+fVjDIlCkjfd20ic0F2S5e/IO8R/uRl5c7Zc2SJQKeOAfYg4vc4dzlj+l4ro9yYumXjjEENMG0Esp79+7LQd/7fzlAPbt3oe+++9rKX8bvy7Zt30lz5y6gV6+54mSQH2/k6WLthS5duiyYHzp8lPx8vKhcuTKx9mz9INsQOHHid5o+czZd+vMy1a5dk3r26EJJkiSx7SaxeDXW85SpM2jHzt3vbT1HtrZQ1RhnU65YuYZ+P3WaunfrLMeIfOgtLozLh46xfj+NwIeAAAimk7MrDRrYnwoXLhitV9IEM1rw6R9rBMwioAmmDRMDm1CvPvbUu2e3WCGY6miIF3+/IC9PD0qdOpUNvY25S209cy8m+43zKbv3sKOZ0yfFCYIZk+8WcyP0fu8ETIa6jaAa1atSmrRp6OLFP6lzp/aUOHGi99uxKJ4e2+vZXHcsra3bt/+i/vaO5DjInk6fOUtp06alJo0bvPNjRM7yWaf2A5zoh9YtqUP7Nu9l/OLCuLyXF9cP1QhoBKxGIDKCuX3HLvqbo44NG9az6n6aYFoFk75II2ATAppg2gBXbBs+L1++pHnzF0kP27VtTZ988okNvY25S20lmNHt94oVqylvvjxUongx+vXXw9S5a684QzDf5t2M7xNzoxJ37nT12nXqYzeAOndsFyuOl5h689hez7YQzGPHT7BjpS+Fjg94544VOHEePnxI9evVoZu3btOEiVOoYf26VLlyxZiC2qb72DIuf/11h1auWiNkOGnSpDY9R1+sEdAIxF8EIiOYsFkyZ84kdpM1TRNMa1DS12gEbENAE0wb8LLF8LHhtnH+UlsJZnReyBi5gSQ2rhFMW9/N9H1s/X18uD6+rou40G9Layu25r0x+hxXZP+2jMuixcvoyJHfyMPd1ea8q/iwtnQfNQIaAfMImCOY//zzD61bv4mWL19BadOlo+rVKlPVqlVo4sSp7KBPQleuXKNvvmkiapA/OQVnXPAESsPKsEuXrxB+G+A/ho4ePU5r122gjBkz0KNHj2ioixOlSpUqLAezSpXKtGjxUvrt2HFRlLx88ZJchzrTX3fuUEjIJEqZKiVB6j/UxZHy5s2jh08j8NEioAmmDUNvNHyaNm1Mk6dM403mBLX+vgVVqliBtmzdJptb1iyZZcNyGjSAihUrQg8ePORrp8um8+TJE8rEnrV+dr1o9+69vFEtowIF8tEXX+SgzT9tpRs3blEnjgThnkuX/UgLFiymMmVKU1++fuq0GYRctw4d2grxOnT4CL3iTRHy2QoVytH16zcoIHC8bHC3OBKBDTMZe/WrcCSiTZvv6TXnUa5Zs16emSdPLtk0V/OfJ4YGyfVz5i2gYkWL0PnzF6TfPXt042tSktEITpcuLf38836aOWse9zk7nTp9hnr16CqJ79hsX716RXPnLQzr92DngTRr9jx5t25dO9E5luAdPHhInucyeBA1adIwTPb3x5+XaPr02bRq9Vr65usmVLBgfsqV8wvq09eB+vfrTZDvHTp0hDJnykTeXh6yeb969ZrWb9hoFncMrTGnq3mzb+jOnbvy/MePH1OfPj3p6dOntGnzFjp79jx17dKBunTuKDMC90TksWChgnTwwK+MXytO8G9ICxctsXpMMvM8MH2f775tSr/9djwCfkWKFKbxIROjHN+g4FBKwP+HsXz+/DkNGeLEWN6SD5v6oP60ZTsd53lZqnRJ8hg+VDy5CqdVq9dRrlw5BYNuXTtSwwb16cCBgxbHUy0PEGXMLeCWhd/r3LkLNGBAX8qR/XMZ76XLVlD58mWpIs/DZpyfnDJlStq4aQvNnDmHihUvSrn5mVu3bud8wjPUiGVLTo4DKEWKFGTpvrh+6rSZkiOJcduzdx+95rlVoEB++nnfL/J30RnLb75uSpcvX44gecf8NbdGJk0YRyBjpvM+OuOW/fPPwq0tld9sug7SsuwY6z0RS45DxwcS8jPncF707DnzaLjbEPoiZ44oxx970CTeg+6yEYR86kePHss+8wtHL9XY5c2TmzG5Qrt4X3JjgwmEExH7xUuW09q1G3gfKkWHOR8aa/b7Vs1p2/ZdUY6v6fZqxNfcvoeIw/Xr18PG5VteL9hvpvM8Qv9O8fypVKkCdeQ9cPNPW3ju/afwqFWzOhuTVXlfyx1hr3Ww70vYt3TTCGgEPhwEQDDt+jlQnty5KVu2rPJihQoWoK++qiX7qopg4juC1rlTB/5m3OF0Dg8a7OQg+xr2knp1v5J89/Ghk4QohoRMJje3wZSTbTJ82+7evUe9OC1KFflJx3UoJk+ZQSM9XDltKTV5eo2l/PnziS1Uh59du1YNUZ5BXeHA30jdNAIfKwKaYNow8kaCyaxIDCEU34B0FSQldMIUkbRlZ6M7ePwE2rfvAPn5etMMNo5gWLm5DmaC+VRyq0qWLM6bVnfenMbQkaO/UWhIIOVjwgRS487VynzGeFLNml/KpoYGD/3Jk7+LXLQHFxlCEZUX7DlzGzZCDM7hw4aQr18Qy8Q+keeAfAx0HCIbrsOAfmH5cKoaGojeUN5M8Q6ffJKUhg0fQf6+o4Uo3rx5i/rZD6IK5cvJb0F8Dv56SIzby1eu0MBBLnJtqVIlpL/YmGGAw/hHU89Q/b5x44YYjGXZQHUdOpiSJUtGfgHjxGgODQkIV7XNNHKj/gwyZNenl3wg0LcypUsxSXGgrdu2m8U9eJyfECE0NW6IiMJwTpw4sXwUQFpQuKho0cK0YOESKfoyaUIwJUqUkOwdnMmdyVmliuVp2fKVYtBPYCKeMUMGq8dktPcIMYiNEl94PS3hB6Pf0vh6jhpOEyZNo/vspMBcePb8GdnZOfDHtKbMQXxQlzHJ8xnrSVWqVJKPXd9+A5kwdxCZ0Oo162gi/x7zM3fuXPK+8NLiwzly1OhIx1NFuf5984Y8R7mL0wG/nz5jtow78DSXm6zmwcnfT1GA32iZH/iQ2zs40bhAX5F+InczqvtWqVyJmjZtyDLOR5T988+pb/+B8tvojuXLFy8i7bdxjWTgcXf38DSLU3THTa0tYwEt03VgGuk0jfJFNv7Nm31LXt4+4nDC3JG9iPcNOLW++bqxOHBUXrnpfeGMwroI4XlTpHAhKTiEeYU9CE4g7E+WxtdStUU1Lyzte3AsqflUtWplMSLbtG4lhBdyXuSITp0SQvnz5Qu3FrFux4z1N7vXGvdAG7Z8falGQCMQRxGwRiKLvc9Y/VXtPTVrVKOV7Gwd0N9OCgQpiWyrVs3EmYZvN5yk2Ifx7Vf2lbkqsth7U6ZMwY7aQzFScCiOwq27pRGwGQFNMG2AzEhUFGFMwx4stWm9efOaRo4YxlKt5EJKvLzH0ij+czBHl2CQtWj+rRC/4e6jJNfJd6yXEANFxJInT0a3bt8mu74DJZI40KGfGIamBNNY8EYZnl6jPMh1mAeVL1dWvGaqT4h6uDP5VPlJpuQPlT59/QKlUqsie4h2Gf9uwYIlQjBDggPYo7dAiHNoaKCQLVWEx9vTg0lAo0gJprE4EojpxMnThKAg6qCaJYKp3tnY/8HOg2isjz+Zw3361IkScTESTOPzTQ1243Pxuycc2UzFH5inT59RKOekbdu2Q/qaLVs2swTT3JiAkF+4cDGMYJYtWzrM8WAOv2zZPo2Qb2rsJ4g5GpwIMM6HDHXnCGQ9GW/T91HeXcyHXj27ypyDQ0J9OHEfOCaUIySy8QRJ7tWnvxBZldNi/DtEyCMjmMb5bSQwhTg6bOt9zckn33Ys0S9r+p0sWdJYGzdL68Aagmkkqsbxb9qkEfXm8evIEUvTnCRTPI1/rlfvK5ljaGreIOKv/k4ZXZbG15Lk1nQPMt33fmjdgp1IjkJ6EcHEGsTcx54LVYePb6DkZBflPdLogFOOLHN7bUiwvxRK0k0joBH4MBCIDsH8kgvSoUK3qkBrC8GEogwRylPsbIMa6DAryarz/TTB/DDmlX6LmENAE0wbsFTGFyIpiRMlIn/W6yPCpYy5Z8+ei1QLER20RIkSi8zC2cWNatSoToULFQh7Gs5rqlunjhAko4Gm7pUje3ZSBEr9u4pgmiMz4wL9hPyBeIC4QhLnMGgw9e7Vjc+Fahz2XFPjTu7NUYgrV69KhFJFUWDQbti4WUgVZJUwXv18RnPOQqj8Nzx5ivDgHrVYFoIIB5qlCGZME0x79j46Og9h6WJE3CHjgwQRzVZSUqpUSZY7b6ctW7ZRVY4G3rl7V2SE0SWYyiC2hN8zNqRNCxoZiQWcE4gc/s1VhatWrUSTOCIJiU9UBBNSSESBMKeMuWpqnKIaT0W+R3q4hRXxUZiC4CIKZg1RA5EwjkWOHNnlfW25b0yOJeaGNf1WayQ2xk0t1LeJYFoimNWrVYmAs3pOZAQTCgrTeaPmDPYLtR8Y9y9r8ifNEUzjvgf564CBzmEEE3Lu5T+uklQC7Jtuw0aaJZhqfzS319K/CciTHX6qxZWq1DZ8fvSlGgGNgAGB6BBMRDBBMO3t7agop6fYQjCv37gpKq8+vbuLes1cBBN7HBzfiILqphH4WBHQBNOGkVfGE/KPfuG8PBj8kIomY8PZkeWoIFzGCBFurapB9uvbK0L0IDJPfuVK5Zkc9qARI72lh0aJrKVo2d9//01+/uNEopshQ3rOSaoickjkRqoWnQhmUIAPV5icSidYqmsqbTXCGFsEcyCffzWMpX7mcDf2x1ZS8jdLJxHxg3wWuajGaGt0IpiQRXt5+1rEz1xhF0Uw4TTw5bHNlDGj5K4iFxLGv4pYRxbB7NG9s0SdZH6wVBVRdzQUMPAPGC8Sx8jGMz5HMCMbS2sJJo5bia1xexcEswFXhEWkGNFLRKHR3rDc+QXP8xtsLBlJ9vuOYGLf+/abptSbqxLDIQX5OvoH2T9ym4xrxDSCee78eam8a26vtWGb15dqBDQC8QABawgm9jzkYEL9gHQQ1H5QOZgLFy2TmgE4ysSYg4mzt6H6QgoBcjARUOjUsb2kM8GxfubsubD7IeUJ6QZIFzrHtSuqc0Eh3A8RTvSvd6/ucf64rngw1LqL8RQBTTBtGDij8VWcj9CAlx36fVQZg3Rr9uz5kqtUmourYONBEaDvvv2avEb7UqKECTk/zkuKTZw+fZZ27trNBt8Pkv8GOSaIKQx/bHTDmNyAuJoaUJFFMBX5e/r0CQ3i4kJJ2bOWMGECSUJPyM+2RDARVUIuogO/izU5mPv3H+AN2p28PUdQgwZ1Ja8LRXxq16pJ+fhoEbSYIJjjgnwjGJTIuzPeGzmS8+YvNIt7xw7tJNqBZivBvHf/PuekjqLJE4MlVxYfKEieoxPBVO+zYcNmi/g9ePDAYgRzzOhR5Ok5hj79NKsY2/hQwgj/qnbNKCOYA9hLO33GHHkP5ARX47w2FMhBBT1Iscf6+kc6ntHNwcQYqMipcSzq169jVQ6mMfIdk2NpLcHEGomtcbNEMDF2iKKrXO2Vq9by3uEtRX4gRY3MwdClc3tyGuwmDjE4KjCHIG3HWm7UsL7ktMIQa9/uB/rjjz/DEU5rcjAtjS8iiXCQweFlLg/c0r4H55givTiuCKQRxapguGEcoAgxSmTVfZDLi7xzc3stiLVxH7Rh29eXagQ0AnEQAXNFfj7nHH2QwJ0793Bq0kRqx8UNv+RoJUjjP1yw7Dmrf+rVrc37XgO6dOkSjeRvKmo1IK3p+rUb/I0dLlVkF3OVWChsXr78RwoMpk+fPiyXMwcTz9Fs06FIHQolXrt2TQoLlWf7BHU4knJKBQgtCjka03/iIIS6SxqBd4qAJphWwotql9OmzxIiWZoLzPTlCqRobsNHSrUyF84HROXRNWs38p8zUnoukd2/Xx+JgJ0/f5F8OM8R1VmzZs3CUtmC8m/Ii4Q8ddv2HVS2bBmpmIpKqV25MAsqcq5kCcc0LqSC9i2X1sa/bd26g+rUqSW/RxGSKVNn0g2uHtu27fdSJMh7jD9XPbsb9lbYJAP8xlAhlueCDCIaZ7xni+bfCRHbxBU/FyxcTCVKFKffOaKlqsj+vG9/uGfgAPa16zZyNc25lI5zmlCxtluXjmFVZE2f0apFM843vcUSt5XhcAuZMJmPFzhKLfnfUV1WFeS5e+8eF1Px4k3+GMs/y0vUDR8LvDOIBv5e9R/PrcsV4GbMnG0Wd4BgbtwgeTXi9mX1alylcjZLYrfLc0BOF7IUdS9XryxZohg7EQrJnxvxhwtVU+dxZV9rxwR5qWN9AqXf+LD15Iq7qKhrih8+WiimpPpgbnwxlsFMClEtFmQb4w6vKfq1Y8fusHmAMV3GZdrnz19M2T7Lxvm/nQnvOH/BIv7fYhk3GP09OTczf768Uk3P0niqiaSqvb5+/Uo+qsYqsij2o9ZF2x9aycfWdB5grFCwZfac+eHWEPqB6rRR3Rcyb3zATX//tmOJ4kgJWea+is9QVOsZubeW1ggcQ+ZwislxgzQUkipUkUVurJoL7dkRhTUKx9N5rt5boWI59ryXFy851g2KcUHSrfYBc+MPR0LguBCuHnyYPuU9CPnAIF3Yg/z8g2RNA184pDZu2hyGCfYBvDf2neLFi0ieEeTnqBS8jn9jXIum49utSyepCA3sUJALkWA05SQyt+/l4/lonE+4x/5fDsicQcXe0ixf37jpJ9nrhnIFZciCvVkVkDPXF7Jv5syZ0+xeq6vIWvmh05dpBDQCGgGNgEYgBhDQBDMGQHzbW5iTyL7tvRBlGuMTQMXYCGvGldNQUfFPNlRdWb5RuVJFkY3pphHQCGgEYguBRyzjhjS7M+cAwyGiWkzue7H1Lvo5GgGNgEZAI6AR0AhYj4AmmNZjFeNXxqShdfXaderzv7wlSMnQYOC58TEQjflQ4fr16sR4//UNNQIaAY2AJQQg90d+b/duXcLlIcXkvqfR1whoBDQCGgGNgEYg7iGgCeZ7GpMIUtKWzQnl+d+26hiOnMCB5Djr8HOunor/oWx/o0YNpBKqzj96TwOtH6sR+EgRQBEhHINk3Htiet/7SKHVr60R0AhoBDQCGoE4jYAmmHF6eHTnNAIaAY2ARkAjoBHQCGgENAIaAY1A/EFAE8z4M1a6pxoBjYBGQCMQzxDAkTBQmOimEdAIaAQ0AvEbgURcHFA36xDQBNM6nPRVGgGNgEZAI6ARsBkBVMKGNFg3jYBGQCOgEYjfCOB4Gk0yrRtDTTCtw0lfpRHQCGgENAIaAZsR0ATTZsj0DzQCGgGNQJxEQBNM64dFE0zrsdJXagQ0AhoBjYBGwCYENMG0CS59sUZAI6ARiLMIaIJp/dBogmklVvfu3acpU2fQjp27qWf3LvQdHzSuW/xA4NWrV7Rs+UpasWI15c6di9yHD6XkyZPFj87H815euXKVQkIn0y8HfiU/H69w5yHG81cL133k2K3fsIn++usOXb58hb5v1ZwKFizwIb1itN/l0qXLFDx+Ih06fPSDngumQBkJ5tq1G+jsufPUv1+fsKNbJkycSpkyZaRWLZtFG+N3dQMcLTOWz1muV7c2VeGq5O+q4ezm4e6e5DrUmddP/hh5zIMHD8nReSh16dQ+Qt/jA/YxAsIHeBPjnEyePDktWryMhg9zeetK/LZAdOjQEZq3YDFVqVyRmjRuqO0JW8CL59dqgmn9AGqCaT1WdPHiH9Srjz317tntoyeYOBJlkNMQ8vL0oNq1atiA4vu59Pnz52y4jOIjExKRh7vre/0gPHv2jNxHeNGLv18IfqlTp3o/oMTSU3/99TB17tqLZk6fFI5gwtC2H+DEx/O0pA7t28RSbyI+5tWr10x8JtAvvxykwICx9Nln2Wzuy8OHD8nZZRgN6G9Hp0+fERLh5Dgg3BEdL1++pJ/3/UJLliynbPyMtGnS0P5fDtCFC3+Qi/NA2VNwzZat22nlyjWUN28eKQ6De7Vo/i3V+aoWPXnylObNX0gzZ82lwoUL0ZDBjlS8eFE6fvwkjR7rR5kzZaKePbtSEf43Y8Pv5sydz307S+nSp6ObN27SkCFOlDtXTpvfNTo/2M8Yd+9hF2EuROeecf23mmDG3RHSBDPujk1UPXtfBBP51P4B49lZUZG+rF41qm7qf//AENAE0/oB1QTTeqxsIpiIZKxctUYM56RJk9rwlLh5KUjR7Dnzqc0PrSht2rRi9E6fPpu6du1IBfLni5udNvQqNg93hxENwlG/Xh2zuIBEzJu/SP6tXdvW9Mknn8R5/KLTQUsE8+at2zRh4hRqWL8uVWZPsDUNUei8+fJQieLFrLncqmtA4latXkfnz1+gnj26CuGPagxNb4wxHTPWn0qXKkl/cBQmR47s9O03TShBggRyKdbPGI4AnWAiGMAkNlfOL8L+3tPbh8qXLUONGzcgP/9xBLyM15w/f5EGDHQWb7njIHtxkvgFjKPNm7dQyPgAIZO/HTtOS5euoKFDHAkfQGMDgQ4MGk+nz5ylAL/RPN+Skgc7OB4+ekS+Y71i1cFhaS5YNVDx9KLoEkyM39p1G8QZULJk8feCwruMYO7e8zP9zRHSuhwdje2mCWZsIx5zz3tfBPNdroWYQ0ff6V0hoAmm9chqgmk9VjYRTMg1jhz57b1Hy2x4vUgv3bN3H02aNI3GB/tTeo6AxLcWWwQTRGKo2wiqwZ5NLaP+b5bEFKm4ffsv6m/vKCSrXLky72wKvs0YYn4FjQuhUiVL0MU//qCsWbNK1FG1TUwGXYYMI2/PEdSwYb1wfVdkNmXKlNSv/0Aa7DyIWn/fItw1cEj4M6kcHxxA1apWJkiP+zEWBQvkJ2dnB1mb37dqQfmYfJu2x4+fkNNgVypbphR179ZZ/jkwKIQ2bNxMkyaMozx5cr8zLE1vHFNzIdY6HAMPii7BjAsG7bvsw/skee/z2TEwtT7qW2iC+VEP/3t7eU0wrYdeE0zrsYpAMJHbMXnKdEJ+5pMnTyhT5kzUt09P2rV7D82d9191XhxCAAAgAElEQVSEqlbN6lS9WlUqw8YdGrzR6zdslHzAgoUK0kHOTWvTphV983VTucckvt/dO3fkWkR4EC3Mx1I5REOQy5YyVUq6xX8PmUYyjowidwc5X8hBgGQOhijyEBBJCWSDF4vhMuc+leUISbeunTjvJ7E8HxGbPLlz0WHOh8rxRQ55Xvt2P9DiJcsoAf/f69evCbJSyOjOsORv1ux5dO36DWrcqD5lzZKVdu3ZSwcP/kpTJ4eKsY8oC6IqadKklns9evSYHAfa0+efZ6OJbPxu/mmrPP8cRz4PHjwk7+AyeBA1adIwLMpjOhQK32vXrous748//qTBTgNZOpg7ynviXiD406bPoi/4/a5cvSZEp2aN6hFI/3V+r4DA8RGwrVypAuXiqMEMliPmZSP81KkzVIn/Du+RNOkntGnzVlqxcjV9wdEq4Nilc3s6xRLEpctWUPnyZSl/vrw8N+5J/mHzZt8QSDriWRUrlqcff1zFc6K09CVJkiRhY4LnAZ9uHBlu1LCB5GkZ839xnzt37so1jx8/pj48354+fcp92UJnz56nrl06cNS8LW3dtp3Gh0yikiWKyzPQj1COFq5Zsz5Mnmh876uMD8bOadAAmVOLWcaJfDHMW7wbxgl5hYieLVq8lPbtP0BZeL6fOPk7eXuNoJQ8z4KCQyPMneyff2aWYIIsIqq2+adt5Mb5VtWZkEOmeuLE79ShQ1v5zaHDR+gVz3PIiDNnySwR81Wr1/JaaSL5WV83bUw7d+2mdes38ZzMTJd4HaD/RYsWJki4MfZqjWGOP+X1BTwQMcmTJxelSpWKVjMe7dv+QFsYrxQpkpPHcFf+u3VhY5gvb166evWq4GvP8lcQv8tXrlAQE7TPPvuM+tr1FLwgn/ce7UdeXu505fJVyc/x9nSX9Ye16uXty/PgIE1kQqeil6bzHeOF9Tt1SkiECC3GoGv33jzHOlK/vr3kp9hDRnqOFlILZwbwsKZhD/L1C5QxnBAaRBgj1dT+hP3BOBerVK5M02fMordZiyqKi2cogtm/X29RQWC8kydLRoMG9pf8uNev38haMB3TYsWKhHs1c3tvuzatRQaMaF/Nml9SV8ZqNv/55MlT1Jnz77CHYq3FdrOWYLZs8R2v250y1zJkSE8P+fvSo3tnGaf1GzZTYf5elC9fhp0I+WRu45o/eU9syyoI7PfIkcQ35P6DB+xI6MLfhct05OgxSsoKCUTle/fqRn+/eEETOefzE/524LcVKpSjZt99K84L/PbO3XuUmtfF100bSURRGfE1vqzGa21PhBzMe/fvR7hfWx6HA/xtgBQca+zNv29o4IB+9JSdb5MmTw/r9/e8luD8WM1rOg1/5ypXKs//q0Sjx/iRXZ8edJf3LNN7YK2phvU+nXHANxJj3Ir3J3xvsYZOnzkn6650qRJh74f80QoVeO9dsUpwScJ7K/Zr4B6X819je77Gl+eZEswhQ92pQsVyYgvh2+bMKQr4VhpzM5VDAX+/fccutpkK0v37D8TGwndzHH/DIltDHTu0ke9+VOvxs2yfSi5xNv7/6M/Va9fIFSkJbHPpFr8R0ATT+vHTBNN6rMIRTMjZIIlDARk318GSG4XoCiRMvXp2J0+vMXJn03y/s2fPkb2DsxSaqcREA8Vn5sxdQKEhgUw6VtIxSOhYxoZNydNrLD3iD/Awvr+Pb6CQGjwLxG+g4xAqxEVEHPjDPT5kIq1Zu56N46H0gKWZkKwGsAFcrmxpiViAmCF3tEvnDrKRIu8NzyvFH98NbLj4+gdRKEvtVrGxfZ/JMvr87PkzsrNzoK++qin3QMTj4K+H+LpAiWAaIxEgcHj3UqVLCqlEA9k8ygQveJyfbNh4PiIorkMHUzI2KPHvuEdoSACTgyxmR2HhoqW0adMW8vP15sT9FJJDmTJlKr6Hk0RwIrvnzZu3pE+jRgyjL9k4esRkDB+gVBwlMo6JimyawxaGkr2DI7Vp3UoMeESagB0IQIYMGaiP3QCWJDrJOAJHGJIy/oY8XZW3W6VyJWratCFLZx9R+XLlws2Pn7ZsFcKMMcAHaMHCJWIkjx/nL+QFTd0HZB6EDI4CzA+Q1uAgPyFV+B0KUU2aECzkADJI4xw0jlluJljOg92EnPTu1Z0/xHc4IjaIDa3m4lzAfZT88vdTp6lvv4Fs7HahIkUK0VBXDwoK8BGiP3XaTCFt27n4laW5YylqZZrTrK7Dc3r26EIvXrwkt2EjJA9xtPcIIfjGXE4Y4qETpghu2bN/LgR1374DQlZc+XcO9n0lWniUjUm7vg40dqwnz0Em9YwLHB1DGcfr169zHk01yWlU8/s+G83GMcRc681jDaMbawERThjz+G9IYdEgkQUWn3/+Od29e1fWJggTyBXk0n37DxJc1foxnfBqHh45+pvZqKLCCkRCzV8Y58AH/QNR/PTTrFbtZlgbGOsK5cvJ/gEnhmog1+bmYu1aNWkvz7W3WYvG9a3GuBfnifbs0Y1xeyH5yOfOXeD57keYa+bGFPtIFnYiKKwj23vH+vgzEb7GjrYhNItl/XAgmIvsWgVWDFxkSjAXsrqlerXKsobR4Cz6ivNrq3JkGhJpR56/nzPpX85OKIwt5pmvX5CQOziusBdjH0DuO2TdQcETOId3kJBO7M2QeV+4eJHn9Dwa6jKIHUdpOboeynMyv5A2NOxtN2/eJI+R3pI3jO+Q+u269RsJBZlQiOjW7du8bgL4v3sLcTMt8oO0CdP79WVyOHvuQuretRMV4Ag71iUcdGf422fab3yzliz9MazIERwHMMxhyMNJY7wHvmtwdKGpPLgyZUpS3Tq1xVEBB03bNt9LsS1XV2fZjz09fahP7+5CMtD3tOnS8nsslpznhAkTsuPHR5xommDGwESP5VuYEsxR/D305UJycJzDQQqSib196bIfw4r/GAmmkFCnAcSbNI0cNYYaN6wvTpSo1hDWqip4ZWk9dmVbaxzP+wH2dvJ9xDp59uy5zEXd4jcCmmBaP36aYFqPVTiCqYgEjGFI4VQRGUQdkdcEIwDNlGC+efOGnnDECUTn6dNnElXatm2HGOzqY61+g3scPnKUPEcOpyGu7kxMyrJB2Fe8yjCSE7Fh6M5GFDZNU/LXvacdR0uChfzAqABZzMOEoDQTiqlsiChpHAw+XDt96kSJgKKBbMHQBSFr2KCePDMyggmD244JCAx9kDm0XbxRq7+D8W9aHAnRl4mTp0Uq0YMRAcMdCxrVBUEacmTPLpjeuHHD4j0nsrENgrZ7z74wAmtJIgvvpV0/B7PYDndzkYgzCDEcCfhQgeijWM2n7JkEwczB7+bInlJ4LN+8+TdCv8wVhjL2ZTAbOqPH+AqZAomCTNJcM3efyMakaNEikRLMV0x2UGzFOGZ4LqKhGHc01R/j37Vt+z0TdyeunNdADN+0adOIoQycLM0dWwmmsRiQ8R0vXLgYRjDV+71585pGshMBDhkYyV7eYzmK6SAFb9R9FHb97HpRHTZGTYk3+m18jinBNM1hvH79pkRSQWStiYipOYbnxCTBBHEF2f95334m/11lPIxk0dw8wlpFzieas6MDpWODWzW1h5mbi2+7Fk0luObmgtorEAnfw9Flc2OK/UmpQNR4mtt7Q1jCD/UE5MMJ2XBszznwxlxYG7b7GLvU2ggmFA/GaAsUGPgzikVBvQKCVKRIYSFgiPAhiq8IGRQPP/KeqgigabVac9VrLf32DEf/xodO4nXlRqfZqQOVAcgmiGJkVWTV/b77tikrO9aQm5szqxz+cwqofzPtN/68lb9/qopuZPeIbEDwfQgIDGGFSXkmzuxcNFTpNRIRzA04MdS/a4lsjE3zWL+RKcGczw5WqLfSpE4t6iWsHaz9lavWmiWYUABAlQMnIOZBGi66BodNVGsI6gBE/CNbj6ZrwNz6i3XA9ANjBAFNMK2HURNM67EKRzARuUA0pQZLLgsX+v/jCPChrFunDnu4/OXOpgQTxiqqRG7Zso2qcoTjDkc7IKmEIfYrl75GJCXQf6wYfsibQuSrc6cOvAFOFtIH8oqPsMOgwSJ5gizOlGiAvA338BQpYbZs/x/VQFQrd+7cNMDBSWSe+O0kJnnHT5wkH47uoKopomB/8/+vWrWS5HVBEhoVwYSXHc8zEgNlSI70cIsQ1QMu1hBMvCcku1euXKPatWtIZU0QiagIpiLrV1jaqAx6SwRTVRA1h23TJo0kuoBIQoEC+cQIchs2Ut6zLEeHIcP0Dwimc/xRgvGLfv3LDgRzEUxj5WFjXyC7dHQeEkacLR2fEtME09yYYVwUGVJEHv1R/QWe4wL9WLK3n8bzcRNwptSr+xVHAp0inTvvgmCiwiocA/AKQxanokGJEiWWgkG+7AhAtKQXV3xGVA4qAUTIPv30U5sJJnAxRkERHUOkErmQ1jSF37HjJ2JMIouoLvYKEHzIm5cs+ZEmTAgSb7la/6pval2CXAZzlCc97y0dO7Rjx0n44mPmxl7d423XojUEU80PyN/Xb9xkdkwRuVJSXnW9ub3366ZNpEI0pODDPUbxfPUVp5clTKwZv+heYwvB9OP9xBjdhBFcs0aNMHIHggmnAvJm06VLI12DbB1YzOU5HpVxjG/C/IWL6Q1LkTNlykB7f/6FKxEPCkdO4VBCRAdycMi6s/NcN0ZtjMeUINI5m59rvF8PdnSYI5jm+l2/fh1axQTAVoKJ+X/s2AlaxJEqVGPG+j995oxEdSMjmEg3MB4TowlmdGf3+/t9ZDmY1hBM49FA0SGY5uY1FEXzOVKunCyaYL6/eRLTT9YE03pENcG0HqtwBBOVLLv36Cv5UKgEamyRFZSBpBFST8gakVdkJFpZs2ahsWwYp2ASlTFjBsnVK8aRKEh5bvCxApBPIRoIo6N6tSoip4T3zZRgIt9xEEtoTaNT6CMiqCBq+/b/IjJKJeXDBxvFaTJlzCi5kcjvM0b2YjuCqaJGf7IBg0haksRJwhGDyCKYIBILFy2T6K/KMYtsTCxhCxklyCJkyTBcjEQpH0cbgBGkbCAfINjlOM/1h9YtJHqiCGVUEUxEJ0aOGi1yLj+WRsP7ioZoEqoPY+zRYppgqqizPz8TJBENmD969JBx9pY/m4tgQvKTmvuYPn16zmHZSR4eXpJDfI5zcC3NnXdBMAtw9MaR5ziiy6aRX8xlrLNl7LiBYwDOIORBQ/pkaR5EFsEEFpBY43lJOJ8Nhok9R0iwDq1t8KZDjuczxjNCkR/MH+SFlmaJuaUiP/g9nFaqyA+qxkq+tdsQiTpD8vpZtmzkOcrdbFVYjO3MWXOELDRoUFf2DRjbz3ieKeKmItWmcxFS3ImTpkqOq61r0RqCqSKYQUG+tJhl8ebG1IgziLqlvRfXIbI7eow/53nfErUIpObWyoetHU9brrOFYBojmIgaP+d9ITE7TaCcMBcxUYqYBJQwLKoCAmgugvn776foEadyNGLZOPLLIddHNNQ0+ol3g5rmLudjohp6x45tKecXX0Q4B1NVRm6AKtCG+5lGbzCvHj16EpZbicir6neK5ClEjh8VwcQ9QKSVAw798uZcTeyzWOPmIpgJEyaQ8TdigwjmCc7XxD6GaL8mmLbM5Lh1bVQEcwnv/1+zY8pSBFPNOXwvQidMZodN+mhHMNW8vn3rLznzVxPMuDVnYqI3mmBaj6ImmNZjFc7IR0QNeZCJmAD4cFQREUecMYeiI+045wekAR83GGSKNOBRIH/Dho+iyRODJbKHvC1I+2CIQSq0a/deQtQvXbp0/EFNIDmH/3KRBBQJefr0CQ3iIiYo2oB/g6EPAmJK/lTOGAgPJJiIVMDgvsMfZRBjSBzdhw+R/Ds0GHT/vPpHDGgYYiBUKMKDvLOvatcMi2Du5r6pXK+3ycE0RvGMxBqGDiTAeK6KCqnCKIiaIScVDXiDxEQVwQSWiCqiaucwVxfJn8T7wAjPwxFcY1RZPccctihgA0MWeULI5UOepbOLm0QwQS5g4KOiKaKqAYHBIpFFhKAvVwKF0wFFk1T+q6UIJnJxETXGPEB+G94fBQjGcV4V8p5U3pmtBBNzC3MGuVj+vqMlZ3TyFJYkc5EN9B/ODBDh/Dwf3LmwDXJc8SFGThx/by3mYCKHd+/P+1ii14vzoF6Ks6QIO0H2cTTX0tyJaYI5jolILS7iAsxmz54vuaIgZ8iDxjvWrVtHchPbMvGtx/+N9sknSUR+bAvBVGOoitQokginEuSo+HuQI8yDgQ79qZBByWC6rcAghsQb+chjR48Ky91UklUcQdGRixuZO6YETpaBAwdLRBbzDc4HOIMwvyCBR0OU1p2dHGq+Gwvr4N+RrwojvGWLZtJvFF6Bh70UzxMla4ehNX3GnAhzEcWYXr/+l9UWd95qLRqr1Kq5oIg2iC/yseHMGTtmlBS/MjemiLiqfGQQSEt7L9QeKEaEZyKaizWPAmfIDY9KPmzDp8CmS60lmBU4vxIFbrAPwikCkniKC6xBCow9HgSzdOlSQvSgLGnA0T+MKaKeyDeeO29hWATzJJPJqdNm0QhWVWDeIwczZ84ctJ8LBuHoLOwPOLZmxMjRESKYeDmcq+owyIVKlCgmNQDwjVB5ZyqCCafLCHZGmd4POaQzuSgc8mwLFSwo0ddcOXNyfYETEfqN6CkKSpkSTORgmt7DmIOJgnPAarCTg2AFNckU3g86dWzHc2g1O1qGSUEjczmYmOMe/P1LkEDnYNo0kePYxaYEEw4H2ApwwiMHE84EOOlxFBbsMBRFxFFRcNrjG4sc5CEujmz7vOLibD78ja9PO7jwj1IBmFtDyGM2RvMtrcf2/P2fv2CJJphxbM7ERHc0wbQeRU0wrcQKVS9RRAF5eNhUUC0Wmn0frsYI3T4MdlT5Q24HyCYKJXizgZ8z1xdczbCDbEpokKGhQMVe/iCW5I838h4XMsFoygVEanNBHfwGuWaqZWRCNcJ9qBiFwzlahAIiquHDigp4qLh4gz+4kJG15kPrUaXyEFedhEwQZ90hcoOIJypQgkCM9QkUg1Q1GF74MKMgQwAbK2mZ3MKYxT1B1FAsI0mSxOTCB8mDTCECApnR1q07OKetlrzz6/8ZisABBrCqIovKpKa44bkh7DE8whFGGLwo0gDjG8VrlLGLaxClgQHzkj35ZZhAwIONqBlyIC5dusTEfEXYWJjeE0bPtu07aTITKlQghaQV44RoZbcuHYV0qvw5kARz2OJIiW3bd8iYQ5qGAisbN/0khZJAMuAYQAVfjAOKYQxiIzYjEzk/Lpq0dt1GzussI06AjZs2Sz8hScbHC4bjtBmzBX70BR+2JUuX8wdpMaXjioj4QPZk46woPxPN3NyDtHrK1JkyRsiLRDGD6TNns/R6e9iYPOKxRz4lDFxIrVExD15VHBCNMQO5AZFV87cOz1EU/4DzAh9ojG/x4kXowIFDYVVkUaHS1zeIEiZKKJVj0SDzRQ6wD3+8TedOdzaOd7HTxdgvkCnTd2r23TdS+dZ4HUiH8R2xRjB3EfEDjiATS5Yu4wJXGylz5ows/Uwn74WIBqTfkJCq3FD0E5GW4sWKcvGQ/yo8Iz+nRfPv6Ohvx8I9B4WOELHDGGLdgOhLJWKWgg/gAl3DODcXBbLQ1vBYBnPlwdHeI6M8OgXrAtejIBfWGqR9p5lAoKInqoXiPEvkHENCD5UBZMAgfVhryPPG+KCYCSpNY8x+4LWOc2mRyw0JMKT2iRMlouZ8Lcixck6o6CuqkRobKhyaRhghj5/P+JjOReQgv+1ahBxf9QUEE+OCyBwIA/bDf/n/UGjms8+yhTkJTMfUtIosqlab7r0/cDEurNV1PG49uEhUQS60FMq5hHAUYZ8x9iMcEO/4D9YSTFVFdgVXOQUWwAbnDENlgvX4E+dCYq1jXkCijn0dhUqw71erWjVcBBPzHtVS93AeOpxh+B/2RKRhzOHoZL78ecU5inxLOC2M+ZuAA88ezPs9vgMoDgdHnCnBxNxE1VvT+7nyPo7vzjyupA4Jd3KuztyT9wGJJpv0u26dryTvdjJHMVvxt6war7dRnmMlx9TcPaDsQcP7LeeieBhrvEtCJovXuGAXCsBt375L9gg0kGGsG0XQUUUW8/sAV/bOzPmhL9lJBkerLvLzjhfBO7i9OYKZk22fDLwuXr78RwrFwVE/Y+YcUTPBNkHDeINgwr5ALQwUX4N90KRxI6kiqwimuTUEJyDOrTauBSg7TOd1fq70rCOY72DQ48AtNcG0fhA0wbQeq3d6JTYzRGResNcVeWOIOsIIh1cO0ReQoZJ8uHyzZt9SIjbuVdGbypUqhh1bYE0HUQkVR47ASw5pHAxKGGWIokV2hII1937ba+DZhlTJi491AEGLzaZkXsWYzEUX29jst36WZQTgoEGFXSeObsDpg6MvQF5HcrQG57iqYjG2YggnwpQpMzha2c9iMSZb76mv//ARMBLM+PK2cIZAllu/Xh2JOuqmEfiQENDS6A9pNGP3XTTBtB5vTTCtx+qdXqmiDPAYK/kdSCeinYgaQnoLmaU6pB3Xu7FMDselwAiwtoHEgmRCSoLzw9AQ6YP8z5cL/ai/s/Z+0b1OFdmBp1nJ/aJ7T1t+f5XP2EQ12JjA1pbn6mvfHQKQocN7jGrC6hgRRP6wliCVUn9nbQ+w1i5fuiLRfDiAUPxEN42AtQjER4KJwlGI+jmzk0ZFfqx9X32dRiCuI6AJZlwfobjbP00wrR8bTTCtx+qdXwnNP87ySsQytyIsZ8RxCBX54GAQSEjLcD4disrgfyhy06hRA6lEqwrBWNNBdUA5ZIE4Bw8GMyQfyHmBHDe2G2RWkAWioM37aHg+8ndiAtv30X/9zIgIKJnnepaO4yB5rCfkZ6KYCeTHtjbMD+SrwpmD8/PwgdFNI2AtAvGRYMLpCEck8inxfdBNI/AhIaAJ5oc0mrH7LppgWo+3JpjWY6Wv1AhoBDQCGgGNgE0IxEeCadML6os1AhoBjcBHgoAmmNYPtCaY1mOlr9QIaAQ0AhoBjYBNCGiCaRNc+mKNgEZAIxBnEdAE0/qh0QTTeqz0lRoBjYBGQCOgEbAJAU0wbYJLX6wR0AhoBOIsAppgWj80mmBaj5W+UiOgEdAIaAQ0AjYhoAmmTXDpizUCGgGNQJxFQBNM64dGE0zrsdJXagQ0AhoBjYBGwCYENMG0CS59sUZAI6ARiLMIaIJp/dBogmk9VvpKjYBGQCOgEdAI2ISAJpg2waUv1ghoBDQCcRYBTTCtHxpNMK3HKt5ciUOyZ86aSxs3/kS1atUghwF9w/X90qXLck7gocNHyc/Hi3D2ZnTaq1evaNnylbRixWrKnTsXuQ8fymd3JovOLT/q3165cpVCQifTLwd+jZHxeVswo5pHb3tf/bvYRQBHE4VOmEwXL/5Bd/66S4mSJKYC+fPpdRpLw6AJZiwBrR/zUSHw/PnfNNYngPC99PX1ogzp08v7r127gc6eO0/9+/WhxIkTfVSY6Jd99whogmk9xppgWo9VvLry7r17ZGfnwOdolo9AMPEiOOOsew87mjl9UrQJJu4HMjLcfRSfyZmIPNxd4wXBfPXqNRPtCfQLYxEYMJY++yxbtMf42bNn5D7Ci178/YK8PD0odepUb3VPnHvauWuvGBuft+oE/yiqeRRT7/u2/fvYfgfDyX6AE/3QuiV1aN/GqtdftHgZHTnyG3Xv1plmz5lPjx8/lnNn48s6teol4/BFmmDG4cHRXYu3CCiCufmnrfytdadaNb/UBDPejmb86bgmmNaPlSaY1mMVr668f/8B2fVzoPLlypolmDFBYEBSHz58SPXr1WGC+Td5MLFCi8uG619/3aGVq9aIcY4DxFetXkfnz1+gnj26ChkEYYIR3uaHVpQ2bVqrxhyR27z58lCJ4sXo5cuXNG/+Ivldu7at3/qQ8pgYH6s6H8VFUc2jmHrfmOhrfLmHcb7Y2uebt27ThIlTqGH9ulS5csUof/7PP/+Ql7evOICwLmV9xoN1ql7MuMdE+bJx9AJNMOPowOhuxWsEFMF8xA6zVClT0BAXR3ZsJ9cRzHg9qnG/85pgWj9GmmBaj1W8ujIqYhBdAgMiNtRtBNWoXpW+++7reEMwVTTHEgnes3cfTZo0jcYH+1P69OmiHPPbt/+i/vaO5DjIPkYiweqB0R2fKDtu5QVRzSMrb6Mv+x8C72q+WALY1PETnwim6R4TXyeRJpjxdeR0v+MyAopglihRlDZt3kr2LIktUqSQJphxedA+gL5pgmn9IGqCaSVW9+7dpylTZ9COnbslMnXq1Bk6fOQoJU+WjAYN7E+FChWkqdNmyr83b/YNgagkTJBApJcnT57inMh59MUX2enU6TPUi6NlX35Zje7dv0/+AcGUlCNpN27eokwZM7IXbhDd5ihbYOB4ypo1C50+c5aqcKSiW9dOlCBBQlq/YSOtW7+JsmbJTJcuXyGnQQOoWLEi9ObNG9q6bQctXrycChcuQCdO/E7Hjp+UvprmYOKVFYHp36+35CvgevUuVapU4mcl4MjeRfILGEdp0qQWlB49ekyOA+3lz3PmLqCly1ZQ+fJlqWSJ4lSv7lcSWXny5Ils8nt/3k8XLvxBXbt0oC6dO5rNhYBEFe+DKGKuXDnp4MFD/J4dqVHDBnSPJb4BjAHkfFn4Xc+du0ADOJe0bJlS8jGZOXMOFStelHLz77Zu3U6/83g0aliPnBwHiBcT16xYuZq+yJGdDnOuKd7zzt27NHfef9HFWjWr8/gkpK3bd1KKFMkpdHwgX3eEZs2eR9eu36DGjepTjuzZ6eix47RmzXqRqpYqVYLvu4XGh0ySd+7UqT3N52jlqtVr6Zuvm1A+jmK+ePGCljEuZcqU5nGrRKETJxNyVDt2aCtEfMOGTTR5ygyqVKkC9e3Ti349dMjseKrxCfQfK3MKz7Dvb0etv29Bl69coaCgEJb0fkZ97WkrYLkAACAASURBVHpSpkwZw2axwhRRsoI8Jw9yHmebNq24f03pt2PHKIT7njZdOqperTL9tGU7HT92gkqVLkkenDebOXMmm+YR3mvuvIW0YMFied/BzgMFP0iWMF/P8bzCmN7iqJvL4EHUpElDmVfGto3xn8tzCWNWuHAhif4OH+ZCVatUZpym8zy4L3MqE/fNwb4vR5XTRBhb+/596O7dewTnQYEC+Xid5ZA+3Lhxizp1bCdrIFmypARyF5NzaqBDP6patTIhx9FcX9OlCx8B/+PPSzR9+uyw+VKwYH769psmtGfPPpozbwEVK1pEoulYzz17dKNUqVKGwwr9Dwwaz++2jdyGOlN1du5A4o2124HnF+bMIZ7DrxC19PSg0jyuq9esCzfn69WrS7M4P1uIJkc0MV/R92vXrlM6dqj88cefNNhpoMjF1X6H/ezOnbsylliPffr0pKdPn8paOHv2fNga37V7j4wlWj1WNezctUf6VrlyBfq6aWPatGkL/bxvP2XOlIm8vTwob948YdiZPh9r3nSP+ebrxrIHmduTMmRIH66/2H/fvH4jaxZzslXLZmTH/cZcmjJ1Jt3nvdfJyYFy5fzCyi/A21+mCebbY6d/qRGwhIAimPXq1hYbBmsba3zduo1hOZjXrl+nSZOnE/aHP3lva8vfgs+yfUpDhrpTRv5uwua6cvWqkFPYNcPdPSnrp1nlkT26d6ZFi5axCikJ7483qBHbBLDFvEf7UjXe9xs0qEfjQyfR57xXli1bhqZNnxXhObhfNn4evm9Xr10j1yFOUqdCt/iLgCaY1o+dJpjWYyVFMnr1saeSJYvTiP/JzZBvB7I5MTSIIEfDv4NYNG3akOWjjwhGppOzK/n7jhZjB4Y/NqVJE8aJAXb27DkaOWKYSCsDmDTY9e7BRG0qyzVT0kCH/nT16jUx4h0G9CMYcKETpjAZCqDs2T8X43LfvgMUPM6Pjhz9jfz8gmgc/3cRNtRvMmHtYzdAjNDICGavnl3FmH358oXkDoLIjed7IEcLkTmQD5BKNBh2RzmXC8/DZo537d2zW7gIJvoRGhJI+dh4XLBwiRh9kyYEM3koGAFpGL8TOVqI98Gmi+vXrttAY0ePEiz+ZdLsOcpdDG382/QZswW3HDlyiMzv5O+nKMBvNJOK/LSLsbR3cKJxgb6Uh5+Ndx/Km3klzkHdsGEzwcjDB8FUHhjIzzn46yEhmIhYmv7ZNJJoGhE6efL3cLmSpv8OYvgfBuOkn1fZkB/PBZaGDnGUPFhL43mZnQcqBxOOht78Pl83bSR5dIjsoLgB/jsHE2hjw3yyd3CWAi54dxRfgqE+gedn9s8/k/cDAfYZ60lwJMDh0bffQHYCdBAiBtJgyzwyfd8bN27IvIAjwHXoYCZ2yWTeAMfQkAB2jGSJMA/QpzVr1wvJfcCSa0iN0WcQWDfXwTzXnspcxLpr2bI5//cgi2NrnH9Ya5jTPmM8qUaNahJxj+k51bhxAxoz1t9sX7FmTYtMmM4nECGHgc6yP8DphHXbj9+vQvlysuZNf6/2ILXu1P16dO/C67gLE8aX5DaM3/Pff2m094j/cqINklghloY/Qy4O4ufn600pWWaGPOqUKVPx2DlJ8QyMJYqAgdAmTpyYPL3GivMsOMiPihYtHGGNq/nl7z9G5t/Ro8eoZ+/+QqThiIPDAO9XpnQpdgY5sJPqxyifr95VRX+j2pOM+y8cQc4ubmIEYi4BD5D0unVqy34cG00TzNhAWT/jY0PASDDhkPJl+wffPTiUQTh79+rOzuCJsn/V5mKHcN4FBU+grvyt8/ENpN69u9OXbB/t2r1XSGmnjm1p5KgxBJsIezG+QWht27RmB+ZdGsV7nyPvYQgGLF6ynFo2/5aW8zfGidVLsNHMPWcc22gD7O3EIY3Um2fPnlMffq5u8RcBTTCtHztNMK3HKoxgKoMHPwWxsWMD3Z+JDkiVkXTByFMkMDQ0kDJmyBBWXMfb04Nu3rrF0YR5YnjVr19HegIjbvQYf/H0gyBV5kgXDG1EL0eM9OYI02shpPCIgTx4eY9lchQkURHkWcGoTJkyJXvobc/BNL5LMiaYeC+QP2y2xndVBNccwRQD9n9FfiKTeaqiQDCIVZ/VUICw9+rTXwgUSA+a8e+aN/s2AlE0Gt7lK5QTgpmDSbgjRzThsXzz5l+5T2wTTEW4kPOJdwHGiEq3a/uDxfGcPnWiRBIVwSxVqqQYxfgdCPX16zdlvDFvkiRJEm4G43dPOLqUiufA06fPOII6hbZxZBsEN0+e3BEItHGe9GJnAfCxZR5ZIpjGNQKiN3HytLA+mC45U1KvxhKkqQV/xNVcQf4h1sRgl2FWje2t27fJru9AiQwiCte3/8AYn1NqfM31NYRl1qZ5vMY1gXH19QuUas6KfCMCbfp3RrwsEUxjsS4jniD4kRFMEFg4t/DR/JMjrK5MThG5xxpW72Ycy6gcMJbG0tQRpfYJW56v9idr9ySFGyLbiIzDCfhJ0k/YwTOJnJ0dKE3q/5QZ77ppgvmuEdb3/xgRMBJMkDs//3Hs9CpCiRImFILZoT0I42iOavYgqEWgNEFE8btvmzIxXEXD2OEE5y32vYDAEOrYsQ3Nnr2A3NycKXWq1OLERXQUjljjs0qzcwz/9uuhI0wu+1MJJo/uHl5mn7Ni5Rq5X5bMmbV09wOZpJpgWj+QmmBaj5VZgqkMxpEebhJhMUe6ECGD5BLGnmo4PuSzbNloEsvTli79Uf4aUr82P3zPUr7b5OsfRDt27GIDNR25sPSwApMmGMjwgEHeCSKKlihRYolSgmgqwxBHhLwNwTS+C+493MMzXBVTa95VGY7oQ2QEU/XP2GeFjfE5kJWiKcO6IUchFREyPstoeP8fe9cBZtPVtZcuUaOLEr1FbyG6ECVEiF6jl8HoxhhjMMqMqczoohPRe+8SokVC9N4lRCcE+de78u/5zly3nDumyj6e7/ky9+57zt7vLme/a71r7a/4BfIjS3QhPz7LVsuS7E3DhjlTxozRTjATJIgvXh94pnzYkwYrJqS86fmFgyRM1voTUtJbN2+F84zCE+TSsy/5sOfxOkttsmTJIjIdywsEZStLhrdu3c4y03IiC4aU2QzBhJwUdXJmHEUFwVT9X6VKJSpYIF9YEyEFrl/vC86IetRU3xrHGCSaMFpgnkbmmLrL0lEYAqzV9cv69d7IpmycE9gMgfxBoqU86GgsSNqGjZutEvLIJpiQyC7+fil7K69T9epVaCVviGC8ii6C6czzYahwZk1SAweeWCgAYOCB8gPzp1nTxk6s/G9XVBPMt8NP/1ojYA0BI+kDCdy3/4C866CeQVgGCCYUGTCspk6dUm4BBQOUFwsWLA4jfs4STCRXgwdzMRuu/P3GiSzWfaiXw+fo41PejXGsCab5ftQE0zxWdj2Y06eFspUqXTiCqTI4HmcZpaU8EJ6mCxcuyYYH5aZNn0nfL1lBkycFsTw2BccW5pA4RBDN06fPCrEIZMIEkmrp8UMWtQEDhkhL/NjDBct8RAim8hCgLS944xmVHkzEcCEOApsvVWfUH94q4NKjZ58Ie5tA3hErloUloSBm2JSW5hgJxMyNHuMrOCkva1RLZEG0EQ84zHOUZLk7f/4C9erZjf5ifNFn1voT9bMk56qPE3G8LogWYkbwYrO8IF/ESxUSRsTyWXoPLdtrHCcdOf7V2XEUFQTz12PH+QidnoKT8mCrdsIKbbZvlQezfLkyVKd2LSYZrpE+pr78si5179HHal2tLS2xyYPpMdSN45Om0yU+FxdrSqKEicIZYKLag+ns8yPqwVTr8PkLFyTmsj3HTmPTGV2XJpjRhbR+zn8JAUuCiYz2Hvyejcf/cuTI/oYHU6l7fr/9h5wDrjyL2G8EsEKo/TetTXkwEePvOz6IknBcf+5cOcRYZfRg2nqOJpjvxujUBNN8P2qCaR6rMIKJTW+b1i3oFSeRQHwZkpkgpu0Bb36NHkzcGvF/7h7DaYz3CI4BrClkEkknqlerKl6KkhzjiEQhSKjj5u5Jnh5utIpjE5HMJW+e3CKpRUKX4KDxIoucM2cBhbBsFQk8EJs2ddoMWUiRKAdJhiChxP1OnDwlsXX169W1G4OJ+LQ67FGD58vYllf8t5kYTIXFX3zuo6X81J4HE/Lhmd/OlToj/gveOCQSCeYYic6dvqHA4FCH8XJGomj07MCTDEkcMrvCGxMQOEEkst26dmZv4jiRkGJDDSJujWDu4ZgMxCxm4mB/RXYGc0IQeL6QuKgPx8x9XKigkFQVg4n+QZyHteNaVOwYSCIknmgr2o+2W+vPdm1bi2zH8hxMSP1AkEG8IB+2TJgDPBSZnTp5gnjU8QxIqc14MBErovrE7DiKCoKJjUI/Jt+QOvn6jJY45lOnznDM8h76rHpVifsz07cgJMOYbCO+EYmnzMRgOjumELuKGD9rdUUfxec2GC81J9R4iawYzIhIZIdyXCWSHsGDiv7GBdyR+CI6PJhmn6/WGBwxZGZNMkp6FfbAuRcrQLAeIhYTRxRF16UJZnQhrZ/zX0LAkmCi7cuWrxJ1C0IrOnfqwP8dLAn1anMIEt6pfvxdG96/+XAMJgy+ZVhaixjMDRu3UNvWzTknxMww4gm1EcKTsMbjHY4YzD6caA+J6eLHjydx3IjZhPJsOasrrD1nwcLvtUT2HRuUmmCa71BNMM1jFUYwIWusWaOayBv/4X9YdCBZRRYxJK2ARh+SPMhiQSQgp5jFmRtT87mKyThhTacO7SSuEeQRmVdBVq5yMp/q1Srzb+pyds9tIr8oUaIoxxKcp5Z8qDrKI6YOhHLN2o0ssUxLH3A20N7syYKnCmRz8pTpQiaQrRYeuz17fxQPGbKhIcur5UYXdXrGHsR8efOIx1O1BRkkcakssohTgGdRZZFFtlQs7n7sXV3LwfGQYuIeyzlrKy60Dwk0EHe3lTOV1mCsUE9kfDVeIKULFn7H/1ss2MCb25UD7IGHyvj56tVLTvKTPCyLbFHOHAsZ3wxO+KOeBUKNl4HCvj1LPX/c9xMhUQ6S4MCT1Z8TFSHJzbr1G2kMnwv4EVs4IaXZt/8g3eSssa1aNZNMr4hzdOMYPxBTbGzrcEZbeHm+X7JMMgWDRJ7g5EK/cPZV6UdOHuM92lc8pZ+xxBBtXPjdkrC6gZRibCAWF1l9sZFXcXnKQGDZnxgjKG+JHaR+fTiBzzA2QthKUIJ+RNIZZPEtVrSwZGZdxISsPicIKsCJluZzFl3V3sZfN+TxskLkQpm5zzFOkCDF7DiCsQQeUtUXTRs3krjiZctXyhzoyRn9cIVMmiqy1ib8PbLLIiGDukCIkdUTdYI0uDmPdWCIsefL8YlIzIDxV5CxxxjCix2JoSz7FvHNMHBs37FTMvrBU4U4HCR0UFmRo2pM2aqrZRZZtPkuqxJg7cZ4QXwPsh4e4Ey/CxctllgejC17WWSNa0yjhg04czTk0P+bYzB2KTybN28s82re/5/Litjl99mjrv7G+MX5raN5/L7gvoSxCxKyHTt3yebs8uXLMj5UX0Jure6N+VK5UkWaOWtO2PNLcSbhlavWho2vOnVqydhT8xJxqlfYW2qcu7aeP4CzY+PgdMQeY42pVPFTyQT94sXfYgizXJOQAdLa+qtilJXRojFjAINadF6aYEYn2vpZ/xUErBFMJEXsP9CdPuGQIrwvkEUWSfWQwO/G/79j8ubJQ94cUpSa9094z79+9YozwreWLPqIxVSeTWT5DwnlLPC8Nj7jvQr2Z9mzZ5d3M4xjyPGAfccNDmdBlmocb2b5HKOnVHsw342RqQmm+X7UBNM8VlYlsk78XBfVCLwVAiDK0/iIE0h9kchJX/9DwJrnWOOjEVAIQJIPb20XzrRrLZNxVCKlCWZUoqvvrRFwDgEVc6mIpHO/1qX/6whogml+BGiCaR4rTTCdwEoXjTwEIK29cvmqJCxCUhTIp/UVHgFNMPWIsIYAVBKnz5yhx48e0wE+x7NXz+5Wz+SNSvQ0wYxKdPW9NQLOIaAJpnN46dLhEdAE0/yI0ATTJFaQ1xklWK1aNKXPPqtm8te6mEYg4gggI24vPgcSZy4iozAWOH39D4E3pLp8VmYLlodqL68eJZBJIxY9B8uuR/OZuuk5EVt0X5pgRjfi+nkaAdsIaIKpR8fbIKAJpnn0NME0j5UuqRHQCGgENAIaAacQ0ATTKbh0YY2ARkAjEGsR0ATTfNdogmkeK11SI6AR0AhoBDQCTiGgCaZTcOnCGgGNgEYg1iKgCab5rtEE0zxWuqRGQCOgEdAIaAScQkATTKfg0oU1AhoBjUCsRUATTPNdowmmeax0SY2ARkAjoBHQCDiFgCaYTsGlC2sENAIagViLgCaY5rtGE0zzWOmSGgGNgEZAI6ARcAoBTTCdgksX1ghoBDQCsRYBTTDNd40mmOaxihUlt+/YRfPmLaSXfDjwhCA/Odg3qq+XL1/ygesracWK1ZQzZw4a7unOBxQnjerHxvr7X+ZD43GQ8uEjR8nPdzSVLl0yXJ2vXr0mBzX/dOCQ1e/tNfD+/QcUOmkqXbx4WYp5ew+nTBkzvDUmui/fGsII3eCff/6h3bv30oqVa+jEyVPUuVN7atK4YYTuFZd/9F8cf5pgxuURq+uuEdAIaAT+h4AmmOZHgyaY5rEyXRLHSvQfOIRGe3tR9WpVTP/ObMHAoBA6eOgwhU4MpD/u3CHXPgP5WIYm1LZNS7O3cLrcs2fPyHP4KIofPwF5DR8ajmA+ffqUho8YTc/5zDm0OUWK5E7fP678wLKtv504SZ27uNCsmVPeIJho06FDR6h9x242v7fV7u8WL6Wff/5FiMjCRYupe7fOkXbEgr2+jCv9EJF6vnzJRpmJk+innw5SYIAPffhh5ojcJkK/wTFHvfmomQH9XenU6TOUKlUqqsfHzsSLFy9C94vNP3KEc0TGH44biY51Lipw1QQzKlDV99QIaAQ0AtGPgCaY5jHXBNM8VjZLgnTMmbuAWvLZmNg4YjM0c+Yc6tixHeXLmycSnhD+FkaC+fzFC5o0eRrVqVWTypf/JNKfpW5o7yD7F1yH+Qu+k6KtWzWnxIkTR1k9YvrGlm399dfjdglkRAgmznUcPWY8YSNuSeYj2v79TKoePHhAtT6vwff9i7zYIIArsu4f0XpF9e+MczNlypS0avU6OnfuPHXt0jFaDSG/HjvOhoiebBQKsGqIiGoc1P2hQsidJxcVLVI4yh4Jb609nCMy/m7d/j1a1rmoAEUTzKhAVd/zv44AVD7uQ70oV66clDp1SoHj448L0d07d2UP1rtXD0qYMIFdmLAW+fgG0Oc1q9Onn5YLK4t7DxjkTh2+aRPu84hgfvHiJVYjTeO6FaSGX33JdU0Vkdvo38QSBDTBNN8RmmCax8pmyb0/7KMpU2bQxAn+0SJZNRLM6JDIouER2RRGArSx/haOCKSj7601MLKxBsly9xhBVSpVoIYNv/xP9WV0z01bAzYi4yCyB7/Ri2op547sZ9m7X2SP7+ise0SepQlmRFDTv9EI2EcAJNBzuDe59OhC+fPnDSu8du2GtyaYkYk9nA9JkiShZk2/ficVK5GJVVy4lyaY5ntJE0zzWNHdP/8k/4AJlIQ9dDdv3aZ0adNS+XJlCHLG6zdu0hd1a1HGDBlp994f6ODBQzRlUjDduHFLvs/+UTYqVLCAxGFBIteoYQMqUbwYrduwkQ78dIiKlyhGXhzbeObMWZoYMoXiJ4gvElh4A+ZyzOWcufPJ02OIEARFML08h9Ks2XNp85bt5OE+SL4zXliAp06bSdev36DUHKsJS9rggf0od+6cNJkJ8eYt26hTx2/oLFv7Dh48TLfZS+A2uD/Vq1dHbgOJ5oyZsyl79mx09dp1kXtWrVIpnNcLMVXz5i+ihQsXU8mSJeS7p8+evoHTELf+lCxZMrnvn3/eo2nTv6Wdu/bQ140aEEhAfJYK+o0fSz/8uI/Wrd/EOKany1eu0sD+fcTyt2nzNo5fW03Zs2WlIxzziHr/8usxuQe8pidPnqYjPx+l95Impf79eovVEdht2rSV5s5fSIXZsgnPVeHChdh71YlOnzlDIYxzqtSpqVLF8rRl6w46xt5I1Q/p06eji5cuU2DgRMrIsY/os3KflOYXRVJazP2p2vrbbyfEg9m7V3d5qR0/fiJcHQ4f/jmch/MGj5PA4BDCInWFYzhLlSopbUmaNIlgA+/l6jXrGNN/PcLVqlaiL7+sR69Y3ukXEEwpU6aQzx8+fEQD+rlyfRJLnOdJjutr1Ogr+n7JMvGQDR0yUF5qIBUYP0uWrqAyZUpRsaJF2Fr7mXiDHj9+TIUKFWDM99P58xepY4e21KF9O7H6Oqon6gB8IQfHGMlfID8d5FjTbDxWQGh79+xOadJ88EZbW7VsxmN2nsOxh/vOmj2fx15WOnnqNHVjj2POnDnEEmzZ1vbtWtPkqTMoHv97xbHJ8PwO4faf5t/NnjM/bG7+/eJv2s91fP/992RuwThz7twFq7jCygw5LfqzbdtWMvYPH/mZXsK77O1FZcuWfmPlsHWvBIwnFA2rVq+lBtyX6B+sFYkSJQo3F6yN4wKM6/QZs96YK74+3rSRxzY2UyVLFpc5gXmLTQxk7N8tXkL79h+gDDyOj/MY7dGjK23jMa7qgA0Z5PtQHliuD5kyZXTY9tevX9ucWzs4TnzmrLlhOANLe2uJo/UCYzgwaGLYOpeK74c4dFyfs0d+F6+p6Kfy5cvSl/W/kHr9uG8/pU+XjsaM9uL1LpcTq3zkF9UEM/Ix1XfUCMQVgjlp8nRKly4tNW3SSHfaO4CAJpjmO1ETTPNYyUYPBHDkiGEEqWQAx0L26e0im1gVE4lNq9FbAckG5IiI1QsK8KU8LE/bsGEzDXLzoEED+xI23CAvPXv14819WyFLlh7KCxcuUrcertS9a6dwBBOb5Hv37oX7zticRd8tkc2W3/gxTO7elxjKZMmS01D3gYQENLhnKd6cDnUfzAQnqWy0UffQkAC6xQQaMWOjuK2VK1ekh48e0RD34ZScSaKlrNLSIzF/wSKrOBm9rapNn5YvR/Xr12H55kP6i2M4pzBRgIwwa9Ysssndt+8AubkNkLq7M2ko90kZwQ+btmLFikgb8P8jmNjiQiwoyObk0CAhqH37DSJ/Jq5oA9rUy7U/lS1Tmvr26cVEfjItZeKFzToIKYiM6gds1CFTTZEiGfXr25uuMcEGke7WtTNLavzlWcBBEcxuXTsKcX3x4rnU4ezZ8zQx2E9Iu4rBzJs3Nw0c7EGlS5WQ2EoQftQf/d68WeOwrrPE8xFjj74A+QWpxIW+OsoGgAn8jCvczn9Jbg8qWDA/JWbiAjKp4vssx4+6/89Hf+G+DqQ8vAFfuOh7If1TJk3g2MRMpuqp7tvXtSfVqfM5HT36K7n07Es+jGcRJvK22lqW6+Zo7PXr7yb9Vrx4UUkuNTF0ihhsQKyNbU0QPz7t2vMD3WOjhTJuuLj0pc8+qyoYW84l498g82Zw7dK5A/dtB3r+/AV5DBshxHrsmBFhBhP0h/IOOuoja7G6Ckdb4xj1BF7GuYKxDGIfwnMFhiskDsLYRV1hNIB0DOsNjElYt0qWKC7jxhgPbG99+OWXY1LWVtt/5r52NLfUmnjl6lW7a4kz64VxDcTc9fcfJ2sCxl7X7r3pqwb1xMAEIxbmOto9cEBfh1I5J14DThfVBNNpyPQPNAIOEdAE0yFEukAUIKAJpnlQNcE0j5Vs1GazVwUbmFq1asgv33vvPQqeMMkhwVSEBNlXLeVy9+7dJ5defalM6VJMfHpGGsHExhREGBPiEnvjhvLmOFvWrLIRv3nz5hvEFBt5eIJAztau20B79u4TspkxQwa7skprBNMaTvGZDKjLFul5/fqVEHjgisy1o8f48GZ+lHjcsjHpHDCgD32YORO9fv2P1TbAQ+zCG21fn9G86fxFMryqNiD5yHi/wLDPFi78Ply/Gfuhp0tXIZjwhIDYli9XluCtjRcvPo0YOeYNgmkkDqoO/n5jKc0HH4Rt6vGjzl1daDKTOGyK4REHGcrFJGD4sCHiccRliSe84WgTiDeIMi71DHyG/rWXSMgW1rbGpNl6Wo5j9ZxeLt0oM/eRrba2bd2CenNiKkUW8DzLsQfDQmhoIKVNk4YQP4pESmO8veS+lm0FXrjgzQVphiGkTu3Prc4lI8E8xnGRzuJqS55u7A9n+8iyf4z9izEEA4DRwPTkyRNpIy5FdI2ftWrVjAndQEkiBJKdKlVKJlgJSZFGNVbtrQ/KcGIc16rtwYF+TG5nmZpbIRMC2DCz0O5aAoLp7HrhyAgXm2S4mmA68ZLVRTUCJhFwRDChZkCWdw+PQazkSC9qD6iMKleqSOP9gyTJW9o0adlY/YwVabfo40IFWclzgaqwSqtO7VqswgqW2EzsRbDeQkmF/37w8CEN4n3IHY71HMfxm7gP9khffVWPlWYLRblziY3HSLp45+6ftJqVKyk5NwfUbp98Upa+/XYu56lIxMqRm3L/KlUqy7Puc44E/PYcG6eRzwN7zHcxCZzJ7o21xTTBNN81mmCax4qwoE1hyemSJcvlV669e/BC0Ew8YY48mLY285DLRRXBRH0Xf7+UvZXXqXr1KrSSj0jAAumIYMLzgbiBq9euhUkJ7W3YLL97/pw9kVZwMgbcW26qFQZPnz4TWSg2xLgSJEhIX/BGGXJSyJPPsswVkkC04R+W6Rk33iivSI8He2UhmTW2Ad9jY7ph42bxhiERibHfLPsBMlG8iHbu3M2b9NTkNqifEDxHBFPVYaSXB2VjSa8iRPAae3p5i0wyc+aMYSMvR46POPlOzTAviyWeG7m++J1xs2/rGdZi65wlmGbr+ccfd9iLNVgkn93Yuw5pL+S48NzCo2SrrXnz5KGevftZJZhqqAh/VQAAIABJREFU7KFfICOFZ11d1VjS+fTJ0zcIJvoJHlh4wCtUKCfx0OXYIGDNWGMkJuhXZ3G1RTBBkJ29l2qXNYJp7F/lqVeEXI1TZSyC0UqNGYx3EMB9+/fTRN5cITkOJNHurFq4eOFSOOzsrQ/2CKaf71g2qoWamlvWykbGeuEswVRzSGFuK+uzE68D00U1wTQNlS6oETCNgErEk+OjjyhTpn+P8KrJax1CXUAk7RHMMePGsyHbg3LnyiVJfvD7Th3b0927d0Ut5cIhBct5TVcEc9RoH/Ie6SkKocXfL5MQEhBVdZ/8+fLy/mQi702KUc0a1UVFNWXqTHkG3k1KIot9VaJEiUUuC/XZSO9x1JVVJzCmQ93WvFkTCQFBCBPk/TohkOnhEG0FNcE0D7UmmCaxQszRBd6gQboJy/+06TM53m0FTZ8WQtu27Yx1BBPeOsQtXWJiBi9HooSJwmUOtefBBEFY9N1SIWiT2JuZNcuHpj2YnuyJu3nzllWcjJkrLTfVkOAOGDBECIWl/BAvEshEs3A9FHEpzbGLLZo3ZhncgHBERXmS4CXcs2evKS+Lisez9GACu5w5crDc7k8hmqdPn6UAfx+azlJSZTCwthFXdZg+LZQSJkgQtqn/k18o/bmNRk+kteEX0x5Ms/WEVBTxs5Aq5suXR8h0pYoVJLYR8b222mqNUCkPphp7iBtUnmcjRpZeU5XACPHQiB/GOLGnBohrHkyMIcRROuPB7OPqwtLuFNwPH9COnbvIy2s0ffNNa4n5VsaO4vzf9taHyPJgwmCAGCRba0lE1wtnCWZMnturCabJl6wuphFwAoG38WAuWbqcPIe5Sbw6CCYM8JU5CZ7KKluFDcmI7VYEcwGTRJRPyesq4smRVwNy/JWr1srnf//9MlzCIWPdtm3fKQSzfr264TLWWnsWQnWgNgsIDAnzvDoBiS4aDQhogmkeZE0wzWMlyXdKchxchQrlJTmIm7sny/aGS1KaPRwHBjKGBBnWYjAVITEjkYUUF0lZVHwcFrGRo8a8keTHXgymOuoCHo0Altnh6sfkBhtxRx5MePfgKXQbMoyGDXWTuE/EEiKmKVfOnA5jMBEbZg2nfGzlU5clyQBZQbvnzFkgcWUlGOfHj59wkqIZnFioMmO8Uc4QhAc2IHCCSGThCYQnDHGrbVh2+erVa4lNRNIixFXCimg2TgykyEgw4ZHDvRAbmTdPbpFpBrH302ect8h1LQmmL3+OOEQQe2MdjF4jJAvq7tKHYzBL0mD2hiKxDwjaHfYEGhM0RTQG05ZXRmGtcIKnz/KYEuOYNVvPa5w8qge3p1XLpvwi/lcyDukPkjnBC2qrrZYeOfxOEUyMPRB5d4/hPLdGUO3aNcWggzjn6tWqsorgfjgvnDJMYN55DB0s4xTP/ax61TAPpnFuRiQG05pMVBkl1HiOjBhMW+P4ARtYLD312OAgZtZaDCYktUiW5dKjG2P3QizySCaFz0Ewg4PGsyHgU5GA21of7BFMtB0x5Wbn1gGWeNtbSyKyXmiC6cSLSxfVCLyDCEQmwVTHlNgimFhvQSTxbntbggl1lvK4olvKcE4IvP9UHTTBjN2DVRNM8/2jCaZ5rCQrI8gFtPrIqlq9WmUmOfU5m+mvnIjm37hBbIghz4BXE1ax/PnysZVrjTylU4d2krQEcY5bOaNjjRrVqCNn7dzNnrYFCxZTZtbyd+ncngrkz0fDeFMILX5Zzlz6Sdkyku0xA2dWRYKardt20E2WaDRgCxoyZuL+JTiZRU+WdUA+qi5kWR0xYgy94A06CB+sdfBodO7UgS5fvsyyjBVhv8NvQiZN5cXzKDVp3EjiB7ZzNsipLPNIz88txYlpkIUV3km0A4QIWTCx+cfiOOPbOWFtRDuw+bXESUlksRnHphJWRNQbUhbIIZFEBYRyzdqNlD59WvqAM7wicQ0yiUIygmQ28JLd/v13joN1pRcsxcXGG7Lamowl/v8f/ofES4iLUJkuFy5aTEU5e+oJ3hSrLLKIrZw2fZbgiJi1xl83FDxUP3TkNiLmEhljS5Qoyn16npo2bihxF8iQqfoTGXaR/OcZJx3CmacgqaoOOKMUiYpUX/fizKpIPjJ+fKDEcYDUYqOPzK3GLLJGPJs2+Vo8tTdv3hbiCvKHPldZZJGh1PiMenVrc4KbauFGNV6afuyBXbtuI1VgCynquZwz8toak2bqid8ivhdJmZAVFsRaXXXr1OLEUYNkHli2td4XdXksLwrre4xZa2NvB8tXcd/UHLuSLHkyGXPIUAs5usJTtXXL1u3ky1ZoZASGXBd9CgMJvGOJEiUMm5uYG8d/OxnW5+04O6xZXDEOYbgwjhn8XmVGRhtUFllHfdSmVYtw81QZAKyNY2xGrM0VGGQg1cI6U6RIITpw4HBYFtl7TMLHjw+STNTJOD4XlyvPiVcc3zycvZlQAWAzA8kxsiRbrg9t27amY8eOyb2xRllrOww6ezlG28zcatG8Cc/pDTbXEmfXC+MaiLlbh8fbIvYwqPUEiYkgqTeuSWq9cmK5j7Si2oMZaVDqG2kEwhCISoJZtWplCY1RHkwjwTzIiRCh2nlbDybW8EecyZ03DGw0n6gJZhwZ25pgmu8oTTDNY6VLxjIErEktY1kV3+nqICGCN8emDORsyAX5OA14kLdt30EjR46VM2GNxo53Goi3bJwex28JYCz/uSaYsbyDdPXiJAKOCGZjNpQjSSCOZoMhGInJYMRD7KSlRDZbtiySzR3Gb8RbwvAJUqkI5shRY8nfbxwflfWRGPZQDlm91X0S89F1iMGEA6E2J+c5ceIUzWSjOxIEojwksk3YQI1j42CYx7NQf8RgtmrZnBMQrdcEM46MQk0wzXeUJpjmsdIlYxkCemMesx2COEtk6UPWYXiWceE8wnE+/hJHqz6L2VrG/qfrcRz7++htaqgJ5tugp3+rEbCOgCOC2aN7V048t1ayx2bh3Bnvs8IMx7VZI5hQFKVKmZKe8BnOUKZVrFAhXBbZMeP8JK8EjgCDUg3HVuGoKKNnE8eiIbEalElQKoFQfsLZ4qG+Ukl+kN8A51bjPOX79x+yPLYkZ/uuK0nTtEQ2box0TTDN95MmmOax0iVjEQKWMttWnNbbUhoai6r7TlYFsZwLFn5H6zkGuWzZ0pzxN4HEzXbq2E5exvpyjIAex44xiuslNMGM6z2o6/9fRkDFXKoYzP8yFrrtJMfCYa+jL8cIaILpGCNdQiOgEdAIaAQ0AhFCQBPMCMGmf6QRiBUIaIIZK7oh1lRCE0zzXaEJpnmsdEmNgEZAI6AR0Ag4hYAmmE7BpQtrBGIVAppgxqruiPHKaIJpvgs0wTSPlS6pEdAIaAQ0AhoBpxDQBNMpuHRhjYBGQCMQaxHQBNN812iCaR4rXVIjoBHQCGgENAJOIaAJplNw6cIaAY2ARiDWIqAJpvmu0QTTPFa6pEZAI6AR0AhoBJxCQBNMp+DShTUCGgGNQKxFQBNM812jCaZ5rN6JkkjtHTppKl28eFna4+09nDJlzBBtbcPhwrt376UVK9fQ4Z+PUqoUKeiDNB/QhCA/Se+tr3cLgZcvX9LSZStpxYrVfIZYDhru6c5p3pPGaCOfPXtGs2bPo40bt1C1alWob5+eMVqf2PDwy5evyJEzh48cJT/f0VS6dMnYUC2rdcARANOmf0s7d+2hrp07UMOGX8bauqJimmDG6u7RldMIaAQ0AqYR0ATTNFSkCaZ5rN6Jkji3CUHrnTu1p4WLFlP3bp0pffp0EW7bjz/up/4Dh9Boby8+P6qKw/vgWIbergNoQH9XOnX6DO3bd4Du3b9HoRMD4xTBdLbdDoFxUODevfu0ctUaxusnKliwAD1//py2bN0uZ3JNCBpPuXLlJBCnJUtX0N69P0qZx48f09Vr1+mbtq2oXLmydI3/+9tZ82jZ8pVUrWpl6YMPP/yQ9v90gA+k9uWDoz+hdlwWh1IbLxw9MnfeAjp16gylZiPArZu3aAgfIJ0zx0emmoV6eQ4fRfHjJyCv4UOdJphRgfXdP/8kF5e+ck7Zf4VgOsJx/08HqXMXF5o1c0qsJpgYdHHp7FBNME0tE7qQRkAjoBGI9Qhogmm+izTBNI9VlJWEdyd3nlxUtEjht34GNokPHjygWp/XeONef/PhvqPHjBciEpGNvrXKnTl7jmbOnEMd+ezDfHnzOKz/r8eO8ya2JxPKANnEBgaF0MFDh2M9wXzKBzDPmbuAWvJ5m6lSpSJn2+0QGDsFzp+/wCTenUoUL0qDB/WnpEmTSOlz5y7QiFFjaASTtrRp05C7xwj65/VrGjXKk9KmSSNlMB4Gu3nQN+1ay/9AFj2GjaAbN2/SxGB/ypQpI23avJVOnz5LPbp3oYQJw5/v9PLlK+6jiWIMCPAbS4kTJyGvEaMJB1OP9xlNKVIkd9i0Z8/+kt/gisi4iwqsQdhdevWlMqVLxTjBtDdnHYLrRAFHOB46dITad+ymCaYTmJopqgmmGZR0GY2ARkAjEPsR0ATTfB9pgmkeqygpafTova0sDSQIJKNKpQpWZWNvu9GPDAAsN7FxhWDu/WEfTZkygyZO8I9WT+uLFy9onI8/HTh4mCaHBlG2bFnDugHkb/6C79hzXJl+ZM+mj68/1y+AKlYoH67MeL9A8XZOmRRM+fLlpV9+PUY9evSh5s2bUJPGDWnK1Jnk0qOLVU/2o0ePaeDgoVSqZHHxeuNCn23YuFnuB8+poys2jDvLOsYWgulozjrCNjK/1wQzMtH83700wYwaXPVd/9sI4L3i4xtAn9esTp9+Wo7wrgwKDiUQgE4dvwkzxEY3ShcvXuIwpGn08ccFqeFXX1Lq1Kmiuwr6eVGIgCaY5sHVBNMkVsa4n9atmtPJk6fpCMcQvpc0KfXv11sWOMQXbtq0lebOX0iFPy7EHqbzVLhwIerapRMThEM0b95CkTRCvghi0K1bJzrPXqhVq9dSgy/rUf78eak8SxmnzZhF8fjfq1evxNsIOWLSJEk4RmoSHT9+gtqyjBGbwcNHfqaX8Ep6e1EOlivO5ftDIlmmTCkqVrQI3/MLypAhvbQQ3svVa9bRvPnfyd/VqlaievXq0hn2XFmr77179ygkdCq38xQ1avQVfb9kmXgch3JdknBdcMGD5svk5SC3bfrUUIoXPx6FhEyhVKlTU6WK5ZnU7KBjvx6n4iWKkRfH3j1+8kS8naq9uB+8c2gHJLLx4sWjqdNm0vXrN0SKiYV68MB+LOPMHBZz9XWjBnTnzl1+5mF69OgRE6Wu9ITvCy/cmTPnqGOHttS2TSvasGETQQ6c/aNsVIjxRtwnvHCNGjZgT2AxWrdhIx346VBY3SATvnHjJgVN4HZYYH/61GmaPWc+Xefvv6hbizJmyEi79/4Q1m60A1j4BQRTypQpBJuHDx/RgH6u8nKx129ly5a2OwKvMRY9XPrIOBo+bEgY9sYfQS47YtRYGRuTmIRmzfJhuHuuWbOeDQ9eNIbHSf36dQnEdPKU6fTdd0uYcOZhctnVtCQSvwVh3bf/gNVn4cGYB5Bhz5g5W+S2kOlivFatUkk8mIkSJaL1jP+69ZsYy/R0+cpVGti/D3uGU74x5uAVx7g5fPgI+Y4bTTt27Sa0pwrfq0f3zjKf/AMmcN+fpT69XeQes2bP5+dmpZPcb926dKTKlStKnbZt30mLFy/j+ZdPsPr12G+EuWwpkXU01wsUyE/TeY4iBhDjEcaH+Dx2fX28aSPP/7VrN1BJJuRHOJ6xXr061Kzp1yIP/m7xEsEtA4+147+d4HXDVeTMxjn7Rd3adOjwYYlZzc/POXjgELVs2ZQ3UTXkmZu3bJPN01lWDmAO3L79O7kN7i/PwfyxNQ7RL8a5ijFrlD5jjkFCe/HSZfFglipVgufUNo6VXk3Z2aiBtvTr24sqGIwXuCfGA/rSsr5f1K0TNgdz5cpByZMn5/VnvRglQKqt9RHqb7wQL25tPcBcMEpkv/qqvs262sIjDytGouvSBDO6kNbP+S8hYCSY5Tm8A++T/by+Dhzw77skpi4onbBHwrpvuabFVJ30cyMPAU0wzWOpCaZ5rMI2NcWKFRFZIq7hLP0D2YR3CRvlvv0Gkf/4sbKpvXXrNvVy7U9ly5TmTWwvmhgymdasXS9k6z7LWEuXKimkRsnSSjARG+8fTPc4iQU24k+fPZU4sc8+qyreI+Vh6MKJLbp26cBxeC9E7ojN89gxI2Sz2a2HK3Xv2smUBxPEzl59jx79RerWu1cP3pTnp8RMDEBejYumNY/kUia52GyDdGOT37NXP+rQvq1s5u15MDdu2iIE3W/8GEqW7H2J20uWLDkNdR9IV69ek7ZhY+zhPoilnAnJe7SPbO6RIAjWwoWLvhciOmXSBCHckGX+duIkBQX4EjaUGzZspkEsFx00sC+1atlMCKeqWwv25tnD3tLTamwHSBTiSkGkQSpxgWweZZI1IdiPrvC4AI62+i1ZsmQ2RyE29h07dxfSbCtWUHnjcBNrsayqrugDdQ81NjNkyCBjJyUnWzJzWY5pS0kt7gEPKfAYNWKYzIOHbAgY4j6cknM7Ma5379krFl7IpLNmzSIEHLG4RqyMYw7jrUOn7kJ8FNYgQJhTeD6IV9YsWejDLJmpX383mX/FWU4M0jMxdIqQGhAnP78gCub+gMEB7QBxr8Tefmu4KgJja67DYIPx+Gn5ckza67As/aHcE6Q6hNuFZ5xg4wzGF/q9UKEC5D7US8Zi7tw5pc4lSxSnNJzgyjhnQZRd+w6SZEjlOD4UCZJgOILh4AUbElAW3uSh7oPZQp9Uxhn6NzQkQAwjZsYhcCxatLB4xu/e/ZO8Rw0XqfP2HbvItc9AwTlT5kyCjzsblFAPzB0QJcuEOvbqC5k25iDIsDvP2Rs3bnB709BwL2+rfQTvuvFaxAYQR+sB1roybKSxVleQYXt4KOObmXH/NmU0wXwb9PRvNQLWETASzEyZMrGhMZgNzl3o40IFbUIGo9Wy5avYs1hP1qKouCZNnk7p0qWlpk0aRcXt9T1jGAFNMM13gCaY5rGymlgCnjEX3kT6cjwaCBmyMGKzl5E37srboz5buPD7N+INLQkXFk1cSZIkpp/5ftiY16n9uWyCrUnYjMQHXkezBNNjqBt7i/7NGmmrvlevXHMYk+VI8mopRbRXPnnyZCJzwQS+xIRgKJPnbFmzCim5yTGDlm2zR/o+Zg+yZdyf5bMt62YPe3vPgkcGYwCECYQKlxoX+AztsYxtMysNtkYOLYdsRAgmCHtfJmOXL1+mYR5u9GX9LxzOBLTTm5MB4Ro0oK9V6Q+MHSCMe/buCxtXRoksYkgh5X39+hWNZAIKDyRI1OgxPjRz+mT+/PUbWBn7DcTSeH+QVsik4NWDtw1ENTQ0UGJQVdIaGHQgMYYaAGQahN6RRNZaEhnVp/4ci5ond65w4xFedMxVXOoZxs9atWrGZGcg1fuithiLYGGHkUQZTpRRCO2HxxbtevLkKYVOnkbb2fMKkozLcg6ARE+eOkO+RxIns+NQEdu2bVqK4QeXEWdFMLOxAWAAewQ+ZML5+vU/byRoslffzJkzh5uDiB1WxgTLPlLedeMgBIk3sx4ogmlZVygr7OGh5qrDgf+WBTTBfEsA9c81AlYQUASzAhuyf2D1BYzPUBjZ8xpiXxEQGEIeHoNYSfKvuiuyL00wIxvR2HU/TTDN94cmmOaxskow1abMgz0KkMxevXYtnBfJGK+2avU6hwQTHk144v766znL0cpJ3B8ygEY2wVQbfXv1hVTQUdKPyCSYeDEs/n4pb7qvU/XqVWglH2UCAhJdBNMe9vYIJkiCJ3tljNk3FS4jvTwkbjKiBFMRHbw8I0sii017QOBEyaC6nqXEZ8+e54Q/flJPEBa0RV2qTSCXE1j+/AFLftu1bR0W32JZHkQHUkjjuDISTFeWsQ4YNIRlks9Epg2ShStBgoQi80SGWkusLMfY0aO/UtfuvWnUyGFigEB8aftv2rJHe5zML2wy4N1TVylWCoDYKGMFjkmJCME09ik8m0ayp+5nfIZqN7AIDvRjeex+mshHgdxipcHnNT9jr95AesAWdeN9YJTaum0HbeU2YeN05+5dkdCaIZi//HLM9DgENsAZ41N5JS2JPCSzkB+fZak/JL+Yh5aZg+3V15Jg4pkw+ljrIxwXA6+v8YK3wcx6AImstbpCQWBvXkbX8SaaYDrxktVFNQImEVAEEyqmrxrUCxd3iXVp+YpVbKT/lZIkTsxG3vfoCzbubdiwhX46cJCqVK7AyrBqHI5zU8JrYHBDyE0/VsXgfQ5jIVRR2H8god0gNrIhNGccGzMRTgAHwlfsBZ0zd6H89hKH88BYd4cVIas55CklJwIsX64Mv2PL0rffzuXkeInkWYgXrc0OAyit8B7DvW7euiWhUa1btXgjyZ5JKHSxaERAE0zzYGuCaR4rux7MySzL3MPSv7fxYIqMjpP0pEubVuKqsOAZM12+yx5MbMBnz5lHl/g8PniAEiVMFM77EdUeTEiO7WEfUx5MlQQG8byWSX7gLVRSy3Mcy2oryQ+ywKqkPJAh4oWKlxtiAM+cPSsyzs856zDkvdYkr3hZz5o9V2SotWvXFAsxjA9P2SNoGe+pMhXD2KLiQY0Esx/HKw9jzzQIoPL0GaegtTFu+RkktwMGDJEMuCAxeDljM4AMyYhtVB55dV9VHn/7sfcRcuCIEEzlwZw+LVTiKI3E0JEHs4+rC8tQ+czXDz6gHTt3kZfXaPrmm9b0WfWq4e6DzRKk4ZB9I9bQ6KFE/SPLg5mYFRLI5tyJsz+r5E1GnPPkyS3rTxaO58VYAVGDpB9ydcTQqstefS0JJsaWrT6yXIZV9mIz6wHIqbW6Vq70qciNbSkLtAfTiZefLqoRiGUIKIKJuHSsr0ZJKkJj5i9YTG6D+oliZRIrQbCWIbxAeTD//vsl+fgE8LvElY2PWdiYtUzea3ifjOLwG++RnhIahM9hfK5cqSKNGTeelTcelJ/fo/4BE9nwVoxq1qguYVJIlofv4CBQElnEYyZKlFjqBoXZSO9x5NqrO8fSb5c1CwbXO3fuyPOG8J4PoT36it0IaIJpvn80wTSPVRjBhKSsTesWnITntcRAIcYIMYdYZBzFYFoeyaE2dcF8liG8VGrj7DF0sMRUduc4KGxCnfFgqvpZSkUss3majcG0dy5eZHkwEZsGaQm8PTgOA1c/JhEg29HhwcQxK/awB8Hcs+cHIU0gNhGJwTTiaCSs6OeAwAkiVbS26YXU022IJ9Wt87nEwxqPKcERJMOHu9NHHAdq7ZgS9LGb2zBOFNNMjimBjBIEBrJYZIDFRh4kFUmMgLtlEhf0AwgppEVNGjcScvn6n9e0gF/exdmLZ62+KO82ZBgNYxk2vERoH2KRc+XMKbGF8xcsojlzFkisIuKOkWxm6rQZ4hnFcxx5MFEnJHAChohPRkwuFn3ECbp7DOdkRiOECIPsol3VqlahXSxlRztVG1V8ZH1OdGUvBtPWXLf0PKo6wTJtLQYTktofftzHCZW6cb1eSB/As1qWY5pBGtVz4I0d5jmKpk6eQPCSos6QEJvxYCKRjtkYzLx5c3N2YA+RDSNmFUmusDFCXCbGKazySESGs1Jhxcf4hERWxb2qZRObO1v1tSSY8Bzb6qPq1apKnLS6lKHCzHoAnKzVtVXL5hyTO9hmbLSOwXTi5aeLagRiGQKKYGbKlIF++GE/v1uG8BqSW2qJRGs4lgnvSxi21N8IBZnAKhJIZK9fuyHvEc9hbkJCkZgOf8MbugxKHv4cxkjj5ytXrZXPQU49h3tL9nUkZ4TaQv2NZHIgmHi3GLPcGmNGj7LaRJFQ429xL33FbgQ0wTTfP5pgmscqjGBC3lezRjWR+f3D/5C9ElIHxCMhKcXCRYs5iUYROsFWNJVF9sd9+1kWMYtusiUMUkAcEQG5GQ58H87eDHgJIJ8owmdhTpo0VTKxgnCiPCRqnTlRyO7de1g6t4Nq8LOxcILYqnsixqtpk68lO+jadRs5i+unXKa7JEXBhQ0bvCEzvp0jf6Nss6aNOIvlPqv1/YOtapAVqufV4+yWkJQYLyROMZYpVbIEYQFGnVGfxl835M3xCiEjmRmfBrxwH2HCo+6ZP18+kQOq8pDh+foG0guua0kmHsi8CW9P504dJFYQ9yrBiVF6ctZTSAeNbYd1ceasOXJvyGtx75Wr1kh1O3VoJ0lfEKumnt2xfTtJNqPq1qVzeyFPviyBscTek7O3JkqUUIgaNtsgL3h5bdu2M6wvXjFRg7EhY8YMsmlXWWQT8MvNiJG1fitS+GMayVlge/M4qs9jw9qFzLrz5i+S56I8ZK7w1iEjbvtv2sjRKXgu5JTITIpMxY8fP5YMrt9w1mHIrIE1CBfGbZvWzSXuEllqVWbfzBxnh3HRonljeeHiUt4/ZD81Xihr65gS1A0v6qls0U3PWWIRNwkP7E2Wv6IvarI89FvuqzVrNzKxScuy29QynpNxDK7lmMvFxMwSP8wbJR3u69qT6jDxxoXnwto8a/Y8Ss0SJdwPzwMJRjwj5gbIGjLMwhu3h3GCJxV9D8mq8VL3tzbXIetFMp8lS5fLeASOkOXCo4znY1wUKVKIDhw4HJZF9t79+zR+fBDFTxCfkjEZxgXrNbIN+vkHhc3ZdtxXIEuIKSrGiXjQj4uY+IFIx0+QgFbxmFZzAPcI4bXiZ/YWg/wjDhXjzuw4xJgd6+NHp9gwBg9wbsYaz8b6goRQ6zkrIxJUQTp9+/ffxeNt6bGGJxik1LK+dRkPeAXmL1wsbcWmDesBsirb6iNLgxiSRY0YMcbhetCeDSc4psdaXVUWWct5qbPIWl1m9IcagTiDgJGwnTt/URIKDhv6r7ERhBIJFZGUUF1Yx3LnwvvEMcFURNKSeEaEYOJ9ARKsroq8N9vMfwGgAAAgAElEQVS+fZcmmHFmpIWvqCaY5jtOE0zzWFmVyDrxc11UI6ARiCMIWEvyE0eqrqsZyxDQMZixrEN0dd4JBIwEswBLWWGor8WGQhjwLT2YKIvEcn/8cSdMImvPg2kkmAc5Szcy48NIFhGCqc7phAHyERt9cbTd9BmzNcGMo6NQE0zzHacJpnmsNMF0AitdVCMQlxHQBDMu917sqrsmmLGrP3Rt3g0EjAQTR6JByurHSclGj/KUGPtvWcmCOEqcTY3zdFOmTCUhCcqDCZnr2HF+fNZ2XzkuC8oKKEBwfBSymvv7jaOcOT+Sz3///Q85kgqqFUhkE3PiIMRgQhlVu1YNVqudopmsDsOxTigP+WuTxg3luYhZhyIEUljEYOK/EW6jJbJxcxxqgmm+3zTBNIkVFhijLK5Vi6ZvSEZN3koX0whoBGIxAnqux+LOiYNV0wQzDnaarnKsR8CSYCKfABIFXuEssEhYh3O1EQKUOnVKihc/PnXr0lGyyY7jMByOhpHziSGhX8HZZpEA6MWLv+V8cZxnPIaJJ0gnzv5GWIz63BiziXPPkRUc4SlIDgRCiczskznzvyKPf3Jin5DQqfSSw37u33/Ikt2SEs7w7ay5mmDG+hFmvYKaYJrvOE0wzWOlS2oENAIaAY2ARsApBDTBdAouXVgjEKMIqKQ+KvlPjFZGPzzWIaAJpvku0QTTPFa6pEZAI6AR0AhoBJxCQBNMp+DShTUCMYqAJpgxCn+sf7gmmOa7SBNM81jpkhoBjYBGQCOgEXAKAU0wnYJLF9YIxCgCmmDGKPyx/uGaYJrvIk0wzWOlS2oENAIaAY2ARsApBDTBdAouXVgjoBHQCMRaBDTBNN81mmCax0qX1AhoBDQCGgGNgFMIaILpFFy6sEZAI6ARiLUIaIJpvms0wTSPlS6pEdAIaAQ0AhoBpxDQBNMpuHRhjYBGQCMQaxHQBNN812iCaR6raCl5lVNsI631TwcOkZ/vaCpduuRbP/fZs2c0i8+E2rhxC1WrVoX69un51vd05gZ37tylyVNn0A8/7KOunBq8YcMvnfn5W5fdvmMXzZu3kF6+ekUTgvwkrXhMXbGpLjGFQVx97uXLV+QMtcNHjkba3IyrWJipt5m17K+/nsvadPz4b3Tx0mUKDhpPefPkNnP7OFNGE8w401W6ohoBjYBGwC4CmmCaHyCaYJrHis6cPUeufQZSi+ZNqG2blk780rmihw4dofYdu9GsmVMihWDi6Xf//JNcXPrKOU3WCGZUtw3nTXXv0Zt6dO8SKQTT2foGBoXQwUOHKXRiYIQJJs7ZmjBxEv3000EKDPChDz/M7FzH/n/pyKhLhB6sf/TWCOznvu/cxSVS5yYq9fTpUxo+YjQ9Z8I12tuLUqRI/tZ1jQ03cLSW7WWj0xQ+N87be7gYgVry+cK5c+eKDVWPtDpoghlpUOobaQQ0AhqBGEVAE0zz8GuCaR4runX7d5o0eRrVqVWTypf/xIlfOlfU0abMubv9W/revfvk0qsvlSldyirBjOq2Xbhwkbr1cKXuXTtFCsF0tr6RQer++ecfWrV6HR/OfJ4PXu4YYRIQGXWJyBjQv3l7BCJzboKsPnjwgGp9XoMP+X5B8xd8JxVs3ao5JU6c+O0rGwvu4Aiv6TNm0Y6du9/K8BMLmmm3CppgxvYe0vXTCGgENALmENAE0xxOKKUJpnmsoq2ko01ZRCriiGBG5J7O/CayCaYzz0bZ2ETqYlNdnMXxv14+suYmPJbuHiOoSqUKkWJwia394giv/8Jc0AQzto5OXa+4jMD9+w/IfagX5cqVk1KnTilN+fjjQlS+XNkYb9bhwz/T/IWL6VN2RNT7og69917SGK+TrkDkIKAJpnkcNcE0idXvv//BJGUibd6ynTzcB1El3hhCLnn8+Alq27YVYSN1+MjP9PLvv2mElwdduHiJJk+eTukzpKcO7dtQ1aqVac6cBfTdd0uoUaMG9HnNzyiUvaEpU6aQGjx8+IgG9HOlPHlyyb0gkQ3wG0c7du2mNWvWU5UqlVhe2pkXqvfIP2ACnTlzlvr0dqFUqVJyDNN8yp49K508dZq6sWetcuWKBG/btu07afHiZVSwYD6p56/HfhPviKVE1pm2Qb5XtmzpcKj9+ec9mjb9W9q5a4/c/+TJ03Tk56P0XtKk1L9fb/r003J0kfGAB7NO7c/Zm3qPv/+F5YB/iRwwYcKENNbHj705D8lz2BAqVbI47dq1lyaETKZ2jG2yZMlozdr1lD1bVjrC8W/AE9I61ReI6YQHaPH3y2jt2g1Ukn+PcvXq1aFmTb8Wb5BxIwvMNm3aSnPnL6TC/EKCR7Jw4ULslezEz3qffvxxP82YOZvyF8hPBzkWNlv2bCJhLFGsKG3aso3ef/898bikTp0qrGy+fHlp3/4D9GX9L6hVy2b8/J9p5qy5lJtffsCjHL/0OnX8hpImTWKT7L58+VL6+rvFS/mlmYOSJ09Oq/nvKZOC5fnW+vkSxwUGBk6kjBkz0KnTZ+SFBonhokXfy1ipwNhv3LxV2tigQX0ZH6g3+jyAf/fo0SPKwGP07Nnz1IdjcwsVzE9Tps5kbLdJfc+yLPzgwcN0m733boP7C6avXr3mOi6R9mZIn46O/3aCxoweQXn4ucDObD1x/ytXrsp4bt6ssYxb46XiVdGOggULiIfPc5gblShejAKDQ7gf3qcr3P5SpUpSo4YNaO68BTbHYAHuS3jLMEa/5vmH8RM/XjwK8B9H+/cftDoWkidPRo8fP5H7njp1RiTRaB9iBSFff/78OU0MmULxE8SX8YA5N5dlnnPmzidPjyFCHLEJmjJtJt29c0digDHPv2nXWmTWS5auoDJlSskY/JvXjdWr1/LYLUFew4dSkiSJbY7R02fOUAg/N1Xq1FSpYnnasnUHHfv1OBUvUYy8PN0pPfeJrcvZMVaoUEFu42Sr65xaC9DGqdzG69dvUGqOb8ZcHzywn8wpewRz27YdNHvOfLp+4yZ9UbcWpUubljZwnLgtPLN/lM1huyFjX79hoygNcuT4SMZup47tqG6d2rzOJDC52kduMU0wIxdPfTeNABDAuuM53JtcenSh/PnzxhpQsJb7B0zkfc8nVJn3ifp6txDQBNN8f2qCaR4rsvTCqc1TF05c07VLB95wviCPYSNkozlqpKeQLliyJgT7ySb+12PHaeXKNUyQ2tKAge6yIQSpxOUXEExHmXShLDbdKgYzO5Ob3q4DeBNdgolhL9kkYaOcNUsW+jBLZurX3438x4+l4sWL0ooVq2li6BQhJNgE+/kFUTDfrxBvzm/duk09XPoIMbYWg+lM28aOGSGkz3ip3xcrVoRG8AYZF2LKQK4mhwbJBhoEU30PkqKwwv127/6BvEaOoamTJ0hb8LvlK1ZRC47J6tN3ELkPGUjlOH50w4bNhA0b7mOU3IKUAe+QiQHS3hMnT1HPXv0IfQPyYiSYv504SX37DRLcQGqATS/X/lS2TGlq8GU96tm7H/V17Ul16nxOR4/+Si49+5KPjzdVrFA+3H3On79Ag4cME5KMuu3evZe8x/jSqBGe3J9B1LJ5UyEZkEIidnf6tBAqWqSwXW/qs2d/kRfjBmLnzoaMGzduUJo0aWi4l/cb/TyR+3bJ0pUs1U1G/fr2pmvXrtO8+YtknEzhpErAJMBvLFXgeiPBUr8BQ6hjh7ZCgIcOG0n/vH5N3qOGM5FNRguZkM78do6MHRB+YAuiP9R9MJPipDI+Md5DQwKEbMJyHBTgy2Q2p4zHkiWKU6LEiayOR3v1/JkNEX15DMMQ0bRJozdmI/oNxgUQp/ssJ82XNw8F8GeleT507tQ+zHCBOVWWyZpxjNkag5+WL0f169cRg0aCBAl5Lv47hyzHgkuPruTnH0R37/4pOCEuEqQXfanioy09cMZ5VJuNKaN5PGDsgzSC3GHMY043+PIL6sHjSknGVb+jzigLY5WtMYr+BelbygTVl8clDDgwLmG8AwcYeexdzowxjAeQYqxH1tY5zF0YQWCw8Rs/Rgw0nsNH8f8n57EzkH755ZjdeHJL/OzhibmE7+21e/WadTSZYzpDeR3ImTOHjOu16zbQxGB/SpcurROrfeQV1QQz8rDUd9IIKARiK8HE+urjG8BOhOqyNuvr3UJAE0zz/akJpnmsbBJMYzIe4wYJBKRzVxcKDhwvm1d4YNIyWcAmzIU3g9gEKa8NyIn6DANYEUwQS3hK9+zdJ5v75EzssHjB+7Ni5Wrat+8AhYYGyn1VAhJsxg+w5R7ZYxUZdCSRtUUwbbXNMhOrNQmsapM/kxx4tyxjMI1YYRMOIl29ehUhDgtYXgJSDg8KiHG2rFlowIA+9GHmTPT69T908+bNsPt9/vlnNMR9uPSkau+TJ0/CfTZt+ixJ8hMc6MfeyVmSCRR4ZsyQgTf+r2i8X6B81qVze+rPREy1W7Wrl0s3JiV1w8hhyIQA9tTNZS/ewbD7qKEEA8OTJ0+FmIFULFm6nHzHB9okJcYhaEk04PFE/1vr55HsKf+FPVc/7tsvBBzSIDwP4ycoODRcUiOFBza7nZl0Dxg4RHBWZASEvhsnYcJn8IJa9hWMF8gEDMLxmLHt3KUnS39qS3l4hBMkSMAb++lO1zMeexHtXZaEAyQXc2rypAlC6lXyqlxMdNu2bkG9mfwZ43ztjUFjv1sbC4MG9mFCOFISeimcLD1y9ghRETYmILFVO/ZYWpI+y/li7HePoW6cSfrfbLXW6oXPFi78Plz/OprfER1jY9h4kpnnnGXSMWO7YaCAggDj7hIbtoYyic6WNasQ5d/Yu20vYVlECKYxWZex3d26dhRyC0OfNSOYE0t9pBbVBDNS4dQ30wgIAppg6oEQEwhogmkedU0wzWPlNMGMHz+eeI2w2XLt3UMSBGFDDm+SJ3ukjORNbVxBGrKxFNS4KYMXrWv33uwVHSb32rJ1O7X/pi15jx4nm0zIy0Bm1AXJIEiJ2uRB/+9oAxoVBNPYJkuPI+pq3FxCtglP2Pbtu2js2JEs7V0q3hjI/SBLhIzyLMs8IX/FxhXeN0WCID9GAiNje9WG/eq1ayJfhBQPWPn5jqXgCaGkPldEGXXZsHEzYUMNcobjYbpxQiJ4RCB7hBcuZ84cYXW2dR+0CwQT0rxly1dRvnx5xHMComLL62Vv84/v4NG01s84ciZ1qlQ0nr1sOzlRSqpUqcltUD+qVavGGwTTiEfnju2ZiA0gjDV1ZIzqf0iY4V2zRzCzZ88uMsSJfGQHki1B7t23L3vV+G9n6+kswQTRxdyBpzlz5oxh0EEOmTdPHvE+GwmmvTFoOUYsx0JP9mCCLBlxcoZgqnls/L2qsD2COXhQfzYi+dscoyD5kIDaIlqOjiGyNGI4GmNP2Vhij2CiDxd/v5SuXr0uBiKoNCBrjm6CCemx5Tqg8FbjRv0dmRm6Hb1CNMF0hJD+XiPgPAK2COZlVoAhzCNNmg/oEsv1W7GiA4ZpyGlhLMPadO36dRrKRtls2bKJUupn3mMl4VAaqFS6d+tEp0+fFQP1xx8XlPIPHj6kQWzgXsMhOFBH/c0GNYmtZKPaJg5BwbMQboIQlD17f+T342YqyGEZZcqU5LCnPBJyY6wPwjzgKIAqB5+f4xAVZNDGu9vRO9F5pPQvIhMBTTDNo6kJpnmsnCaY2LCCNGEzCM/YH3/cEdK0Z88Ppj2YIDoPeeEawEQ1U6aMvEBmFk8VFr7RY8ZL/JvycqimqPL424+9hylTpIgRgqm8R9OnhUqsnj0PJrCChFg8Yxznlz5dOpEdQ8aIhTtLlg9FrgpyUZoJdIvmjVnWOkDIRGR6MEMm+ks8ImR4IIcgCZUqVgg72kSRYuUJRRziJJYAZ+X64UJc3vnzF4XoeAwdTNWZBDoiJfYIJiTRtvoZXl/EYObMkYP+5GNoQDTxYkR9lixZbtWDidi+li2aUR+WCEfUg6kW2A8++IAzgO4iL6/R1KZNC5Ya/251PNqrp8LN1jS09HAhNhQeZqP33xZpw+f2xqAjD2ZPly402M1TYviAFS5HfWkkjoj7hFcY3kv1+9dsGMEYuXnzVrj5EJMeTHtjzFqb8ZlxHsyeM0/GIbyGiRImEoOIkNZo9mBijcWmEIROrXuoB5QcSZIkofjx4zux2kdeUU0wIw9LfSeNgEIABHPAIHfK8dFHvDfKIB/D6Lps2UoxEOPdi9wDQRMmUUfedwWz0b2PqwsVK1qE4+QXcF6DZ5zboqLkDHB368/5MFKJYbYAx3NivzFqtA95c6hTQc5LgPwONzhWPHHiJBwzfkMMuVDy+PgE8N7MVRRWKIN8FO2/aRMmkUWMPdZKy/q4sRERpBM5N5o3a8IhQadE2j9mtJfkSNBX7EVAE0zzfaMJpnmsIkQwkYwHxAqECR5IJINBghXIQc3EYGJhwoV4OixUn31WVZIMYZAjHtHdYzh73UZQ7do1JdYLnrpqVavQLpbcgtyqGDwVk1i/Xl2nYjCdlchiM92GpYqIsUTcHmIJESf2gF8Gjgimyqy5b99PYbGY2LBDWjygv6tYEgMCJ4hEVsVKKm9VZMVgNmnyNfdNf45TbMqeuRqCfWKOLVQxp0bCc+DgIXLjGMwhbgOp8ddfycbWnxPnlOAY0lHePhI3iDhO9NMgN48IeTDhfbbVz5+WL08rVq2WGFMcTg+JdBCPEcTxQmIMQwbIJgwT6H9XHnO9enWnGp9VkwymjmIwjZ5Ao0QWL9EfftzHyRW68Zh7IbJEeM1TpUxpdTzaqyfuhT7FuLFM8mMkMur80qtXr1F3lkzDyDCYX/KQECNhzx023igvuTNjEL+1FesIY9CQocOFoCBGE950xPSN8/EP60vMMSTrCQ0JFBn4ylVraeSoMZLkB968gYM95PfjfUZLP6CP9rNRom6dWmKEUHX9i8+/NBIzMzGY9jyYGDOIxw7i81qx5hgvSw+mvTFWvVpVlqLdt+nBRBzuJE5mBkUA1hpcUG0gYU9ECKY9PFUMpq12Y/M489u5su4hHhQx03fu3GXFwiTqzeMekvuYuDTBjAnU9TPfdQSseTAtP1N/N/yqPocUrSEPj0Fs7E4vyQBxlnbuXLno/IULvD70kPwW6vPKlSrSd6zKQFI5GOh/5vwY2GMg0Ru8oMgXoD5DGewP1N8D2dMZEjpVYjAR4mNMRKTqA6PlclbjqDhNhBYEBIaE1e9d77u43D5NMM33niaYJrECKYTFCfF0JTihCbJWbtu+g7ZyBscaNarJAgUyhVi/m2zpatWqmWRAjR8/gWwc4TmCR0udb3fu3AUhYMj+iQ2oyiKbgBc5yFuN983J8j/lGVHJZ1BtlTl11ux5IpVMxrFQnTq0k406YgARE7eUrXnIMIsNOaQbkNLC0g9Zo7oi2jZjoh9VP1gFazIe+P9/+B8y3SJpjBE7SA/v3L37Bla4HzbGS5evlM1qKm7TQ5amwLKHxEfwJt7+/XfGtTWtX78xrC9wP2SshAVx27adVKRIITpw4HBYFllkDjX2CwjwXo5pXbhoMRVla+YJTvqjssiCTCJBDjCFh0tdIAQI2EcSHdW/rVo2ZyL/772RkTQdExBYSjE+cA+MFbxgIIfZuGmLEBAk3EE9jWNE4QgDAYjcDE62g+urBvWYuDYUiyZ+Y9nPn35aXu4LOXGJEkX5hckym+ZNpP9hiUX208KFP6binBAJWYSxQVfZNFUW2VevXkq2WpVFFpZYJPtR4xzY4gqZNJVfoEepSeNGnI22Hs2aNU+yfSZjQwcuV+5nZNd1tp5IgjXE3ZN68+/rs+faeMFbqfoNXu3m3LYcH2WX2MTxHNMK2RI835UqfsrKgHaSEAlGDDNjENl+IS1H7CgS1FgbC4gtxDxFhuNTHKMK1QAy9MLgoeZ8AvaKDWOCDYlT2U9K0ydly8j3IDPADqQSGW8PHjxCmXiuI6Ya3kx41JBAaO26jZLpF8mLlnNMNS7MYWAMubi1eiHm1jieMUaWLltBCxYspsy8AcL8TsPe5f4cZzuFY1VhgVeXs2MMGZSRUMjeOgfZuq9vIL3g8VuSE5dhzYNnuy3P02PHjsmcVHhhLVOXsX+/ZgMNyDbImC08kYRrK2eeVXPHWruxMVyw8DsxsGBNzMrjuSvHZn7M8zCmLk0wYwp5/dx3GQFbBNPy6BKsR1i7sT46QzDxDrQkjxEhmNbqg1MB5nHojSaYcW+EaoJpvs80wTSPlS5pB4HIOucSksYr7KVylAkzqjoDiZm8WRozcGBfiaGAJxaGhJEjx9LECf4SAxoXrv/C+YKW/RBZYzAu9K+jOoK8ITPzUFY76DPYHKEVtd9rghm1+Oq7/zcRMOPBREgCpKy/3/6DDfeTI0wwD3JyOYTNRIRgGj2Yqj7xKD7nlQjWBDMODl1NMM13miaY5rHSJaOQYMJDiY0Y5IZNGjd8Q9YXXeBjY44XEY5WgccUF7x/kEUixkx9Fl31iehzNMH8MqLQxfnfPXr0WNQRbVq1kBgffcUsAppgxiz++unvJgLWCKY6IgTnTtfmhDmQnvpxgsA2rI5YwJm3LT2Yn3G4CJRBOFoNSiJjDObIUWPJn88iz5nzI1HmQPUDb2iGDOlEIovze8eO8+Mzf/uKUgJloERrwceTKfIINROS+VjWB0o0qKG0BzPujU1NMM33mSaY5rHSJW0gYCmxbcXZ0LBwm70gRYUsGLK24Z5DWCpZN8YyqSEWDhK79es3UdmypUVC+fjxE0n0gpdIXLisSQ9jKv4suvB62zEYXfWMjufASg4pLGS4+op5BDTBjPk+0DV49xCwl0UWGc0RPoHEPAivQIZxax7MHt27cqb4tRIyg2yu+B9Cm6CGGcPkEe/8xIkSSf4HJB1EHCeywoNgIlv8Ng5jWMFZaJEU6MWLv6VM6tSpw52Diay2lvWpWKGC9mDG0SGpCab5jtME0zxWuqRGQCOgEdAIaAScQkATTKfg0oU1AjGOgGUCnxivkK5ArEFAE0zzXaEJpnmsdEmNgEZAI6AR0Ag4hYAmmE7BpQtrBGIcAU0wY7wLYm0FNME03zWaYJrHSpfUCGgENAIaAY2AUwhogukUXLqwRiDGEdAEM8a7INZWQBNM812jCaZ5rHRJjYBGQCOgEdAIOIWAJphOwaULawQ0AhqBWIuAJpjmu0YTTPNY6ZIaAY2ARkAjoBFwCgFNMJ2CSxfWCGgENAKxFgFNMM13jSaY5rGKsZKXL1+RDGg4YN7PdzSVLl0yxuqiHxy1CDx79kzSpm/cuIWqVatCffv0jNoH6rvHKQS2bN1O8xd8R8gUOyHITzIl6it2I6AJZuzuH107jYBGQCNgFgFNMM0iRaQJpnms3ij59OlTGj5iND3noy1Ge3tRihTJ3+Ju9n+6/6eD1LmLC82aOUUTTJMo//jjfuo/cIj0TXUma3Hluvvnn+Ti0pc++aSMJpiR1GnqKJyfeB4FBvjIgdlmr+ia5zjDzYvXk6vXrlG5T8rSwYOH6MzZ83JsT8KECWjjpq3Uu2c3unjpkhibQicG/qcI5tv0odm+jopymmBGBar6nhoBjYBGIPoR0ATTPOaaYJrHSkqC6D148IBqfV6Dzz16Id4EXK35IN/EiRM7eTfzxQ8dOkLtO3bTBNMOZCACc+YuoJZ8DmeqVKl4c36OZs6cQx35DMt8efOYBzuGS967d59cevWlMqVLxQmC+ccfd2jlqjXUtk3LWHv2Is4sW7V6HZ07d57PKuvolDEouuY5CKZfQDDhHNlcuXJSYFAIbdi4maZMCpa/V6xYLSPzEisaDh46/J8jmG/ThzE5pTXBjEn09bM1AhoBjUDkIaAJpnksNcE0jxWBwLh7jKAqlSpQw4ZfOvHLty+qCaZjDPf+sI+mTJlBEyf4x2nPTlwjmN8tXkrIuuc1fCgfSJ3UcUfpElYR+Pvvv2n37r1UrlxZSpYs2RsE8+Kly3Tvz3u0i8v8FwlmXB02mmDG1Z7T9dYIaAQ0AuER0ATT/IjQBNMkVr///gfNnbeQlixdQWXKlKLCHxcibAhXr15LJUuWkM11ggTxafH3y2jt2g38WXE6wjK2evXqULOmX9Ox479RSMgUSpU6NVWqWJ62bN1Bx349TsVLFCMvT3dKnz6d3Zoogtm7V3fxzB0/foLeS5qU+vfrTZ9+Wo5g3d/EErq58xdK3eCpKVy4EHtrOtHpM2ccPhvys/UbNtK69ZsoY4b0dPnKVRrYv4/cw3hdvXqNQkKn0smTp6hRo6/o+yXLRLLr0r0LzZ4zn/7kDfDjx48pHbenr2tPSp48OX23eAnt23+AMvBnx387QWNGj6Dc7JGxVd8DLA2cx1i/9957VLBgAfESf/11Azp54pR8VoHbu3HzVmljgwb1qRt7pA4fPiLPv37jJn1Rtxa3ISPt3vuDyAynTw2VOqIPAwIn0qNHjygDt/Esyw/7cIxjoYL5acrUmbR5yzbq1PEb/vwc/+4w3b79O7kN7i99GC9ePJv9A+whx505a6606+TJ00IScK/fTpxwiD3i6bZt30mLFy/j9uaTvv312G/iFbeMwbxz5y7H406SMm3btiKMi8NHfqaXPBYhBS5btrSMBdRn1uz5lD17Vjp56rRglDt3Lpo0ZTqtWbNePOHFixelTYzjRB6XxYoWkfrOmDn7jb4d2N+VPZRr3xjXjdjIsnHTFpo3/18vfrWqlej995Pxs/eF67uh7oP423/EA5e/QH46eOAQtWzZlBp8WZ+2bttBsxi3wkU+ppw5PqJt/PcJxq9unc9p4IA+cp9Nm7fRipWrKXu2rDKnUM9ffj1GO3ftoa8bNSBggv5Cv/bo0ZWePHki7Tpz5hx17NCWOrRvRxs2bJL+ef/998Tz9/qf1+QfMIGSsOrg5q3blC5tWhri1p9+Z29sII+RjBkz0KnTZ1iqWpq9skm5b5aGzfMkSRK/1VwzueS8QTDV7+DZ3Hy9s5UAACAASURBVLPnBxmXP3A/YywovPDyu3//AU2dNvONuZg6dao3Hm2tbOuWzXmtW0Br122gqlUrU0fGbw7//dtvJ7nP6sm8O83YtGrVjA4cOCxy3dy5c1K/vr1kzljOXc9hbjxny1utk631IWHChOH64dPyn1DmTJloNisUVB8i/vTcuQvi9U2ZMoW07eHDRzSgnyuhrY7midl+eNtymmC+LYL69xoB6wg8ePBQ9mVY+1++ekVJkyQRhUqqVCljDLJLbAj0HO5NeO/lz583xuqhHxw1CGiCaR5XTTDNY0UXLlykbj1cqXvXTuLBVDFTuAUI5iomm9Omf0shEwOYtBTgjfIp6tmrH3Xp3IGaN2ssG8alTFB9fbyFFGLjj+87tG8rZMLepQhmt64dhTS+ePFc4j9BkiYG+wkh7NtvEPmPH0uVK1ekW7xp7uXan8qWKc0kpReTiMl2n40Neeikabz5DqCsWbPI5mzfvgM0ge8NMma8/kd2ezAhyk+gXiBIL1++JI+hg5lgPqHergOoWLEiVKNGNRrmOYqCAnxlEzp9xiwqWaI4/fX8ucP6rlm7Xsj3fZYkly5VUsg7vGUBfmOpQoXy9AN7LPsNGCIkonOn9hQUHBrOs2P0+hYqVEC8z/8wmfMeNZyJbzJauOh7mvntHJEgYkOLvi3FhoGh7oMpKZN3bFxxj9CQACasGWx2D4grJK0tmzeVcQEZtWufgTR9WggVLVLYYb8Dez+/IApmrDFu0Hc9XPpQJfaUW0vyo9qFcdW1Swd6/vwFeQzjtjGxHDtmBJ07f4H69XeTsQASCWI3MXSKtBMbcKPU2nIM/8YGAHzfu9e/fZs4USI6z+Me/WZtXINwIG5QzQF4MDHOjX2X5oMPaPTY8TSc+7Icx5UuXbZSNgWTQoMobZo08vvfTpyUfs2XL6948Vz7DqTgwPGUi0kxsHAfMlB+u2HDZsKGHWML/QXDgQe/yNF/3qN9CF5sJL/5+OOC0r+Yj1MmTZC2oF7K87d02QomoGdp5IhhInUP4O9gJJk0eTrLZ5MxWepN165dZ/K8iLp17Uw+vv5hbQShf5u5ZnbJsZTIGgmmcR4Y8YJhY5yPv9W5iHUAsZzqQrttlVVtvn79OnkOGyLErk2rFpQnTy6ZExgjnVh67tKjGxPZPyXWGSEC6MNvZ80L1/+YA+hvs+sDyiPe1LIfUP8pU2eE9SEMfFhnYKQDqcSFOXuUvelYt67wmoh62pon8BJHx6UJZnSgrJ/xX0MARvFv2WgIY1Kjhg3EwA/j/lk2gOH9ZVzr/mvY6PZGHQKaYJrHVhNM81jZJZjwtowcNVbuhk0+Ni/wpAxxHx722bTps8IRIGekkNYksthYujBB9fUZTUeP/vJv4o//J0NYfMf7BYZ9tnDh9zaf3Y0JMzb5r1+/kg03vEYgAaPH+NDM6ZPFG2uNYKqEQ4p4YyPX+OuvmHg/YwveKLrF3ozu3TrxZtyN6n1RW0jgv5bFeEwGQ5yqL55vJAjwXih8sYHz440t4i2N0kEjZuiPbj16Sx0UmYenUX0GD4nReIDngZhN5g2tioGzNVRA7J48eSqkFJvoJUuXk+/4wLB4Wct6G/tdYQ/M1LhxNC6sjQX1jJAJAUyKFopxIDQ0UAicShA1xtuLMmfOZIpgqr61HMOW4xrkYzyTY1xKImvZXnhoH/NcSC5z4imFTp5G29kgAVwzZ878BkE1GnLKsEcWBDMbGz0G8Bz7kOv/+vU/dPPmzTf6y/K5ljhZEszZ7OGFAqBWrRpSf5DUseP86cd9+4XQlmeyhv6MFy8+jRg5Rsp4DHVjD/6/GZ0jMtecyQpsj2Aax7kRL0W8rc3FEJaOIzZZXfbmLcrCGNGLCVx89t634fjarxrUE0++tfEHlQE84TCqbNu2M9w8dHZ9wHzyHR/0Rj/gxW40Ih07dlzWPxjFYFTDpdZEfIbylnHrlmPEieU/wkU1wYwwdPqHGgGbCCAXhtfIsaLOUZ5CeA+xRsDQnS5dWo2eRiDSEdAE0zykmmCax8ouwXTt7UIDBg3hjXDWsI22MSskZHmQcBo3ho6IhLFq1jZ16jMP9rgd+fmoZJ80ZpY0blCR4MTWs79p11o8cE+fPhOZIzbauBIkSCgyvKxZPgyHkmVd1N9VqlSiggXyhZXFAl+3Th3asXMnTeRjVkA4P6/5GfVlKR3+dqa+uKnl5tARvsZ64vfYbI708giLn1Ub3zq1P2fp3xdvRTAh0Vy2fBV74PLIi81j2EhTBFNhbxw3jsaFPYLp5zuWgif868mFVBikV1049uQpEzwzHkxFMFVdbI1r9Tw8wxbBhLEDUtitfMQG5M137t4VqbkZgvnVV/VF7gs5KyzTMHbgOfBEWxoEnCGYIEpTWEa6ZMlygce1dw9ODtWMZdS/03j/INq5czeTsdTkNqifkBdFMAcP6i/eTGfGrqP+tLUERYRgZmMZMfrX2lz8sn69cDGy9uatKgs5tafXKPEmKxJnbfzBGOPp5S1jfs/eH60aesyuD+7uAyUzt2U/wBBgJJjoI/VMdXSTqhvmucLCmHlbE0wnXni6qEYgFiNwhcN1Avi9gPUiQ/p/VVaQ/MNY3tOlK6stcsfi2uuqxVUENME033OaYJrHKtZ6MCezBHDPnr0R9qogy+oAlpqCjCgvmj1YLDeYv7InoXOXntSLj1CwlPpC7pkgQQJOuvMBE81d5OU1Wrwh9+7dc6q+1gim8q4hJg6eV8RRxoQHE1JLkB1YTXEcij3PGTyvRsKhsEf74IVNmSJFuO/tSWStbZwhRYbME7Gu1qS9lnWzJZGNTA8mZKvwaEO6ipheo2fYkQcTpBjxNVnYyHH06K9CKCCXbtG8sXjXlFzd2viw1Q8Tg/0FY0jBIbOcNn0mxxKvoMmTgliWmYJjQXOI7BME5/TpsxTg70PTWWqLK7Z7MHOzhNXWXLSc0/bmLcrCQwCP7u3bt8UDDdwyZcpo04M5hw1oWIsgjzbOQ+fXhxb02WfV3ugHSKphEFD31h5MJ15euqhG4B1DAN7KgMAQ8vAYFI5gIv4RcZibt27jPBVJRCIPRdbNm7eoSZNGEvOfmGM1L128JDkLGjX8ig2YwYT8EjBKwXiIUwLq1K4lnyOnxL3791n91IFl91foZ34PIXYfx9K1a9uSw4N2yTvq1q3f6QbngBjAOQtgCHPp0UVCh/DewrFYN2/dElVMaw410PLduDsYNcE033eaYJrHKoxggkS1ad2CY8Geh5P3mYnBtOVF7N6tM/n5BwvxGjVymMi7jJfaLPuO86Y6nAAFXiHEGyEhDWI6Ifd0FBdm69l9XF0kxm7OnAUSZ1eCY5oQRzl12gxeQFu/ITWx3LhjI4pYyATx44tcFzERp06d4WyXe6hE8WKc4OcnidX6++8XQjRKMUHA5t6Z+ioCgeQm2Ghio4sYV1cmGb048dGX9b8QD6fx+4jEYBoJi5EIpebkTPBiSb0tYtnUBhrxougbxAkOcvMw5cEE9jO/nSv4q9hSFbuL8w+dJZjwYO/nhEruHsNpjPcIql27ppAoeM+rV6tKT589FQIyeGBf8eSeP3+R+nDs7seFCopnUMVgGskr4v1sxRarGEwQEBgnQJAtvURInoQ43KmTJ0jsJNqKF74ZDybKQ36Jlzak2wGBE0Qii+f27N0vQgQTGOGeJXmcI5YXiWLc3D3J08ONVq1ZJ/HSedn6DWlxEI8pH55zk1jWiwsYmYnBtKdUgIwTz0ecZwGDx99yKYqIB7N69So25yLk4fF5jqrL3rxt/01bHpez5XgUJIBCPDfmLWIdIceHlzQ4aLwYVB49eiwxwCDnSGxhjJOEQcXZ9aFIkSIcU37ljX5AXOWChYudjsHUHkwnXnK6qEYgjiBgj2CC3CEmc5xvAOdoaEeLFi0hvGv3cOI/XK04kdktJnxe/E7vw+ozvI/SpPmA4+07ivER+xQXThi3nJUZWMNAWM9fuCCJ89w5GVzKlKmERBbgJD5QeWE/hncEDKFVKleScClFMEE+oXC7c+cOjeI8AUM4cWAOTminr7iJgCaY5vtNE0zzWElSHz/2aqxdt1GkfjhbcTlnt8TViRexLzjOEAsSYpCKFCkkGRZVFllkvEQM5k22cCH7YuOvG/KitoIWLFhMmdm61aVze8nSeJGtata8iCBLs2bPo2ccb4jnYhH8h/9hcYR1DHFuyMq6cNFiKsobwhOcNEVlkUVMmaNnf1q+nBDKNWs3ckbbtPQBEyoEyltmkcVRCUgAtJWz4CKBT726tcXbgE26L8d8IsMkMnAW5Gyh+P1zTkY0nuOp4vNin+z/STMWW2R9NFNf4Ne8eRPJMIoNN7JbFi78MRVn4oHsmSBJdevUFosgNv5ubv/GkIJYIdsu+gL1RF3wfGSRffXqpWS3VVlkEd+HZD+InSzBCYh68osFV8ikqXz8xlFq0riRvJDwAgF5HjigbzgLJMbFZM7Oit8XYqIGUo3sqnk4QQ0IDJIT2et3YI/f4yWHrK/w0EFmCI8yxgVkxeqyxB/tgpHB2L8tGC+MUYyX1Bxzl4wTGmF8QuIIo0gIJ/xB9t8C3EcgCBgrv3BGY8TYGTFTfYtkMGiDtXGNxC7r1m+kMWPG00c5skuSpH37D0p7Vd+hDkgmg4ynxYoWlszAizgBT12W8AL7+Uwa1BwCXjjLVPVFe5Zv/7jvJ0nYAuvybZawwuixnp9p7C/Ibo0YVK5UkbPGzgkbp6U40zMy4ap+QB2QIALE+ion86lerTJLiutydudtkjG2RImijMV5atq4oWSpRQZaVccGjNN2tlpHdK4hKdMEljGPHTNSkhRZXkgahXNFN2/ZzgaA81SfjSc4GgnzDGTd2M46dWoJlkYsUqZMaXUuWssia23etuBkVbjfOh5DXTiJVP78+Tied4p4xTEXcD5rvwFuspmqyrJ4WO3x39iEIQO0qp9x7jqzPsAYBaOUsR9a8phGYrDpM2aH9WE7zqJ88+ZtMbRhzUEcs8oim4DXA+M6ZW2e4PfRkehHx2A68ZLVRTUCJhFwRDCRNR1r/PesesB7FImAjJ5DyGnh7USyMuzbYJyrzOss3uc+TEyr8PsSR0J9XrO6JGVEAiG8H1UCIePfly5dkuz6gzmkAvsP3FcRTITMNGXPqXoePtfZZU12ciwspgmm+U7RBNM8VlFaEl6mseP8JOsnvHH6ehOBmIifUrV4yFZIJGwC4bFGCnR/aQT+KwjoM3md62lNMJ3DS5fWCJhBwEwM5m5WPLkN8RS1RRk25l2+fIWPXFpIr1+9ZmVWGjZ6/iQeRRBMRSSdJZg9uneVMAsY2aCsgaRWE0wzPRg3y2iCab7fNME0j1WUloQsEkli+nMCHEt5bJQ+OA7dPCYJJmSNOEoDcRg6fiIODRpd1UhHQBNM5yDVBNM5vHRpjYAZBGxlkQ3mBILubgP42KRENGasHyXlo7Pi8T+cIR7EypHatWpKLCTO0DR6MP9HMDmjOxv7q1WtYsqD+QWruAKCJkqIBUim0VOJGEztwTTTm3GnjCaY5vtKE0zzWEVpSRyHgOM7NHmxDrNRGvg1H4WCOFjL8zmjsoOeszwvEZ8JaYxhi8rn6XtrBGIjApYSbZyNaXmMUWysd0zWSRPMmERfP/tdRUCdg4lwm2ZNv5ZmQraKNQqxlJs3b6MjHC/eueM3NIYJIzLFIz9CW04yiNj+U6fPcF6FsWEeTHg0EXeJEAXEZuJcZIStKOIJAzMk+iM4Dh/SesRgIlb/AstjcU42ZLDYv2mC+a6OuH/bpQmm+f7VBNM8VrqkRkAjoBHQCGgEnEJAE0yn4NKFNQKmEYAXEjH7NzlbfQrONYDNf4sWTYn4LF0k1EF8ZfFiRWkLx7Ov5iOXanI85VI+IitP3tySlBBZwpFADhLZBw8fypm/r169krORK1aoIFlkFcEEoV2+YhXt3btPEgLhf4iLx7EoSISWKVMGSXRWkfMI+PgG6hhM070Ytwpqgmm+vzTB/D/2rgTOxrJ935ZQCaVEIcoeIUsJhSTKUiqJSpJ1MAaDYZjBGMyMsY5dKJQSFaHF0iqUqCwllCUUSYWo9F3Xred877zOmTlnHGaG5/1+/98/Z97zvs9zPct5rnu5bv+xsndaBCwCFgGLgEUgIAQswQwILnuzReCCImByLg2RvKAvty/LdAhYgun/kFmC6T9W9k6LgEXAImARsAgEhIAlmAHBZW+2CFxQBCzBvKBwZ/qXWYLp/xBaguk/VvZOi4BFwCJgEbAIBISAJZgBwWVvtghcUAQswbygcGf6l1mC6f8QWoLpP1b2TouARcAiYBGwCASEgCWYAcFlb7YIWAQsAhkWAUsw/R8aSzD9xOqXX46g1tHzsvr9D6Vj+2fl4Yeb+vlN/25buep9eRH1mf5Ggvm4MQly9dX5/Pvif3dRuSxp4hTZtesH/SQmJkoKovi4vdIPAfecyZsvb8BjTHXhxRAneHn+AilevJhEDeqPQs650q9TQXqzc74PjopEMezX0ry2vvhik0yeOkMOHvxJEhOGy803Fw9SK9PnMSdOnJCZs16U5cvflbp175GwHl3TpyFpfOvXX2+RGTNnyw/f70bx8jrSscOzqsB8Ia7zvU+npQ+WYKYFNfsdi4BFwCKQ8RCwBNP/MbEE03+sZOfOXdKpS6h07vhc0Akmm3EudR5JQHjQbv9cW5n30nzp3Km9XHfdtZ7eHTnyq7z+xmJZs2atlC1bRlh24933VoKsXA5CG6+Hch5sX4XC2kcffaL3sGDwnr375JmnW8udqBu1F//9/MwXUa/zddSIulvV12644Qb5dO06GRYbJ3fVuEPa4N6iRYskQ5Wy31NAAP7445gqtGXJmkX6obhx/muuSXbf8ePHJQqKbCf/PCnDYqKhyJY7gNHJmLe650xaxpghPFSq4xUNifTzQTC/3f6dhPYIlydaPqYy7hficmJx5MiRc1pblJOnAWjyxLGZnmAS+8O//CIhIWFyxx3VzgvBDNZ4U1lx3PiJsnbtehmdOFLywYjSP3Kw3FO7puTJm0fWrvtcPvzwows6r873Pn0h1oZ9h0XAImARsAhYBDIzApZgBjB65/vgkhbyweb/9ddfIHjxShC9EZAdO3ZKr/D+UrnSbdK3Ty/JlSun9vq773bK4KGxWtcpf/5r9GD47+nTMnToIA/5+xQHx779IuWZNk/q/5EkRg4cLD/u3y/jx46CNPf18vY776ncdxfUjXLX8SRp5HPzgCxGDuir3+8e2lvKlCmNtoQl82ycOnVK5sx9WdvGOpc5cuQIYHQy5q2ZhWAegPdv4qSp0ohFqGEouBBXMAnmIsjMT5oyPc0Ek/OUcvetIHGfN2/eC9H9FN9Bg1BItzCpVrXKeSGYwRrvf1EO4I0338JesgOeynYq9d8lpIe0xV7BKI9gvSe1AeH431LiZrmtQvnzbghMrS327xYBi4BFwCJgEbjUEbAEM4AZkFEJZkoeLpK2ESNHybr1n8ukpDFSpEhhT4/pfSChq1f3bvkEns2RcaNk/LhEreNkLt4TnzBavZ30DpUqVVI2ffmVdOnSQ1rC2/XYow/L5CkztOaT02Nqvr9v349KKDui8HGD++4FCT7jjduzd68kjR8dcChwAMOVIW7NLAQzPcDKSATzo4/XyOTJ0zH/R2WIOXm+Ceb5Gu/zvUd6azcjJLjHMKKiatXbLcE8X4Nrn2sRsAhYBCwCFgE/EbAE00+geJv78MS8R4Z+Mu+H4aTXIiS1+cPNZOy4JFkPQte8eTMNWf0J3qHRY8bLCYR+9u7VQ3766aC8tfRtub7AdfLD7j0Sjs/Kly+XYogsieL8V16TJUuWye23V5INGzZK48aN8L6msvztd+XFOWc8f3Xr1JamTRtL8WI36b/3guDRo8DnRw2MkJw5z3gvnRfDZQcPHS7MnZoIElr4xhuS/Z05gP0joyU2JlqaNHlASDonTZ4mL7/8KghnCZDLjnqw8+c6duyYRPSPEuYlJSBfLg8KE/NiruGLc16SefPmo3+V1RN7/MRxFDoeJznhyWQh5Wvz55eIfr3kyiuv9Lxq+dvvycyZL0j5Crdqn1esWCVbtn4jDzRqIOG9e2jhZXpqE1AwOU+eM+/67bffpXfPUGCRQyYkTZGtW7dhrB7SPMDy5W+VvLjvQ4QJP4LxO3TosI7l77//DlLdUdh+emy//fY7affs0/Js2zb6zKXLlgu9KKXhmV2/7jNp1aqFNGvaRHbv3p0s9NOQKubxTkDOLAtFD8K4VMGYvv/+RzJuwiT1FD/UrLHHg+s2IGTLltXrXLi3Xh14IafBo7REeqF/rZ54TE6d+kv7d8stN0tuFKJeufL9s97BAzrn5zsoRh3Zv48UvamITJgwWfLmyye1a9WAcWGVfPXl11KpckWJRg6oN0PCjz/ul8TR4+VKvIOh1MSa87pAgQKKTWrz3Rki+9BDTYDxCln0+ptSFAYRzvWeYd2kpsPw4Z5rxJ4eWBo9NiBUfPPmrehzcf3er/AGjkd/sgI3GjXodXsB+c6zX5gjgyIjtK2zZs+RfejDgw/cr4W5WUDbzEuTA0tcyiF0/IMPPpJt33yra71ypYryFvq3bu1nHnyuvTa/fPLJp8hDfEFuQej5VsxHhpg/1KwJjDHTdXxCu4dIy8cfld179siYMRM01LxrSEfhd3kZglm0SBFgeJ2sw5ziWubcoHefc5fvmDlrDkLSC8vWbd9IJ3gQ7767lmRBsXBzsa9uLJ9t+5SQUJvxJt581vQZszzztwjC3OnVpQf1PRiXfK2vFStWaz+vuOJyzI0BKGb+lobZV6tWRbHatWuXrFz1gc4rejS5ZzJf9vChQ5pvzrXIMboac20M9s0s+B/D6BmNERERLrmwXzEEl3vT0wi//+yzDfL5hi/kb0ZtYD+6DtjMmDFbMW2Gfa906ZIaqdGzdwS8qE9pqDH36BaPNdd9ivv01Gkzge8RCQ8Pk2I3FfVn27L3WAQsAhYBi4BFwCIQAAKWYAYAlpNgPvhgQ/UMkhg5Qz8rVqyAQ2pD6dq9p3QAieAhkiGsI+NGS2N85+BPP0GMZyoOuolSuPCNenhas2adjBubIHNBrtZ/9rlXzx5zLJljNgHf48FtC0hD125n3sGDla8cPR7O27XvjLy61j5D7cxhllB48yryUNe2XSeQqac9zzgAwtcttJcSiOGxDIE9Q95Su5ztJjbOy02k5sx9CURuuwwZPBBE6ZQk4iDeAwdzpwCS+c7mLVtV4IUeVhKA0LBwGTs6XkNx6d0gOSKp5EWyuREkhJjvBsFn37p364K809KSA2IkDBfuDFJO0syDcfbs2SVm2Eg9lFOA6dZbyyLP9ZX/cv7GCQlfaFgfFeC5EzlzzAckgSFZPwXy7szbdXrtPv10nUQPiZUpk8ZJJRyKSUQWLnpDibEzPNiNCw/TvuZCxdsq4H3dFSce6IlFCOZJ926d1djBOTzj+Rekf0TvZETdm6d1AYhC3MgYueuuO5XAcL5xDpDgOC8e4vv0jVRixtzfQyAPnBstHntEyZs/891JMKtVr6pGkf4gGMRz2bJ31CCRkrAWCeaQmOEg6/2VnP/88yGEhUdojnE8+sDcYefaCsSz7JxjYxLjpARCMdmmPggd7wOS0rrV40o4DT701DO8tVXLFtpmhpkzv3Xa1AlKpDi3msJQw/EgiRsZl6j/7YwuMGuSxpW4kcOUeLKPQ4eNkBHDh2poes9e/WRU/HCdO/zb+KTJnigDMz7GwOTGkvuUmZfmv8NCu0ojGGY2bvxSQrqGyUjgVoXGHkQc+FpfJLQpeaKdODds2EBztbkf0oCkeyfC7bkPkmzSEGAMS8w/vffeOoqL2X+411Ew6OTJU/o9kmfuPVw3XMMzZ0w+y4NZr949SjZvvKGQ7tNZs2ZTY8p99espbul1sU/tO4boHkUM/b3MXKQhJJDvpfZ8jiHXWNeQztjrRqihheMS3meAxAyN0r0xWJd5V3jvsGQpFZzDXEfOzznGx44dR1pHLvwGnNS5xnnzGAwG/B3MjBeNlNzfL5TwVWbEyJ82p3Ru4bzh2Woh5tTkieN8zl8ay2fOekGN0DSeO6O3/GlDWu/xtQbS+jx+j3utt/VKnPh5r57dg7qOz6Wt9ruXBgKWYAYwzs7DkjmU8dDz6CMPqcV9UNRQzTmKx4GQGwg/4wHoD/ygjBs3Sbp17aSfnz79j5ImHn5JRobFjpQZ0ybJ+yAD3gim8fqxqXwePXjOz+gBi08Yoz1x52B6I4fuLqeFYO7Zs1fCcMD94YcfZGBkPxyYH0wVSR76+/UfhDypW3FQfM6TC2q+6I1gzoKHhhvj/ffX19uIWdasWT3v8hYe7BwnkkUSLBJ6cyAzpIuf0cPpPJyajdot5uTOjzW48lBLjzLHOLeOy3FJgidt5crVetjn5Ytg8qBN8stDMA/SNDDQW0WC4rycfST5HAJvs6+5EAHiGBUVox4xkkgSq3ffXaGkmR5jEuvdGDs3SUyNcKUUskkC1b5DSDKM2T7Tbn/muzeCWQQH3N7o7w2FCmLN/JuiuJG3HEyGf9NzSWJHT9u5Ekzn+nKOPw0RTnx6hIZ4DsU8DL+6YKHExY9WAlQJHk8SHB6kaRD58ccD/3mcuyc7cHrDm8apkK495dZyZSGmAwEdeE2TkkZrvrQZAxNlYOaPIZhuLPcjh9rMSxJbbwStW0gnqQ8i5jZepTRX3GJNznsrID+yM4wfbf7zwrrnOP9Nz+wXGzdplEMjEFIq6Lqx5n3O9cgcc18EkwSfxjnOBaYI5MDzx4+fLH2Q/+2vUSzVjS0NN0ybPhMe49lqgAxEJfh8EUz3HhxsAusPRN4IJud8YuJ4Nbox75/72ZDBkek6dv70JaV73sF+vGvX95qzbK+0I2D2yO0QqJs+baLQuGqu3xBx1BuGpW9goE6JYHJ/HBozQnUofMdeXgAAIABJREFUaLS7GC9LMC/GUc0cfbIEM4Bxch6WzKHsnntqS9kypTxPoaehaZPGsnr1B+qd4uGWlvkf9x+Q+xvUV8/G8eMnNJSVnjFe2bJl13DXV19d6JVgmo20SOHCHgLpzGVMiBuuYbnOA7BpkGkzD8HBCpFVbyLCIalwuXTZ27J9+w4I/iSoB4YHv+cRMserEIiBUfWkl2vEiAR4w2pIk8YPnCUGxPvdZJGhuwynIy68Qrt3Qdjn48m+mxrB5PcGRcd4vBv8tzmwDomO1DafK8EkaXgPobkMJawJb9+hw4c1TDA1gknFTR40GbY6fPgQmY+DMD2EJJnOy9lHhlb27hMhvuYCPdALXluk4bY0NlBRmCHHw4fHy8SJY1QhuDYUPimG4rzOhWDyYOjGmM8289af+e4OkWXIJsOjt0M8hgSefTFh396WrDeC6WwXQ54vJMFkWPVrC9/QEHLuCZEDh3jmoNNDuG/fPrnxxhvPspx7I5jms0IFCyEMVhAKvFE9TfTumItlTZyeHVryvWFJMS9DMGvVukvCevZV718nKGQzzJUeeK7pggULBo1gmrXGdef2RjPEmlEBfyKNoGbNOzUflmHFwSCYNIbRa0yjCr1yxPzxFsmjJwL4GTjnW2kcZEpCCYStf/LJWlXfTaksFb0sDBdnuDXVvUn4zxcBPN8ENiXwvBFMGk7eQ4g+Vcc3wvDAeWmMrOc8EOf4gFX4jf8TmgL0+gdy0Vs2dfrzMnBAv4tCKT2QvgfzXkOc/vr7L6Ry1JTn2p1JV+H15VdfSyyED4/DyD8SER++PPD83YsdniDDhkUhZeniLOtmCWYwZ519ViAIWIIZAFrOQzgVC9t36KpeSbc3iI80noP6CPP666+/NQeIdRBpVeOB0NuPpC8V2XPxYBoVV6o8ukV+ePgkwbm9ciX5Dl4AXyI/9LgsW/6OJ/yOOYg8JDPP79vt2zU0sAHIM0NQ3SqyxIJtYN8aNrxPQ+4MPlfAG3nNNVd7RsBJpOiV3Q9SzgMhPX1Tp81AjuQiJexOcpQawbwQHsw/QYTpvWb4LHNdnWSHnfPlweShkj+EnEc0MFx37bUaAujMoeP3A/FgmpBBhmQ+88xT8IplRz7q/Z4wYT6vS+f2Z3kAzoVgGo/wKHjkjPeVh+Ijvx6RAQOi/ZrvToJJksSc1xuRC8x5RvJatcrtMqB/uM+wMl8ezNnIrZyEEKnFS5ZeMILJwz/HnCGZ9dAXtwfOWNcvQ5gcyWcowrOd64BjlJIHs3q127Gm/pSvN2+RpAmJKR6MmPPoDcsnWj6KMObeWnKJOZgM/2ZINAkxiSAPbJyfqa0vEkV/Q2QZrs7wbe6X9NjzOg2iy7EfOixOc6xJJNhep4LuuXowjcr2jp07NeeyLdZFetZK5VobCY82w9gZHh0W1jWZ98X9k+QkfdWqVb2kCCZ/nxi1wjnDeZCRCCbnPfPRvf3+p3Ss4NoeAE0DilKl5zwM4OiTIW81xImGqK9IKIdFe9I+GLFA/QT+vlILwBJMGyKbISfxRd4oSzADGGDnIdzk9mRDuCZzpOiN2rbtW4S5fqiHJ4b0kZhR3KRZ0wdBRDtrrh5/MGfPnqu5lJWRF8iyHVOmTkf9yCdV5CbYOZjsHq3A/SIGqfANcw2dZUpYgiQqqr/cBFEPb2VKKKjRr99AiNY8rgIjFHAhmWJYLH8cSSTYJ4qkMOTPLcRCEsucvwIFrtVDK6+T8IBOgdgJc/ScG7/7MEvRkduBEZ9Jqy/Da2NjojTP0lypHYD5XX9yME3+Fp/rTQkzpRDZX3BAHjhoqOZSMnSaeDD0OTUPJg/wxgDA+qQmF9PXAZOf05OXUg4mQ+5MKCU9NyTk5cqW1bnIwxmtvJwDbhJ7LgST7yFZKQmjSxSEXq688grUXF2CXLk/VcTFn/nuJJjEkAcEHsB4uEwcPU7XU9kyZWTi5KkyBh4f5xwgLiSYI3BYNxj+/vsfmqd3FXKDByCPlvm89ConTRitniO2bwhK9FDkx5CkDz/8WPNm3aFS3uZYSiGymjsIowEFkejdMPmazjnGsE3mI9JAxf3CPR6GYLKtJKrM2SKRH4i1x7xLhpv3j4zCehishhuSKK7BenXraI6ouTiu3rBk3jbzxEkwTc5rawhTNbjvTCh6jhyX6WEttfUVCMHknhmOXF2mDjCNgDhzb+Ke+R2iIBjxwL4eRJoBPY4UrQrEgzkW9XxJ6L2tXxLobugvoycMngFs/UG9lSGSbE8EyPSYsUlK6ElSTA4VDSuc91Ta5j2fff6FloIpf2s59eYzd/vXo0fVOPENfnO4L1OUajAiZihixP0opEsn+f7771Xxm3PrFPJWz6yDl+VzPE89uT/+iD35LhUqWwyvteYRO3IwGdJscrf+lX9V+IsiXhS169+vtwqHmWvX9z8gQmIKfgdhNIMg2JNPPqGaA4wcmIPfNa7D0/+exvfCNYqC76Lg3QqkEix5a5lciVSFnRCEorHT5GAawwBVznPnzq35dDSq1EdfG2McP/roY8WGecrccxiaTvG1yEFD9HflX+wZzO1l5A4Fvhhqy3m9Z88+9QDXr38vdBQS5BgMoBST+unnnzUChRE5vyDihh59YsNxcPaNQmK8FqIetBFCq1nzLpkEgTXn85sgbYTfHTtuolyWPZsKrnHusS/0QlOB3V9xvKBOwIvkYYZgtm79uLyE6Ic+4T117+OeNQKK+MynnD//NU2xKXD9dWeNf3nMb0YNffzJGsypOthHG+jc4HykYZqRZzR4UQnf15yiQFsOzJ2dMNBTq6DtM08jLWOSGuzzog7w7h/2SF3MXxr42S7+5jPc+22IE3INMCKJYnObt2xTnYlqmHN8hjHU83z18vxXz1rHTCUYO36SHIUB8eDBg9ICERmcu9RCcPaXZ06mbfE3OjFhhM3BvEjmfmbphiWYfo4UlTZJeJhPVRk/gl2hSJgnTx6JQwkPbh7XX18AB2AIyuDwTrLJi4dQepJ4qDWCEoZQLl6yHNbP/Cr6we8wv4TqhvsRKsYNsw0UE51qqUZFlrlkFSqUg6rk5x4V2bfeWi7Tn5+t7yRpo3fC+V1+zk2SBJYF1itAKZXP4481VTBp0T/jrTihh3AeABiKxcPKHhDKZ9AWWgkZBspDLEMen3qypeZd0lNrVBx5QHS/33hymXPivJgvQZEd47nhYYIkwfTjuWfbSCEIc1DMhjlnbAcPGlRmNZuvt++QULKeoXucKOzDMWIfjYpsNvzoUwiAIVj16+PQAnEmHqrc48yQV+fY3F27FpQzZ3u+R+MAf+A+RlhnxdvKK3b8N4lG1mzZ5I03FuucqQ7vAzF0jzEJyAIcVkjQ3TUYvfWRAlM8bLnnwuMtHlEiYg5mPNyYZ/JAG9azD7zYY8861Ljntrudjz7ysIbdzp07X8ekQ/u2Z+WJUgSGBymzFngIbN2qpQpy0ICS0nxvBlEejsvr/+HEGoosm0MBJh6+SZjpLT8AjzaFe7zl1JAwrn7/Q/zg/iq3YW5xvvGgzjwnrkc+i+SMRKb6HVXljurV9LDNcGSuZR6gaUgx3hKqCnOeecOfa5k1N828aYdD6AcffuTBh2uXeUGcg+Uwd7nGqPRMskixHb6TP/g9IAxFQ403sRkenigsRe84c3u5Prl22yGEmgcZtouq0jNnvSj5ULeTB3+uGbeK7G+oSzkJ4aZOLDlfly5d7lkjVDReu269PosHGnM1RE1U7hVz5p1RqObz3evLOVfc4/ggPOfMgXKuRZLK0WMnQJl5gxTEeqxSpbISbBrW4mAg4IGdh26uEYZHt0fbPgABNVhzryS2zvVIcQ6KqNHbzUMlD18M8zX7NEnZURAyiv08inENNKTRz58Iv24zZZ/KlC6lhg3ueSTZNBwxL7ZvxEA91JJo0VDFnG6GLZuwWOPBpFouhdu+/nqzktTYYYM1TYIHY2LEyJIpU5+XIdEDlNxxLnEuMiqEc4L1kH8GoaI6OPPPNm36yifBpBFkPhS2uaZJ4LluaOAwuaNmv6levYrmzfJZCaPGymC8Ow7aAMzlpfea5a7Yb148XD+BdIfhI+IRKtpXQ7G5RzN02xBME0r89JOtNDLE6cHcAcMJ8zFpxCFhowGNewXXWCzSARJhhGLuNvvN9cc9/LLLciiRJ3mMGBClkQPMezdY8iDPcHLWgea+NWDAYLQlVF56eYG4+8awZuJgPJgcK/fz+0IAjArOJBpM7TD9Z8QAjWY0/KXnXPRrwmbgmwzBpGGBESpmTdFQw9+irpi3I0cmKuH66ONPvI4P05RMiCwjzZiPyflIAwyNgD/8sBvpTHeroKO3OUV4SAjN2uV8pFPBrLF12Fe5Pvnd62AQYm7500+10v2fa4BriueyGBjO+RvIOUftBOPZpgfW2zqmQWYTDDncK7gfMp2EBiQaLd395V5AB0NKocIZeJht0zIxApZgZuLBs02/OBCgZ8qb8M7F0bvg9YKenw8++Fh/SC+//P95h8F7w4V7EknzVBAAluhwG4MuXCvOvIkiOTyIs2wHjWT//HManqVVMmTIcK0LSoKW2S+SFeaNd0AIenrmWnHc+/YdqCJDzJWlAi49j/Fxw9Ro4MwHMzmJTq+iO0TW5JBFRvZVD5qv3EwTzkliaEiRMzdrG1SifXkwaQAggfJXhdK0qUOHtpjjM8/KbzP94uGaJM2ENrpzMN25Y06C+Q6Im1Nx1nyXBJik0aSgsN802n2Dw7zBxnjl+X4a/MznzvczTNub8qYzZ2/evFcUy0dgtHDmxTpDmk9AmffFF88QCGdJnLSG12b2dRjM9jvnB42pNKJS9Z2GRpbmIqknoWN5IhoP3ONvlJLNmtuze2+yEGwz3+hppuHdOafcodHOttCYaP7unLNUsDbz5PDhX3T+lixRAoa075IpJ6eEkbd1bO43bTAGoYZIW6LB0eZgBnPW2WcFgoAlmIGgZe+1CAQRAXqVWBqAP178EXOHfQbxVZn+UQx5pYfjqdZPJAsBzWwdY/4lw6bonaOIlbtUT3r0h8R9HMKtnDnarDtJqz0PVc7yKenRvnN5J0WDvvn2W/kD82cdhJeYquAtT/xc3hHId01USyN4d6++Oq+uf3o86Pmg1yRYBJORMiRvPGgXQ33gDUh1uB8e6fNBMJkG8QXUqV+AJ4bedHqFtmzdqiGrKRFMNxkMlGCypBMja8zFfjKP1xfBZFmQQoX+rxRao8adGiKZEsGkAYhj5O4bPZhugul+PnPJabBZixq2DC+uhtxpo55uCWYgq8b7vU7idBXKYUVHD4MHsI9GdtyFeWFCvA3B9DY+DI12EswYeACdAowMQy98Y2E8c8FZBJMhqdMQ1XYaBjlGo70P4ye9hMEkmP6sYzfBdBNqSzDPfa7ZJ6QNAUsw04ab/ZZF4JwQYKgcw3N5GIoaFKG5Ye48vHN6wUX2ZYrB0MOTEweCzHwxBI/5qgxz7tenp5bJSe+LJGwuwmCXguhURw3SbAjr5sGG+bokPZn5YlgxRchIPoahniM9C+l50ROYJUtWzZs0RJefEW/m6geLYDK8j7WKKejFsPlgejDpoWPpIeN5Z4g9w89ZR7UMFNV9eTDpRaYXZzkE40x44CykM4yIHaJqqm6CyfuZ+0asmFKRkgfTtIkeYacQkDcPJgnx70j/QFS8hhSmRDCZPvLCnHln9Y2qo748mOb5JC8Mcb8con78jGGM1113nfaH4bKsG2xDZNO+Gp3Eieub3kGmG7Dc2wCkIjB0ml5oN+Ey48NxYaiqLw8mf2/ogWaeM8NYk3vF82htaKYJMSyfYmrG451Wgpk1axYtd3bF5Vd49gZ/1jHPEsdPHJe/kOPbF2ke7pB2SzDTPsfsN88NAUswzw0/+22LgEXAImARsAikigAJ0yDUqH0MiuJ3osSTuUicJk+ZgdzJTjA6TfaElJ5LiCxJK/MImb9J8krBq2rVqqTJg2kOrLUhZENCRM8oD62dO7XXgzDz7Cn8RjGdm6DSy5D/8UmTNfR1+IhRWl7q1nLlvOZgxiDnjQa2QoUKnZWD6RT5Yaifk2CSSDIPmoJXzHGksS5v3nxaMsztwaQXinmXJNrEg21nDiZz5xbBC5oSwaRY0Qsvzj2rbxTpMwSzNQTw+H738xlavGTJMuR7V1XcKPzGHNhn2jyliu1UDnfOg1QnkL0hGQJu4sT1Eouc3nvr1cWc6q+eZ5I+eqHffW/FWePD+ZsHhg1DMI9hnURBsTwGhijOYz7PiEq99PKryQhmbnzviw0bYYR7RlMItiBSwOQ5BkIwGabNHMvEUcOVzLpzMH2t47zQ/1j/+QYNCd6xY5cKC/UM665RJyYHk0ZZahA42+ZLTddOLYvA+UDAEszzgap9pkXAImARsAhYBBwI0LPHELzYmOhkSsXMy6T645MQxWJ4n6nJZwgm1VZfevkV9TC3hkgNRdgMKfKVg0lVV9a+pYecnhzW/qTSbFpCZHlgpXclaeJUyZkrpxJXCvcYIRJ6UNi+119fLKVB8LLCQ8ucuLiRMfBmfq8icBTaugJKr90Roky1ZqMiy8M4VWZZ9isL/pcbYlVG5IfQkczy+c+0aZ2MYObMmUvz6lav/lBDjbNAzZ1lX1hP1e3BpNeaBI8exL8gbnfkyFGpUaO6NH/4IVWRTYlgUuVz46ZNXvv21ZebZRwO9k+CYN59Ty0NM3c+nyJnWyB+NgHqujeAQNM71bljO7kW7aGhgREMmTn8PL0Xt5tg0ujAMkicBxTQcv6dKrLu8ef4/AglZUMwC8C7TFGm+ZhXjNygWnKXLh3kBEQN3XOKRgt6o6dBhJBzntUEtkAJluQ0EILJ+cW1Q2VnXjSkNEfbaazg5WsdN4WwGYnpPsz345hXFFesCI94BJT2uV7ZPnrnWTD5cqzZn38+7HcOdXqPq33/xYOAJZgXz1janlgELAIWAYuAReCiQYBey8UoG8GQR3PozuydIxGiGjtLljA02F4WAYuAReBiRMASzItxVG2fLAIWAYuARcAikMkRoHeXYbYDoZKb/5prMnlvzjSfZanoeXLm4V4UHbOdsAhYBCwCDgQswbTTwSJgEbAIWAQsAhYBi4BFwCJgEbAIWASCgoAlmEGBMfM/hEV+WWh9+fJ3hfLqpoh2Sj2jNP3kqTPk4MGfJDFhuCcnJ/OjAYFBqP5RrGIR8opY7Ji18/ZDlTEB9epYCN5eFoGUEGCe2uLFS7VYd/HixbQ8xotQo2SNto7tn9UcIXudjcDFvKfY8bYIWAQsAhYBi8ClgoAlmAGMNCXvQ3uEyxMtH5Onn2oVwDczx62HobQXEhImd0Dh0B+CyV5RGW8qEt0nTxybZoJ5/PhxiYLE+EmUSxgWEx30vJS0PJ/S+91RTqJ3r1AVpPjl8BHUvJopM2dMznQE05REWbt2vbB+2w03FMocEzKTt9IUXGc3oqMGQEFyP0QoQiH08dx5J5gsh9IrPELXE+sNBuu6EHtgMPaUYPXXPsciYBGwCFgELAIWgcARsAQzAMwOwFM3cdJUaYSC1TVq3BHANzPHrVRdC+kWJtWqVvGbYFLpkHLx50IwT0HZj2qBvJ6ESmKwxRzS8nx6Ldt36CpJkKOnx5JiE23bdco0BJNqka+/sVgNIcTzjTffku++26Gy5VZY4sKsxwtJMJ3jzVqhJIJU72yHWpalSpY4pw5zjVPl87YK5eVC7IHB2FPOqcP2yxYBi4BFwCJgEbAInBMClmCeE3wX15fTi2BmRBTdhDKzEUyGZjLckJ6zyy/PlREhvujbdCEJ5vkab6cn/0KFhluCedEvDdtBi4BFwCJgEbjIEbAE088B5kFr9Jjx8s67K7W4bcOG98mkydPx7xVabHc7PAbr13+u+Yj9+vbSIspZUIPo11+Pap7i4UOH5O9//pHffvsdBbU7y04Ux+Wh8Oabi2mdsjeRrzVl0jgpUOA6GT12gtYv2/3DbqlS5XZ9fvbs2WXpsuVa/Ld0mdKyft1n0qpVC2nWtIlky5ZV6zctev1NKVqksGxAAWAWF65Zs4a+fwrez5pOf/zxh9bgCgvtqnXJWIh3xcrVqPv0mpQtW0q+/noL8g03qxfRV4gsceDzWLybNctWrf5A20YPJotIj58wWbKiPUnjR2seI+tHzX5hjgyKjJB77qmt4bTMQ3ukeTP56OM1qHwmGpK7cOEbKFhcWQnR+8h9nDnzBSlf4VYpXuwmWbFiFYoFfyMPoJZZeO8eig3rnSWOHi9Xog3EnEW5c8Fzcxc8y61Ql4zY82Iu3IuoszZv3ny/n38QfaT35403lwDfxurBLHh9AWnfsat6MKtUqSwMQZyBNt5yc3Gh7Pydd1bXcfr5559lQtIU2fTlV/IUinTzb59v+AK1qHJJl84dZDu8iMR8P9pv5gkxfBE48WrQoL72n2PBWm1Nmzwob7/9nnyy5lO57tprtXj5Lbfc7BnXfShynu/qfLJr1/fSN7ynlC5dEnPpLfT5jEe4bp3aWpduxar3gdvlOi5X436OI/H7/fffdc5t375DevToKlVQNHrDFxtlAsYxb758UrtWDRSpXiVfffm1VKpcUaJRwJp15bxd3323U4ul58lzlf6Zc713z1ApVqyoJx/RPd8rVbrN8yjOUed8YZ7ix5gjZk6NHR2vNQC5bkqVKiFFixbR9bd//0FVZOS8zYWaX+ejb875tnfvPu1jOOoTFipUUOfCzFlz0J7CsnUbarHBS8x6Zn8i5Dsaod+8/AmRZSizrzXOgvbe95JO8EzvTDbexYsVlyVLl2E/+kwmJY2V73bslEmTpsl1GOdn2z4ldercLbNnz5WXUTycGFfGGMx96ZWz5vL+AweSrQOGVu/atUtWrvpA90B+l3sI5+cLyC8tf2s59ZKXL18OnvLndF/yZ490zyXucYwUaYlUhA0wkmzevBVzvjj2zS5y+PBhiRk2UutIRvTtrfmt9NS/gvqRPVH/rVbNu7AfZfM80ux/7nXCNtrLImARsAhYBCwCFoHzg4AlmAHgyqLWzhwq828eygf074vDbS49YNPblTQhUfJclUeL3ZL88IBJshM5cLAejDshD2vI0OFKTPvjsMaCv5VQKJeFuKuCwLR/rq2SBr7v2bZPy+043IeG9ZEoHPDvBCFjnhIP4xOTxmgPuoT0kP6oFca/UQb9zz//lAcfbIhC0qPOvBc1t0gKmVdYsWIFEMhuIDqrJCFhjIwdmyDlypaRAxCx4XNq167plWAePXpUwlEQnAW2SRx4gCR5Y3irCZEdPWaCrP/scw+R8YXZXTXulCZNGsnRo78hJLcqDo0jPAdxPZDjYL4ZRaopHlSqVEkV3AkNCxeSjGrVqurfc+bMof2iQFHP3hFSpnQp7ZfzgMlnuT1JqT2f5CAlDybHj6HErVq20EP2p8htZG7utKkTNIzQfLcTimrzoH3s2B/avt9++03GJMbJ9ddfn2yeUECIuC1YsEhGjRqhY7hx45fSsXN3eahZYy2QTPLVLbQX5kElLUT+6oKFerBPiI+VK1HAfFDUUPz/3JiH4VqY3Els6MF0jgtx6x85WP4FOWBhaBoK5oFgzHh+to4j8TbtYbH0u+66U4lT1249dS6SyLkv4+kiCeXc4MW1sBEEYRzm11VXXaVtcs73u2vXUkOH83LPF/7N2XauMT7ni42bsMZGSwmQbRIS5vDGjYiBEaNW0PvG3OQ+mPdcn507tZdDMBZxLFjcmkS3Z69+Mip+uJAssy3jkyYrjkWKFAmIYH777Xafa5wlGlLbS3Re/+exds7fSpUqqnGMxbw5FjQoMAT8dQhYcTzDevVNdS6b3GP3+NBIFNazj/af64Z7CLGpjjXKtbh7927dw3ztkZz77osYDokZLoMG9tf5z/Bf5pNefvnlGOOh8sqrC9UgNwl7HwvVc29gnjT3TGNYMs98CSTa1zq57LLLAtj97a0WAYuARcAiYBGwCPiLgCWY/iKF+3yRJadohzO86/Tpf6Vzl+7S5j/vivNVbtJDEsBDYfuOITJp4jglGUZ052ZY7weCSP0Fopj7yitBWI5LEiz8K+EJ40E2Bzx3JIZFCt8oveHhuwFeFb7biIp0gGrlo488pESMRIR5VPEjh+nBnZ8Njx0McnKlpBYia9pHksfDJC93OJu/BNOJmS8C6DwwO7GnB8aZK2q+nw2ei6iBESCeOZONaqDPJ2lMiWDSg8kxINkheSfZi4sf7cnPdH/X21gHipv7GSTRzC2lN/f773+QATBcFClcWAmG4ubwnLkJJklAJ8xLHsgNWaSn1fmZexxTmxs85IeAgDJn1cwN52fGKOAcU29Lz1+C6XwOa+WFdO2pHjR6xrt27xnUvtGA0L5DSLK+8f300I8bP1HWrFknSUmjtU6fuTc2Jlrq168XEMGkN/CPY4gM8LLG07KXOHOG3WuXRiG2l5EYgcxl5/g0gXc9PmE0PPQb1aBGskjjhvOzYzBquYWNUguB9fZ3tpeebBpxGKnAZ9KDfN999yp5vv/++mrccV807vlaJzZ0PIAfP3urRSCDIWB+k9gsE5ljmmj25oUwVk3Geaps2dJ+t557JY335lzk7Ys7EBXCCKDbbiuvhkZGBZ3vy/TXRMgE633cbxlF5e4vP6fhjgZtt9E+WO+2z7m4EbAEM4DxDZRg0uvEQ96Q6MizVCN9kY5B0TEallmo0PWelhVDmOi99eohtPQDee+9lVITHqVDCBV7FR4vEszixYtpmN6oxHEagnk7PKokGocPHdb3MzS1bJlSnudde21+hD7Wkt59IjykhIet1EgENxy2z6mkGihR8kYgAiWAPNjyYE8vFokyw+Dohenc6TkNKXVfgT7fH4LJcOjXENZLDxbxjBw45IISzJMnT8r8VxbInj37pF69e9QbRQ+PPwSTP47ueWnGpVHDBuq9DpRgepsbhmhz/jfEc92kN1gE08xbEmyOP4myc80rOR9aAAAgAElEQVSdj76x7WZe0WP/4AP3q8HBXCz1U7xYsYAIJsnZewgH97bGA91L3EYORh/Qi06MQrt30RBUGhgY7hzIXHauXzOme/buTXbA49xZtvwd3Zt4BYNgOucXD3UMk/3t9z+0L/MRMs20Axpb3Bf3Bl/rxBLMAH787K0WgQyGgNn3GRUzfdpEqXhbBU8Lf0PqR2/sd98gKuR8EMxp02eqIZtpMO6oiQwGU5qbYwlmmqGzX/wPAUswA5gKgRLMkydP6WGXXiIe5njRS0FyIMg+dB+4mU/WC5ui0wtkmsdQNHofx41J0BwnJ7G7Bp4I5tLdeOMNGlpJElgVuZtNmz4AD2oP1ODrdFZYo9mA+fwEhKHmQQhjagTTtG8U7m8AzwGv9CCYJIDM90wYNVYKw2t7zTVXgzDfpUTb22YfbILJ/DsemhmeyxIQqQkCBduDGTmgn0yeMk2+R44urY6XZb8s2VziuFyKHswad1aTRg3vl84hoUH1YBpPrHPekwz++ecJzMFx8vXmLR4PnnM7CVTkJ6U1Huhe4k2Uiociqgl3aN9Ww04ZHsvDWSBzOT09mLNnz9HojhJQtOVeNHDQUA2hZWi8t7qiHCN6N32tE0swA/jxs7daBDIYAjyvhPcZgMiuv/D7XxMaCG08LWQKQGxsvBxHhNbI4UOD7sGkEY3GOW/pIhkMpjQ3xxLMNENnv2gJZuBzIFCCmT//NZqzyDBUetooTMEQuk8/XSftnn0mWd4hDzt79uzF4biHksO+fXqqYAkPnYdwGKSYDQ9UFAJiDiUPi8zDNF4ChpCxZiO9WImjx2mILA+QffpFSrasWSUO72e+27Zt30JE5kMVpKEwCZ/DPEcKAm3Zuk3z7Jo0fsBrDibb1w05nCVL3iKD4SHNkSOn5tmZUF3mZvJ59Kya/LjX31iCXNNYFfnhITAYHkwKKA3DjwdzG3shTC4nynBkzZpF8/yyoq/uK9gEMwdyGFnChII3jSA8xJxX4mw8u+c7RHYAcnYZnkPPEceOF71T1+bPn8yDyXBLElAaD9KSg+nMpU3N+OBvDqaS3xSUbfdCtIjh3vfCKxvSpROMHkeQ/zhATiIcmGFQJgfT2TcSwIEwvjAPsFy5Mn7lYAbSN8+8B7GJGjRAc145r0+dOql51v0joyQ2ZrCGmzIkcxaIUL26ddTgE4jIjyFN3ta4P3uJExNvBJM5niSTFIsaOmSg5tqacjypzeWxY+LVmJLWHExfaQTcM9wXDzYj4hJ1r2Ne6+/wVDJ3neubc597pZlv7LPJxXQ/h2PBfcLXOrEEM/DfQPsNi0BGQcAQTArsfUVCCQE8pvrw4nnoECK4uL8xlD7YIbKWYGaUWWDbkZERsB5MP0eHB5rpM2Zpvl1lCK20fqKFrIWSq/l31y4d9UkTJk5BeYiN8tijzZXEMUePqrDr129QJVLm71HxchVUPadDVIUXrfCPPvKwWsSYzxSPfL6jEIRhXD89c8+2baMklYI9HyMUtiJCxMpClOclCLM0afKAPPlkS5k7dz4ENfao6AVz0npBaKUwDrhUmIxDnhTVHa/H+8tCgZZqjCSbFP2ZNHmaElUqYJLYfgiVTh7i6eUwXkoDEfMa2L5YCBH9AushhTuoTLrkrWWe/lJciIf976BKWv2OqnJH9Wq62VNYxI0Zwxkb3FdPlixZ5sGibZvWeF0WmYlDOq/nnm2j5Hf2C3OTYU1F3EHRw1RV0lzse2LCCCnjCAfmIZMHVoO1P89v/nAzFUB6D+qp9evXBdmpm+zfHdq3A6l8W9tTrlxZqHBWlOVvv6uCM08iZGbuvJc93+XBml5l8372p+hNRVVN18yTkqhTOB8qmFSWbd36cZDW+3VszdxiDi0VhZ3PYF3CYcPi5BT6RwGorFmzIY/ifRgZeqjaLttDC+5NUHDlOK35dL3n+W2ebq15dySp//yDvF6oGDtVZN9FGPbUaTM993NuLnhtkc6xQlAS9TY3OAZGRZbzjPPVqMjedFORZGNg5jvnhPui1+nl+a8qIS5evBiwrwOBo19k6dK3FRvmu8RDmGrlqtWqsFwMWLLmYzsYUyhGRA+2UZENZt8oODV23ETPOqp/b11p3aqlGjY4djNnvSj58uZVQxDHmHVyGbZsxqwF9oMDBw8irPp13T+4XzCU3XnxwORrjXfp0kH+ANFy7yWMjOBafmvpcs94N36wkQptmfnL9U41ZmNoMeJYrI/Kz7gHeJvLFA3TvGasM87hWliH/C5Vik0fSAApojPvpfnIR6ogW4CTUZE9fvx4sj3T1x7pngck71SaPvrrr/pMip2RrLOGqxGF4l5EYxYVfRlJ4Kt2LtWcBw+O9blOsmX7v+Ksnz8F9jaLgEUgAyBgCCZ/F/h72Qcq6oxu4J42Im6U7ldUyKdIXoHrr5PExPHYJy7TtBKmNDDV5tvt21Uxnfs20xD69+utkVwmB/MnGPe579PAtxOpJdxv+dlr+D00Kus1oVxNlW7ns+vXv1cdCEewhzGF5hsY9nnuo3GcERUTcU7MB5X2L6HOzjNDOeSIRg+J1TPiX/gNvBLh/tdck0/TAPhdVgWogBxzGizZdu67Y8dPwh55FCr6B6VFi0elMUQdTQQX9TvG4DeU+hxsN38b2z7ztKrRz4EwI411p/89jf6Gyw9oD/tLgv7Rx5/qeY7v3wnFcCMqaHMwM8CEz4RNsAQzEw7apd5kHlzp4SgPcte8+UOqZmuEbmrceYeGBNvr4kTAW7jxxdlT26vUEKDhimWZjKhUavfbv1sELAIXDwKGYPYIDZHFS5Z6QuUZZUFS2BXngJEjE5VgfvTxJ3LZZTk0pJUGy4gBUSjXFiLzoDJNYyGjM7ifMHWARn0SriGDI2XM2IlSvXoVpF400HJJY8YmSXzcMI1SMSGyNHS5nx0Ko95clEZj2bCnn2qNsmOb9btUZZ8IMmqeuWnTV5rqwz6MjE/U0mUM+Y/oH6Ukkt/95JM1MCC+jai2XjISxJkEk+r7m0BOeT/THKi/wXYZsSG2iRdJJcUe+0YMlF4gqVOnz5JuIZ1ghC+tYmx8Fw3z7C/x4nMoKFmwYEGNTqPSvBX5uXjWzIXuiSWYFxpx+75zRsCEUdI7yBBVXswpjUTpDZZmuR+1JO11cSJgCebFOa7+9oqeSx6omAJAr2lXHJa8ecL9fZ69zyJgEcicCBiCSQLJMHimE7E+L6MftiLdp9UTjytRC0G0CKNiSMxojDK/IXejHNsiRJnw+84QWqMi2yc8DB7DWM/fne9jhBAJ5iMwcBuvovPZJK0UbDPvJOmNHZ6AqKMoVds2l/m8Q4e2MnXqTP070y6czzTtGQSFfEbv8JmMJPM3B9S0+/EWj2i0jbsN5vn8O0tAmVBjm4OZOddFRmq1JZgZaTRsW/xCgIdMquayiDtD5/h/tNI98EBDVdj1lofp14PtTRkaAXe4M8Nln2j5qCfvJkM33jYuKAgweoE1T5lyMGL4EC3nZC+LgEXg0kPASfiugvBeNEL5BwzooyTqLuRlMqSUIkCGYLLurVOdnykW0+HRCwbBdD+7Bup8U93aTTBjYgbJj/v2ywsIU2VKRfbs2aF9sVU9mMEkmEwrmIaUrtP/nAYRzQ/djY/Vc5kSwXzs0YdVP8OUK7EE89JbU8HusSWYwUbUPs8iYBGwCFgELAIWAYuAReC8IeAkmCzlRq8fw0rfh+jbAOSPU1vASTAN2aOB+ndoOPyJXM3+A6I9BJOezdOn/4H38xsNGU2LB9M8W/4VCIzFnUUww8K6osTaJITndlWtiGB4MKlbcPzEca2fTOO6McJR44J5qCzVRBzcHsxjEEijdsNmqKCzv/w7Q4ZHxA5BjmZu1U2wdTDP2/S9JB5sCeYlMcy2kxYBi4BFwCJgEbAIWAQuDgScBJMhriREsSPiVZQvCgrvFBwksaJAzrvvrVAhsE5Iq+H3mIPZDmJsr7+xWGpDpIepNszB5N+qV6ui+ZMmB7Nq1dtVQOfrr7do/eAhgwfKi/BAMkS1davHtSa3+9nMfVy06I2zCGbXrh2VYEYh3PUmCNRRAX180mTkOfYIyIPJHMz1n2/QkOAdO3bJ+AmTtF0UFGK6UL9+A1VkkkJyrA7QL2KQ3jt56gytHXxruXJeczDj4kYDuwh4egvZHMyLY5mkay8swUxX+O3LLQIWAYuARcAiYBGwCFgEAkHATTDpeWTd8R7dQ7QkmvPvVJGlgM1fKHd15MhRqHxXVxXwH374QZImTpWcKAlHxX+GkVJN1qkim4C8R9baPnz4FyWUVGSlYI/JgaRiq/vZzR9+CIrgCWcRzMEQDmJZNyqMl4YHM2uWrJo/GgKV8EBCZOmpnTL1edkH5fnj8EQyXaROnbsRcptN6EV9+50VMg1K9XwHy9Rt2bJNYoZGya9Hj8qMGbNVjfsKlNvq3rWzCiQaFdlVqz9UlVmq1GfB/3JDXdeK/AQyK+29TgQswbTzwSJgEbAIWAQsAhYBi4BFwCJgEbAIWASCgoAlmEGB0T7EImARsAhYBCwCFgGLgEXAImARsAhYBCzBtHPAImARsAhYBCwCFgGLgEXAImARsAhYBIKCgCWYQYEx+A9hPsCC117XxPXixYtp0vrll+cK/otSeSIVyJImTpFdu37QO2NioqTg9f+v4/Tnnydl5qwXtZDwLsTyjx0TLyVL3HLB25leL+Q4LV68FHW2FqRpnDLKOAcLP/Zn4cI3FI9SpUqm27wNVn/cz/nii00qlHDw4E+SmDBcbr65+Pl61Xl77p49e2VC0hRZu+4zSUBxbopCvAgVwb//+UfGjUnwFOv21gDmJ01Fbg9rzXVs/6zmOtnLImARsAhYBCwCFgGLgBMBSzAz8Hw4ceKEDIoaqlLS0VED0oVgkijwUN3+ubZa2Lxzp/aa3G4uFjeejHqUJJ48pLZ6ooXccsvNGRjV/zeNtTR7hUfIsJhoqVf3njS32RRu5gPSMk7ucWbSf2iPcNR4fEyefqpVmtuVXl9MCQ8joX4ShgniTjn0zHbR8EOSNXni2LMIZmbpH4trt23XSWbOmCxUSRw9ZoKs/+xzSRo/OkWCybGitH6nLqHSGYqMlmBmttlr22sRsAhYBCwCFoHzj4AlmOcf4zS/4VyJS5pf/N8XWdh+WGy8kAD5Ik7Tps+UVas/8OtgmlJ76KmlctltKI58oa5vt3+nimrt2rWRUiVLpPm15zpO7u8f/e03lUNvdP99ULu7I83tCuYXf/75kEq6k/DmzJkzxUenhMcpqPhRDp7Xk61bqrx7Zrs4VydNme6VYKalf4FgGyysLMEMFpKpP4dzgp59e1kELAIWAYtA5kYgV65cWm/UXqkjYAlm6hil2x3nSlzOteH+vD8Qz4ev9vz008/SPbS39O4Vqt6UzHb5g1NKfTrX718IvIwn2x8PbWboz7lglhLBTMtzA8E2Lc/39h1LMIOFZOrPYT0+GuvsZRGwCFgELAKZG4ErrrhCsmXLlrk7cYFabwmmn0DTizcJoaDvvLtCC9huh/dr/frPNRerX99eWhuJxXdnvzBHBkVGaOjYxwgfHT9hsmTNllXGjo6Xjz76RHPTit5URMqVLaNFdrd98600f7iZVK5UUd5atlzWrf1MKlWuKNHIucydO7dEDx4mf/zxh5QrV0Y+XbtevvtuhzRr1kQ6dWintYyYIzkFOWHMjeJ91yJ8NSy0q2z4YqOGrF5++eVSFu+i12jQwH6oy9QwWY9pXZ//ymuyZMkyLcq7YcNGady4EdrUVJa//S76dMbbVLdObWnatLEUL3aT5/srVqySWbPnaC2mBx+4X2rXqiUHDh7QvNHSZUrLeuR4tWrVQpo1baL1mX7EfYmjx8uVqK20d+8+yZPnKmn5+KPIYVwmb7y5BPc1ltKlS8pDzRoDqzXywpx5Uv7Wctrn8uXLSccOLJJ8RPPHtqJ4cPPmD8krr76mpJT1qZLw+fXIDyWmd8Hzx3G67LLLvI7wd9/tlLiE0RjDz2TalCTJkjWLTMBY5c2XD/2ogcLMq+SrL7/2jAXDgv/++x9ZijF64823pBhw4Pg/B+9n3Tp1JGbYCH1P925d5NUFC33OA4YgctwYdjx9xiwpWrQI6mDtEx7469xTW+thTZo8DfNspRZGrl27phZyZpHnp59urfd9vuEL+Zve5ZhoqV69qs4B5gUePnRI23AAczJv3rxSAqHKXTq3T+YlZI0shgbz3cyRXPPpOoxdIxR9LiJx8YlSsOD1EtG3t+aT0mM5H/O1xl13yLp1n3vmQe1aNaVw4Rt1LH9H/l6BAtdhPeyQHj26ShXMIeblct7yIiHd9OVXEh8/WufV8eMnUAPsTcy1ytK3T0+dP77WFO/nxfbOnDUHWBWWrdtQ6wxz/+67a8kvmAusP5YTXtD9Bw7KtfnzS0S/XnLllVcmG3OzRvbt+1HyXZ0P+cTfS9/wngjlLp7imub7s2TJIjSAcI398ccxrQtGj3327NnP8mDSS8U9YB6KdPvTv/vvry+LlyxNtsauuOJK9HdNsnU7MLKvXI15OWPmC3ILcj5Z7+3OO6vr/M6F+m3e1lV4rx4oll3QJ3aff/6F1xDZmCFR8ubit1Kcv1yDzhBZvn/MOKwh/O8f5HFyr4yICJd/T5/2ulYH4G/GC+7M6XykeTM5dOiwrivOqy5dOsox1Hh7+5335Ntvv0Nh9Kfl2bZtdC/xte9xz3x5/qs6rwtgzX69eYvEDhucrnnhlmD6+SNrb7MIWAQsAhkcAUsw/R8gSzD9x8qTe8RD9ID+fXG4yyUJiWP10J80IVGO4QDqzk1yevh4Pw/em7dslTGJcVICIaHLlr0jffpFSp/wMCVJJEddu/XEQeppeQQEyn0/SWvP3hGaE/nUky1lZFyihl9FDuirB2B6AitWrCBhPbqB3E7SAyzJKgvsVq1yu9xwQ6FkPSbhZT7ZhPGJSnq3gLjx/R0g4EHC5yQK3kSGnP37+eefJTSsjwq73HlHNRUpYgHfiUljNH+0T99IqVTxNs3jPAQy1C20lxYIJml15oMxrzOsZx8ZFT9cicQBkAfeW71aVe3Xxo2b9H6SubJlS6NYcRYlZFdddaX0DOuu5JUHfd6bkjCSNy/OggWLJG5kjBoMSGbMWDCckwdvGhmSgBUJ2LyXXpElby2TuBHDcJCe7CFU+/fvT3Ee7N6zR8dp6OCB2j+KrET0j5LcIEYkZO7vm3ZyTDp2eFZOnjwlkQMHa0Hl2GHRMuP52fLlV5tVdIYGhZhhI/HMPyQWebHcDJ0Xn9U3YqCSU44RjRwxsXEa4rxq9fvo41KZhPEqUqSwxwDyZOsnZPCQWE///v33tPSPxPtBIFi8maSLWLAdzEssUqSIZ94Qt9kvzFXvNMmr27tp+uprTXHse/bqp3OBxaVpvBgPrPme99H2b7/dLkOAIw0licgjZJHtq0EinddLL78qb7/9niTEx4J8XqF5zVdemRtrOFwoeMM16+v9uRAOHI55SzGf3j1DYbnMqnOLBhtvOZiB9i/PVXnOWmNcU851W+ymm2QoDBitWrZQwxUNTczRnTZ1gtx44w0+11WpUiV8Yvfbb7/7zMF0E0hi6Vznzr83bfqgxI8aK0dg4OLcPX7iuISEhMm999bRPcrMXbNWc8DgU61aFSXu5jI5nTQU0ahC8s45zH2AokO33lpW59eZvNdxahgYMXKU132vfv26MnDQUN1feR9D+G+vXCldIyMswQzgR9beahGwCFgEMjAClmD6PziWYPqPlVdxC2e4HB/lD8HkfSbU0E1yjhz5VUK6hUm1qlWkE0Q03ASPFn2SER5aunbtJL3D+ysZfPSRh9RzwMMzPVgTxo2S52e+mKJwh3kW2zM8drB6fpyfDRoYIfEJYzzEIjWCmTdvHvkD7SNROnbsuCQhj3DlytV6EP8JOXztO4QoOSOpcpMeQzArwZMbD8/i5/CkkrRfX6CAeg6dn+3ZvTfZ4djkin6y5lPpD+9IDXh3SLq5ETgPsu6hTi1MMPlYtFNsSe4MVuZ5vkiFUwTFHNAnjEsEQZknH8JDa/qX2vfd7XQe+BPihstYeI+cc4rvogebc4CeTHORkCaOHgfvznrPu52YkKxx/tL7dd9994JUjBd62UqWKJFsHn4PteBOXborgSCB5EWvmvnMGEZ+hhGBBK1L5w7qgeaVWl95j1lTJLok8GvWrIN3erTkv+YaJVecR7Ex0ZjnB2UWPJu9enbXdvIiwXbnR3B+kIByPrDtA0DOixQu7JXMO9/PeUsPW/uOIRqBYOZtSiGygfSPzy9UqJBXgukU3OG4cT3RQMV5TQ95HDzCFOih8qu3dcXv0PPtCzt6N32J/ARCMEl42WdeOXPmkC9g/OH+1KhhAxh4unoIphETcq9B/tubaJA79N65Bq655mqdp972vc6dnoNxqp80frChzk/uSSSsviIZvLUn2J85CSYjRWg8IMk2V61ad0mZ0qX8fi3xpmGxwX311GA4KCoGxpI+Gv0RrGvipGn6G0PDAD3G5mL7mbvu/tz8nZ5ltoeRGP60h+vxXNvPd/bu01+efeYpNQwG6zoNA5r5PfM35+p8tcVXn/h7zTz29JzfwcI70OcQ6/4DotX4R7G4LxEp06TxA3IHDKfhfQec03y40OMYaN/t/emHgCWY/mNvCab/WGUIgmkOsFQabd+urXTv0VvuQWhl2TL/P6Bce21+adqksUyGEElKypCGQJnDNgmk8/neyIsbLudB8KqrrpL3EDb73nsrpSZ+6A8dPozD8CIlmJs2fSWDomM8qpXO5zgPj7ciJJakmv1zKlryPcuWv6PP4qHfeTjmsximFz9qjKxG+GLevPmkH8IvSTqCRTCfafOkEn8nVqYP/pAKg5PB1Nm/1L6fEsEkRu8Cb5aKGT1qpIbf8sf1rhp36gHbeTh0jq03tVCSMOP9DO3eRcNju3frDAyzJiNBmxF2SPyHREd6VEQNSSCxMIaRlatWKyFiKCfDm9mW1PpKTA2BoxeK3k/OYYZgk2CZqy5Uf28AOWNo8KuvLtSP2eZWTzyerM/8nIeF+a8sgLdyn9Srdw9CdBcrEfXmLXa+39e8TQ+CybDR11D+hV5Jru/IgUN0LdED621dGZx9YXcchDVYBJNrjx5GhkbXrHmnqkozhPd8EUyOEdvubd97oFEjeOJXy/jxk9TQ1gCGkv7wVH/w/keKk7lSIrwB/CT4daubYKZE0Px5oJNgBpNQ+fPuYBNMf96ZXvd88812WYhwfkZFpEeJMH/6vXLV+/LDD7ulLcj1pXa5jRlMpUkcPUGio/sjPP66Sw0O298LhIAlmP4DbQmm/1hlCIJpPIz0FrRo8QhCOHtJN3gyjSfJ2Z3UBHiC7cFk6C+9fAxro8fKeRBn2GoIQm9HIYyThz5e9Ez+88/f8hXCO8/Vg/k9fmSLFysG8vmLEk0eDhiaWxghhL6uQDyYHdq39XiOE9CHPCDTvOg1Pn36XxkydLj+2xdpMWNB0kTvAD2Mpn2pka7UCGaOHJfJSHi0rgBpyp//GrXgMnfVbXU3nmDmpzmxOXnyJEI/sysxYz4kQwyZB0uvivFQOT3p/nowTyOUtghyNefOe0XDd2vWrBEQwRw/NkFeenmB5tEZb68ZS3oXdu78XnNB6aGcOm0G8nEXadioU4mYfaYnlvODnufLsl+WjCx7C2d2ztvvduyUXghJd87bC00wjWeZYfAsp+OcDyyL4m1d/fnnCUkYNc4rdsQwpbkfiAeTRhyGSzP/lbnozJ00ERjni2DmwN7XvkNXr/seQ6opwHD11VdryHd09DB55pkn1diSXpclmMFHnnn/7yA3lzn8NBadj4u59tzfH8fvbEqGyvPxbn+fyT1w9otIQUD4fmYs+eRvP73d5yaYgXrPz+Xd9ruXLgKWYPo/9pZg+o9VqgQzB8MBQ3rIvfCShHTppII0feBNOgnPED1GJgfTEBFaRf0JkaUnkAd0hjsyRzIU+Xvd4Fm6B6GmzMfMBsnkuJHD1Hu1bdu3yE37UA9UY8dNTLW2XTBzMOktITmZMmmc5oEy/4l5mPQEMYSnG9pdEnmnUYMGaC7c628sQejiSQiX3KwEc+yYeD1A+5uDabwQJGjMheVho2SJWzSMcgw8noPhYWO5D5IQ5mM6vXmpHbKZx+cMke0RGoIcwxe0T8zlqwWyREESYkys+R4zrodBclOaB+sgLNQPeZADB/RTAkehKOaY3ly8eIo5mE6vi9N4sOC1RfLBhx+rRzEfxGCyQrCIOYbu/rJ9FEzhuyP6hWtYNQ+/oyDW8/hjzVX0xyj6MjTM5GIaAszPSNKy4wDvbw5mnz5hKsTzJQSTmC/qDrdNjeDRUNA/MgohsYOlYcP7lExSGKhe3Trq0b4dglgkrhRt6td/kOadsh/mMuHT9BhzDfHimiEh8seD6Zm3JW+RwcgxzJEjp841E/rN8CznlZqxgPc6CaoJkTXY0nDhNgx9+dXXSqiYS92oUQNP3jbnA0WtfK0r5nf6wu7XX3/16cE8BtKa0vx1EtB7kfPYG3gyv5YEmHO5s+6Bdc6bB7MkxsLXvkextDWfrtX996+/TqnBqwpyz7k3pNdlCWbwkadIGn+7KFznFvUKxtu4b4xKHC93174rqGG3wWib8xkkVUNjRqixhcJzl9LljWDSENo1pCP0LW65lKCwfb2ACFiC6T/YlmD6iRUP3lTeZP5TZYhGdIXCIa8JE6dAEXSjPPZoc3mmzVPCsEAeEIsXL6aHLHrUli59W1q2fFTygSC++F8NwOeebaOiJayn9x4USylO0Q4KiR98+JHMnTtfCiG3pg1UQylocxghoaeRa8VnMs+ApOSBRg2VQBg1VIaH8LBZFuqtzI8hiZk6babsh6WXapgtWz6WTAHWdNuoyK5YsVoqVCinaqFGRfatt5bLdAi38KIYzxPog/PHnN4u845HQESHcmQAACAASURBVFYaP9hIhV4+hupnxdvKq3rtSwida9LkAShCdtBwPhIy09b699aFsFFLOXb8mETB07Bx45eaVxQCbNdBgXbeS/PlttsqyBZ4Ro2KLPP6mFtmMGsMVdx77rlbyQZDOitXvg05QjsgiPIY8pyqqjiNho32DktGuHYh98f5nCpQNSXhJV6tWz8O8vUwyPEiz1jQg3l37Vrwxr2M/5uvY0ni2q7d0/LNtu0enDiuTZo8iHDG173OAz77CbRtMXKZpkyZIddBgbVKlcqKyf79B6QF5hFzC/l9zjMqDK9YybDjM3OEY0sFY4M7n0eP5dCYkbID3jZz5QeBGhzVX8MInZdRwuX3KY5E1eF2EJRiqB2t9MzdI4mmx5mEwdSpfGvpcolFTdSbihXV+yugXilVZOmBpnKnUZG9rcKtGoJq5g3xYO4ic3k/g3Ip1Yg/WbP2zJxy9dXbmmLdTaq2MgSYmFOB2DyThgQS+1vLlVUl3np17/YoFjv7TBXbwYNj5RQOjSSkWbNmU+9W++eeRXjZDzrOvtZ0O7Sfz46FENIvyI+mGNAVV1yuuaFc8wz/pYouLx5KSR49a8aP/vH7NMwYbPl85sg6123B669XZWHuPeXQV5IoKjxTJZg5x1wT3tYVDQ1UiHZjVwTKxRQAM3PKPfe5Jpkn6G0fawbPNr06VBg2mNGgEoecQCowU6iHbd+O+dweueEfwNjlXKv3Ys07L2/7Kg1qzvnNdTdj5uxka+AfeKapAu3e907CYBUfP0aVu6/8T+AqFCGO3APS6/KHYDKqgfsfcyr3HzigeeQU19r3449IdZghzDv9HurHFH/jHDA5mPxvk/P4r2DtYl1zjdA41hM5sPzNMNcPu/eg7u8sNVRu3rxVI2Dub3CvKu6+gnnCdcyog54wxn2KzxjK261rZxXTomGKeH6P9cIIAWcOJtWck5KmqgAWc+2p1hwzZBD2tmv1c0ZY7Nu3X/d27tWjYKCh4vkRGDnYR66Zhx9qIi8jjH0g9hzuq/RQcv61f+4ZofAajbfsP1WzK5S/FWre76gIG5W36+F3lorpNLiyrUzPuA/v4nrkM2rceYdi+gXwpeI012+nju3wfqhvA9vL8Dt66tRfKkTG8HNeFF7jmmToKcPSV6x8XzHgONBLT4w4Tyk2RcMPvajDRyTIU9ivFkMojX3lb9YUjMdvR3+D4e4n/G430zPBIoTdMiqD++0p5PQzh/wVhPnvRP+orL4Xofy1QWyZdsCwc85dEsifYdB0t5e/x5wLzSC2VRl726V0uQkmjZEUAqPQH3/DOAYclxHAh+uKeg4PPdQYaRfzkq0nrpdgjaOecXA+oeGRqTw33VRUuFedPPmn7MbfmLrjXJOX0nhdLH21BNP/kbQE03+s7J2ZDAGjztoW+ZOZsb6mP3CTMPLHlGGuzH1k2Qoe2mNx2OFBKgpCTaYkhD/P4z1USC0KFVm3GJO/37f3WQQsAv9HwE0wX4IhjKWQzogP5YCxsIHmqpO4kAxTYXsoVHTDQXgWvPYGSt5UlPvq11MhLRIMGhWYX88DtCGYJGKLQPpJuO5GaSMSFkZYsEwRL+ORM89i2SOW0GJZn3H4/+3bPaOefxrdSpUsod8hwXwURhKGmPcGCboehg4qOFM92kkwmSfNfrRAFMR3O3bAqDdcSdena9d5PqfXewg8bR1hdGBUCyNEOqLcELEhQX627VMIh39ViRKNXcwtpAGpIIymDHmm0eMASGI0DIY8pP8OlWzjwaTByBDuvSC3NI6xfQdB6kaOTASxa4zQ/1X6PRIyGqWovnz48C9K6GhMNP02pZF+giJ6HAwVHAMKafE5vXuHasg/jTYkDxSZ4rMYmso20GP+eIvHlEBzbKjU/DWIPKNfaPxLmjhVy3ax//2BOwl9AhSYSyMVgZ5/M/4bUIaKauXDEPGRH4R2yNAR6oFfDwVwd3sfhJhVEozcpUuVUlJ9KV1GiIcq2ywjRtLOMmw176rhGQMSTK6lIYMjgVFJ9Uq71xPFDGnMDsY43ly8mBpeOXb8LaZy/pOYu1TV5hp3rslLaawupr5agun/aFqC6T9W9s5MhgBLcDAvlJ4qb+Gimaw7XptLEs0QRRJohurSKk7SSYsswxZZO9Cf/CF6LukZZT4pf2y7hnTyeOYuBpxsHywC6YWAvx5Mes9I0oxn5umnnkCZp5c8iqzmc9beXQivn5Nguu9Nra/Mo6YgSps2rWT27HkSGdknmTCKEfMhYSVZZS1WkjO3yA8NW8z/rl+vjhJDb23k50aYyHgZ2Xbn/VSdZaQBD+AkbiR89FQ6SZPTY8XcY28Ek5EbJHIkFIx8WY3fgHKI6qF30JBi04fyeD69o5HoGw1qzsvgQ1z27f0xWTiuMzz3Z3hsWcaInk16X/l+Q3Y3QtjOjKmv8aDnmvew3+Ze5/Od5PkEyPj8+a+d1V7zDM6dS+nylXPpFMEiwTTz5K+//k6mcOz8PjUtgjGOTNHx9b7UBLIupbHLzH21BNP/0bME03+s7J2ZDAEefphD56/EfCbrnqe5JNH0RtDSXw51QX/88QDCZqtKw/vv84S4ptY3HtiikL+yfv0GGTF8iNbItJdFwCJw7ghkBIJJAxLzoF+G9y1vnjOlW7Z98w1qEj+XIsFkeDJDs02uo/uQ7Fa0dRNMvqdgwQIeEJm2wJBYbwTzb4TbM8+datBUAWYuHY1jsxH+evqf0yBg1yD9Yq16R30RzPII0Wc4/DMIbf34408g8najvttdGoZ1fpnHvXHTlxpWTK8WU1zodeLlL8H8B95cehivgJ5CRL/e+GaWFAkma1WTsFO4qyhC1Tfh/Qwb94dg1qhxh6YZuNtrCWbykjhpIZiFbigYlHG0BPPc98uM/gRLMP0fIUsw/cfK3mkRsAhYBCwCFoGAEEgPgslD9unT/3hy5ulpY9g8a/Myp9CXB5PK4vSarUC5KYbI0oM5D6GrDLVnCKEvD6YJzfXlwSTB/R15l0gT1RBCbwSTRDQGeY/VEY2x9ZtvJQThvWNBNGkoY07qUeQymnxTXwSTJIwhu6xXzFBZKghv3bItWe1OYsPc8dNo0+UofcS2TUiaAgJ7rdATzIshsiMQFss8VmLnFBRyehgZxst8euZZMk+yDLyl3jyYjCo5fuI4lG9X6PMYWcL8dn89mPch/74CdA3c7W31RAuv3t6AJmgmvTmYHsy9+/YFZRwtwcykkymAZluC6T9YlmD6j5W90yJgEbAIWAQsAgEhkFaC2bHDs3ropRhcQ5SD2QKiRBE1p4iJOwezxh3VNayUXjIewCkKxPQAiuZQhKZvOGr5wnv3CYTYpiJ3m6Gvo8ckqehNmdKlveZgJkCgq094D3giC/rMwWTZIAribAMxZA4mCenq9z/QCBK2gW1hDiZzKZdAQMobwSTxnYK6tgwLZt4iS+AMwbMo9EVVcvPslDyYDLslAQwNC9dawAP691EhqOchEkbhIeYw8h1U2WZd3GpVKyteLEnCPEiDl1PkJzeItcGOAkTMwWR+ZbOmjWX4yAT06XH5FaJKrAEd3ruHklWTg7kBIn3MX9216wcVoKG6KUWP+B56M4dBPOx2CHul5sGkgNkna9apyJizvU+0bAGBryTFqhqI+aV0BUowSeiZg+leT507tVexxmCMoyWYF/8MtATT/zG2BNN/rOydFgGLgEXAImARCAiBlER++KD7UBeYit3uHEzmJeZC6CXDRSmKQ2GZxx59WJW145D36MzB5L1UDZ4+Y7bkRJjn33//LR2Qk21KV9CDRmVqvqcEyrxkzZJVFWoHRw+AN3O3zJnzMtRl88jlEAajEM8aKD0bFdkVK1erymyx4jchAJQlkK5IJvJDcsRSRIhnlVzIZTt8+IjmjVJFlmTrb6i5/vrrb1D1vh1K4w8oIfJGMEuXLqnEd9jweJQbikY/y6t66wvwSLLNLMdFpVCSRpI+hsKWKVNK1ZxJvM0z6X0M7xOpiq308PFauOgN+eijNVBkzSNZ8JxOEBiiGNo0qOpSpZmleZ6Ft7PkfwJHxIt5oMxtr13rLm3HIjyD4kBUnKWqOMtp7UJuJ4WZqBIaiRJdDRvcp6rQRkV21uy5ULA9KCfw/IeaNRFVcMZzmRvInFaWaaLSd2oEk8/j/e725kf+ZuzwBOmBsGKS30vpCpRgEj8qKTvXE0t1USU8WONoCebFPwMtwfR/jC3B9B8re6dFwCJgEbAIWAQCQsBJMAP6or05XRFgODBLANEzm1EvEm6q77LUCUOY7WURsAicXwQswfQfX0sw/cfK3mkRsAhYBCwCFoGAELAEMyC4MszNJG+skdszrJt6HDPi9e67K9VDSk/txaqUnhFxt226dBGwBNP/sbcE03+s7J0ZFAGGg7G2GNUJixcvJlFa+DpXstayYDULzn/99WbZBYn+ocjHWb78Hc2N4RUTE6U11zLKxT4tXPiGikuwPp23PvnT1hMnTmi/ly9/V+rWvQc13x7SsLW16z6ThLhhF7Q+6LvvrdQam8zXGjcmQcP+7JW+CPizdpwtZH7bZOSwMV8tMWG4FhS3V8oIWIJpZ4hFwCJgEbg4ELAE0/9xtATTf6wuijupEvjSywsgAvGaHIPIwKhRIzwlKTZs2Ii/vQJxhg+lUaP7z4QGQWGPxaRZ34tlP6iC16JFc807MRcl1zt1CVXhgidbt/R8TiXCuS+9gtIXn0t9qOA1QLHwtes+11ygatWqqGAB81koFZ8Lan5tIOZwJ9QC01JWhERqUNRQVUCMjhqAvIq9EtojXJ5o+ZiKRDBfZjKKV5NIvgjZ+3z58qnKIGtHsu4jE/1ZrDkjXVQ7jEbpEF7sk5s0+9vWw7/8IiEhYShdUk3CoIr4GQp2t23XSWbOmOwXwTQlTE6CpA+LiU5zKBbVGhNHj5PPMc+Sxo8OiGAGqw3+YpaZ7zP5Y2uhcDk6caTccEOhFLvjXjvueebG/u133lPBkskTx3olmMyj6xUeoXOlHowaKV00NnwBIZSXEeZ3GUQ4bkRbN6GcxhdfbNS9hPvMqVOnVEDl9dcXyy233Kyqn8wPpLGkPko8UCxlztyX1JBStmwZiejbWyqgXMVXX21WEZbroA7aESI25fC39LgswUwP1O07LQIWAYtA8BGwBNN/TC3B9B+ri+ZOQ1yWLntbqlapLHEjh3nIFcnICKgN9kNNr38gdNA9tLe0ebo1CGcDPdjNA2GkOAKJirnoZaMaXt06d8vw2MEeaXz+nV7FQdExHjJjyM2Q6Eh5+OGm+ggeiBmKNCpxrPSP6AMxhMZa/yyQy03Gjv72mxLjRpS4h3T9NCgmrlr9gRKb3LmvRHvjUfz7xDkRt0Dal5Z7g0Uwj0DhMKRbGFQGq6SJYPKAT88jLx76qcbn70VywrIBDOHKmzcvFCsnqAhGoATzXNrgb1ud93He3lLiZrmtQvm0fD1o33Hj58+DuU6pikn1zI4QM0ktNyu1eebGnkIxk6ZM90kwSf5mQGymXbs2UgqiKSzL8Pobi9XQkzPnmTqDZt1zXS6EwWnEiKEwOFX2fD5l6nQ1PlEsJmHUWDWKJIIsF7upqN7z3Xc7pUfPPlAKvUN69wpVw1IC9o93QH4njE9UMrnpy6/k1VcXYU/pLTwUpNdlCWZ6IW/faxGwCFgEgouAJZj+42kJpv9YXTR38kDJw1gBeOwm46D4XLtncBB9TnM4SEZGjBwl/fr2kh07dqqna9rUJI+X8wBC4yjJTvU+XnwWVQFP/PmnrAaBmzxxHLwIpT1Y+UMweTNl4SP6R0E6fq9MTBqDAtk3BIR3aodkJ7GhtzQYnsGAGpiGm1Prk7+PPFeC6e97vN1nPMfjx41Sj2VaCea5tCHQ79KAQsMKiQtVJNPzcuN3PtoS6Dzjmk6JYLrbSAMUQ2vdXngSwC5dekibNq01ksBpVCKB/HTtOlVB7da9p/Tt00taPv5oskfT6EGj1PhxiVKrZg3dO7ph3EojpLxPnzCNWHi8xaMoDXHz+YDN72daguk3VPZGi4BFwCKQoRGwBNP/4bEE03+shN49yrHnhAeHifXXImw0ol8v+euvv7W2FmXk/0Ax6WtB3MJCu+KAtF5mznxByiNcqzgOSgwZ3bL1G3kA3kDWy6JwAMPJpkMqvTQKNK9HXhxlzOm16N61s1xzzdUyeuwEtb7v/mG3VKlyuzR/uBnqhM3VMNZHmjfT0M+s8PaFQYhg+vRZcj3yCFkvjJZ9EkfWIXNfhmA+/lhzWYY8xFdeWegJlXUSzJ8h987Q17JoWwQ8mt5k0Hfu3AUJ+DelDryXIV3D1EPmPAj6SzDZRnozxkGSn4S2JGTpvWFNqXFe9NLw0ErsigIzSo3Ty8GC3/R6TJo8Td6BAEIkJO1Z+2zW7DlaC4715LJnv0w++PBjfU7dOrWlSZMHZT/+NnPWHDyrsGzd9o3K2BcvXkySJk6VrVu3SfPmD2lYMQnHgIhwyZYtmyxevFRzJIveVEQ9Jh988JFizzGqXKmivLVsuaxb+5lUqlxRWLuNZQg43jMwJ25B7tpWzAWGBHOcPlnzqYbuck4wzI+H5759egrDHHnxcM4DeTzKEzSDh/fBBxrKNrTT3ea7766l2LC0wPz5r+FZpZB3ukW+RLggvY/OENnRo0bqPHrjzSUaishx271nj4yBl/GGG26QriEdEUqcV16c85LMmzcf9doq4zMYHKY/r898Gp5tYv75hi+0FAFDIqtXr+qZbpzvBvcHH7hfKlW8TdvxIbBv3LiRfAws+ByzHjjPKT3vXkvd8M7FqJ1n2kC8OO7exoUespWr3vdgWRN18ZbDq0VvXjOUCeC4sk8kMDSycG7wYl273j1DJRuMLPS+ERPWuWPphIcfaiKbNn11FtasQTh+wqQUsaB3finmAT2KJEsMF+c4HDjwk+LYAmswpEtH3TemTpsJA88RCUetQnrqvOFXAR5VFqr/HQaZAgWuk+3bd0gPrDmGmxuCxnnJOXYFSk7QU8x825T2oSwoWUGDC9tQrlwZHZcdO3ZpMfinn2qtYfMGe85D5i4zOqAlws83YA1u3rwVoavFVQwlZ46cEpcwGv38TCYljdVSGC+iBIZZa7Vr1dS6f2a98zkzpk3yfObeq8ZPmKxrYdrUCWd5kxnS3659Z4Tmt9Ei97y43wyJGa5zjRESTbG20/uyBDO9R8C+3yJgEbAIBAcBSzD9x9ESTP+xUgLEfMMhgwdqXlAiDuJdkLvHAzHFMiIH9NV8IHo/WBi6U8f2EjNshGzeslUFMSjWQhLCItBjR8crYSOBIxllCOrGjV8qSRs5MkYqlC8n4X0jNYSV1n3WaTJ5jtWRv8j/ZiHpJk0aoe7YL/Lxx5/isJxbi3Azt5CkIKwH1e+Si92wu4ZgtkbYYu7cuTVfKjsIE0Nls2fP7vFgXnXVVZrbRA8lQ9AefLChPPXkE1ICeVDmMMsDHa97kWPZu3eEXAECGIs8RxOSFgjBNPcyfPbQ4cNnYd0DJMgIw5BsEeehGAuSKuMBzY338xDM+mLEqHPH5/SgmZIH89vt26Vnr34yKh4HUxQ1ZzvGJ03WEEASD3pxu3frop7ZHCDszB9l/43nh+M7JjFOPSXLlr0jffpFojB5mBZuJuHs2q2n5qc2QL07hqq2QnFstokGCOaJmsMz20giRTL669GjUv7WW3Vu8SIpYagpvWoFC16vZNNXmylixOLoY8cmKPE9AGNIl5AeUrt2zbNCZGmQ6Iy/NW3ygM4zGjdGxiXqf7Mgu5kvTo/v5s1bFJMOqJfHYvAnT56SyIGDldi6Q6TdHkv+m6Sc66EmvE7O9UCyTe95SmuJ7eH4mjZ4Gxfe437PxzDE9MT8JGkicSTuJP4klbxINjeCLI0DZrtRK82Zo5oS1mZ++MKCRH8SPGlJCNssXryYhpgveWuZDBsapfX+mHPIfYPra/SY8XIf8pQ5B83lxC8nagz2jwTOyFuMwfcZ6s3nsQYg5yr3F2/fMx57X/tQtWpVlWAyFzJpwmhd33zumTzLcUqMneNPgkkSN2hgfw1nZwgs9xAaR+Kxd5H0GvxuvbWc12gB5nMPHjpcDRS+cjnN+mK7vN1D4xbXOI05xjv6++9/6Fw0kRBcK+l9WYKZ3iNg328RsAhYBIKDgCWY/uNoCab/WCnBnAUvF2tO3Q9PGK/9+w9IF5BCHjApOmEEMxhKGg/CxgOiORST7JlDEYkPD/DOg6z5Gz02hQoVlPYdQ2QSDnh3QpzFCLXcDE/B0yB53XFANuTpL3qPkFNIL1h/eNdq4KDOQzoXgrdcRifBpAqkOXy3euIx5Mo9rjlPDJE1ZG7fvh/hvVsoCxYskuMnjoM89VRvF/s6NGaEejkYMsvC1PTUOA+7aSGYLLJ94ODBs7DmAZYCQCQyfNeHKJydNCFRri9QwEP2DNb+Ekyqs9KTtGbNOklKGi35r7lGiV/7DiFa7Jvj4EsQx1tooVtAxxme2iM0RI4dO66CRhyfVxcs1ILpRmzHTcbM81mLLRc8c106d5DyMDyY/ntrM8npOnjJODaG7KUUIlsJh3MSGxJhkr4ffzyg3jvOceP9dvfTkDunSJCv0FdvBNOZg+lcD2qUAWHwZy15a4NzKbvfS3ErhmDzsN8cnv/wPgOU9NE4wYtENwSGAH7GdWPGvAoMPJxrgcwP8+6EuFjFlgTcTbz5ThJteucmISQ8B8jj+PGTNbQzDww73ogiDQWdunRX8m/EtOgFd3/G76YWEu7EvWHDBmeRQOc8dpNEEkx3iCz7QW8jjSWn0N/UCGZq5JF9SO0ebwTzKAwz/QdE617YoX07xSq9yzdYghnAj6y91SJgEbAIZGAELMH0f3AswfQfKw3fo0T/qyBbvEK7d9F8n+dARu5BaGbZ//IS+TeGQ95Xvz68QaN8Esxate6SsJ59NeyyEwjnm4vfQvjrPBkPLwq9mRTHobelUKH/W+HpTShZooR0RV6SIZh8wY8I8YwfNUbzIPPmzSf9EF5JEuwPwWQYH0U1XnjxJQ0pZditk2AaiHjAjeg/CGT3iOZJHsehfTgEgSpXroSQ0axyELlri9EHZ75UIATTGQ5XtEiRs7Am+eVh0Rw8qRRrxGLcJMhfgsm2coxIehjGSfJnLpb1OA5CGEyCyRDJ11B+pFSpEjpHIgcOSZVgrly1WgmpyZWlQYEeJW9tZhg1CVGRwoU9Xp3UcjCdnvN9+/bJjTfeqDlt5rpQBNMYXPxZS4ESTOeceaDh/TIyPjGZiq5TfMpp+DHkKpD5YcjdsKHRMmBgdLKxcG439LLRe0yyyGgGYs+cQeflJIomJ9opkGVIViOQRKfw1oUmmM51zvanRjCNkYQh1MEKkeUzqSSbN28ejeJg6P/EiWOk4m0VPGJjBlt/FZQD+HnweaslmMFA0T7DIvB/BPgbyBQY/s4z3YBpLbVr1dAILJ6rypQ+oxERzGvJkmUwan+CyI1+yYQMg/kO+6yMj4AlmP6PkSWYfmJFOf2dO7/XgyA3t6nTZsCrtwhkCiGtcaM1B8hZooOP9ebhcnoOHkJuF8kcPYMkHDzYMkeJnsN33l0hvRDS5/SymKY6n8FQS7bne+RoFi9WDHmgvyjRZJFoX2I5bg8mn8swtz59B8jXCH8sXaoUhDPOkC6WMjFqr7yP9SYZkjcJIXkfYbPlhm5yLuk9YBgiQ2tNmKy/BNN8lyGuDEFme9xYm1BS47HdgFIGpo9pJZgDQKiZ08Z+G2+oc0qkVNIjUA8mCSw9dAyJZPkG97N9eTBP/3saJOVGmTvvFfUyMs+RHmtvbWaoMEOVeSXgXnrDUiOY5jssE0HSG4pwYOb/mutCEUyqtrbv0NWvtRQowTQeTIaZMlSZ89QfDya9qr6wJj7e5ocZx7gRMeqhJsEwY3FmXzihaqr//POPPnvHzp2ac8myQO66ks45kdE9mLNBFhlx8euvv6ZKMIkD9z4K+LBEkFvkh+SbYf533FFdeof38yryQw8wjUNG5IehzPSkDoqMQKTAMQj+9JIbChXScOLUlHT9/BlI022WYKYJNvsli4BfCFCLgXuBJX5+wWVvOkcELMH0H0BLMP3HSkPAbkfeFnPHKBLSD968iL49ZSJyrLIhdJM5jBQQ2bbtW3n/gw9BOJ+QIcgz4mVyhJzksBqIAnPjWrdqgUPvmZDbHDkuU+uY8W5UhUeKYi+5cuXUA9khEC8TSmg8mIYwkuiVLHGLhnhSqCV22GCZDUGggsiza/dsG095CR5wSYpJiJ0Ki/xeL+Qi3lSsqHoG6TEZC28YcxMpKEJPJ3PVjsCDSW8JvUAM53UeirnR81A8ZdI4Tz6jP2VKKFxEsSCTy+gNa5JWk2fGWnz9IgbKwAH9lACz8DsPlDcXLx5wDia9vv0jo0CKB0vDhvcpYadnpV7dOskOy25F0UAJ5r331lECxTBW5tyafM3UQmQ5Lxg6SdGjL1EjMHZYtOzb+6PXNtetcw/m3kcazm3yHLdApIh5oE0aP+CzTIkpNUNDifuwf64Ek6I+NAQwH85Nop3roV69e5T4+bOW/CGYzvcSg1Dk7Hbr1hkh59U1fze1HMyxY+LVEMBxCmR+mD5OgLop5zTHIiE+Vr3Chw4dRk7zROT0dtY1ZUgWx4aGB3cJGD7L9IOCROeSg+lrH0pLiOwI5OmaNW7yHmlYosHGOTbGA/wHox1QwsgZ/st8Xz7n00/XSXzcMPU08jIRFT//fBhiaKGKl7tMCQ1qPf+L/mBe8v/Yuw7wqoqtu+koSO8C0hGQXgQB6SBNRToovQcILRBCSYCEkoQ0Enqv0gQFadJBQRBEUaQISBekSxEE/PfavLn/yeXce89NAqHMvO99kuSUmTV75syavfcazGnABjniSClAQUSIL0eBqDnC3aOP3Pg0OL1UE8y4QlI/RyPwJAKaYGqreJYIaIJpHW1NMK1jRbt4IQTVwyKsHgnVpf2q7QAAIABJREFU0urV3ucQ1ob0B4uqQDkRSpUQTYHqKnblt7Ca5XT29qF0YoIHYgqhFuTeIay0K+dtfr+HlWY5rAuLKlXq1a0jCzWcJwfVUJzpCK9mZQ79aFC/ngjvqGdAJbFO7ZpyEPliJnclSxbj+46zkExTKsL5egjBRJ28ORQUOaA4gmEmvw9hvsgvg5JsDT6s3Liwg4okCCYWZPAIYIELARbkAr7+2utCwhYs/FyUNaGYCiVMLJYhLqMUOCGEU4EXeruYtCIstCaLAJUrU4b2/PADbdy4hdU5C9D7LDoDL87BX35l4l6CWrZoQulZmRfFEdYqnwoiSyBFU6bMoIz8brQF+CMntlmTTySHczmfrwecy7GICfCBUiy8xukYy8X/C3Nu1rQxq/F+yMIr66Qf0vBZjSlYPAX9BUVfqISivqh/A1ZuVViBhMI7a+xfiLMgN01d35HVLbfv2EkLFiymrCzmgvNEj3Gfou+gQApxknXrvxFRFdjG4iXLpY5QWG3M+bwQnTE+H/mCQSzes4/VM7HwhmqxfZ1xDfI8oaILbzNUcbFJgdAehP9CgXY/q76qOkIkBwrH2NDo03cgDRvqHU1kxr6dEHWBXW7atFUwwf1oExRQUffWrZtLO5XaLxRmvb2HiQAM1EN/YcVRdV1dtvNFLCajbLknq6mmSpXK5Viyr4OxX9QYAjHDpsU77xRhRdGiovSKjYh6dT+QMGulIouxAXKiVGSx4YJ8Z1+/AAlTr12rupwliYgCV/ZhhgVCXnEG5AJW4YVtwSvftWtHmUNQlOe+CasUY9PBvhjxw4ZQJY5wQAj0w4cPRKDLTEUWdVX90YLHFN4773/nmNrPQ8VZbfUdrsuGjZtt85TRjkH6EdGANqh5LBFHLcCebrCnshiTQgiQvcnHCgGna/w71M9oX4dYBGs0e2qxcdWRxa7UGMLzMI7xLOCDDQiIHh3jzbv7LAKEDTPYM67B+F25chWr1eaRHGTYIHLea/Lchb5F6gLGf0ue93DmKsYA0g2WcnQIBMwwnoAf5qlnXTTBfNaI6/e9Sghogvkq9Xb8t1UTTOt9oAmmdazi/Ep4CP0DxsmxBCClDx8+4uMlttDIkWMkRFXJ+cf5i/UDNQJ2CFy8dImmTp0pR00ocvgig/QinLcJfBHKiRDtLqzGC7EqXV4+BDTBfPn6VLfo+UHASDCx+N+0eRshwglpHjdYNwPieth4hmo3UpH+e/QfPeCN7UG87krI2hFRUVMlcuzcuQtUj9NYcMTbaL4WESeI7oCiPDa+EB2FzVCE4v7EkURLeEMYm3xIYenHiv23OSJjBh+flZo39HB0U7NmjXlzLp9EaWTmja1/2YnwOm+0pk2bmv7m1KPf2RHQo3tn2RzX5cVBQBNM632lCaZ1rOL8SngacO4jVCTVkRDYjcdRDQgnU7+L8xfrB2oE/ocA8i9PnzrDXqPjrHb62Gv0MpTnnWD+8889OnL0KN3iYzWg+tuLz72Nb7XTl6Hfn8c2aIL5PPaKrtPLgoCRYF6/cVNU8AewCjqiKiCoh+gcRH+FhUdRAKeXIGUI1xTjM4URrYLSulULPu7tCo3iDX/ci3POEVHUlCMflnOkkg+fA47nIGqqj2cPjrIJp84d20nKDiI25FxrTo0qVaq4HDWFdRzSfLp36yRpRiC5SF8aOWosFeVz0Vs0b0p7OHoNQkVIgTI7Tu5l6Z+XrR2aYFrvUU0wrWMV51dikYlQ0zVr1otwSyIO5cI5mp06tpVQOl00Ak8bge84HLoX5yPijFMoD6vzS5/2e5/m840hovEZGumsjQjxRF4sVKFxJmbGjBmeJiT62fGIgCaY8Qi+fvVLj4CRYB49+ns0wR/1N6RVrPxytU0IaOKkaZKOgbB6pEG89155EWXEGdD4Gak1+PcP+34kr/69JVQfKRMgmO3atuYUlBk0dOhAypTRPOQeaVMhoZHUtm0rmjNnoVz7Rso3bM/H+3Ro74tpmppgWu83TTCtY6Wv1AhoBDQCGgGNgFsIaILpFlz6Yo2AWwjYE8xgFsNTR5bgQQiVzZY1G61Y+ZVlglmBw2ThwYSuxfjgsSxkmMtGCM0IJvLCIcD3Od+Tmokr1PUPHzkiHkxNMN3qzuf+Yk0wrXeRJpjWsdJXagQ0AhoBjYBGwC0ENMF0Cy59sUbALQSceTAhUneXj4lCviMIozrKxJUHMycL/AUGhVEyVu/Py+QSAmaOPJjIo7969TqFhE2Qs8mR56k9mG514Qt1sSaY1rtLE0zrWOkrNQIaAY2ARkAj4BYCmmC6BZe+WCPgFgJGgonzs8eMDZYjn6BhsXr1Ws6NPEJVOMQV+ZhGgokzn6Eg/uDBA+rA6tZQ2EcOZp/eHrSZTwBImDCB5FMib3IgCwLhWCWVgxkwJpi6sRr42wULSg5mRg6VxYkAEA7Ce5F6MpWPp8KxX9qD6VZ3PvcXa4JpvYs0wbSOlb5SI6AR0AhoBDQCbiGgCaZbcOmLNQJuIWCmIrtixZeUjZVfr127Th1Z0+Ifzq8EObQnmDhqKzJqCj0QT+c9OXouZ86cQhpxVFwO1sLA0XLnWYW2ZvWqNpL666HDNH/+56wYm4pee/01Pn6pLW3dtp2+5uPO8uXPSwkTJKRz58+LnoYmmG5153N/sSaY1rtIE0zrWOkrNQIaAY2ARkAj4BYCmmC6BZe+WCOgEdAIPLcIaIJpvWs0wbSOVbxceerUaTnKZN/+AxQcGEBlypSKl3rE10u/4QPg5/Mh8Y8ePaKIsGA+QypNjKoSV8+J0cvj+CaE78zjQ+RxlldsMLGvFqTVZ8yaQ6f+OE3VqlWhwoUK0ioOMTr022Hq3Kk9NW3SKI5b4vxxCF1atnwlrWCZ+Ny5c5HvcJ94kXOHPD12ub/f80O8jMGrV6/R1GkzeYd8B3Xt3IEaNfrQrX543vrVrcq/BBdrgvkSdKJugkZAI6ARYAQ0wbRuBppgWsdK4vWx4N2163tedB95ZovN3d/vpc5dPGjWjMkOCea5c+e5bivoyJFj9PbbBTk05BqtWbtBEs5BQtKkSS25CLNmzaUkSZPyWVCZRfWsRIli1LJFE3rjjTc472A7S2tH0A0+S8pn8ACqy4cM49iUqIlTaNfuPXKWU9UqlflQ4qQ21KCehhCV6XzAMM6d+o1xqVOnJj+zWZyc64fno04g2FETQp8gmA/48GKEs3zPGIWGjJOwGLPi6jlumMFzcWlcn/OI/BKfoSOoSuWKlIrDfmAbu3fvJa8BnqyGd1QOj27AR5kkSJDgmbYfY2647yjOh0lEfr5D3CKYaJPviAC6x6FPAf5+bOMpY1z3H37YT+07dpMxWKJEcUs2p14WF/U4ceIkdevhKSIS7hDMZ9GvOHLFs48Xj/mm1OazVjHG+GW9URPMl7Vndbs0AhqBVw0BTTCt97gmmNaxsl1phfDF4LEObzEubs08mKiP9+DhvLhryf9vbSN2+P2UKdMpZPw4Ps9pPw0dNpJG8CIdBBBEAYtP/9GBhLOjwkIDKTsTxO3bd5JnXy8a0L8PtWrZjG7evEn+nPjehVXUcFCwfTl69JgsfL34+rp1axPq2t3Dk8aOHkk1alSLExickSkQxy+/+lrOs4LSmzMSEdekzFXjgP+NGzeoTu2ari51++9x3ZazvEHRw6MPtW/7qRCYnw/+wpsaPZnUh8TKaw7vY958eeRQa6sFQg0rv1wlZOXRo//Ij0kiirsE8/79++L9Rvm0dYtoGyNW66KuM47B0qVLWrY53B8X9YgpwXwW/frnxUs0cdJUqlunFkHeX5foCGiCqS1CI6AR0Ai8HAhogmm9HzXBtI6V7UpXhC8Gj3R6i7P3gcB4DRpKDzlcMiR4jHiaVAGBRII6lNBALrNkzUKj/X3Fxa8KPI7devRm71Rd6tunFy/oH9LYceNp57e7aFJUmHiymI0SDio2815t2rSFJnD4YCQTERBUtRCG97Nvn55xAkVckam4eo6VRhk9R+54nKw8G9fEdVvsCUxc2DhU+Xp7DuDNCk+3SCrEGOAVB6EUYhlDgmkVSyvXxQUeVt7j6JqYEsznqV9j0/4X+V5NMF/k3tN11whoBDQC/4+AJpjWrUETTOtYWSaY8KpBpnoGh6PmzZNbwkbLly/HimLt6NdDhygycjKlTpNGDgP+ZuMWOohQ1ZLFyY9zzDJmzCBhqXPnLaDDh49KyCeedfKPU6YhssrTBA8NJLHNyn4OL+3YuTv16N5FcumMBQS1Z+/+8qvIiPFCUNWiFAppxYsVo/79elsOTVSEFfWxf5d67+XLVygsPIq9QKv52Z7sKW3KXp5/GafDlDdvHkqZMgVt3ryNIiInUTv2qJ0+fUYwaNCgLn3L/0VOWT32lnoN6EObNm0VnF9nJTeE0CIUGNciZLdAgfwS2vthw/riwZo0eRrt2PGt6XOMpBv1XLd+o4QTv1O0COXO9Ra/Z4uERav34noQqJDQCfT3339TpkwZ6RiftdWHSTWU5+bNX0RLl62gsmVLM4ZF6aMP68s1qsCrhXO5IKNeqlQJQh+hfc2bNZZQZVfvVgQTOXmRHMKMsObhwwZTaX7Wtm07bdhhY0CFNF+/foOmTJ1BCKdOw7msJ0/+wbLq/aReczmnU9U3H3sc/7xwkb5es47r3UDIYcX3ytNMxgP5gLdu3aIMbKd9PXsK3njuZH7ulcuXJS/05s2/qXnzJrSd64E+xjMKFsxPVatW5j6YTsk4xPrCnxcpQ/r0NNi7P6VIkUJgwZllX636mrF77HWsxteXLVNGnoF3Fi78tvT/8eMnqWOHNiwt31a89apdxrr18ujG+aNraOHCxYxvSRl7sAnY2CeffExLli6Xdg0Z7EXJkiWz9YtZW/r17UV379y1hcheYEVBZXPBgaNFnXDDN5vkHcc4XHTv3n10kb163oP60wcf1BIvqqoHSHOSJEk4fH2deEFzsW3heqgNvlehAs2YOfuJ/nnnncK2MekoRPb8+QsUGh4pm0enOW+7dOlSYvdoZ0z7Fc+Efafg8Xj27DlKleoNasH9umrVWlu/Yn46efKk2Gzvnt3pyLFj/Pc1VIVD6Xt078zzxms0ng8+R6QD5P8xp8yaPZ+VGrNLyH43jjooXLgQTeCxjnHdpk1riYLYt/9HUXZEaHO5cmVIzan2977Pxw/8we0N5XpmzpxJwrnfYy9qu7afseIjpzPw+M/EtvrLr4dodMAI0yiMGHwC3LpFE0y34NIXawQ0AhqB5xYBTTCtd40mmNaxsl3pypsB4uHRqy+14jxEeK8QKokcpWlTIyVUEORgGZOPwHH+9B4v3LHQ6tmrn5zF1KzpJ+JBvHLlKvmP8pWQT4i64H6zHEws5nyG+tFIv6EOc7MQpjjcz9/0mrss3w0P0Y8HfqLJE8MpDxNiLOYWLloi9QgPC2Lp7iqWUFL3zZg5R54FgueoKCKKRScwQmiuB2PQu1d3IaYguTNmzpVc0KnTZskiHh7aihUr2MJ4w0ODCAtMozfv+PETNGjwMFmYln+3rFyLMOCJkWFCOJw9x1hXhcuvh36T96ItKnwY7wU5Qc7ifyw+hH4CKQZmqu2JEyd2mjOHekC4BZ7fwoXeFiEd2EAXJowgZOgTR++2b/NuXkT7jRxNUyZFSE4tsP2CZdpBwI35sos+X0rrmTgHB41mUve65DamSJGS5di9CEI2xhw/o40XK/aO2AJEd3C+GDZA4JksXrwonwXWmcYFjhdyCPIk1wwbwQQiB2+gvMcbGz1sdjuNzwUD0Rg5YpiEjYbwOED/G4WbFO7oC6MHE/YZFRlK+XgDAjgDu8kTI3hDIrfTuvkHjJVuxbN+ZZKBPMrevXpQIRYwSspEDxsAyjOPdwewrVhpi9HmkO8M7EDuh/gMouTJk1NwSLgQpajIEEr1RqpoXthvNm4Soo3w49y5c0l7Vn+9lsdZVfqWIwes9I/RVlUUQxkO3cXYwcYB6oP5pBy3Lyb9CqLnM8SXShQvRt27dabLvHnQy7M/z0+NZcNF5aNiHBi9pBifsA2EESMiAhsA6Pfsb75J2d7MSv36e9P4oDFip5iXJkRNlrkCmxJ4Juy/a5cOdO/efbEjzCljRo+g33lcm907ITyYCfRKnidTUL++vYUIY3OnVq3qNGLkGAoLCRQbQR1KlSzhlifd0qRn4SJNMC2ApC/RCGgENAIvAAKaYFrvJE0wrWNlmWBiUXT79h1ZaGLBvXTZFxQYFGpbaNuHN+KsJhDSsmVKi6cLC0Lkn8HrhuKM0Dojj6rCMSGYs2bPE49fMfa+gQinT5fOJVIg0iNHjZFDiXGwsTNBmJvs9RswYDB7aLMJiZw5ax59w16g9OnTUTATugMcInmaSQ8wsMfLPuxP/T0yIoS9I3PZa7FXFvaZM2WKVmdXzzEjmIqcvPZa8mgLaQgpIbQYC3rVT4o043fwojgSZbl9+zYN9vGV12HxDA+e8XfwRAYFh9mIkf27QciNbQEhwqK+evUqUp8F7LWDV7J2rRrR2o/rQOwwQf7BHvEhvIDPkT27kK8LFy44JCLp0qWVv2Hx36TxxyJ2BXKK3Lt+TCIGDhpCbdnTrHBQL7W3WyzyZ7P3Ch5x5AGjwMOVMGFCWz0dEUxjPxif66xuQeMCBCd1ryKYjsSyfv/9BHXnPrXSFjOCafQuYsxN4vxnkKesWbPaCOaggf34IPAgIVCq71Xj3ekfY8cCj85dPWgSE25sqly5epU8PPpSHiZWbT5tSb15c0rVzSp2iBzo03egkGBsaNi/zxHB/PjjhiKAtGPnLhmDKdm2xwWGiHd3xcqvWCBtD0VFhcp8onLZR/v7MUZZopFWvM84rufNX2h6LzbWfuIIkO927eZ5xIsqcKQI5lwQ0i5de4kwFcYEPKfY9IH3+FkXTTCfNeL6fRoBjYBG4OkgoAmmdVw1wbSOle1KVx5MEEyEvS3/4ktRcc2QIb3kQKqFrTOCCa8PFm9Gj6Sz96nFJcIF4ypE9qefD9LKlas4LLKCkBAs0BCSiPBBEOGDB38VLOrVrWMTXkFIGzyN8EAW4ZA3KwWEA+GcIDgLFz0OZRwzJogmTgyjnTu/o8qsaKo8vnt/2GdTkXVEMIMDx1B4RBSdOXvWVHE2LglmjhzZn+gnY/6p2igwC2lUGwqK3IFAKmKFuqt2GEmVozarsGBgibDiMWNG0mL2jsJ7ZQzJxbPQf4uXLGNv5Tkho+hjEDxXBBP3wiYR9ljo7QK2roVdZ38zuxBtMw+6vd2q8NOlS7+QZ3j27sHh0c2jqQ27SzCd1a1WzZriXVU4uiKYqr5W2hJTgunJHtsBAwfbiD36XhV3+sc4vtQGEjzfWbNmtv0J4bf58+XjEPh+pgTTGXb0XwL2/I8zjZqw71d72zxw4Gfq2r03jRo5TNqJI4Lat2vDYmFjCeO4fr06svmmCo7EucMbckbSir8pjNV4cHRvGg7rDxofRlu3bmcimYa8mcRDYGztuvU0gY94wkYINlt82FNvZaPMytzlzjWaYLqDlr5WI6AR0Ag8vwhogmm9bzTBtI6V7UpXBFMpqyKcEOGl9tc7I5g1alQV9U7kZKkcRmfvU0IqyJOyF/mBtwrvQh2QB2Um8qPq+liUpxd70m5JuCXeXSB/fgn127Bhoy2U0wwueH6QM+rJx5hgAYejQ07+8Qe9xWGSxhBN+3vRLoT+tmv3GXsWEgthhScO+agoyOFKxcenuCKG6u/hocGcZzdL8q4mskARRIdQ7t27R4kSJZY8L2dE1Vg/e6LzPHswEWKqcnGRx5kxQwYJMzR6kNEnoWETJF8NnrMkiZNEC9t05sFMmiyp2CQ2MOy9lGY5tzizFJj/+utvNtKAPNMTJ/6g7JyfCk/d1GkzOD9whS1sXGHvLsF0Vjf7Z7kimFbbgrDQmBJMhC3Dyw/SAU897Bvl779vScTAKc43ttI/RltF/md/jgYw8zY6E/lxhp0KWR/PdVSecNjQw4cPZIPJkQcT3nUVnZAlS2bx3sKrWKRIIQ4/DpJcSLPoArM5TmGMMNeJk6aZ3gtbgk3nzpWL84OvCtHEUU0j2LOJ8Z82bVrasnUb+fkF8DzzqcO88Bh8BizfogmmZaj0hRoBywhgQ27AQB+5Hrnw0ANQBZv80BvAOc4hwWNFA8CsQEwO6SrDh3nbtABcVUC9twOvW5DipMurhYAmmNb7WxNM61jZrnRFMNViH6I9OLpjLZ9HOdB7qCUPZof2n4kqLMIQkasE0R+VD2kW2oeJFLmFyDeCGEnzZk2iHVMC8Yvx48eKuIn9MSX/8PmA8PAcZHENHFPyJgt2IO8R70beFfKnkM/Vi0kfctZwxIm9GA7yv5Cf17bNpyKygQIRGYiLgKQGjw8XUqHysYxwX7x0iTx69pP8P+SnFi5USEgQBGdAsJErB5JklWDCm7dn7w98ZMswFo/xknBOLO7GMwbNObf16zXr44xgIsTTSg4mCNlnHKZoHy5sJQcTWKmjOZx5MEEwlWotzmhVuZhGrLEQxwIfHlJsRKD0Y1ICoR1XHsz8+fPKtYk4lDWQw07xIYcA1bbtOyRneBAfkQObQUgqSAVCH5EXCmLRic9vVXm8E1jcqhRvHiBPD5sS3j7DRdXYmKurSOEtDiM2I1og+sbx56xun7ZuKWRO4eiKYKpcRmdtMYtCUDmYVkJkfXlOwHiGxxm5lpUYC4hewe4fPvyPLl+5bKl/jH2L8dOdj5gpw8I+CMFNnjyZqEBf5uNeJE/WcH6mVew+4CNHPDlENj8LPvkOHyI5uyu/XM0h1vdYuCyPEEzVr2YKt7BvjFtsmA31GSjzBuZBn6G+3OcjRPwINjl7znzJPb1+/bpDDybGNezJ7F4II6348isRH8IxSrC9MH5vxw5tOa/5N/Lo0Y3fc19CuiF8lDpVKsn7DOMzc53liMfgs+DwFk0w4xJN/SyNwGMEFNHD/BPBudjvFClsgwabXMOHj6JjfHxZXBNMjf+rjYAmmNb7XxNM61hJ/trXX6+j7Tu/pY2s/lqzZjV6v1JFqs95PkZPHRbJ8EYg9xIKiSX5YPZ1678RgRIsrqEeeoEVGlu3bs4kqBEtW76CFixYTFmZ4HXp3J7y5M5NY8YF02EWa8HOP5RVoUSJ94F0QWTDWEAykXM0Y8YcObcS+YE3+L/wTlar+j4fgN5MFp0QE4I6aRJW8cySObMcQQKxjZYtmvDi9hHN5LxLhC/Cm9mRCR48AErVE+I5eP9nvGiHN0oV5T2xh/GxB7YDE9/HO4teA/pGC4XE9fakBwq2WBj37TeQj0gJF0EOPB+htwqvuuzlXMQLdGBbkkU7ypUtQxtZ4VX9vXWrFkJ8cE9CJqdQO+3I4aIgLNOmz3b4nJ49utrahXoh7HA6ixWhdOLFKvoNR76o9+J6EGeobMKrkzJlSpuKLMReQN6D2Zuymu0FYc8IHYbwjSpKRRYquEWLFqY9e/aJiuwn7AGCjTl7t32b27IgC/I4sYBfxsqZ9p5s9U6EPo8YMZruc/tA9BImTCTeHfTTqVOnxA6BaU0OL4SnV9k4+jwVL8wDg0PlvFFsJBRiG4Mtom+VgunevfvZrjKJwAs2Fx7ykTe+7DlCyGRtFl0pX/5dFmBZKCHUZ1iMpXq19znnuOETdgH12tFMhnOw0mhhfs9OVo5V/QB7RW6jqhvq8JA9a/Z1wwbJFhbHUjhCTfcoK7wCb9hxg3ofmJ7TataW2nyO6ew582zvLM2h3CBbsLmP+LkgpDi3E9jBLlCg7Pvjjwe4Pz+ibJxfuPh/YcGwJdgwNmCQK4vwTthR164dJXfQSv8YbRXvwvjfxyrEQZznjXGPDQfYXIP69XjegJrx47Hibr9CZCo8YqKtz3E/xtftO7dt/QqCnIw93JgnVPsfe6tPCrGF0jA22VCUzSO/G+1G1AXwyMHjAtEFxj6FGq9x3Lds0VTGkv2973EYP+ZWhIWXLFmM+/g4i6s1pYIcyh0cHE4JEyWkFP87lgnhybDf/l6DRSAKm2bPomiC+SxQ1u941RAAwRzu60//PviXNzPflXPAVRGBvJAJdIfnZmz0x6UH81XDWbc3OgKaYFq3CE0wrWOlr3QTAewiQsymPQuGgCzq8nQRQFijEkZ6um/ST9cIvJgIYMNq+/ZvWe13oOWjl2LbUk0wY4ugvl8j8CQCimBibXGICeWwoYNsYa5LeEMPSvwgmjiyShNMbUFxhYAmmNaR1ATTOlb6SjcRAOHBBA8PGcJtdXk6COCcUCxicd5h0yaNnlno39NpjX6qRuDpIIA8V+SUwyOPs16fVdEE81khrd/zKiGgCGbTpo1o+fKVElGTJ08uEcwLY7E/KGqvWLGKw+S7UMZMGVi9eipHmiXhFJ4LElHzAUdqHTz4i+Rggpzu/v4HWs96E1Amx9nWUEi/fOWKpADBCwpBvDFjg+kzVvjH8XB4Bs4onsLRUjf5HOpLnPLTiCNWalSvKorZyDdHasx9VgyHcjpSGcJZYRtHweHM5rfeyinRN/fu/SMbwxAny50716vUhS9kWzXBtN5tmmBax0pf6SYCEHrBsQDGYyjcfIS+3AUCEF7BsRAIt/QdPpgaNqjn9HgYDahG4FVFAOJTCH9PlizZM4VAE8xnCrd+2SuCgCKY3Ti9AGHyBfLnkzQTHME1ecoM6szpRuHhE4Vg7v5+D69FkopmAHLmR/qPJU9OW8GmEwgmro2ImMRHp3my8vWbksYEEoijuSZOmirnkSOlBPnczZs1ZdHEcCGYOL/3Fxaz68MCh0gjipo4lVq1asbpJivJx7u/pM5Ah6JgwQKc+pRLUmoCAvwkZWkga218yikHyFPH5jBy8SFsqMvzjYAmmNb7RxNM61jpKzUCGgGNgEZAI+AWAppgugWXvlgjYAkBRTBBIM+dPy8CXwPYUwgdB+hPQN9i5KixIhj4BWsqgBBC9RUeTpzNi5/hlQRHUDm7AAAgAElEQVTBRI4+8uqVmqxRXfYvFkuD8CI8m8P4ZID0LIyn7j/w00E5hg7E1VGBAjaugQiZUqz9998Hkj+KuiN8dzWr3UIjAF5YHe1lqfvj7SJNMK1Drwmmdaz0lRoBjYBGQCOgEXALAU0w3YJLX6wRsISAkWCmZA/juHEh1L9/byGT75YtLQKLIHGKYCZOnJhVzh8r3aNUYiG0u3fuuiSYDznyAUT1dVYwH+w9gO9M4JRg3rp1m0XcvhCSC2G/n376WQTlNMG01K3P/UWaYFrvIk0wrWOlr9QIaAQ0AhoBjYBbCGiC6RZc+mKNgCUEjAQTRA5eReREfsdHdfXr01PCU40EU3kwobr9961b9Fry5PQLH9HmyoMJzyjO00SeJc6Chkq/mQcT6Sp37t7hc8M3EbyeHTu0kdMFtAfTUne+MBdpgmm9qzTBtI6VvlIjoBHQCGgENAJuIaAJpltw6Ys1ApYQMBJMFWYawucJv1+5kpwHDA0IEEzkNW7dtl30IDrwkWW4DzmY+PcDzslWOZhh4VE0yKuvHBuFHEzkV370YQM5Mq51q+Z0/dp1ORLNa0AfioyaYsvB3H/gJwnNPXnyFB+tNJMFxPKKmBCeD29mwOhAOQJNezAtdetzf5EmmNa7SBNM61jpKzUCGgGNgEZAI+AWAppgugWXvlgjYAkBe4J55Mgx6jfAm7p37SRiP8a/Q0UWpBCE8vr1m1S2bClWXP+EfvvtcDQV2RUrvqQ3+fzv+/f/lTPJkc958uQfhDN0ofY6dPgo+qB2LTknWqnIzp6zgC78eZHDbe9wLmfDx+f6svAe8jtxPvWFCxeoSpXKmmBa6tXn/yJNMK33kSaY1rHSV2oENAIaAY2ARsAtBDTBdAsufbFGQCOgEXhuEdAE03rXaIJpEatTp07zcRCTaN/+AxQcGEA43Pd5LjhzCTt23+/5Id7rawU75ELMmDWHTv1xmqpXr0qVKlagOfMW2H7u2qWDhLjoohF4XhCwYtcxqatxLFSrVoUKFyooOUCHeLe9c6f2ctbpi1Lu3r1Ls2bPo3XrviG0pS/nRr1qRRPMV63HdXs1AhqBlxUBTTCt96wmmNaxEhnszl08aNaMyc89wUSzfvhhP7Xv2M1lfe9waIfviAC69889CvD3kzOf4roYsStRoric3fg94xkaMo7SpElNPkNHUJXKFSlV6lR0+PBRkeyu+n4l+fnEiT+ofbvPtHw3d4o691Jhly1b1rjuKv08AwKwQ88+XtSyRVNqwwds25e4nhMwFo1j4eeff6Hdu/dy3o8nHT5ylFKnTk0N6n/wQp11euXqVfLw6Evv8sHncUUwn8WcFVcDQRPMuEJSP0cjoBHQCMQvAppgWsdfE0zrWFkmbM4euYIltPPmy0PFir7jxptjdqlVgnn//n2av+BzecmnrVuI8llcF2NdSpcuSV9+9TX9/vtx6tqlI924eZN6ePSh9m0/pUaNPqSz585H+zmu6+LseSAMN27coDq1az7L11p+FxTwjNhhMwCKdSu/XCUEyJ1D5J+lLVpuYBxcCPIxZ+4CatWymRCy2JQ/L16Sg7br1qlFFSq8+8SjrI4xq3Wwt/2fD/7Cm1o9KWpCSKw2teLTrq+xOIZHr75UtkzpJwhmTPvqWcxZVvvM1XWaYLpCSP9dI6AR0Ai8GAhogmm9nzTBtI5VrAnmpUt/UW/PATSgv2esFotWqxzXi1+r7zW7zlldTpw4Sd16eEpyPgim/c+xea879xq9R6jHi1KggoeDof18h7CwQHJL1X7WtmipUnF0EYQZJk+eThMixlPatGni6Knmj4nrMWZv+3Hx/Pi2a2cE81n21VM1BCcP1wQzvpDX79UIaAQ0AnGLgCaY1vHUBNM6VjaC2btXdwnhRK4UzlLqzxLVb72VkyZOnkarVq2RkNQSJYrR+g0baULkZCperCi14xDPBewl/PKr1SJ9DVntT5jEQGUMBaGPa9auo6/XrKfMmTLSqdNnqGePrvTtd7tp3vxFVKBAPhoyeCCtXbdBrmnIKmlYOOLv8Dr+9tsR2v/jAVt93nuvPO3b96MtRBZhqXg+vFYF+RynvZyb2apVM6pfry4t+nwJLVy4mKW0S1JPj240bfpMaVubNq2lzfv2/yjqawifLVeuDCHkbXxIBCVjTyfU0zKkT88HEPe3tQXtgTz3XM6hRLgrwji/43qe/OOUYHPhwp+cbzmXXn/9NfIbPoS+WvU1LV22gpXd+HDkQm+LB3Hll6vl53f5fR82rE/btu+Iho1X/z506a+/aN68haLWVojvgxd2+DBvKsltDQ2P5Oe/Tqc5d7Z06VIiM45csA3fbOKDl9vRMe6/vXv30UX2UHkP6i/tAs6qHuizjz6sT5m4L1Q5f/4ChYROoBQpU9DZs+coVao3WJ7ck/7gdqE9efPkln4oX74ctWNv7Df8LpA/9B3O6cK7L1y4KH9Dn+HgZ7M++ejDhpQoUULBbPqM2Xx/ftq1e4/gkI4J01yuJ7ALCwmkHTu/5Xo/9j4Dq9Onz7Ly3XeieteieRM6feYMhYVFch9k477tShkypJd+mDFjTjRb/PijBrRz5y5+9kJ6p0hh8S7jTLGuXTrxeWKPbRQFHlRVL2VHUM2DLfbu2Z3SpUvrNvZQ/EuQIAEBX/t++6TRR2JHW7ftoMaffCSqfgn5WsjQz+T+TMD/e/jwISHXb/BgLzpy+AjNnjOfzvGz6terQyWKF2MFv/efGFuwH7TP2K71fH7ZipVfUc4c2Wk/51p3aP+ZvG/DN5tpqM9A2fxwZtfIy4Zy4ZSpM+jq1Wt87S3KkDED9fXsKWHgxmLWVvTvkqXLbTaYjyMd/mR7+XrNOpkz8Hx41r/ZuOmJsYC24N2T+d1XLl+mB4wJZPZhawinNtp15crvMaYLHY5f1cf2No1x8+uhQxTJc1rqNGmocqUKXJctdJDDeEuULM5j2Ycycnsf8cHkmzZvpcWLl/O4LCBzyc8HfxWbN4bIbmLJf/u+qsxh8jgiYDXnnELaH/0A+2jerLEtsuLBgwcyVt2Zs9yY5uP8Uk0w4xxS/UCNgEZAIxAvCGiCaR12TTCtY2UjmN26dpSF9/379yR38dix4zQhPFjIijHn8e7df8iP/44C79Kvvx5ymBMJMho1caqEwuEcJuQo7tq1h0LGjxMigEVmcOBoXiivJ5DH8pzPpLwdxYsXpRH8fBTUByRnUlRYtPqADHn2HUi+vAjEvcuWr5RF5kS+Ln26dKb17NK5A7ezA8tz36ehw0YIuRgzegQtXLSEjh49RiNHDGMM7lMIE5g+TGiUtwi/GztuPF25cpX8R/lKTufmLdskl03lr4byPZD6jpoQSteuXXPqwXSETQRjvoCJ8arVa2Rxe52JaYH8+aQ+ZTgMF4IokBiHdxRnUpVjwop/l+aF6xCfQZScNweCQ8KlX6MiQ+g2k2KjJ9VoGiDVAwcNFcLSvVtnusyL+F6e/emDOrVp3foN1KpFMyEgCEVEO6dNjWRZ8nyC6498TlZUZCjly5tHCD76KHCsP+XNm9thn/zJJHzQ4GFC6tFf27fvJH8+T2tiZJi0V2GHNhhtDPXqzuHGHzasJ+0H8cOh0Ph3DiZOqth7xkCk+vYbSOODxtD7nPv6J28coH3lypZhUtDLlv+qbA6kqW7d2nTgwM/k0bMvjRvnT0WZ5HgxRjHBPnmyZC7vfa9CeWrYsK6Qt70//Eg3rl+XcYXDrZHjV6NGVWmn0bZgk87sR20gqNBUHyapwHvt2g0EYoCxpWyiPuc+OrPrYsXekb+DAA0dMkjIKCIW8AwjhthAcYWT8ubb95Ojtoxje5o2fRb9yxtBwETqwGMWGxvYKOnBfaSeieucjV94txHSambTCO0Hvst4QyiQ+xxz0W9M6nv26idjDCQSdQwODqNwHp/YMIItIQQe5NE+B9O+r7Ahg7PkInkexL0QNsKzMRdhw0QVR3OrozlLbeS5Md3H2aWaYMYZlPpBGgGNgEYgXhHQBNM6/JpgWsfKNEQWC38PXgCNDx7D3qW0MSKYarH06NFDIW3wyIEABoweRzOmTRIiggXpafZqNvq4IXXs0E4W/GahpI7qA2/Ardu3KSV7TG/fvkNRnFe2mb0MkyeGU9asWV0SYeNCcNnyFTR79nzx3Nap8zhXEXVOmDCh/FvVCzmBWHCi2C+UrRLMDz6oLXVzhM02xl+RLZAJvKdzVw+aNDFCiIISGMnDGLb5tCX1ZvKnFtqoFwjfpCnTBQcURwRTiblgAwAETBWQbuAJoodF/dJlX1BgUKgQ6SLsCTSSP4SvXrx0iQlZP/ESwut7j8m4fZ9gcwA5lbtY3AXEN3OmTNGs1IidPcGE0m4oHzYNQZgQtsnz5/+UDQr0lVGF19gf8G4HBYeKQrJ6Hzzq9r8z60fV173Y8501a5YYYw/S6E6/YcygJEuWVAj8YB9fqsu2AgJjho8j+8G4QFEEMwdv7gzgg7SzcVsePfpPzjBTNqHIpiO7hvcW14LkNGn8sXhVh/uOIuRxRnK4rsoHdcdGjf2k7MmsLSN8h3G0xERq+z/vuNFg7OcJEExn49eZTcOLak8KjSGw3TjMHTaPtmMzCsTOWYis8Vk4nBz9iKLuvc1zlv3v8Hcrm3f29XRjqo/TS+9dOk0PeDNSF42ARiB2CGBuQrSLLhqB+EIgeZoMlChl2vh6/Qv1Xk0w3egus3wo9buRfkPFQxQTD6ZagN25c5eqVa0soZMoiRIllvCw7HzwL0LFunbvRX3YcwTxEkyyZgTTUX1AIjZySNrGjZupInsdLl+5ImFzMSGYeDdC8ZYu/ULq6dm7B9epuc3LZayDymWMKcGsWvV98aY4wgZ1MBJMEMbhfv4SUpg1a2Zb7+bK9ZZ4FHv27hcjgqmea68gjA8eQm2Xf/GlhMIiBHXosJEOCabq6xzZs7OXy5tDnHc90ScIfYVIzZmzZ8XDa59H6IxggsQavYrnzp3jg6PflGNfjMWMuNi/D+9BSDZsJA+H/6JAUKhvv0ESrgkygfBmeMLhwcd7Y4r9Tz8ddOtehJjCk/4PKx9XrFheci4RmmxPMFFnZ/aDsYWiwkIR+n2Mw4NBPOEJ/I/DPRXBVOMbY93MrvEcjH8cql3o7QI2uGETHzZsYMuPdcdGjf2Ulz3gjtryFnsqB3oPJWPdVAXs5wkVSuto/DqzaVcEEyG5qCPsW+UEWyWYqq+M9yoiaW+b7hLMrVu3i32p8iyVwP9bMYro5mU3vjT6Uo2ARsAMgf+SvkYJ7t/V4GgE4g2BBMXrEJWoF2/vf5FerAmmG71lRjCVx3Da1ChKnChRjAjmzb//Zq/JYPGCqZ17Y7UkDJVz/+BlOXToN1v4mDMPpn19/rl3T7wpEWHBkntm9Ny548GcED5ePBII40U43tRpMzhvbIWEhCplXKV82aljWwlZRIkpwaxRs5pTbOy9FMhz7M9Y2nsaUQczvKx6MI2e4dq1akib4OU7fPiweEURElmdz/kzI264Vi22lQezQvmynPdZlnx50WvfJ5ERIUxYV0reJUKYFQm6x32ITYcJkZMchsiCYCp7SsI5siA3nr16SG6kscTUgwnygXBahEiCUIN0Va5UUUhwbLD//fgJy/2mRGuQ+4v82b95/BhVSo02kYg9/c7GlsIEpAvPeZMJpyLKZTh3t2WLJhwqPEA2JaD+DEVXR3adlL2p+Huvnt1snnuz6cUdnIz9VIDzth21BWHx3Xr0lveqMYdcSNgMcp4VSf6Ic21x7I+z8YvwWVxvZtOuCGZHHvOoI0owe9BTvfHGK+/BdOMToy/VCGgENAIaAY3AS4GAJphudKNa7CF/DvlnIBjI4YNgDPKRzjEBxAJzkFdf8XAcP36S+nBeW5HChaLlYIaHBQkZUQWLdoStzZmzQMhjSRbMQP7WlKnT+eiJ1rKgR55iEz5gfRh7x1CQ2/gXi9xgIYhF5Wcc/vnw4aNo9TmJ8yP/dw7mVb5/2PBRNGVShOSE4X0Iw42JBxNiOqW4jhXZK/b77yfI22c4jfb3FTEaFJVjhjA55PRB+APeJuSnuZuD+TGHBDvCpm2bT0Xsw+jBPHPmrOQgghxACCZ58mSC32X2vBnz6ZQHyoxgKjyNoTh4LohGfiYZvixMlCLF6yJEdOLkSVqy5AvJAYVNIHcPniRjiCxCk7FxgMU2iOowJvrAxVmfwIvmzTmYg729JNwSeVzjeZOhedNPRODFPgfT+A70AXLZAjhnE2QHhMM+rEjZsrJFqzmYKpS0NQtE1a71ODwaoY0IhYwN9gjftdpvikBnyZJZSBByn3FvjepVbR7MHTu+FXKeOXMmp/YDAo6CzQfYNRSeEe4dEhohIbLwhCuvd/XqVSRU3ZFd58+fl/oxuUrEoeKB4wJE2AciVxCoQh+oEHJ3cLI/3sfRWGj08Yc0lnNtUbcgfjewQVj3bt6kqFe3jrRB2XVk1BSn41dtEJnZtCuC2cfTg2bMnCuYI0Qbc4TKo2zYoJ5pDqbqK9Q5tjmYRs/k8xIi68YnRl+qEdAIaAQ0AhqBlwIBTTDd6EYs9qBEepcX+xCTgSfvP/4fBG6glIqwrcioyaIE+TYrtYJEwuP4E6ssdurQlt6vUon8AwLFQ1K7VnVe/He3hT8qQrlq9TomZOkpLas0YlEKIrFgwWIC0UKOGUJTt7GiZk327GFR6R8wTsJHa/HP+K+qD3L7IBS0kVUecS3I2CImeVCdLc5iJFBdxc/1WGkTeWfzWSwHBWqiUMjdtGmr3NebvV8g0FOnzaILHJbYunVzuXcmq6aCOJ9hNdXq1d7nhXhDW4gsngPiOWZcMB1mz0qRIoU4jzSPLODxzNKsVgtyhufBo4JFMXIOS5YsQfV5MXyEPSjIZcTPrTkc+N13ywnZNmKDep3n/DhVL4QSt2jRlHKxmi9yCYM4DxLna8KzVrnSe3w4fT1+P1RiHz8XCr0okROn8BEfB6hpk09YabaFKJau/nqd3AO1YIikqPIr92V4xERRWAVxqVmjGisBf8w2MVeeW5jxgILtuvXfiKAPhF1whuLmLVtFyRZ1A7YdWQwF4ijwmoF02/dJQxbo6cLng+5khVi0D6qpUCPFfSCS06bPtvVFW1b6hcLq6NFB9FaunHJNDa4XSEwfFnUaNtRbFI3tC3JTff0CbLbowXjsYWXhhYsWUzFW0IXdmqnIwps+mXNWMQ6wwaIKSMwQVlpF+2KCfUceH7AlV/dCaRXqsGhzIBMqqJmC9MCWQMqHDxvMuaaJydv7cS4zSFXt2rWY9Mx6wn6MKrI32VYmcZgt8pzhlYWnGWNmDYtrGW0mVapUDu0aNvmQMQnkfFZlI4V4HsDvjSqy2FCyYqOwL4x/NYY/a91SNnHMxgLaopRp9+7dT1nYPnHeLOYQnI0aPD7MZtdQkcXmkqPxi3lsEitim9k0CCNUXtVc0KRxI37WCpmjsvIc2KVze4IYE+7HO3LmzC6bPTt2ficRGvi7igCA7UCh2thXDZiEwnuP+ado0cJsk/ueUJFF5AQ2hqbPnGN5zsI4iU+hHzc+M/pSjYBGQCOgEdAIvPAIaIL5AndhfJ0X+QJD9kyrbp8nZvWMyrioJAjS1KkzqV/fXnG6sD7OoazY1PBiLz3IE7zmmzZvoZEjx8i5k0o0Jy7aoJ+hEdAIaAQ0AhoBjYBGQCPw4iGgCeaL12e2GmuC+Xx3XnwQTISPnj51Rrx5yL8zHu0QF2ghfzBiwiQ5Bkcde4JzDuGJRRiw8SiUuHiffoZGQCOgEdAIaAQ0AhoBjcCLhYAmmC9Wf9lqi7Pqps+YHS2UFKGRujwfCNiH8TVr2lgEY552mN53HAKNXFGc2ejNOag4sykuC1RbFyz8nENH17NIURkWHUok+cIQvoFwjC4aAY2ARkAjoBHQCGgENAKvNgKaYL7a/a9brxHQCGgENAIaAY2ARkAjoBHQCGgE4gwBTTDjDEr9II2ARkAjoBHQCGgENAIaAY2ARkAj8GojoAnmq93/uvUaAY2ARkAjoBHQCGgENAIaAY2ARiDOENAEM86g1A/SCGgENAIaAY2ARkAjoBHQCGgENAKvNgKaYL7a/a9brxHQCGgENAIaAY2ARkAjoBHQCGgE4gwBTTBjCOWDBw/kIHEc+J07dy7yHe7DB7snj+HTrN32zcbNNH/B5/To0SOKCAumtGnTWLtRX6UR0AjECIFTp07LsSz79h+g4MAAKlOmVIyeE583Xb9+g6ImTqGTJ09JNfz9fSlL5kxPVCku55cHDx7Sos+XUNUqlenc+Qv0Nx+fU6tm9SfeeebMWYqMmkLf7/nhhcU3PvtWv1sjoBHQCGgENALPIwKaYMaiV+7evUvDfUdRwoSJyM93yFMnmP/99x+FhEbIYjdqQugrQTBx7EZ/r8EU4O9H1atVidZbd+7cId8RAXSPj87A3994I6Vpb2KxGzFhIn3//V4KDRlH2bJljUWvP9tbjx77nTz7ePERJ02pzWetnu3LDW87evQYdevhSR3at6FPW7eIdT2c9SsebrVvY10RCw/YzXbTuYsHzZox+YUkmJ8vXkY//vgTde7UnhYuWkzdu3WmjBkzPNHyuJxf1m/YKOMNtjIuKJSGDfWm7G9mM0X7hx/2U/uO3eIU3+fJfiyYmL5EI6AR0AhoBDQCLxUCmmDGojvv3v2H/JjgoDwLgon3hIZF0t4f9r0yBBMEa8aMOdSRz1kskD8f/fXXZVr55SohWwkSJBCPLgoWskmTJjXtTSycv/zqa/r99+PUtUtHIaLG5yRLliwWVhD3t4LQ3Lhxg+rUrkl/XrxEEydNpbp1alGFCu/G/cssPhEkJWB0IFWr+j6NGT0i1ud52verfTXu379vqW8tVj9Wlz0NAuRuhWJqrziPNWB0EGEzzGyOsn9uXMwvt2/fpsE+vhLZASK7Zu16p/PV08D3ebIfd/taX68R0AhoBDQCGoEXHQFNMGPRg5pgxgK8GN6qvDGxJfRx9ZwYNsPhbfC8+AwdQVUqV6RGjT6M68fH6Hmw8/CIKLr7zz+0det2mjwxggoVKhijZ72INz0NAuQuDjG1V1dzlP1z44JgKhtOleoNypkjB3216msKDw0UwmlWngd83e0Pfb1GQCOgEdAIaAQ0Ao4R0ATTDeuAJwyhZtNnzKacOXPQmbPnCIsj5Bn17tWDli77gubMnU/Dhw4WcvDtt7toQuRkSpgooezgp0mTmhAaiPsLFMhPu3bvoQ8b1hfv29WrVyk0PJJef/11Os15X6VLl6JOHdtR8uTRvWtYAO7Y8S01aFCXvuVn/fLLIapXt7aELk6ZOpM9davJs7cHtWjehE6fOUNhfH2qVKkIOaMnTpyk1q2b0549+yTMNm/e3NSvby8qUrgQ//0hexrW0ddr1lPmTBnp1Okz5NW/D1366y+aN28hh/++xqTibfEqDRs6iBInTkIrVn7FC8jstJ+fhedUrFiBznO+lX07WrdqTrNmz6MN32ySNh1jr+TevfvoInvnvAf1l7ZcvXaNxodEUDL2Ql748yJlSJ+emjdrTBOiJvO1P9CkqHDO5TpP8+Y/9lhWeb8i3b59h7Zt20GlSpWk9yqUp6hJU6Sdbdu0FvzXsucEmCA07xrnocFzGRYSSDt2fmt7zrvlytDp02dp57ffPYFbtmzZqKdHV8qQIT33zzWaOm0mbeX3Nf7kI75+FyVkD2pw0Bjuh11P4FakSCHp6xmz5lLePLnpt9+OUPny5Wx9iry4yVNn0JXLl+nBw4d08+bf1K7tpxJWuHTZCipbtrTcd5r7YTv391CfgdImeGYWL1lOq1ev5XaXEOyBH7DavGU7zeL3vVO0COXO9RZt2rSFDvF7YR9eA/qwhzcZfb54qdhdJvYs/fLrIRodMILy58vrdBTAbr7gXOOq7L306NmX+vbpKfaFAruxf2bvXt25fuu4zYdN7S0Z1yMwOFT6dfLEcLaZP/kZyyhPnlyUMmVK8TZ/9GF9IbPo20ED+9HsOfOd2g+82apgnDrCHv3nDCOMv1u3btPceQvo8OGjEk6NZ53849QTIZwqf/Cnnw/SZ5+2lD7et/9Hei15curRvQsdY4/5ps1b6QKPCWXnqNv69Rtp7vyF9E6RwuJVf+edwuxZ78Re4ddp/YZN0cYVsLx85YrNXqtVrUyVK1WUvlfFkU18wvaybv030e798MMGYhvwbIL4qfGknrtt+07T+QX2A2xgt1PYbjEebt26RRnYjvp69pS5zVXB3BASOoFSpExBZ3nuBAHFHIPfqxDZEiWKyzyE3PaCbxekvZyb2apVM7aHhvJ4M/tNnDgxhfJzM3Ne6eEjR6n8u2UoWbLktJhtCvYT280oV+3Sf9cIaAQ0AhoBjYBGIDoCmmC6YRFYSPb2HECjRgyj99+vRDdZuAKhYClTpJBFzIULFyRPrXvXTjbvk9EjcPz4CRo0eJjkC5Z/tyxt58WcP4cdjhsziiZNmU5lSpeUPKmTJ/+w5buphbyqJp6HxXhI8BghdHiGZ18v9hAEiYegu0cfJq315DnwJIwLDJF/g8xhEdeJQ009enQTQovcRoSV4lkIy4yaOJWJcAhlz/6m5Czu2rWHIsKDacHCxbRq9RryYyGj6xy6+eabb9KIkaPJZ7CXtGPt2g30D3u3qlevQl6Dhpq2oxwTJmBTmhfGQ3wGMXFOTsEh4ULQoyJD6CsmFcjzG8nYYsEcwu3sw0QZmKnFZxFekBtDkoGJ8WeQa5BAkBYQ+LPnztMEFmjxGTyAZs6aZwstxruN911mkucItxxMoFUB0UIbQGYbNqzLYaw3ud33aDL3nT1uw4cN5vxQf2rVopnYAvBFLuW0qZFM6PJJuCkW+bAbkOKhw0bIpgWIVQ8mccqG1DvVz+h7tDGS+6kwE/5DTOJ69upHXTp34HsbSLt+PfSb9CkwMNpHGhaF8hniJyQbmwvTpmaVTAcAACAASURBVM+iUiVLuMwrxGIfpUbNajRgwGB6ne19NAvFgHD8fPAX02fiemf2duzY8Sf6FRsPPkykz/NGQtkyZSiMN1ykjw1jy5H9ZM70/6I1ly79RR69+jrE3hlG2AQYO248XblylfxH+cqmxOYt26TvzHIwlfetW9eOQhJv375F/RijmzdvCs6ZM2eOZudod99+A2k8b0xgDvmTN1N6efancmXLUNOmjXl+6f/EuPrgg9pOQ/Gt2ITC0ShEZubddDa/KGzEXocMEiKO+bB48aK86dCLN50SOZxNr/B8M5DnhhLFi0kOKMYc2t2M2wzCq8Y4SKdn34Eimoa5BUJqc3mDa2JUmMxZ9vZbrOg7TKI3cj+l4E2u3kJc581fRN26dua5b7zNfp62AJsbnxF9qUZAI6AR0AhoBF56BDTBtNjF8DyAdO3YuUsIERa09gs0ZwQzMiKEvXhz2XvERO5/96tXY5HauasHTeLQQyyqsBjz8OhLeZgE+DJRMeYI2oewGQlIQ/aGhoZNkF18EAx4hkC6+vfrTT/9dPAJIQ14I+FhnRAxnpbzQu7Ro4dC8OCtxMIuYPQ4mjFtEsGrYcz7BHHrwUQ2BxPRAezZyJY1C9/7H/3KHjFH7WjDHp7evEg3km8QFxBrEEJ4embPni91rVOnpkCDesBDZ5VgKvyRnwmvMMgVsADBDguPckgwkyRJ4hA3/M2eYKo2qP43w2361IlUsGABIdJYkMO7HchiJyApadKkoe49elNb9ljaC+bYE0rjz7Vr15ANDRSVB6ny3fA7kNqg4LBoi2rj/Xnz5WGxmp7UoP4Hgknq1KmYFCQmYxvthwM2KUb5j+Wc19b09tsFZAzAw6hIPAim2TOd2RtI9v179x32K8iAlbFltJ887O1VBWMV3m0z7O03KfAuI0YgS9hEUDaEZzoL4bT/mxlpU/XEHLD8i5WPRbr+NwfAAxzE3lz8buiQgSwa5v/EuBJy6CDX29j/Vm1C4eSIYBrHuhk22Mxo0vhjyeuEyBnyhCN5Dkmd2rEXUwklYSMGxNpYjBjCM3uLczixaYc+jOL84808N8De8Ht7W0NfBwaF0Xe7dgsxr8AbBBhvCRIklE0wwe4ZCLBZ/IzoyzQCGgGNgEZAI/BKIKAJpsVuVouxM2fP2gQrrCyCFSEMDhwjeWzG+9WrsQAd7ucvHqisWTPbapSLd/br1K4VzTPgjGDCU3bgwM8SxjhunD+dO3dOvI2V2NNptkhW740IC6JpHLZ7585dFnGpLKQDJVGixBJ+uXTpF9EIpgpBREgrwgCxKMQi7gCHDztqB7x2PXv3c0gw06VLJyGjeBeKZ+8e1Kplc27PT5YJZiIORfYPGCdeoXFj/TlceYGEh8KTZ8TN3oMJkuEIN6N52JO/a9eui6fMDLf6TOIQGrn8iy/5/fkkzHbosJFCMFFAmkf6DX0iz9IZwZQQVX5fjuzZbYtmo10qGzMuqu03IBB+CK8uSEHtWjXYY+hF6Rl7RwVe5TFjg6kkezqB70X2Dq7i0MpBA/tLmKwKrbZ/5skTfzyxoaHszYgB/m1G+qyMLWcEEyHYZti7IpjwWNv3TVwRTHg0YZP2cwBsc+26DRwGHia2az+usrAX1BHBVDbojk3ElGAqbKpwSkAh3mxQBbb9YcMGTlW0jX1vf9SLEV+EyG7k0O6NfCRTxffKS3gwQsZBMHPmzCnhs/a2BhXpoPFhElKdOnUa8uaQapBYI8Fcx/hiblLlRVUEtvi50pdpBDQCGgGNgEYgXhHQBNMi/EqNcf+PByRcC3l9VhbBitiEhwZz7uUsyX9T9+PV9+7dk9y5gYOGSJil/e6+ffVcEUyE7SKMMQmHvmLh58m5oenSpTUlmPBgzuHctiAO15vI5+SBeJkphNq/E3lYONfuTcYAxAwLtzKcM1quXGka5D3MtB32xAntUgRhYmQo/5RAQnOB89RpM2jJ0hUSTurM0yVEys6zgzzPYcNH0WDvARJe26tnNwkDdkUwHeHmjGCqe8xwU8d6IJQQx6sYF9Ep2DvTjT2Y8F7Ck4iCs01hCxcu/BktzDouPZhQoU2UKBEfb5OWtmzdRn5+AdSu3ae2OpgNBdgINhxUqDbUbREC+sYbb0iYLHJHzZ5ZkomC/dETyt7gqb9+/fpT82A6w94VwVReXoSSq76JK4LpyoM5OsBP8jftxxXymxFSbdw4UH31LD2YChuMKXePqkE0gQeHco/nyApsbKBgc+Lhwwd08OCvNlv4h8cAvKI45xe5qcZNBIRk29vaZ5+1pBo1qnGYbS4JoQXRPHLkGIWMH0fTOJTcDDOLU76+TCOgEdAIaAQ0AhqBGCKgCaYbwOFsN2/OoRw2xFs8T8hrRB5Rnty5xaOE0FaEjtbgXETkOV5j4RoQx3ucUwiRnz0saoL7B3t7SYgZ8hbHszgFFEMDObQRJA2CJhD2gYjMZT6Sw15J1BXBRHPUkRJYCGKRDAEUtUgOZ28lCM/ff9+SvD8QBYSWzV+wiMnmAsntK1myuORXTZk6nQVzPpWcJvuwOZCFAf09JYwVZ3MiRLZJ40aCh1k7VOihoxBZiAuV4vcir/T330+Qt89wG4GxD5FFqByIcBIWGrInmMi/Q14YyB/aBe8tihnBVM9JxRg4ws0ZwYQnF3mMZriV5Zw6r4FDJG+1LntRkac60HuoeDDz588ruaoIMQwaF0BZsmSWHM3dvPlQr24d8fRiAQ/hGJWP604OpnFRbSSo8EBBkAi2+e+/92UhDzEphDijP5HDhjBYVUAm/TjMsJdHNxbg+f8QVNgX8JwyKULCEc2emS9vHiENZvY2hPMsEU7tKPQ5tiGyKmzXDHtXBFPlEaNvkCeJYzYWLloieZnOcjDV35yFyIqgEW8gOMrBRAQDRGzsxxXyCf0DxkqIKOxe2avqp9jmYBqf62x+ATbYXEiUMCEFst1C2AdCSNu275B5JiH/3lGBIFIvHpf5OUzbd/gQETRa+eVqzre+x2JWj20FGELsCxtEsC3MGRhfCNcHdhAWsre1okWLsiDZadkAgVgVxhGEzRDBgON9NMF04wOnL9UIaAQ0AhoBjUAcIaAJphtAQnwGi7kpU2ZQRlZaLc2iPFCBhNepU4e2LPxSX3KssEjLnTsXE82qsqu+hskT1Ftbt2ohi7Gp02aJAikUGDuy+is8S/s5vDSIc/RusDhIWhZjqVzpPVaGbRtNRRbeOdyL0Es8ry6TkUW8+EV+H0IYe/boKuGqWMz1YaEMHG5eokQxaaEimPCOQPUWyo34N86FxEJREcpVrP6ZMWN6Sst5glDGPc/CReqdCJdt0aIph1SmpUmTp4vCKUjLxUuXOHfSk95kxU3kktm3o0H9ekJgjfVEnSLZa/oje4SbNvlESC0W8lC0hTpv9WrvU7FixXiROIXD5bZQTRaYQX0OsYDNaD7XL0fO7FSYVSZ3ssInCvAHGYe3DXmCP7NXBHmoyAuzxw0qs1ATxXPeypVT+gBeEDPclHmAuEL9V7UB6r/169Vhr+N9IeL2uOVlgjVp8jS5vjC3CR49KHqCeIH4gphBbXfv3v2UhdUvYUtYpCPfNpi9MKu/XsdCN6VkA2Dd+g22/oVXByqymzZtpaJFC4siMPoFiqFf8z3TZ86x4QGyjpBMVedWLZvRunXfiKpxCvYGoUBxeMfO7yiCw7fHjB5pE/yBaipwRC7lJ40+YjGWTygT2zx+j3NJkdsLpVtHz8S4AGkws7dr7L3Es9GvIC0FCxSQs01RPv6ogYSKQ4FZtaUZ28efFy/K2FJ2bm8/UCdG/VBA8sywz8Njsnixd2jx/8KwYTP2GGEMQXV5zLhgOsyqsFADRl+CgCsbhCgNisJI2Sc2AeDRN/ZBzrdyiiiTsnOoPUOJeuGixWzfRcWelYoscnnNxhWiJb5es+4Je1W2qVRkXdkEBHVatmgS7QxT43MhoIQccWfzC7CBAjD6F6qthXgMYlxaUZGF+FR4xETbvTV5zFWs+J6MH4UhNrQwp0EhG30F5Wr83JCFy5o0bUSTJ02PZr/YLNm1+3tRjC1ZshgdZRGlZk0asYjQFVFwNs4NznKN3fgM6Es1AhoBjYBGQCOgEXCBgCaYL6GJgPBN5eM5EFqHcEwUfdac6442w831XfoKMwS0vWm70AhoBDQCGgGNgEZAI/BqIqAJ5kvU7wgLPX3qjAjvIJ/PeMSJXvA77mhnuL1E5vFMm6Lt7ZnCrV+mEdAIaAQ0AhoBjYBG4LlBQBPM56YrYl8RHAiPPCcomEJJEaIYKPahfJ+1bhntoPbYv/nFfoIj3F7sVsVf7bW9xR/2+s0aAY2ARkAjoBHQCGgE4hsBTTDjuwf0+zUCGgGNgEZAI6AR0AhoBDQCGgGNwEuCgCaYL0lH6mZoBDQCGgGNgEZAI6AR0AhoBDQCGoH4RkATzPjuAf1+jYBGQCOgEdAIaAQ0AhoBjYBGQCPwkiCgCeZL0pG6GRoBjYBGQCOgEdAIaAQ0AhoBjYBGIL4R0AQzvntAv18joBHQCGgENAIaAY2ARkAjoBHQCLwkCGiC+RQ78sGDB7Rq1Rr6nA8Bz507Fw0dMoiWLF0uh4jj4PoJkZPld+XfLfsUaxF/j37w4CGtWbuO9u0/QDjUPkeO7PFXGQdvxqH3k6fOoIsXL1FI8BjKkyd3vNQRB8NPmjKdvv12F3Xt3IEaNfowXuqhX/r0EDh16jRFTJgk4yE4MIDKlCnl8GUxsUv7+cZ3uA+99lpypw26fv0GRU2cQidPnpLr/P19KUvmTE8PhP89+c6dO7Ru3Td09tw5avNZa0qTJvVTf6d+gXsIxMQG3XvDi331mTNnKTJqCn2/5wcZzzjuat68hfTg4UOKCAumtGnTxHsD7969S7Nmz5OxVq1aFerbp2es6/Qyfqv+++8/2r59J61YuYoO/XaYOndqT02bNIo1VpiTly1fSStWfCVrQCtzcqxfGgcPiE0fb96y7bkaB+58d+MAOv0IAwKaYD5lc7h79x/yGxEgb/HzHcIT/QaaNWc+9evbi0aPCaIB/T2pdq0atlps2rSFFixaQnv37qNuXTtS1y6dKHHiRHTp0l+0YOFi+vKrr5kE5aLWLZtR5coVeUL8inbt2iPEaA9/6K7fuMEftyAbUQLJCw2bIB/BqMgQypzp8eJxPy9y5y1YRBs3bqGyZUtTM0ymCRJSSGgE3b51mxo0qEupUr1BZ8+eoxMn/pB3tWzRhNKnT28ZsfUbNtJa/rCNGjGM3ngjpeX73LkQ7YuYMJG+/34vhYaMo2zZsrpzu1yLD8DUaTNp8sTweCOYqMfvv5+g7j16U4/uXeKMYGIh78v2d++fexTg7/fU+sFt0F/RG3aznXbu4kGzZkx2SjDt7RKLVs8+XjwGmzIha+UQPfv5xhXBxOYXiAQWVAsXLabu3TpTxowZnlnvYFG3fsMmGuLjZTtW6Zm9XL/IJQLPy9zosqLxdIH9eb+hYZG094d9FDUh9LkgmIDlytWr5OHRl97ljWwjwYzNt/NpfKviqQvltVhf9eYj3rAeO3zkKKVOnZoa8HFvCRIkiHW1QPKH+46ihAkTyRrQ1Zwc6xfG0QNi08exHQexsU2z5hu/uyVKFI/1mjGOIH7pH6MJ5lPuYvsF33wmdfAa1KxRjUKY+I0PGkOZMmWMVgvsdg3386dUb7xB48ePtXk4scsGAlix4nvyOywOv9m4WTxvmBD//POiTGTeg/rbiJKaOH899Bt/9ELo/fcr2d6lPo4j/YYKoVF1PXP2bLQP5Nlz52mwz3BKnCgRBY4LsLQAvcFEt9+AwdSWF8PGd8Y13MAEpPv3348zGe8YIwIFvOE9jA+CiXfnzZeHihV9h4n8SerWw5O6d+0UZwTz/v37NH/B5wL7p61bUNKkSeO6C/Tz3EDAfkHq7FajXb6eIgVNnDSV6tapRRUqvBsnBPPff/+lgNFBPO7vxtvCB/OE18Ah1KZNa6pUsYIbSOpLY4rAX39dppVfrpKNimTJkjl9THzOjTFt37O870UgmNeuXSePXn2pbJnS0QhmbL6dT+Nb9Sz7zf5dPx/8hTf+esoayVlkidU6gtBgbqtTu6ZtXYV7XySCGZs+ji3BjI1tmvWRcZyWLl0y1mtGq3bwql+nCeZTtgAjwcTu4fQZc6hL5/a0+uu1VLhwIdPwWHzUT585Qzs5XDIlLyyNpA4Dt3Kl96hIkcLiGX306CGNZA/ha6+9RhiUGEhFihSyeQPw81ervuawjyNUulQJ8hrQVzyiKFYJJq5F2AM8KL17dRdvh6uCCXuU/1j2KgZS9jezubo8Xv8eX4so464pPmqxmdDjFUD9cssIxJRgWg3ddseD6c61lhvo5oXYqQ4KDuX56jWeW3rEicfAzSq8cpcrr7WVxW58zY0vSqe8yAQzNhi/bN8qd+ZlV7ghashn6AiqwlFfxo17TTBdIff0/h6X/fv0avnyPVkTTDf6FATuO86fnD5jNhUokJ927d5DHzasTy2aN2UCtkXi7Au+XZD2cjhqq1bN6KMPGxK8BCpEdugQb/YgJRYv0j///EPJkyc3XVDhOSjwbMIL2OazlrZQWUUw4eZH6OtKzhlAWEd9Duew906hvvB6vPtuOVq9ei0dPnyEIsKDbR5TdwgmvJg9PPpQwQL5aAR7PLfv+E7Cc3NyXiXCbRHyW9HggUDu6ZJlX1BkxHjxrqoCb8mChUvoHOdeHTp0mGrUqEod2re1kV5c99PPByVX7U0Od0V4btZsWejC+T/Jy6sPFS9WNFqP4T0zZs2VBWpw4Gjx6m74ZhN16tiOjh37XUKNkV8Jry7CfhHyAmI3hfMub3EocMqUKWjL1u38/sQ2DyZCQ4JDwiVEGOXmzb9pQD9P3u1PKjk3qN9nn7ak35i079v/I73G/Yiw1mPsRd20eSvX9YLtfbgfNjNr9nzKmTM7/cZ90I09rTly5qCZM+fyTtpqtpMGVLBgfipZopj0d90PatO1a9doP4cu3mM7QWhruXJlxPONep/jvkjD+T0nT/5Bg7z60TvvFCaV7wpvbq5cb0m727f7lK5evUaff76USpUqST09utG06TPpl18OiccI/Y/6P4An63/vMBsO6LNJk6c7xfXhw0eSb2s/BipXqkQzZ82hrdt2iAcVmO3/8YBg1r9fb8nLjZo4lX9/mD755GPJUQbZ9mKbXvnlarHbUrwxAhtD/+XLl5dzlydJ3wLzAvnzUdD4cLFp4JolS2YKDY+UDZbTnPNYunQpat2queQhubILs7YrXM3G9kYOZ5/FtvdO0SKUmzFHeDs2curVrc0bOX2kDrCxufMW8Ng7KuHbsIWTf5wyDZF1ZJcBo3zpixVfcv0301CfgbJoMevvTh3bUrWqVck/YKw0BQQiUaKEtHjJ8idw/ISfsW79NzRv/mPvdrWqlakhz2WwXXtbxUYYMHdmN+f5vrCIKErA/3vI4bywmcGDvWRzyVFd69X9QMb9tOmzJDzcSHhUHg82ziq+V57Wcbg9ohQ++qih9DNsCPlu+HuhQm+Ll374MG8eQzwv2vU/5oLkyZ176tz4DMToUjMMWjRvwlEnl7gPFtDwoYOlX5GDjdz8hNxv4aFBtHPndzKnIS0iZcqUvFm4RqJLDh85It+fTBzO/Muvh2h0wAjKz2MDRX2nMC/m5dQJjLny5ctRWx7zG77ZGK3PK1eqKONLlZjOjfk4CgN2HRo6gTJzDi/CDN9jTzuwv337jsxbmItu3bpFGbjOfT17Sns+X7zUYTuQB4b0B2d2hwgNM/tu3qyxbNDa20jjxh/Rb/zdQanN3qVtHKKN51eoUE6+5evXb6Tvdu2mjBkyMKZ+lDdvHqfzriOCiTz6SM5tvnHjJtvlYNnc3bZtJ0XwOGrX9lP6+KMGHDKZkMPDN0p/47sG+7/K4axR/M3Gdw1h9PjOm2GUj+tl9l1BtBD6H9+hxYuX89goIO37+eCvMv8aQ2SN307YFNJoXM1nyk4UwTT7VmGOnstjc87c+aZ27T/SV+Z5fBMaf/IRoZ/xvfqbc1h79OjK9nJbcDl69Hfq2KGNrA9QzL4vWGO5mocxRyAM39F6BXY7gzf+1bcY359aNavxnPvVE/Mm6gsbsR+TUyZFcF8Vk7UF2r502QpJPUK/IgUK6zDYfuHCb4sGx/HjJ21twxyI+dPZvKXyffGdbN26OadD7ZNc/rx5c8vaC9FuWJvYf0c78/jD9xXY4ht57Nhx6sOOjuLF3pG2oR0FeE2Xk9cj+D5euHBR7BO2cv78eYmoMutjrJfGjAt2aN+nT5+RORp29QbXzazvsmfPTuH8zTD7lhdlB8omdmpgXaee4WyusJ+UnX13L1z407ZmfJ5C2WP0YXnOb9IE040Owsdk0OBhshhHiCryh/xHB9JA9gqO59BVJHDj98hbwSQzMSqM0qdLFy0H00r8vSKYWPBFTZxMS5Z8YQuVVQQTkyAmRp8hvvIBweLiMw55+qBOTVl0oeCDDqIEcvTDPq6791CaEBFiC0Vzh2CqMBs8d4jPIAmZ9eEFJNq7du0GIcxGYRqzRSN29hCSh7rjA7v8iy9lUjeSUJAn5ELU4XbAU4qPHjyn06ZGShipWTGGY4CYYVLEBx31BIkHBmgrclCTc0iY16ChEkIMXLAAnzd/kSxQESKLRQ/eX6Jkcfk7Cu4/wGQP5BwTZ/uO3Wz5sbdv3xJSePPmTQpjb23mzJmjvQ9hy/36e0soND5A6NsJUZPlXSCueJbKx1Mf7eLFi9IIXmyAtA0dNkIWDGNGj5DFJT5uwUGjKUWK1yUcOkWKlJK/tpZze0ECEeKTO3cuzqdbIl7ywLEB/OGZLO3AAuZXXozinV14AdS1Swe6d+9+tHekYI+5WVF1c4TrDSa/nn0Hmo6B+/fuSZ+oduH5yAvFwncSjxFsAKBO8GAVKlSQkiZJQsc5XBg2FMntKcwEAsILPXv1k3q/y2S7F/dR3Q9qSW4wSHV//shiMwd9W4ZDYGA7IOB4b4f2bagcf+yd2YXKTbZv+9Gjxxy2S41thJ8jTB2bTpgTPPt6CTnAon7suPF05cpV8meSiDxkFQlgn4MpoaJO7BL1MoZPIyrBSn9jfCG/2AxHbGwY88OPHjvm0lbN7MZ/1HCayLZ3jecb2Nidu3ck5wubR+gHR3WdED6eMmRIL2Ni6fIVT+StYVxjAQRssXkF8oWxhkUnnhsWHkWrVq8hP553kXuOzYYQvses/0Hm4rM4wgBzzGCew41h8cb5DPMX+giLMB/eXMCiD3nwY8YGy3yDBSbGSamSJWyhfVjkIiSyVYtmMicjXE/Nofnz5XP4PXJlg87mxvHcR9Omz2YbT8EL3t6Su4951YMJAxaREDuBoB0WfphfMRfU5EX8sOGjHLYD/aW+UY7mq1W8SHZk3+hzYGm0kTK84QRCuowJgEo/OXDgZ+ravbd8k7Dphe9mL8/+gikifpbyRqmjefennw5Gm8ONfbebNwD8Ro4mRT4w32GjCJtPajPYLIrASFqT8qamzxC/JzBKkjSJw7GKdUFwcBiF8/cKcye+QdgcxlxpL/JjZmuO5jNjqourbxXmdPt0D7PvNNYC2DQDYfEPGCebAhBIQhQWvmGPtREi5Dvt6Pviah7Ow2Qc7Xe2XrHfKMC842reNI7J9ytXsgmV2Xt3VR//eOAnXoOEEjYHjG3Lxhvojr5bxnlL1REbiR49uslmRH+vwWJLmCNBHo3f0Ue80fcFOyD+e/RIvj/YTMd7Z8ycI+uPHDlyyFxgrBfmYnybA8f6y6a38bttvx7Zvv1bh/YNUqtykf/66y+HffcvbxCZfcuxOWu0F6RtmY0Ds3BmbDq5+u7GNoQ3Pr8lL9K7NcG02Fsq/3HX7r3RxHJw+yMewLd41w3hrNitxQ7kZt5BxCDOmjVrjAkmFgdYLGASQQFJgdAPQmTVwMJg+m7X9+KhgZenBH+4x/HkAG8JJmv8H4uY06dPy2RRq2Z1/sj0Es9BTAhmIs7DxEQ9yHsY5cj+Jg3gj2W2rFkYg/+iJa9jAOPDZvRKgIgu+2KlTIZ/80JjyFA//qg3lA+7Sqa3n+ixYMfk6y7BNC7YjGFeWDx07uohBEB9MI1/x8LIg4mMMV8VdVC/w8RnJIVmCwT1PJAnkDyIMEVFhcpmg0o2H+3vx7aRxZRgOlps4gOB/kYd/uBFxBAmnzl4F3DQwH684AwSsggiaiSJ9vVTBNNIcKxMtmYhUUbc4DV1NAbsyRF+VphiYZoubdpoOGAHe7CPr9i8ao/972DXEMmCB913+BD2bOYRe0bfTuIFCTY+lLhFHl6Et2GPc2/eqHBkF45CUN0d20acsIjGmEOuG3aEjQtme4Kp6u7ILo0YfsDEGpsLrvobC9mRo8Y4xBGelSBeiArhZ5IG77ZVW8U99otT/A5efixY0H/Y+YZQmaO6qqnXGcE0CqYoG8BmVjDbDbwOxr87639fbqurfEOLnwK3L1MiH2b9ZTauzBb9eKmaS1W+GERIQLRTp04lC/QkvDGDgm8VvkMgpyB2IEiBQaGykaVSK4zPUw1yZYPO5sbw0ECJaoH3D9+HCry5gnfjG9CdF/cgiE0afyyebdjDn0xAunfrRH37eYuYilk7HI0XhQ8WwWiXs3li6rRZT4ju2M93jgiBwgjfSrN517hhp8az8dnY8AKZrl69irQP3254kYyiflYIJnIDjRjhGzxp8jTTsYrNlj3sDQTOau50lINpNoaNG07YDHcUCuvKbtVGr6Nvmau/Q4HXuBaAl92dNZaxfmV5QxIE09l6xfgubHI6+/4Y502zMHNX9gRcje9DPzj6bhnnLbMwT2yMwwOO9dF9/v4b1ybY0OjGooGwPfX9Mf6uMUcM2ff3xUuXyKMnR0WxBxGijiB/jvrQmX0bxwHmJ0d9h+8uvNX233J72wTBtB8HxjnPOCkr/J19d62sedye8PKjCgAAIABJREFU6PUNTyCgCaZFo3AkgIPbEf6EMI2NLLiDcK7LV65IiERcEEw8H6SkP3vBmjX7RBaV1Vlu3H7nBgthhMuO4vA4hA62b9eGd/gjRTo9M3/UsPu0fce3ItSjwmTdIZh/cLhhd14sv1uuLC8gBkhIy/iQCAkLxeSPiRZhgqrYE0yFHzxTCM/Ah7Z+vQ/oTQ6hMyq1qbxEHONSs1Z1GsUL5CS8Q4ddThArs2K2M+qISGDHGQJKxgW+kSiZ/d2IE0I6rRJMeBjmzF0gC5z69erIgk8VSMbf4UWgmQfT0YQOnBYvWUZnzpyTRQv6G95qz94eNGDgYCGb9h+8Z0Uwc+bM6XAMoM32u9nOMFULImN77McfQmdGjhpL8LrBE4bQWCWOBc9c1qyZbViD/MJz07N3P7cJprtj27i4ULaiRLQcLZjxe1V3R3ZpxLBq1ffFQ+Wqv83swohjcOAY8S6hDBrYn8YFjrdsq/YLACxosTv+D6sVV6xYniazRxMeXIRbOaqr6iCrBNPeBmazGreRYDrr/7t3/qERo0bbbMKKiq/FT4PLy8zsWd3kaqGuPJi4Xo1tFW47gdMIQNRAWHw4igEbWCggmJifESGC8Dd4iYcOG+mSYLqyQVdzI1RKg8aH0VZOOUidOg1588ZX+vTpqEOn7lSlSmUq9HYBG1aoU726dTk9YSs5aoej8aLm+4BRfrzJ5hdtHLiyEXu7BZFxRQjucQSG2bzrimDi6B14lzdv3kZjxozkkNVlEk1hFPVzRTARIovwQiNGfTlaAz+bfVeQEoCwYuPc8DIQTODgzhrL2Kcff9xQwomdrVeM5A1h0fZzlqN5My4IJsJfsSYx+27VqV3rCc0M+2+EWs/Ato3rCfv1Hf5uDG3uxmKC9gTTOFchpL5Pv4EOCaYz+zauyRAi66jvQDAxvuy/5fbjVIXZOpsr1ORi1m5nudJqswOhsygYo3FxnI/LD8MrcIEmmBY7WYlRIO8Foa9KuAaDY/f3P9CIkQES2oF8OCNhia0HE9XDu6dMnS65n9i1mRQVTgU4fCGMvYTIq0uXLq20QnlsEE4GMjpm7Hjy8R5g+6DBg+gz1NcWJusOwVT3wsNSjPMKENMPcojwIkxwCD1CqKbaRceHFeGFSoDI7COHdj18+CCaZwF5hgjhwI5xWvZswQuEsExn6qfuEMzfj5+g/hxmB8+Z2kl+Wh7MCRyitOjzZZIjZTwixn4itA+RNSOY4aHBNHvOPALRx850ksRJbB8H5alSnh3kY6Bg0Q/PsvJimS2IzBZcZkPClQfzPE/O8EyYjQE8z55gKg/mtKlRsulh/DBa8WCiHxEiCq9KJfbow0u/ectW6Vt7tWTjh9VdDyY8pY7aZTa2jThBHRi7rghpUsJYjsQGkP/izC6NGNauXUN22F31tzsezCG8gRPC+XNWbdVoN0GsLI082AwcuolcZ8wNSrUSgmaO6gqPIvLQzMLpzexS2QW8pJhXJk+ZEY1gKgzN+t/iNP9ULrP3vBrHJ1ICevTs6zJEFhVTi1l4BeHFwvy4Zes28vMLoHacb61sDPMuxhtCUrEZabQ5Zx5MVzboyoOJvPLcuXJJ6B6I5pEjx6h37+40ZMgI6tWzm82LokB21Q5cZzZenqUHE7oJk6dMM513XRFMkFebt5nzx5HXibQE44aqK4KZnaOE7Pv6M9ZkQO6u2VjFhvIAngNR4OWHrb0MBPMfXmfFdB7GZq6r9Up8ejCvclqPo++WcUJy5MGcwxttiNq5fv16nHkwK5QvK9FliD5wtOHtzL6NazKEXDvqOxBMaFrYf8sRNWB8BtbZzuY8I05qzDn77moP5lP51D3xUE0w3cAZrnxvzsEc7O0l4T5Y4I3nRRlCLzBAkGsBQoQFE/IwY+rBxL0oeIcqkJYfOGgI51L+GG0nGvloCKXFRwt5apioEO6GfCh4d4zKjMo7iF1tLD5+/vkXmZBcHVMCUtOv3yDJqcK5nAi3RWgGxIXgQcPRKSAyKvQWdYaAwCIWcFBJ1GqRhevxYUZ9gROOJsDkj+chdwd5DYifx4LpAz6SAZ4pkNa//74luY04BL5jh7bRCKc7BBPPQthH/vx5Jc8xadJk8lwV0mw1B1ORQmchsuh/LLJA6kf7jyCENiKsBJ6X6tWq2j4I4XxuKRaCzrwZ8IZOnDSNECqCEGMU5KNhUY/+hvcIeCI/E5hCOCE8YqIsOiEwoBaorkJkEXqLnDDYh/HYCFcEE4QP+VRmY0CRI4TpQBwJ3nRgjr4OHOdPJ1nIyUgwcb2zHJga1avKArYXb64gzxIh5Agfz507l3wQsdmBsGEIu4AgXuaxo8JVHRHMNGnS8CbRaMKCzmjHWHQ7apcrggkvM8K7QfRRP5wviX6Cfdt70LCL7cwuFYaoP3bkZ7BAlJX+dicHE54nV7ZqFlo9dswo8mfFaIxV2A3yr9AP6Kc+nh4O6wpF6nTsdYOKbFLklPH4Ny6+Ma53cNQFNvTwbMxvnjx2e/F9EGSxXyQAQ0f9b8wPd2PKj5NL4VF01F9N+PxhLL5qsK0grwq76Zjn7/EGG+ZOMw8mFprffrdLrv/33/tyPzxXKl9LLbAQLlmXBaewOTiQ8++NIbIIWcNGlSK7aKgrG3Q2NyItY+78hVIH6AEg6gYboMjPHcP2nog3EqCGDq8HBK+2bd8hgky7dn/vsB2okzOCCXzwTXaVg2l/LqU7IbJq48Vs3rVCMJWi6C5OY1G5mEajUkcFHT9xQuYIjAdsJmPzBP2FYtbXqVOlMh2r1apWEeEizA0qd1nlrzdsUM9SDqb6VsQmRPY26y0gLNWRXbsbIgsSFtN5GHO/q/VKTHIwjTgZ+1R9K9X3DlEd9p5C4/sgimVl3lL3qPUC1kTQaIB3D3Zq/21XtucqB9M4F2DjdxjPJ49tMa3TPFoQTEf2bRxjGH+O+g51N/uWI33J+IzjvL5wNA6gaRHGZ6BDAwFF5ZI7++5qghknnzaXD9EE0yVE/3+BCk1CXkdCJkhQw+vI7nSoGI4LDBF1MIR/4udFvJCsx2GRIJ/zOfcCpRMTIyx0lJfP/tX42EA5E/mUKFAswwdb5dSpUFlMMDjLBwI401lYIV36tJQ1SxZZsDdsWI9usnIdFAQx4BpxfmMNPnMTz4bQBFQj/+K8ThCaG3/fpC1btovaWWOu1wXeFYW6G5KyITCE0NpzrG52nc/RwmSJkDd4HCBoA0INwRuEASJuvz97kIzHkWCRo5KykR+HgsX66DHBsshA2GLnTu2oCCtUQqghgkP1IJ4E0r56zTrJJ0CYF3YuPXv3YNGfWuTLnlJMxt4czqfEkvBM9AfULz/itmJSwRlvJVmgoScLTKBAze9HVjRr2uQTIadn2Os1msWZrnK74B1FuCVyJfF3qB5CfAcECO/C85SKbCLeVUP40caNW0SgAot9eHCns8dV9W/Ot3LKgke9D3kAUKlFn6ZhNd0UnEcJO8AEio+mL3sf8AyQOXhm/o+96wDPoujW56d3UJqo9I70Jr33qjQRpIaahEAaJNRQEiCVBEIvAtJBUHovovSi9K6AgEqRXhS85x2d3M1m9yvJlxDC7H3uc69kv9mZd86cfs5gj+TckWot14bOcUhFDgwMoxe8l+W5CREubkYEw8tzkNhPdFlDnQ++A0PJyakrnTt7IWp+qHU9zzSyffsuMX84H0Az2m/U4kYQMFyRkixrVOGYQPQctVxmuLZr+6mIPOvPAOgR58DLeygLo6eiOx/+7z/8P4M4tReKtBbTFpw2DXqV3SEx11KlSoiueegii0YuMxhf1NKi0+x17kY8Y+ZcEdnHWczLdIVOlveZRiEAUa/conkzVjCWWJx/504dhSEO2tRe5QPvPwxCW842MgeQEq3FKRMrgui2d5brYdC4AulXUHYk/jKtHEYIugIa0SVSyWF4gUYl/ujsumjxUov7DTpDd2l0Q9TjiC6y69dviqKNDu3bMr9pxd/YFINWEZlCF1lJ90Z0Az4QwQ6NzGyoI30f5xHp86hXKlumdIy59uXaTJx9GXGBoaWtTcN5ghKADrwlS34kasvRzAz8E91nEa2WdAu66NixPeXjswcMg7guT7v/6EL5urvIQsnU7xcwKFqkiDi3WGv+/PmEUY4I4IYNm3lN7cRZXvjfPbY4vzhnODtBQZNEp9n0/5UNIB0atIsHTi/U6IEOQScw5NAxGM1FUB8JhS+Am63lzZdHnBmcNzyWaNAabwQ/R6MxpIGWK1ea+cwlbjLUXvAQdMwMZCcCugCDpxbnTuugoecvnltcB5rVaHmDEd19zt8AzerpG11k0aVUTyN6fte0aWMhq+WZRa0ouk9reToyEfz9A2Pw3a5dv6ATJ05E8dMK3Kkb8hu0D36NFEPIbm3vAW1HdSn/EcGRUf5qVauIRmfool6t2sfcjf4zWsZZMPq9hsxCsyIjuYL6W+w/HNXoXA6H23fcjRjOCmQUyHOmlZ16WgPvMOJnkEFG8kAvq8BP0VzJiK6N5LT+92iaM4e7j0ue042xxj7Fhg/34DR99Kkw01f0dNal8+ciEw34WuOb8kzq056D2QEKukTJFGTW19xxX+oIaPaHe7fl2ga49hfyzBrfkgYmMsfqcMo5Os/i/8f93/c4emkkR7FXyExBphgcRLKLLPQeafiCl8JBBf4J/QA8AZ2AIc+1sky/R2b0raUrnAM4A1Enqt87pNQj6w6dlvWyHB2oTzC/v8WZURgDjrLIyJkxzgF4ChzMaASFcyMfdCU3k7tm51Svj6v/jjsCysCMO4ZqBAME4F3zZk88GKGtHRwRtYIglJ51GBkLFi7hWqI1nAISLhigeuIXATgGECn1HzcqqqYrrl80axQR13Ed+XsYOlDyoIw44qJtR84tKY+FzrAwynHNBurytI/yMiflnX971oao0FWOrstGK2/PytVKHYmAWXlFbL/hqHuQXyd9w5hFN1tEcG25oSG2WKnfxQ4BZWDGDjf1KxsQQMQVTUTGB4yxyTiEgbmeo5dIz5AeQTAvRICDOJXSyPtrwzTUKzYigAg9vKDV2OuKLqyOet4EAxN0hlqR3r16RruT1VEYqHGiIwBa+4kjN4hGI9UZEQP9owxMRTVvMgKImCEjBw3/2nOEXqbwvclrUnN/fQgkNgPzddO3LJtCxFlmyb2+3VFfNkJAGZiKLuINAaRcnTl7Ttzf2JLT2JASZ+lBygZSMlB3hTRjtLlHfSa6neHaFfXELwLYL0SNHXmdgz6dqvPnHaJS8uJ3NfaNjiYCSF1HCrh64h8B0BmavOCqHqOSAW2aVVuuRUf0R5uGFv8zVF9QCMQeAemsQ8nCqJG+LP+aRasvjv3I6pdvIwJGabxIV47tg5IpNDeUqeAokcC1JGb3YOu/kxjoGzcnYB2O1Fdii6f6nTECysBUlKEQUAgoBBQCCgGFgEJAIaAQUAgoBBQCDkFAGZgOgVENohBQCCgEFAIKAYWAQkAhoBBQCCgEFALKwFQ0oBBQCCgEFAIKAYWAQkAhoBBQCCgEFAIOQUAZmA6BUQ2iEFAIKAQUAgoBhYBCQCGgEFAIKAQUAsrAVDSgEFAIKAQUAgoBhYBCQCGgEFAIKAQUAg5BQBmYDoFRDaIQUAgoBBQCCgGFgEJAIaAQUAgoBBQCysCMJQ3gCo2Vq9aIVs/58+fjVuRDk8xFrzt27qaFCxfT3y/5XsRJwfTOO1liiZLxz27fvkPTZswmXLLet3dP+vTTVhbHP3bsR5o+cw799tvvFBo8ngoUyO/Q+ST1weIDv/imkaS+J0llfY7ig44aJ6ngmhTXkRT3GFc74Q7d1WvW0ukzZ/ke3R7izkv9Ex88+E2gkZMnT9OcefPpl5+vUr16dahvn56G1xLZs5Y3hY6ePn1K875cSJs2baW6dWuT+yDXGMvE1Wx45+TJU4SrSMInBVHhQgXtgSPRvvvnn/cpcuoMunLlFzHHceNG0Xs5c1ic7y+/XOW7uKfRkaPHKTjQnypWLJ9o16cmZh0BZWBax8j0DTCQkaPG8t15yclv1DCHG5g//LCfPL19yX+cH9VjBpWQj72XnD958oRGjfan58wwMd+MGTNYnO7Fi5epv7MbOffvY2hgnr9wkQYO8ua7mdpT1y6dhDE/ky9lnz41PIaBKe9kOnDgEIWFTrTpzsxff73BY66mc+cuULFiRenevXu0YeMWvgy7kDCqs2TJLO7wnDdvAaVMlYoZY06+GP4klS1bWtwXlTFjRtqxcw+FhkXQ/fsPaKivFzVt0ogePXosmOq+/Qdp0EAXqlO7JqXi32ufH/mCedwNeoyZKC7fTgjnhCX8YktX9tJIbL+TVH6Hux9/2HeAli9fRbn4XtfMmTLR/gMH6dKlK+Qz2EOcA7yzbftOWsMKa8GCBQgKLM5CO74LskH9uuLuyLnzFtKqr9dQ3Tq1yMtzINP7+2Ic/4BAqlb1Y+rWtTPlyZM7GmygywULF9HZs+cpCzuMbt28Rb6+3pQ/X944w2uND9rKG6yNo52orWPGeXFJcIDXKVfs2eM3AXrc8+s20Eucw7PnzlPmzJmpRfMmhndeankwnLda+fYmrNXeOeKMDh0+mmrXrE6ZMmeiy5d/ph7du1CKFMntHSrG+28KHd25e5dcXNzp448rCQNTf/b2spN9+vTZwviaO3c+/XH7NqVMkdImHcoWEGOjG9kyri3vLF22kuBYgdNl8ZJl1L9fb8qePZvVn+5nPa53HxeaN2e6QwzM18nvrC42ib+gDMw4bPDTp8/Ij40qPPFhYEKxnDNnPjk5daMihQvFYabWf/rHH7dpzTdrhTGHi2vtNR6gGH+1aKn4EC5F1xtV+hlcvnyF+jkPpP59exkamLc4Wjl12kxq2rghVWWlGZFiRD2NDEwo4d98u54uXrzEHlInYdzq16P9PhiYj+9IXuvn/L+dowQe/n0GfyM0ZCIdPnKUho8YQ6PZcdC4cQOhMEBgjmMl/vz5izQpLJA+/OB94b0e6O7NCsYg6vR5B3rw4AGN859IfXgeljyRCS0gLeGHdd+/f58aN2pgnVA0b9hLI3YNnoAvA5uChQpQ6VIl4/xVs7FAOxMCQ+nkiVMUyk6QfHnziG9JmqpUoTw1Z8U0OCScDh8+Gu0dOGMGeQwWxiMU2efPXzBtjqYbN2/S5PAQeu+9nLR5yzbhLIHDRq/AQckImzRZKMDIAEiVKrXgW/eZVoMm+lt1BlkDxRoftJU3WBtHOw9bx7Q297fx7wkpV4Cvlhe/evVPvMrMhN7Pn06cZGXYlSInh1pVhrU8OF369NHkW0LPOyG+d52duM4ug6hHty+sZinZMh+tnLKHV9gydny9c+/en+QywJ0qVawgDEz92Zs1ex7t3LWH6SeM0qdPZ5cOZTZn7XmDHqbXjeJrrdpx//rrL3Z4BhH0HHt1Y8i/Hk79HGZgJjS/Swh835RvKAMzDjv1pjA5W5YovU2SGcS38WDNwNTP2ZKBZLQ+/XrkOzCkvIcMp5fsQYayDY+zfKDsz1+wiBo2qCeMy/dyvUcB7FlMly5d1Dtnzpxjw9iNvdRNWWAMoFevXtKEiSEET+S0yEkiysnWKH3SuoWhF1sOlNC0Y4af1stsLVVZj3N804gtdBvXd7QRiLim41gaCwagj+8IpqfR1LRpo2jTlopTelY6B7h50JDBntTxs3bR3oHzJiQ0nCZHhFKN6lUJUXBn50HUkSP8SMmbPmMOuTj3MfQQP3z4iGl+GFUoX1Z4k/Fg7zZu2mLosLEXU0fRsqPGsXf+6v34RUDLi/Gl+HTKxu9KYo5ujzJsrwxL6LU4+nv2ynhL39fLqTeFV+gNzISQoWa6j6P319J4cdkfe85UQq5Jfct+BJSBaQdmiJQh5D97zpciBe3a9V9FtAFpkDDMUqdORZs3b6MFXy2mkh+VEBG1kiVLcFStFx08dFjUNeJpxJGi3Rz5Qn1C1aqVqVXL5uJ3P+zbT9mzZaMAfz9OjSMKDA6jQ/y7WTMi6X/J/kdTpkynzFmyUM0aVWnrtp10Aimb5cqQH9d/ZsuWVaRfzOGUzoJcowhDqEqVytTLqTvt2v2dSPUsWeojkRK3nVPwTvPfm7GiizROpOQt/Orf6GPdOjV5/OpifocOHxE1klM45RNpoCNH+AoldffuvRQxZRp1Z88kDKlkyZLx75fQ4sXLqHz5cqwge9CX87+iLVu3i+9f4EjsoUNHRA2lzxBPatGiKefl/ywimEgrRXrqUcb1+bNnIjUkH88REZctW3fQ8KGDhfcTwhkRTSjUePfUqTOcQpifPNwH0GVOMcS606VLS5NCA+m7vd/HWE95njce6XFGlHWAaz/D3T/KqatOvfuLaJBUyOWLMFBd3TzFf06JCBEGqhSkmTkNqEzp0uTp4WY1XdoaA0bUacPGTWLdRTmF99DBw9SpUwdq1LABwetpCVtEW2HszOC6VaRGZsiQXnhJU6RIEc2gwDsLmCZXrFxNlSpV4LmXotatmnMU9iEFszGTKVNGsU78t5fHQCrEUT7tozcwb9y4SWHhU4RBfpVrKSpwVA77//jJYzaOIig1e1NvcopntqxZmQ482Cjfz7VL31Ke3B8SMMdeVmfjyWicNp+2FimeoOW2bVoLgz4ZrxORZOkkkJit37CZcubITr9cvUauzn3pez4XoE+kPw/zHSwMK7zTqGE9sbb1GzbxultQ0aKF6dNPWtKPP57gupiv+Ix/KNKk+3E0ukSJ4jSZaR5ntiunoOLcHzl6jP6Gp5ZpNjt/D9kG33y7LmqsNky3MBqlN/fAwUM0jVO8ZfRST3yT+XzDkJw1c0qMaKqkyZ49ugm6xVqnTZ9FS5euEOty4XXaaiDjt0HMW5DGPZWdIojE6x98b/zEYHHu/ceOEvSBiMTvfIbB00BXcMaAr7m5Oovsh0ePHjFOxQTeSPt16tlVZAgsWbo8ijeAT6ZMmVLQNjzrOOvgDb04S6NunToc/Z9gOA7WLSOzqMHS8htXl358Juaa7k3lyhXt4PLx8ypoelIE83H+Hzi34NlHivIHnCoNvg2ZIs95bpYtUKjh6NrAtGnG85FuhjMcGjaZHj58SDmYBi9cuESDOFICPv3y5StaumyF2Occ/O7JU6epX9/etGz5yii5UqFCOY5+bzc8hxIJRIuXcVr3unUbmb+XFWcVPPyzDm3FOYRcS5s2LRUvXkzQ78gRPtS8WRNB99+uXR+NF1eqWFGcESNakXuM2i3wrrt374n3svHcB/Aef/fd97yelVwikY95WgZRZoDIz42bN2LwyZo1anAq+XzBL8DrIQ+PHjtOadOkoYFuLtxf4G+RUo7ov+8QL9FHATSM9HUP5t81qlcT9Pbq1StTmY50Ru2Zx/lr3qxxVI2hGQ/Gefp69TfR5Bvq78J4H3NyjRoyDZCtIHjn4ycxsHAf6CrWbyQfWrdqKbZNv+8B/qOpEKfcg9b0vK1WrRqmzlAz+ipTuqSgB/1+zJgWIcpI9LLlYz6DSB1et35TDDoCP4f+Y+tYkFONGtYX+oAlOjKTR2nSpBYYXbt2naZEzhDOui5ffC5oBDwdNALZf4H1t+07dtFNPrtSb4FsRUaJmXwEveA3y5at4vNQRPCknzhrBTTYskWzaDoddAnoSb/y+E2bNBSZKbuZXqFDgU9inpI3oJQG5xi6YudOn/EZPBZD10NpxJat26Kdt2T/S0bbuacGdCOcFegoZjrqM9a/IiZPtZmPmtFGadYz167bEG0erVi+QveUmJ/heuXOnT+jgwePiHpLqct9xHJWGphuA/qLiO+RI8eEXjyMdcE9zAPAGzq0byNkHvZ/5qx5Qod0d3ej/fsPWOR3OKOWeCb2Vz2OQ0AZmHZgCUaEeouxo0cQmPIDFuq+Q0dRBlYiwRDAnNw5lS0kaLz4O+qlBgz0pMqVKopoFxTUlazMh4RMoCqck3/8+E/Ut7+bMNJglECg4v3y5cqSt5c7//3HaKkCUOjx+8CJ46hatSpC+XUd4EE9e3QVDBepGJ06dhAGGaIiqPGAslq4UCHhNT51+oyI2oFZydTO8LAgVh4rxvAqa42H/czY/MYEkBQeYMQQkN5eg6JSYfUG001O34MBCUVn2NAhzCzTCKYM5hE5JZQes4KKv5cpU0qkoUIZQtofjPjxAaOFMapNoYWhNWbceFZehgq8kAaC+lQoNkGMB+rSYBCDieJbZl7ytayUDB3uR2P8hpum7eBbI/3GGb4j13mM90am62LOi5csF5FMFOnbUi9rzcA8f/4Cp94OFvWZoBXU78AYhEHw4vlzi9im4RRnRGnRDAmGYfLk/zoAoPzpU4z1XmYZhYPjAr/Fg307zkZ9RHiwUGLlo6WRZOwAwTcrssIKo1w6EECbUH6xnjF8bqCshjIdd2jfls/OSK5d9Rbr28j1rxBw9erVNh2nMhs5oIlqVatQy5ZNhfFTq2aNKMMDUcLIqTNFutqHH34ghOW+fQdFyjOUWhiSwYEBrJhtFucH39V7S3HGPTx9xBmGogRamBw5XeAGYxSpO33Y6YJmFTJVVdIszoVRao90SsCwAH0aNc0yoista5L7VK4sO5T+q/eW/CVHjhzizGTiumBbHj1fMquJAr2A5rD2PHnyCKN0zTfrogxgYPOYDaG2bT4R5w1nInJKmFBkcR7+rZmOEEak9jxu3badjePZYp+g2OPddes3UuAEf1b4ppuOU7x40ajl6c/PKTaeLO0NDP3X9WDfgzj1+R7zd+zdk6dPRF1W/fp1qH69OoKmYTQgsg2Z4OLqThOZpyFSbYnnw4GBGrd/WKkdx0YLHEnAcg7XcmHPnjGfGDrMTzjdoMDBMQXZgkfSKbI0kMaoP4fabAYo/tjLKbxfJdiIRDMbyB2cA0TaMUcolHB0/slKc0V2LL3PhjMe/T7h3yzRCuYJPgonwvBhQ4QjAzIXcgLGMRwQcFgOZWXzxo0yOiwsAAAgAElEQVQbwkAfPnKsRT4pZQy+jT4BOKdTmU43bd4qjFRknuRmJxdkIow78C+paMKAtiTT9TJa0pjMlDHjwXhPyjcY60gnzJgxPTvZ3Og6O67Br6FAh7NTwggLGPCQf0by4S7X/Rnte8pUKU15G3QC/SOjhmb0lTt3brGX2v0AP0b/Ajx62WKJjuDgs2csLb804jnvv/+eqRzRZodI/t+vr5MIBDx+/Ig8vHxFqQvOTU7uvaDVW+AgAj2ayUfwwODgSRTOshJnBbwW56sm16EiRVYvb7QyVK+3gKcN4awXODAhq0CfKNEZO3okz2mSRV1PnLP/5IT2G9ABbaFnMxkn+aittKGdh6QviQGcii7O/VjvvStoGem80E/hJAN/kn+/zY4cqRdjXoN9hv977pk/oP8JghFwxiVjPccav4MD1BLPNDoHr0tuJIXvKgPTxl2EEgmF9bu9+4SBlJOVOq3wHD7Mh5Wjf7tfyb/LSIH8t8WLl0cZQVAy9QzYTGmSxc76iJE2/QKRSHg7waQgkFas/JoCg8JEHvtHHE3VG1zabzfhKKL+79pvwRMNpgrlH8J3EUcqYWjAqJWPmYGprbHUpghpBaxUZrTfhEdKb2DqazChACPqAyN6+/ZdNhmYloxHuZbYGJjoBIeIUmn2rsIBkPXddy1SljUDE57QR485+siKMfY1kr21O9gzCsXRCDsttnBU9O7rQnAewNGBxyw9S0+DEGIurDxC+Ze/Nfo3jKndr0uXLotvTmODAsJQNjcowApjbjb2vuIIOZwoqGfFc4fnCCUVf/NiR8X7rOiiPgtC1WycruxldmOniVHdrsQTKcswZOF4gFHuHzCR5syaJhRsGMBXOaqJKKVTz+7CMNUKfERzpFEaGRkm9lA2HAhgIZ+L56g3IPUYGBmY8pxi3Y40MOENdmdj+JdffqERw32Ed9vaI2s+8d5gdmJJZdDodzLaP3bMCGE0jBk3gU5xt8MOHLnq0b2rwAoZCHoDMm3aNNFw1fIfZDeMnxAkjHMYxVrDz+hMmKVLWeOVevp0dCdsazjr/4754kGWC5RQOCaBXc0a1aLRlDyPiNi1bNksRi28luc34fp0pOuDJyNCgkem8OPfSnOUCfWBiBzhvxG9QBYDIvR6A1N/DrGHeB4zD8Jc8cj90v8bIgjSuafH2czAxHhSAdbu8bvvviP4PhRJNLaSteqoyUe9MM6b9rf28knJy0JYkUUmAb7lzfXzDVmWQVEFf5K12Hr5DZmv/7drV68bOpWwJks8GGvQG5jIYIKhX5UzjyDDYZz0Z+PECIsIdmQm5700kg+QG/p9T548uZBPcLgZ8TbQmv7R0pIRfUnHknY/tGNoZUujRvUt0hGyo4LYMLNlLOgL1ngFxjGTI6P4W+gzgUfPX4zG1cpOGP9m8jE0eILIBgPNyrOiT5G11cCE42Da9JkcjTsUpU9KbKGL2qPrSRkVHhbMmRLzLOqoRvRsVAoTF9ow4ulaXe4FywatHNXvCZzFeB+OoVTMTydPnk6DB7vTz5wFYI3fQd5Y4pmSzu3l7+p9YwSUgWkjZUgiv3b9epSSqCV81E1NDAzhtNn//zuG1tY6ISVMK4gdbWAi1WzV19+IlDmkzKKO0BEGJpRQeL937NhN48eP4fSPlSJqqo1mvQ4DUxqCWON3e3+wycCUgl+mGhptv70psoh6oetn9WpVaRhHYaHMIT0QqV6IKp/gFBk8zZo2jlKqrBmYUGQgrLZt28HjVqHbd+6IVFZbDEwokIjAaruw2WpgajGVKZdSIOijvlrBs4tTcPFNeKJz5coZBSuMj48rV6bZc7+kFSu+Fv8+0M2ZO/F24PSYQyJ1FqlISL2DwolIqdk4iMS7co2ikYEpBfmTJ09FmjcUaTzJk6cQ6XxIA8W+9u0/gNPCXUVDJkQptMJOGkI4o0h1g7NGPmgz/4QN/dgYmHKvYbA5KkVWRII5pQ7dCRGRhdd3MnvNEYmReyjnLukAxmUEO2Te4fPcresXIgXL0oMMDS/25n/0UXFWej8WhhGiuDJisYBTZJGOia6HegeVEa7/7r0LeQ32ZcfChzGaP1hTGrUpwPYamJI+9ZjYyP7j/BrS9RBdxLUE1atXEZ0jUcIAhcbdY4hIb+7HDc+QUoqoMfYyf/58Fg1MaZxqz6WUKTBeB7j2F2mUk7ntPww0OASHDvWmK+jm+V8TDThVkIanP4eyu7A8V9r90stCpPk5ysAE0JhbbS47KV6sSBTukGcNGzQQMhaPNE7t5ZNaXoamWmjI9oBrlMGTINeQlidr7o1kvl6mw5ln5FQy4qOWHKygj6CQSQQ6zZw5i+gqnTXru9SzV39DLJo1bcqp6PsM5QOyDfT77s7lB6ADM96GaJv+MeL7WvoCvVqqp9XqN3W44zVkoRkdBQeOF9Fa7d5q52NNV9I7teB8M5MjjRs1jMp6sdfANJKtcowh3h60YdPmaGuMrYFppk8CExiY9uh6Uk5LjC3pqEb0bGRgxoU2jAxM7XmRPEDKLT2vR0QTjhfwTmQq/frrr5yu3044f6zxOzm2Gc+E0wl087rkRJwFTSIbQBmYNm6IrKNCHYesW0pMEUwoxPCIIm0AKZpmCp4UzPZEMOGVltEMKOvIh0eKoDZf/XUYmPBizWflBlEzpGjZkiIrU0DTczqZvskPlHYwU+AHhcuoyQ9SPWXtKNKekVKD9GEYlUUKFxbpNFs4VVOmk5mRlzUDE6lZuAIHV6ag5s1a9Ff794scTfRkwwBeehllttXAjG0EE9jjm9rIJ9aOCAPa00MQ4AzNnDWHlq9YzWmrE0Tt5Qds+CEtEEwdUbLKlSvQEJ8RMcbBWJaaRkhjCEahPjKG30qDDHWEpzlNSO6P9pwglQ6paqhVk1kI2v0zEoy2RDAxBtLDUPMVOGFcjCY/WD8cJOU4LdmsyQ9+D+VaNvlBOjB+58lpzOcvXBDRYNR2I63ZKOUVwnfelwvY0P6AmnC9D84ulIkn7G03qsGUigyilKghKla0iIjuwMAcwpHg3r3/bRaEOmxrhqE2gom0+jFjx4t06GCmT5nWC68/Itj4m1bJTAoRTJlO9m/tsadIGZedJZF5grOO0gc4BuEgQA28jARaylqxFsHEtTaIXL3zzjtcg72b/Pz8qXv3Lwhp1tIoKsR37mE++nM4jA1R1MomdAQTEQlEIVBnrI8mGNGZvXxS8rdZMyNFpgVq2Udwii3KLkDj2tTguEQwMa4lHgwa10Ywf+aa9fz58ol0QRia6Ajt5tafhg0bbYiFpXXDQNbvexfumH7r1u+mvM1ITsUlSqXn1wkdwbzLGVBG8ki/TnsNTEsRTGQuQc7ikbwttgamzIjT18k/57R31LfD0WqrrvemRDClLvfnn39ajGBCvkFOX7p8WWQh4OobpKIj4m+N36kIpo0Gj4NeUwamHUDKTpAjOB0Wggh1gsgNL5A/v801mPEVwUQ9DwQz6mBQy4OaNuSq2xPBRGqNrOXSKzZSSdrH9/jJWkwtdAlhYOKaB/ltdMZEzSbuo0Tx93S+XkRvYGrXI+cK7x+M0dFjxoumMvB8SYUc6ZBotIAaWRSh668pQfQBSv4JLtxHcxnUAcyZu0CkxOCOJ4yD2sMBnE6MejHUlmo70FrCS6akyXek4oP1wvBBBBkpn7ZEMKEYYg6FCxcUc8C1FDB8ZYotmLF8pNEGZQ6NDlDbaqnGxKwGE8X28CrCSEQaJKJjUIJu83gw6sqz8YQGPmiQ4MO1l879eom/49oNpLPiPlEYGO3afirOlNE4og7L5Gob7Cswmj9/kTAeYayhfmvGzNmi0Qy+hbTrdtxxdQRH9vGgbu0c11xB2Za1szg3Q4ePEt1eYYjBKEaEpl7dOhyRji74MIaRgWlUhwtcEd0GThPHjxWGBB6ZsoqIEZo0GF1TAuXT478oF/AC34HzAWmx2Esowlg75gmnCXDWP+BdSCFq366NMC5f/fOKFi1aRmUZU5wh32GjhMKCuj/tIxVypO1BaXrGqZ6gj3Pnz4vmY4i82WNgIvULkTzMNzgoQHzv9u07HL2YKpw0aNyR1AxM6fxAQxlgjP3DWUH9ZXtuVoEarc7/NfDC2lNxrZxMHbZkYMLJZ6meCM4ARLlQ5/TXXy8EzaDxFmpkpYGJlFQ46vTnEM4zyRdtqcG0FsGUvNhatBs8CzVwyblxXCCnxCJ7Bne37t6DZj2fx3BA2MInJW9DnT/4ICLwsoxBOhwxP1mLqaX/2NZgIoJmiQfjG5KXoUQF80JtIK62ghyaxI7OcWNHcqOtEEMs8rJiPYodBkbyAY4jo33HvbtGvK16tWqiyRP4I9LhpcyKS50d1hebGkzt2dfug15OQRZbyppAsyQzeaR1IthrYKK5kpl8BN9fy42PwNskH5b1ymjwY28N5p7v9orO474+3iJdHE65ENZPynFvgLHjJlrU9cx0OVtrMLXZT0YRzLjQhsRcykm9Lifr6c0imNCVcC7hjAWu4Kmo38S41vidqsG0w+BxwKvKwLQDRERBIGxn8JUA6BqJ9CJ0ir3Jl5b36tmNWrMXFGmkuFQWtXiIlMgusqivQK0KOpKhe1ZTTpdcwooWaiXLceMF1Fmg8+ZsbtCABx5VdNBCbWGDBnW5WU450WBD/h6K+MpVq4WSiEvboZxCcGI8dLyElxpNDArkz8fdQUvSsv/SEzFPKKDoACm/jU6bN2/dogD2CuXNl0c05kHuv/wWxobCA+V7JV/wro/8QQmH507OvQMrsbd++01cBo+1YXw86EZ7jCPAaFAAJReNPeTfkQIq8QGOMNrQ1U/+/SoLbHQEvM9KPrCFIQevO+69RCdLLbaYL96V63HidN767M2XD4wRRPnQARDF/MW4SyvuBER0EpfXI30TBhKaKKH7bkpmXu9xsT+uIEHjl887thNNieZy3SXSPpGOhrtKEQmSXRNRk4h968JKkexgK7+PlNCNnNaIjnp4UCMFetDemwnPJ5pdoCMn9g8dGkEvcCQk46jENxpstNjCgHDiPUaH4wCOmN3lcbCf6CIHvPF3dCeUhiKMg2D2mGMuSLlDitiLF38JhQdCGvtg1EUWip0Wc9yfepa97kFc9wssEYHBeEhFRmolDAd0iMO86tWtxTjXFoIYNZEwtn77/XcRjYPRjppl/TgtmjdjRXhJFM2i3lDbsREYSINy7bpNfF1HVk4FzSKMFii/OCefcO0l9mo6d6FDtz6xPzzvuewkQDQQXWVBT1gbamqzcIdgRLpxZtDZE026tnH3ZvzObYCzOG9aDFDHNDEwLGospChqa9KAJRQQODjQTAAK31mmsVRcD9SHI4JIUwOPQWo0Uq4LsiEAWgUfgIKBiBToGoYkUoG7fNFR1F3CgJfdLFEnigZKoFFppEgDB95w7YN3tQ4LdGyWdbfyPXmXnazjA92jVg2pYmj6hDtntWcfWOGMoF4aWKFuu2iRIuIs48HfQevLV6wStdzAGNFtJ6eudO7shSgeoh9HYg5DXM9v9LzSaG8kD7OD3Tv01a2c6h7IDjJ0hIVRDt4KPuDr4yV4IugNjgL5IJ0ejajQ7MWM54NmypYpLVKlX3JXVCi/2i6yv//xB5+jSaL5Rfr/rlr65JNWTD8Lo+gYpQ4buKOy/hxqo9qyiyxkUalSJUTnR9lFFvQozwD+DV2+ZXqtXAuaa4EX5+auzCWY1+5lniZpQUsrco9fMg7ooA7ZCh5UnH8DB95O7oaplY+QgXCmGfFJnMVmnNXj5T1UnJWGfGbxf//h/xnEadqyCZF0TCEyJRVV7cbLLrJGMh1dZBHhlzxBy+sxLviYEQ/Wy79+3FwG/A8puuXKlebzfokbuLQXZxHRKj0WoG+Mb7budu352qJps6PtO1LTIQPQDVjP2/CdSeGRQqbqsz9kx009faFTKHiUfj+kXMHv0BlZ6hiduSQBjW7wfT0doVnVepY/ZmNhP7RyCiUjuBf8azaKzegIvBeGtpE8kqUB6Nyr3T+UXkAOyHmAB+VhQx4NrnBGpeyUXdaN5CNkEGpd4QxGF3I4SpGdgswa6DXo/irpRavTQTa9yzJTq6e1ZN6Ohmg4X+iYjm7K0GWgE8Ghrtf14DhCDS/knZkuByfyXu4jYgs9W+OjttKGXh5JAxP6G25gQHq41OXusX5nbU/gIICBC0dUO24wJ6/9whmyxu+wJvBCM56pusg6VOyRMjAdi2eSHg3RDBh6qhA6SW+zWtxbhgDS36dOm8XdCkdZbU71lkET78uFIwp1gN7e7sKQggG/fcdOGsMZFpP5GiS9cyreJ5SEPmAppV67TERwka6vd64kISgsLgUOm/ETgoVjyJZGYW8LLmqd8YOAWdmDPV9D6j6MxD6cxYHmW+pJnAgoAzNx7kuimhW820jPQJMZXOquWjknqu1Rk1EIxBoBRM3gMZbXtsR6IPXDWCGAaHkEN1/Rpmfi7jxEpxBNkqnUsRr8Lf+RJQMTEUBkICAtH9Ec3KWqTf9/m6BDGieaA3pyyYhZScfbhIdaa/wiEBcDE6nRKM94xCVSB7mpJSLVZtdsxe8q1Oi2IKAMTFtQeovfkQoo0tlGjfQVOe8qjeAtJgi19CSFABRtpEDKtv1JanFvwGKgMC1avFSkqVbmy+jRpAJpdrgDDqnD6okdAkYpmtoyCaTY4U7MQ4eO0gTujI6GP2/rgytRiO93VIr620oBCbdufVqyUQmRpdmgXAQN7dCd3p97KGTntGH1JF4ElIGZePdGzUwhoBBQCCgEFAIKAYWAQkAhoBBQCLxRCCgD843aLjVZhYBCQCGgEFAIKAQUAgoBhYBCQCGQeBFQBmbi3Rs1M4WAQkAhoBBQCCgEFAIKAYWAQkAh8EYhoAzMN2q71GQVAgoBhYBCQCGgEFAIKAQUAgoBhUDiRUAZmIl3b9TMFAIKAYWAQkAhoBBQCCgEFAIKAYXAG4WAMjBt3K7bt++Iy8O//34f9e3dk3DZq6Xn2LEfxYXuv/32O4UGj6cCBfLb+CXbXsPF3bi/CxdBR0wKjnahu20jJNxbuGAelztv2rSV6tatTe6DXBPu4/H8pT//vE+RU2fwJdW/iC+N47sE3+PLwdXzdiEQm/OOi8BxiTcuq7eFp9iKaGzmYuvY6j37EbjGdwdPiZxBBw4epuBAf6pYsbz9gzjoF9bmgitS5sybT7/8fJXq1atDffmeuZQpUzro6wk3DLrzBoeEc0feR1S5UgVa8NWSeJHDCbci9SWFgEJAIfBmIaAMTDv26+LFy9Tf2Y2c+/cxNDDRQnngIG/6vGN76tqlE61ctUYokNOnhscwMOX1HwcOHKKw0In0/vu57JgJEa4XCA2LoCNHj1Pk5LBEbWBiYXfu3iUXF3f6mNvBO9LAlO3mn7NC4T/OjzJmzGAXjnF9eemylQSFvnevHuI+tf79er9xrbP1dBtXTJLq73/4YT95evsKOqvHjhL9Y+m8m2Fi62Xw9mKqnct77+UUVzK8rjNi79yT4vtxuftNi4c1GrQFO7O5gJcOHT6aatesTpkyZ6LLl3+mHt27JMj1FY5Yl37tYZOm0Bm+4/GzDm3FumbNnEKlS5W0BSL1jkJAIaAQUAjEEQFlYNoBoDVl8BZHK6dOm0lNGzekqlU/ptWrvxVRTyMDEwbiN9+up4sXL7GX2EkYRvvZ2Lx//z41btTAcFZQAOYvWESdPu9AmTNnJgjQQ4ePvBEG5r17f5LLAHeqVLFCnA3MP/64TWu+WSuMeNzJiUguni86d6RUqVLZsaNxe/Wvv/4i/4AgQoTWb9QwSps2TdwGtOHXehqw4SeGr2hpTU+3sR3zdf3O2rlx1LxgiM+ZM5+c+I7CIoULxRjW0nlPaANTOxfcpxifZwTfKliogFLeLRCaowxMazRoC62bzeX6rzfI2WUQ9ej2hdUMHVu+Y+kdPR9zxLq035O8uVixIvTuu+/Qho1bKICzS9KlSxfXqavfKwQUAgoBhYANCCgD0waQ5CvWDEz9UPYonFrvsVn67V5Oz50+fTZNjggREcu31cCUUcOEMurMSOTp02fkx5EhPAk1Fz0N2EG+Ua/aQmuxGfd1/CYxrcWe8x5bnmIrxrGZi61ja9/DhfZuA73Iy3Pga039jM3cE/I3jjIwHTFns7nYK9/iMhdH8DFL30cq8OIly6kPl7PMmTufPmndkgqxE0Q9CgGFgEJAIZAwCCgD0w6cpQBu2qQR3bt3j45yauTzZ89Eyly+fHnZ4JtMW7buoOFDBwsPMJQ8RDQ7csos3j116gwVLJifPNwH0OVLV7jWZQF7VNOS38hh9O3a9bRi5WqqxPUiZUqXotatmlOOHNmjZrd9+076cv5X9OuNm9S8WWMqW6Y0/XTiFH333ffUokVT+p7T91A/06xpI/L2GiQ8tagPnMF1oKj1Qi1KtuzZyH2gK2XJkjnaqnfs3E0LFy7mCFxaql6tCm3ask1EVluzUO7H0dWjx45H/b148WIiGjJyhA8VLVKEgkPDKVOmjGK8Bw8ekpfHQCHIURu6fccuWrZsFRUvXkTMDfNFlLFD+zYUybisXbuB5s2ZTmXLlqbN/M3JU6aLtcNYQ93Pho2bRJQX2B46dIS6d+tMSC2G4oCndq3q9PjxE9rNNWzly5cTv0udOhVt3ryNa24WU8mPSoh1lCxZgqPEvejc+fM0hb+ROUsWqlmjKm3dtpNO/HSSypYrw3sw1DC19cWLF7Rs+Spat24jf6MsHeWUZODdhvd30+attPCrf6OndevUpFatWlB+niuev//+W6wPxnCRIoUoT57cTBvb6ebN33gdX1DHz9rRVv5v/L1AgXyUIUMGpoENNC1ykqjbNZr/gQMHY9BA7dq1BE7rN2ymnEwvv1y9Rt6eg8Sasf+oA75z+zb9/fKl2B98G2nZktYKcm3wVf7NHqYjn8Ee9JzXO23aLMrOY/Xs0YXq1KlF8+cvoqVLV1CbNq0FXc7gtG/Q19VfrlKFCuWpl1N3SpMmdRRNaWsLsd9nzpwTNJQ2TRry9HCjYsWK0qzZ80TtYVseE8pmMo5EB04cx5hui4E1UtxAD5u3bKfVa76lPLk/FPuA+Z05ez7auWnerAkdPnJEnL2i/J1DXPfWqVMHatSwgfgm9gDzvcDRSNAUsPYZ4in2FNFwpMEb0TQWFxgcxr85TLNmRApjCsYVztejR495/9LTzl17OJ0whchYyJMnD+/tCtq3/yDl4HN38tRpCvAfTYULFYx29vRKvdmZBX1gn/Xrat2qpUhhNJvLFHZGgTcsXrxMnBFXl36Mw1xxHrt27UwwNo4cPUZ/IxrPfKxy5YrR6AaTRYQbGROFChbg8oDeUVkCV37+RUR0v/l2HdNFCypatDAr8i1o7959hvQLjPSPEY2CPxbnvTM7xwd5D8Cv8DTibI/de/aK9VStWplatWwufvfDvv2UPVs2xtyPee7rNyz0Rp0ZnYF33mAeHxo2mdIzXqBPROPSpE4taOf02XPRaFD77vXrvwpejPOPZ1JEJP2P/+cln31kWfj6etOHH7wv9ryHUz/Be2U9KOhnAWMq+ULRIoXp2vXrtJEjf0Y82hY6QpYOUl9nz/mSeWBhcRawPx9wOQjKCaQsy5kjJ+3Z+320dZnh88EHuWgaO1mtnWNghid58uT0/PlzIdvUoxBQCCgEFAIJh4AyMO3AWiqDZcqUotFszLx8+YqGjxgt6iHHB4wWykA/54HUv2+vKANzzLjxbIwNFYoXUjtRwwVhF8TK9Nx5C6NSXGGwan9rNC19xBL/DQMFTYSqV69Ke1jRGujuTeFhQVSlSmWaMDFEGDrDhw0RSjAiDZi7+6ABMepq9GOhmZGHly859ewq6gsnhUfS2nUbhCH2J6fx5sublwLGBwnjDEYlHijmx9mQjggPpmPHf6Tg4EkUzv9/CTZKb936TaRf1eT6HtRg6pUcfTRw67btQpGInBxK+fPnE0bluvUbKXCCPzfMmC6+B4NS/F9NFBHKsrvHYAoJGk+1atUQ3x0w0JMbPVQU6548ZRqtZEMexkw1NqbPsMLmOsCDjZWuwvjVP8AXdbRTeB5Yx2mu6cH78IxDqbYUwZRrAhaRU8KEgg4DAfVwgRPGCeMNv4exM5SdEjdu3GDlPTWNGDna4vy1adEwzCOnzhQ4IRUyYvJU2rfvIE3k8WFQQdECToIOmFZh6MJIdHZ1j6JTrZHTkhVAOEqOHDkm9hFOjp9OnKQ1a9ZyfWkvGjZiDFWsUE7QxJUrPwuaBXYwmLWP/qzgb1g3jE0Y0ZgXflutahVq2bIpp4Y/EHsFZdQI6xo1qgn6GcpKchWu44Xi+4ydO6Bn7bk5f/4Cn4HBNIrpFO+hFhGK81T+5gtWNPFuBXYUDBs6hI3iNIJmQYuRU0KFMo4zYkbTMMSlYl64cEHyHjJc1FaD/pMnT8bOhiXC+QID89HjxzR0mB9NCg0UTiXsRflyZWNE+bTYN2/exPTMwnAG7zBaV0Y2RCzNJVeuXNHo9BQbu1gHaBhNXJ4/fxHFx2CQIeIDZxD4CnjVOP+J9ODhI8MUQ/05hrPA0vmDMSwfnA//gEBDGoWjzdPLx+o5DgmZIPb5+PGfqG9/N8Fn4cSAkwPnHph7e7knSB2hJVGixQln0IzOcG7hlISjDHwbhiH4cLGiRQT/Os68RNJgfnZMDWYahLMRtd+32ZGENbdr8wldYefPPcYAZ//J0yei/r1+/Tri3NoawbTGoy3REeQhzvoQ3xHCcYE9gnwax/s9dcokIUu0fMxWfMCT4Cy1dI5z5lBN1uxQa9SrCgGFgEIgXhBQBqYdsBqlEGmNPr2RaJSmBgUUkTo0HNi+fVecDUytkNbOTyreUCLbtf1EKCojR40V0QhENRCR0D564/UxK8i+Q0cJJT6YFU1EKrTfgrLgwoYWDBsYcnjkv4UGT6BtHHHFN6FopE+fniO+0WswLSkvQziSNktXx18AACAASURBVH5CkFB85e+1SqnWqNMamMOH+bDxOe3fxkdsMEDRQMQziCNP8t8WL14ebR2WakMlBviGnIf230aO8OWxJ0UZu/oaTKMU2t9+/51cXD1EdBWRGijYYg3/RW21c7U2fxhIwOLVq5c0ZvQIYQzAoPIPmMgOkBFMZ1OpG0cs9Yazno71/4296d3XRTgqsLeg2azvvisivPj3aVMjhMIoGzcVYANqFGORmqMs8jE6K5I+QpieYGxrDUNrWLu69iMv76GUm41oL47Qv5/rPV73PxwRvhltHETOYdxlYJpDdBuR8h0cSYfRh0fvxNGeUUSAzGgadI6orVTuMZYWI/y3dizMoXcfV2rBRiOU+szcNAXRTX1HTlvPbMSkIErOvzdaF4wpS3MxMzC1ESx5/oMDx1M4R74kTYKm8TdEoI34hvYcly1bJtpZM6JfrfIvm6bpaVR/Zq2dA5QL6OntdaSvWxIlWpyQ1m1GZxMCxtAiju7JWnW5juRsmOOMnWDDX9IgshJ693GJxoO1fBL/PwxVOLjAy5F5Y+TcMzuzthqYRnQ0JSKUO4cv4KjloShebEne2IqPdKRZOseO7thuh4qgXlUIKAQUAgqB/xBQBqYdpOAIAxNK6Ei/cSLt6Lu9P8SbgZmb0wihiNSuXZPTzYpErTJbtqycptQiRkMavYEpFRukSaFLLdJztQamdh0yzUoqCUO8PWjDps1sDHwYVZtoj4E50M2FvAb7Rvu9VnEyMzCHDPakiYEhIrVL21kXa9u4aYswMpByq12HJQNT/k27Di0uRsq4lpyMlFztmHK+UpkX/5cNRlvnj/fROOnJk6ciRRcGDJ7kyVNQXo6SDPYZTmP8hsdo2GHNwESjKURNsO6Bbs4iogIjCVFt0C4it7ly5YxaKlKYGzdqGC1KZHRWJH1gTvrIozWsobCiI2RIaARd4LRnpCvDKP+HDUqtsgnjBM6NbXyND9K9b9+5I9L+bDEwf/zxRNTZ1NM05izPFM4uarzkOZbvag1MpMgipXXy5GnCqdOoYX2OUnsLQ137aHGydGabNUUa/D7DdRnNWzsXewxMnBtcgYRrhcJCJop0eu8hw0SkGTSgjUBiHVrD4CN2mlijX63yr6UHbd25nvfAgMRj6RxbMzA38fnHfslHaxTZIQJi/aoWJyPakX8fxdkuV69dE0Zh0ER/ka7s7jlEZA8gvdTaOHKCSJ1F1geu66hevYqo3UdWS0IZmJI36nmZnJ9e3lhblyXegTETquY41gSgfqgQUAgoBN4yBJSBaceGO8LARDRoPhtriAJp04RimyJrFsFEV0dEUAZw5Mco9VO/bLMIJjzgiI5NnzHH5ggm0k8h8PEg+pkpY0a7IpioIR0zdnxU9BS/x4OIKKJW+BsefYrsmxTBrFqlEiuNfWj0mICotSC6ZU8EE1ENLzYEEcnUR3qRntaPr9TB3sMwwIPoHuqRbt68Fc0oM6JrpHTCGO/Tu4dI7UYaLAwPT/6eNmptdnwsRTBnzYwUdYn2RDAR1cb8P+AaMqRDwlioyPWfn3dsx2mBXlHpvkjRRKQed8OiDlWreGKujopg3uWUdmCBaCyMR72Si2gn6r/eeecdrs3cTX5+/tS9+xdReyFx0+Jk6cxaWtfFS5ctzsVeAzNVqpQ0MSiM0nFEPGvWd8XVQoi4J0uWLMZ2xyWCaUajiDwjDd6eTARrBmZCdHi2JErsidAV5g7FuMMRKe/ogFqT08Pz588naoSNxtHSIBwsDx8+oNFjJ1C2rFlFffHDhw+jdfB2dIqsUQQzPCyY093nibpLpKej9hMP+A8cYChVMEuRtRThVRFMOxQW9apCQCGgEHiNCCgD0w7wY2NgTggMpRnTIkQjm4dcx4Q6uIxsMA3jmrvpfIWJFLLSwIRB0OWLz4UyoX9gBKKpDwQ27rbTG4Xa+dWrV1tEoZKzUhjInnBEIs5yQ5Tde74TSq5eWdSPjVrDgay4DxjQX3jO9d+S3SON6tXCOZ1vLTfFgZEi60Nl7WLLFs2EFx11fTCAh3i7iwjbJW56NIhrJz8qUVzUmcH7jt8HBwVQDa4vvX37DqfuTRVzR0QNKYgwqlKmSGl3DaatEUzg74gaTDlXGMpIEx3BBhBqRGXERxrLUIKt1bBBMZM0kDNnDoERmvCgbrEc18Oi1nbGzNn06SetCLQHoxyRENALrvPYzwpfs6aNydXNQxifoDVZSylrhzEf1DLCGEOjlLFjRogmHYi89Oc6SBh2MPjQ2Afzvc0GqL7zsaRF+Q3UK6PeEfWmcEDc58iM3tizhDUuS4dzBt1KkQqMO2DhbEA0VbsWGMEjRo4VZw5RUuCDtGFbIphopGNrDSawh2GLWkzUY6N2FuuT6bhIW0XE0cW5H9cYvhBGLxoimdWqAntLZzZv3jw0io1Uo3XBMWFpLvYamCtXrRZNnxC1zcINsZIl+x+nuWcwrGOUxgrOPO4GtUa/2ggoIuWoHTWi0XJcO+nlbbkG08y5BlpMzCmylmowYSzOmv0lp3c/Ik9u1pOar10C/pAZ4Nla4zCKBtmZOIobxaVPn46vb1pH9x/cpx++3y/OPOo40RsA57Z+vTp2RTAt8Wg492QNppGBiUg4mjH5cA2mr4+3KNNAuUUINy/6jJu8oSmZVpbFpgZTy6+0jqTs2bOLs/gen1Gnnt0S9OoqO9QJ9apCQCGgEEjSCCgD08bthUGFBiQrVn7NinxZcnXuK9LvZs6aRzc5Hak1N5eAooT7GeXfr7JCjk6Z9//8k0pzd1Qo8ojA4N5LCF/5286dP+POqm25qc0sbmSzSXis3diwgyKifdDAxsfn31o7pAie5K60+DZ+35SNhiVslGnnlylTJtH5Ep1UoYygM6PbAOcYXWTxDRiQCxYu4qjPR9w0opToyghFrVnTJrRj566ouaLbJrrioluq7PSHsbF2bRdZGDpYD5T7PHk+FEYJUoIRbUNUrGaN6iJKsXzFKtFVFMrp6dNn6Efu6tqLlQKsB39bxN0vs3C9KLz5ffs6CQN0/YZNFMD3T+bmcUvwb/dyp0I8+B32YceO3aJLITDHmLKLLDpLajFv1/ZTnt9qWrRoGeXizoaYl4xGSdxlF1nUy5YqVYIOHjwS1UV2Pe/VbG6Iggf7h2ga6k3lI5Vc4AfjIh8bCbjvzYmjgWhigsY58vdoToL5IIUZXTCN5o8unFoagPHWiFNT58ydxwb9Jq6RzErvsEGAPcaakSYXFs53pR46KpStCv8150GtZHDIJEFrlbgbKpTXTZu3RNEtaEvOXTYbwf2iaGaFqFIQR7fuP3ggrsoBrfbs0S1aF1msXxqYSN9t2KCuSOP9h/9nEKc/I5VXe5bgwEBnZIyPjr16rNFFFsopmj6h0Q5SSVHL6snNdZByKteCuXTjzqgwRNE5tUzpktzBuJg4F2hwkowjit9ozifmOWXqDDrG9YXt27UR3WVBw1BO9TSNaDEaKG3jzsMNeD0DXPuLRjIBXEN7l+uL0TgIHaHRiApjgQ7ncROvZNz8J/1/d+8h9VvbwdmIp5idWWCDpl36dbVs2Yz6c2fXCxcuGc6lzaetRb3qshVfC7IEnYEGgTHWAVqB0a89F4hYjh03kZ0+l6NoOStHw0aPGipS7rUP6nBh+CKq3KhhPTao+/IZOWxKv3p2a0aj6IZqdg7051jP+1B3jg7H8myBL4CX6etfbWT9cX4N3Xa1tAPMX3Kk0YjO0EUWTqiRjOkdli/yAc2jeRHoS9IgxkG0D443yeMb1K9LnTt1ZF77PQWygwkds5HCDTmB1PLejM0edjJqxwAv19NiZ75ruVq1qqY82hY6wjzg0ARtoUs0upiD96G5Gmp6pSxr0qRhDJo0wwd0oZfD+nOMbtdoSocz7MNlE687eh1nAlIDKAQUAgqBNxABZWC+gZsWH1N+k+7UjI/1x8eYiS2KEh9rNBvTKNqfkN9X34odAkixRNQXqYz9OKqKKDWMj4AJwcKA1jdzit1X1K/MEIDBiMyDkuxIa8PdYNGd+Gc2UIdx5kvVKh+Lkgf1KAQUAgoBhYBCILEjoAzMxL5DCTQ/ZWA6HmhlYP7/lT2OR1eNGB8IPOB6PdT1IuqFdHSk6sPoRPQUKZe4tsgofT8+5vI2jnn91xviOh6kfzblO43xYE+GDx9NuMamMd/7qR6FgEJAIaAQUAgkdgSUgZnYdygB5odLq2WKXFuulUHqJe4/VE/sEcA9j6gLspRCG/vRE/cvjdLt6nPqnnreDAROcVo5rlJCk6ISxYtyqvUtbvRTkZo0bqjq2eJ5C5EK/QOndyMdHOUU+F9cxdOM70FFV2SjRkvxPCU1vEJAIaAQUAgoBOxGQBmYdkOmfqAQUAgoBBQCCgGFgEJAIaAQUAgoBBQCRggoA1PRhUJAIaAQUAgoBBQCCgGFgEJAIaAQUAg4BAFlYDoERjWIQkAhoBBQCCgEFAIKAYWAQkAhoBBQCCgDU9GAQkAhoBBQCCgEFAIKAYWAQkAhoBBQCDgEAWVgOgRGNYhCQCGgEFAIKAQUAgoBhYBCQCGgEFAIKAMzCdPA06dPad6XC2nTpq1Ut25tch/kmoRXq5YWGwSuXbvOl6nPoAMHD1NwoL+4niKxPL/8cpUvqJ9GR44eT3RzSywYJdZ5/P3337R27QZaumwl5c+fj0aNHKouvI/lZgHLlavWiK7UCYXl7dt3aNqM2fT99/uob++e9OmnrWI5e/WzxITA3bv3uGP8XNq1+zvq1bOb6BStzmhi2qGkN5fEzEteB29NejtsviJlYCbx3b5z9y65uLjzNQOVlIH5Bu01rirw9PYl/3F+VI+dA/H5HD58lHo49aN5c6ZbNDBxH2LE5Kl04MAhCgudSO+/nys+pyXG3s/f6t3Hxerc4n0i8fiB14Gr2XIcSXdv8z2w9pIL7iHeum0HNWxQjy5dvkK72QBo3aoFZc36rvj3OrVr0h9//MHXlCQnv1HDEsRYv3jxMvV3diPn/n3eSAPz/PkL1M95IPXs0VVcvYXn0aPHtHbdBprC1/Ckz5BeXL2TOnUqunDhEv3O+OK/27f7lB4+fERfLVpKq9iwl+895PtIjx3/icfrQs2aNqEUKZLbu82J4v3LTF/ABXetNmnSiPxG+4t5JRRdaUFIKN53/sJFGjjImz7v2J66dumUKPbB1kkkFEa2zic27yVmXoJAzMhRYxOUt8YGwzfxN8rAfBN3zY4537v3J7kMcKdKFSsoA9MKbn/8cZvWfLNWCKDUqVPbgbLjX4VAnDNnPjk5daMihQs5/gOaEW01MHFH3zffrqeLFy9R3z5OlDFjBofPS78Hts7N4ROxY0AYwffv36fGjRrY8av/fzW2uCKiVbBQASpdqmSsvosf6fF2JN3ZYmA+efKE5i9YRJ0+70CZM2eO9TrMfpiYzrSlxYVHRPI9l1WFgwf7OtJvXJRTBWcAESesJb4NAS1ev/56I8oQiW0E83Xij8icf0Ag1a1Ti8YHjKb06dML/KRMzP3hh9GMqp9OnKShw/yodOmSNHzoYHr+/IWQnfK9NGlS08KvllDk1Jk0Y1oElS1b2uH0mhADJgYDU/KuUiU/ineZAkxv/fY7TZ02k5qyA6Fq1Y8TAuY4fyM+MIpvfqtdtKN5SZwBNRnAFjkVX99O6uMqAzOJ77AyMG3fYCgkx479+Fo8ubbP0vFvJiYjTr8HiWluRshDYA8dPppq16yeoFGe33//g9wGepGX58A4pTXHJ83bIrj3cgrm9OmzaXJECL3zThaHE3d8rs+Rk93z3fdUrGgRypEjewwDE3v9408naRtHMuPbwNTidfPmzTgbmK8Lf9AejPanz57Rrl17aPrUCCpevKhFAxOOHhiQQcGTKCR4vHDKag3MtGnTkORHY/yGJ+h5dyStvW4D01G8y5GYJLax4guj+Oa3WhwdzUvia49skVPx9e2kPq4yMG3cYW3tQts2rQl55YcOHeFUmofk7NyXHj9+TJu3bKPz5y+SU8+unEbTTaTQvHjxgpYtX0Xr1m2k8uXL0lGuJ2vRoil91qEtnTh5SqTqZM6ShWrWqMqpUDvpBCsSZcuVIT+uWcqePVuM2UEIIo1tzrwFVLBAfjpz5hxVqVKZejl1J3hYX716Rdt37KJly1axQC1CJ0+epp9OnBIpQlBgwsKnEPLOu3XtLATkxo2bacbMuWIMV+d+dPjIEVq/YTPlZEXnl6vXyNtzEEcWMok6vTNnzlKbNp/Q8hWrhFI7xNuDVq/5lvbtP0g5eK4nT52mAP/RVLhQQbpx46b4Vrp06egq19JVqFA+ao76RV35+RcKC5tMOXPmoLPnztPHlStRkSKFaMLEEHrvvZzkO8RL1B4huricsWzAaWTA8X//I2rEUaPde/aKdVatWplatWxOmzdvox/27afs2bLxfPxYcX0nqu4EOACzo8eOU9o0acjTw40qVaog0qYWfrVUTK1unZq8H9WpZMkSpnv3G3tEgcmPP52gLl98LsY8cvSYGBMpZRc4yod9uMk4+AzxFHv+8uUrrndZYYiXFhOkkwQGhzF9HaZZMyIpX768IjUVa+zK+wYlB9/6+6+/RArtnTt3Le6rc7/etJOVLCMaTJUqVZTSFBo8gXbu3iNq52pzSp5z/96cipeWQkIjmK4vUC3G5DB/N126tBQ5OYwuX7lilX5BB6G8t0gzA2Z/8ZzTcHS4GnuRO3X6jPeQN5Ef/Pu3a9fH2APQM9J33Qb0J0TXjhw5FrWvBQsWEL+1h9YszacORzrCGef/8f+8fPmSkDrj6+tNH37wPiHVHDikZrxu3vqNsmXNyvTcTdTGrVi5WtBQmdKlKFu2d+lbjvICt+LFi4k0u5EjfISyChzAL2BEICVvENdEV2CegH3BeZa4oh52Hv93yVIfUX7e++3bd9Jppq9mTRuRt9cg+o0NDkS3v/l2nUijLFq0MLXhs3z//gPDM5ciRYoYdDeaFWScZy3N58+Xn9Zt2BhFd/9L9j+r+/vnn/eZf8whRLuysIF45crPgi/g7FgT3FjXl/O/ol+ZRpo3a8z8rIA4/4jWgcdCGUrG9BEcNJ6+/2GfMLyKFitKhxifTp068NpbCh6r3dPr13+lTJky0iA3F+ZlR2PQE3hwYn/0EUzMV2L56NEjKlGiGOOxny5duiJkTeNGDWnGrDni3CLNHZE1yKLJLFtAk8OH+TCtrLXId4zOH+RLBI/RlNMo7927xzzzR3rOBht4TuXKFVmOvKQNGzfFkBfYe6PxalSvRs/49/O+/Iry5PmQzpw9R71ZboGGICMLFMhHGTJkYD6/jmqxw+bU6TOCDmyVtdp9hRH1NdMLzrSLq7vI3un4WTuLBib+iChm7z6u1KH9p9Sje1dydfOIimDCwNzDsmagu7fgy7JeXcrk2XO+ZLlVWOAMOQRZA3oMDg0XNInnwYOH9HGlSrRk2XJTOdyxQztauGhJNNlZiGXqMpYdWr7i7u5KP7G+oOVJvj6eIlJrSU+4ceP/I9NGKbI7du6mhQsXR/vWMI7oEv0TY6+L8XkEDRidTawXf0PWC2QY9KXWrZrT5cs/C14P3gUZdprpIAPLB8iU9OnTGcrc+vXq0HSuCTaTgeC/m7dsF/pIntwfCv3Aw30AVa9elWCshU2aTFu27mBdwjOq7tSM3iTfGTLY4z++/P86jBPXrULf0H6nyxcdec8PCX7aufNndPDgEdE3oGDB/GIOH5UobiqjwJttxQjyoV7dOjSfeWZ2liFI1QZ9z5+/iJYuXUGtW7dkPSkPbdu+K5r+hvOIR89vkfmCM7zgq8VU8qMSIjMJ7/bt00vsBx4tLVSvVoU2MV/Be/hWP85iwqPn/57ubpzmfzka77XGS8z0ZOgJM2fNs1vPMuNLRrJigEt/sQYj3ir1+MQuMxLr/JSBacfOSM8fBAtSaMAcxvlPFIpQxKRg+uij4rR4yXJhzEiPKbw4+O8pk0OpBCucp5kJuQ7woD7cOAECD7U3K1lBDZw4jqrxAYbQxd+1dSPaKYJZwqvaqWMHYSAiPQ+1BbNmThGpclAsgtkDGx4eLL53i5VhZ5dBVJMFNoSsnM/0qeFCGF5nxXAyN1IZ6uslxkL6TyTP9cMPPxBGzb59BymCx7rKxua/ir6z8ASnSpmSUrNBO4yjN5NCAwUznTV7HpUvV5YKFy5I3kOGU8UK5ah3rx5C6ZS1MFLIyzVBEfEPCOJ0y/TMjN2EQIYXedBAV1bOl7Ag2kDTIidRbhYaEO5QQDHmpPBIgVtIyASqwvWlx7k2pm9/N/qkdQthNMIhMGCgp5iPt5c7z/+qmEOZMqVoNNcw4RnFtScwDDF+NjZG9bUo1vZOerP79XUSTPnx40fk4eXLSsQDgUnOnDmFcoH3IqeECgMLKVh6vIwa6+gjd/K/QTd9+/QU6VvDR4wWigTSv9aykfIv3cXc143c5MkSDWq/lSdPbhEZq8B75z5ogFDgsa8ffvABNWUDB/R66PARoQwg4mSJftuyMwKYosZp+LAhwmADPnB0yLG1tG1kkMi5wZhzYQfI7du3o+0rMLeV1uT4RvMBXcMhco/pBrVIT54+EbXL9evXEfQGDGBkjxk9QjiNQhkHGDFQvGU9k0wjBCZwWMBJ9CenzkLBmMzOiH/YWB43dpQQ3uATc+bOj9ovLa5p2EkB3KBgh3IkBedUKrbhYUFUq1aNKKeArJtFiq4ZDjBIjOjuI1Yq9DSvpztr/GkJKzZw6AQHBQjlELUs6dNnoGFDvYXyYq2+S09PksdWq1qFWrZsKozm9/gcoR4ZjYJw1mHUL2AFeCqfWyj9g5nXlC1TmvqzI0XSR4f2balF86ZWv28H+0+wVy0ZmMeO/8i8JIwKsXNFK2vg4NTWUWvPUrt2n9DoMeOt8h39+ZMRTMkz4SDT8hzIPTN5ASeKfrzzFy6Qh6cPhbDDAEYw1jk5crqY16LFy9jpcpGGslyFAZQnd24a7MMyxA5Zq90gjI2nfoO65MU8Jx0bXQHjRgmjzSxFFu9L+itXtgwN5PPtNdg3ysB88uQxTQgMFYaXDxsfGAsPzswQ3xHC8AZ94qyO49TcsaNHCsMGDmMvj4HiXciD42yo169fl5YsXR6DX7u69KGx/oGGsvPmzVvR+AqcVLdu3YrBk8CXLekJGRgLazWYeh72+PETnu+KGLrBoIHONHrsBMOzeZSdkdM4OwH6RP78+QS9rlu/UTQXGuQxJCoFXMsDoL+YySrQPGjcSAa6uvYjL++hrMd4iz3YuHGLcGZInmwUtTWiN8l3YIhA96jE9KfVYf51ym+J8R3oJ5iblFN32SEJngUHrt9IX9M9hdFoD0bhYcHslFsoHK3Qy3DO4BRZs2atkNkIFhjpb3gPjxZryBd3j8HiPEKmQFeEzlS5UsVo8hm/gS4EWQSDHY2/IMfh3IJDaAsb9nr+D8Ma6el4IE+t8RKpvxjpyXLfbdWzoAsa8SU/v2EiO0EvKz5p3YodNSe4vtqYt8rMhwQTAEnoQ8rAtGMztUxKq0xqFW6tggbC9B06SnxB1oBAEdD+G7wz2t9bS2mFQQFmDyUUkcgVK7+mwKAwwaylwghFXn5PP55cA+oM4WGVRtsXnT9nJSSAI6AvhcCCEIUi5x8wkebMmiYio/pGMNLb26J5E8GEEemE0f3jjyeod18XmsZpSWD2stFQATZCR43wjVbfKA1MRBwhHKpyJBXrgvCGAIAgRBS1YcP6Qlg3btxAGNJmiikaF2BvzJQl+XfsCdbuwsY80qEQsdQqw8DB2t7BODVT6mTDBCg66MYIw+8R7z2843q8UrKxrn/MDExtIx4tBtLQ0e8rattgXFiiQe06IKTgWPhuLyuPbBRDGZnIShX2F0LUyMA0o9/u3b6IVv8r9yQ5G616OsD8LBmYct36d05x1NxWWtOfBf18Xr36R+AEAxTCBvuP6A0cMzAwv+TIC5wXoEE8OCM/c/TdyMDUYgJ8+3GzFGAom43o/83IwJTCGUaUnvcY0YcZDohuurh6xKA7IwPQyMC0xJ9wfmFw47wCi2Hs9JA1a2L+VhqIWDvHGAO8B2cHtAjeF8m1VDs4OwBn6neuS0QTKChVUJK0j7UIqh2sP0FftWRgamlCu1f4d0sGpusAzqLQ8Wk937GFZ8r9Cg4cL1JQzeQFIsXa8eAcmDV7rnBYRkaGUdZ3341q4AVHzEGOblmid/xNTytm6fNIWx87bgLX0nemYsWKCH6GKJp0vtliYMKwdXPtz4q0Dz158lRktZw6fZY+4MZmLpyxlC1bVjFfyOPQsAgRwQK/zJkjRxStSPmipU35byOGDabZcxeIen+tHIZh26efq6HsfJczcZB5I517ZjwpWbJkYl5mesK7775jk4Epz710eBntNSK5RTiDQn82J3ETOHSwhyNUW/8KcMx4TOCEcUKXMZNVaL7kzNFoIxk4bOgQ5tcjmfd8wA6FQfR+rveYNv+JaoZlLS3YiL8a8dOcuXLSZc4cQJRU+x3IIb1+hOwVZBHA2JowMTjGnubJm5tesq7z119/24wR9v7SpctC5klnI76TgZ16+/YfsHgetWcIhursOfNEpFXSLeRBEGdOaf/N6NxJHRYG/PjxY0RGkp7/DxnsyXpDSNSZNkq3l+fZ3n034utSz4KzCjX9RrSKAAboSy8rbNE7ElQAJKGPKQPTjs2018BECp++hkMS87Xr14WgQIqYvQYmUk1Wff2NSCOFoBs+Yoxgukbf0yvVUAYRdYW3aiIzdBxGpN5lz55dzFUKUxiKeJInTyHSO2+x91TPQGWKFCKgKKJvxEbgUI5c7Nm9VzSpQApMLmbI8kGaDNK59N334C0MCpkkamUyZ84ivMNQ4qG8Yq4PuKPfQDdnThFaKVIlwcysKaa2KEvaehp9qhCYp7W9A6O3x8DMkyePSIfR4wVlS//Ya2AiemRpX7UNLfQ0qF+HjAaPtn9D/AAAIABJREFUHTNCGAvoYom0X+ybPQbmAFbQoNzBWAua6C9S4dw9h3CkqZdIIdM/tjB6/TubNm2xmdZkNz6z+YAO4WV/9uw5e2qriNpApI7DwMTcp3MazYoVX4tpgx47ff5ZVGRc67gwU4S1dVuSl0gDNq4GpjRKjM5c/Xr1OD1sawy6S5c2nU0RTEv86d/0xpV07dqvVK9ebeFJh+ENB4swGBxgYGLftnE6LWoQkaZ1+84dkZYMgwHOLG1DHC1NKQPz3+6gSJHduWuXVb5jC8+UdOo/1o+dCX6m8gJp5drxpMIJWkI6NIwW+VTlaDV4u6CX/zrk2itrtVkgyDQYPyGYynH2SvLkyURK+VpOycQckEFjycBEaqVT7/6C37Vr+2k0GYCxBI9lWRfEGUdoSqXnpdo6YiNHgeTrI4f7iBIZvRw+deqMKT87e/YCK/+cDfNf9ogZTwKfhoFppifYa2BiX8x0A8jNs5x1pT+bE8ePFTJd30gJY5kZmJKmzGRVb6ce5DbIy9DAnBIRKlJUUcaA8hQ4OEBLKDHAY6+BacZP8+bNQ5kyZuIMqinRvnOHS6b0+pEco2f3LjSXjW09b0bWFNLBYazqO/hacvQl49IFRBCBE+QQmhe1b9eG/Mb4WzyPwEHvIJJ6qKRb/H0jy1Tw1gKcIq/9jaQ7Lc0HjBvNWXNbY/B/ewxMe/fdkoEp6c5Ij0XWHbKU9N3yLekdEZOCaBanvp/gMjM8zZo2fut6dMRQ1Oz4B2Vg2gGWvUIvPiKYsvU6Ug5xfYWWEcGTiHQgPMEclcuUMWOUMNV2kd2ydTuNGDmWfH28hDdsAKeXPHv+XPwWgl/vcTQSCvg3CEfco4Uax527dpOfnz917/4FgQl78lhGUQU93DAif+Yazfz58nFa610hlM6duyDS36CkyLki9RWplWaRY/3e2KIsSW/yrJmRolYpviOYMIyN8EJkS//Ya2BCQBjtK/C1NxL7gOsEQQuof82VK5eIKsuOifYYmDDMkNYVHBIuUq6h2NSsUU2kS8naS+26Y2Ngfrf3e5tpDd8ymw+i/mjWg9pK1MyiVlJ2X4YQR90Q1gA8Z3K92/IVq0VaujbdzIw2EyKCib03O3Nm5xRZC7akyJoZmHAgIKsA5xc8I2WKlNHGA96OMDCRionUW5QhoEZImxWAlHqZhQAHFx4YpC9f/i0iGNa+bwf7T7BXHR3BROowHFB6Pq3nO7bwTHn+J7ABMY6jhGbyAmBpx0MNH2qQUaevj/QZnXt7Za3WwEREBw5SWY6B9HEo5BlZHiJNVt8dFhkCeGCUISqIdECk6uV6770YTkaMjXdkCYyM+qDuUsosjPWc5ekPPxwQBpFRBBP/Bpmrl8OoPzY7x1rei2whM56EDB9LeoK9BiYyTsx0A7OziXRKZGfBUSt1kX9p4qlQ1p16O8dIkbU3koXxJCYwdOAA+IB1BjhI4XSqyH0fkKqPSL29BqYZP4VRD9mg/04Tdoj37usazXgBraBesgtHqZGaqdeHtJFAWzHSRq8Rle/Tu4foLt2Oo7venCJs6Txq8XJEBBO4IsCBMis9/7fHwLR33y0ZmEjVncJRYyMctBlrWlmB2ks4pIS8+s/BldibCyaYMIrjh5SBaQeAsRF61ur49Aq7tRRZmZaKtCLUxKEeALUq8MogvXEOp91AAMp8eVnz2bJFs6hrSmSHMhgSSEutwXn1UriiYBzCtRzXjeDOsBkzZ3NDoC9E+pveQ4dDiOYbqI37668XQglEMx9EGfpz3ScYPArl0XwIgug2M0J9u3swC9SlQBlAcyDUgU5iL5qsL5BzRYqcrMXUMkrJcG01MJGOhKY8qCfCd5GGi/pXGc3Bd8AsYZxb2zs9E7LE+OARRF2oEV76ulSsLzYGptG+Yix71yF/A9pEDSLqjWW9kT0GpqtLX1FfizpJT05zRjMKeF+h6CGNS/9I/LR7YA1j1NzZSmsyHdtoPvimNKrhvEG9LMZFcwkYykh1Ks9nAjUoaMLkw+lYUFahyCJFVtIVDGc9RrLTrL01mFqBZ5YiG84eVjiarl27booDUpuN6A4edRhglvC2xJ/k/sILDn6DB4o8jHR7IpjfcQdVKOdwaBjxWOk4wdUQqAcEf0P6Ps4UlJwBXDNcmK9rGTVymDCkEBV48eI5R8mjrw+pXKh7RQQKNXHxcc2OHeLE9NXYGJipOK0b6fdDvN0Fj0UDoEFcX4X6X2QLoHmblk+jOQsaxMBpIuuh9ecP/Nos/RsRo5WrVosGI0byAoqnfrzvOe1+6PBRfG5G8/2LDYWzBhk81apW5br7xdEUvNjIWgwAY9KPSz0GuPSLisBo+RloCA5QfXYK3kHjNB+fEaJpHxyaMCaMusgiPRFrgPzFg7pBH67B9PXx5qjnJ8KoCmFjugHzjvCIqYY1mJBveFDvrpXDls4xHDlaZ48ZT0LNtiU9wV4DM0uWzOLMGe113rx5hfGkP5uQ1Tt3fSd+B6UfOgaaNQGP2pzKjtRjybvsrcE0SpFFGQ3q3tFVGxkUSFuGg0nStr0Gptk+nOG6RcE/dN9BU6penKov14R7VFGvDFmHhorI3NHrQ39wZP0uXyNnL0ZwJksHAhoZItOoMF9lZrZH0N9kSjewlvz2IgcXbK3B1PJo6JQDmW77cxPAn346RUb8XxqYUrZY4iXQ4WypvTUrk4GDSDodQXdormhEqw3q1xN9N/SyAgYmmkdp5a0yMB0hyYiUgWkjjlDe0SUONY9IvXFlIYRULXjp0CkU3cNq1azBXcfmc7rITu50Wlc0xEHNBjrkbefOXqVKlRAdxmQXWXgrtb9HSg6E9qJFyygX/w7eKelpkdOE0J42fZaYRwlWHlCzsWnzVtH0AcYiDAH8HQoYOvWBqX239wfh0ZHjwZhE6iK6y0IxlPfPSYNy7bpNnDKbld7h7rZYAzqA4n25rhbNmogmBb/9zqlCQZMoGXsO0//X8ACNEeBdRR5/EOe73+eGN2CIiFyhIxeMTe0DDzBSMpAiVa5cae4UeokbGLUX9VRQ1qXhi0gFFH8UzUPh1OLWlNMWlnBqo9wbNAFA59rZrEziQVMBKKZQRJE60ZD3Bv/3H/4fNGp5n7HGs37DJgpggyhvvjzkxJdzozGS2d6h86UWE6RIwnOq/WYeVmTQsOAY180ghaU1Ky3z5i2MgRcEuPZBV13t2G24k+LXnBKtpSsYxloMIMSw90b7Kju0GdGgfh3Yb6QVSYHszs2WpCKlxx3K6YKFS6Lo34h+odSP5Mj2HT4r8oHBg461qI/SP9o9QJMWKFRy3UYYf/JJS0HHttAavgUvptl8ICgDud4UXZ0REcG5RrrVSK4bBh0iFQkK+zWmxXp1a4kuplCSgznqvm79JkHj5cuX4e6Va8Vvcc47Mi0DT/APRHAQWUNjBG0XWaQgy73s2LEdZeHUu4Xs/Za0C6MWqexa3gMaHcW4guYaNaxHrqxQX+ZmWkY43H9w3/Ccgu4s4V2hfDlhrEn+ZrS/6Pw8enQAvWAcYIAnS5ZcZDOgSRc6jiI1TK4Dho++7k8q9VAKYQhBeVv19WrBY/HfSKcEX0JHaXROLcN3FKI7L857y5bN2BjoI4xrKK7oboj5NGDe1LlTR8FrtOv7gv/tAHdmhvPAn50DRqnpNoqDeHkNEQ10PkXHZ6Q3QobUrlVT7C86DWt5CzIKUNstz0af3k78zgbR4RvGI5wOp1kZxvUm6Ih6+vQ5SpEyRRSfxvtI8wMNoAmaLFuQeEH+5GAZgMicmbxDEy80YtPLC9m1Us9Tu7Jj7w82MlCbBxqHXOnOfAuGB7oo44FhV6d2LdEx3F5Zi9+D/yFtus2nrXndbUQTFPBT2XUZmSqIPu1lmYgHZxQdXi+w0yglR+p6MN8vzvghKoQI1CqWo5gn5gX6F/XjfO6gkHpwF1fQqCwVwRlG1+Ns3FEd8gNN+2Dow5EJukT0Dl1k4dwoxA4RIzmMfzOSnSivgDGu5SvITDDiSdhLMz0Bzdog29Fspww3xirJ/GzLf9ffQE7ijIL+JD+SPAyGDJzN+r0GlmZnsyePh9RkNHDCfkNe9OWGeHAkSd6FLC/s/+98JqFDfc78ErxUL6s+5l4O0GvMZGC7dq3ZkflUZKhAvkA38WSckQWl1d30azaiN+wpyoaM5ApoAPSLpofa78gSIuBRhzuwo9wC/z/ui7akD4EGFy1eahdGkPXgs9oGetCLzPQ37XnU8lv0Z8iQISPrOCv47tdSgl/ou8hifjBKFyxcxH/7iBvklBK0Dzpp1rQJ1yWfNuT/Xmzwo+vwhAkhQpe1xkts3Xdb9KzPuQHm16vXGPIlNDbSygrckZs+XXqaz+uTckrPW6VOFC9MP4kPqgzMJL7BSWF5EPSoU9A38bBnbUYecXt+r961HwFE7tB1EUoMrrdBCpNsBFO1ysciNTshn8Q2n4Rcu/qWQkCLAKJmSJ3vwY24jLpYK7QUAgoB2xFIyhEvfRaL7aioN992BJSB+bZTQCJdPzy5iNIhzWXxkmUiQiNbbcdmysrAjA1qcfsNajNwRQ68jjIKCsV2ONc6NueOlo35DtOEfBLbfBJy7epbCgEtAojkw5vfu1fPGE3XFFIKAYWAfQgoA9M+vNTbbwcCysB8O/b5jVslok3Ilz906ChN4FbYuO4kto8+vbkzp4YgxVc98YsAnAQ/cFoj7vlCuhD+F+3Km3GKNep0jeow43NGiW0+8blWNbZCwBICaEKDdOWEPoNqVxQCSQ0BfUlLF26ehi62SeHRlsW05fpi9BqIi6M/KWCi1mA7AsrAtB0r9aZCQCGgEFAIKAQUAgoBhYBCQCGgEFAIWEBAGZiKPBQCCgGFgEJAIaAQUAgoBBQCCgGFgELAIQgoA9MhMKpBFAIKAYWAQkAhoBBQCCgEFAIKAYWAQkAZmIoGFAIKAYWAQkAhoBBQCCgEFAIKAYWAQsAhCCgD0yEwqkEUAgoBhYBCQCGgEFAIKAQUAgoBhYBCQBmYigYUAgoBhYBCQCGgEFAIKAQUAgoBhYBCwCEIKAPTITA6dpC7d+/RzFlzadfu76hv75706aetYvWBY8d+pOkz59Bvv/1OocHjqUCB/LEax+hHf//9N61du4GWLltJ+fPno1Ejh1LatGkcNr7ZQPjuylVraPXqbxP0u/G+sDh8wBGY3L59h6bNmE3ff78vTjQXh2XE6qdPnz6leV8upE2btlLdurXJfZBrrMZJbD9KiPNlL93EJz9JbPir+bx+BH755SpFTJ5GR44ep+BAf6pYsbzNk7KHVuPyHZsn9Ja+uGPnblq4cDH9/fIlRUwKpnfeySKQiCt/u3r1GoWGTabjP56wSBtv097aQ/OJmRy3bttBCxYsIvrf/6LRzOuac1LVMRICT2Vg2ojy48ePacnSlbR8xSp6/OgxhYRMiLqb8SgLwCVLlwuDsGnTxtSjexfKny+vjSMbv3b58hXq5zxQXFIfWwMTI8MYg7E6fWq4Qw1MjP306TPy47sq8fiNGpYgBua/331KI0eN5Tvckifod+O0ofH8Y0dgcvHiZerv7EbO/fvEiebieakxhr9z9y65uLjTx3xXqqMNzL//ZsVo8lQ6cOAQhYVOpPffz5Vgy4vN+bJ3vtboRt5H+/zZc/If50ebt2yzyE9w76mnt694tx4b/NaeFy9e0A/7DtDy5asoF2ObOVMm2n/gIF26dIV8BnsIOsQ727bvpDVr1lLBggUI95mev3CR2vG9bA34Pttbt36jufMW0qqv11DdOrXIy3Mg79P7Yhz/gECqVvVj6ta1M+XJk9vadBLl3+3FNFEuwmRS1ta2n89d7z4uNG/OdLsMTHtlX1y+E1u87T2rsf3O6/5d2KQpdOjwEYqcHBZlYBrpD8eOHbeLdxw+fJR6OPWzShuvY29fF+bxqe/p12Tt7MYFAzOaicuYcfltfOoYcZlXYv+tMjDt2CGp8G3YuJkqVihHgRP9KXv2bGIEEOCECcHk4+NFWd99145RjV91lIGJSB8iU0nLwHw9hm2cNzUeB4iNMYLpQPjev3+fGjdqQHGlOdBawUIFqHSpkvG40phD37v3J7kMcKdKFSs43MCEMfPNt+vp4sVL1LePE2XMmCFe16bdj9jsqb3ztfYNGHdfLVoq1oxLttev32SRn8DwmzNnPjk5daMihQvRH3/cpjXfrKWuXTpR6tSpo2EH43VCYCidPHGKQtl4z5c3j/g7/n0cG4aVKpSn5s2bUHBIOEGZ1L4DZ8ggj8HCeIRB+fz5Cxo+YjTduHmTJoeH0Hvv5RTG8LlzF4TDJEWK5PG6b/E5uB7T+PxWQo9tbW22GhFG87Yk+0Bj8zlK0unzDpQ5c2ZBX7YYK47Ex96z6shvJ+RYthqY165fj8Y7rM3R1j2z9T2z770uuWZt/fbSfGzGs/Qba2dX/1v9mbM0dmIzMONTx3D0viSm8ZSBacduQBkLDg2nHGxUTmejrZdTd1Y6ewnlBQQ4YWII+QzxjOals2P4aK/GVdmXgykDM7Y78Gb9zpqhYLQaMPyhw0dT7ZrVRaQoLjT3++9/kNtAL6Hs25PK5giUkwrz1+9HbPbUXjzt/Ya9/AQp9EjdMspwgAHo4zuCAsaN5syPRtGmLg3t9OnT0wA3Dxoy2JM6ftYu2jswfEOYH0+OCKUa1avSjz+dIGfnQdSxY3tq3+5T5tFzyMW5T5QT0F5s1PuvH4G4GAeWaHUvlwJMnz6baSdEyOu4fOf1o5S4Z2CrgWlviY2te2bre0Yovk65FptdtZc/x+Ybsf2N/swpAzO2SL45v1MGph17JQ3Mz9q3oY2btnBa19dRqbJaAzNLlsyE9IF5X37FaVkf0pmz56g3G6P/8LeQsgXv+hi/EVSIoz0XODLy4vlzKlq0KN24cYPTz+axsXqPlaR2NHbcROrRrYuIjs7gWsoO/F0X57706NGjqPe8vd2jPP9YChgi3n3EabwZMqSnnbv2sAGcIiqCeePGTQoLn0Lp0qWjq1zjUoGjBHlyf0hTps4QdRFIJYOxsZGjtDNmzqUqVSqLOXy9+htCbSi+nY0NbPeBriIioU2RTZ48GS3jVLd16zZS+fJlCanDLVo0pbZtWtPmzdtEvWaRIoVEqtqWrdvp5s3fqHu3L0RkJE2a1Lz+mHODEZ86dSqhpM6e86X47bXrvwqFoE7tmoaKK8ZBfUZ6Xv91fjdTpozk7TmIsmXLanV+efLmphLFi9GePXvp7Lnz1ObT1lSubBlav3ETHTxwmMqWK0N+XG964uQpUVuSNm1aql6tCm1iZRlRrtatW1I/jnSBBrAXmMfDhw8pR47sdOHCJRrENYJIn1741RL2oH9FI4f7CrxR+zh5ynRKxhgGBwYIrIAR1n+Bo0KHDh0RtbRwYABTPJYwefL0CSvfEZQ6VSq6ySmE2bJmJV8fT4LCLulkAc9/xcrVVKlSBSpTuhSVLVOKhnEUqGmTRoIGjzLmz589E+mOlStXpD//vC9o69dfb1AWVsquXPmZhnh7CJwRtfrm23XUulULpuXCjFsr8S1trY3R3jfjlPIFCxeJ9HLQCYRQMq69QDrqqVNnop0h4FqrVg2RIrl9xy5atmwVFS9ehE6ePE0/cRQMdIQUWTPcy5QuKWgT2Nq6z/v3H6Q58xbweUlr0768fPmKNjCtQNAXLVaUDh08TJ06daBGDRvQrNnzTPcU+IImtPvRqGF9mjptJr169Q/Vr1+bAoPCBO/wHeIl6o8RGURqqYeHGxtY1YSjC3XR9sz3Gae+4gzjXJcoUYy+Z76F9FSnnl056thZpP4vXryMz3M5cdY2Md/DnGDEgT6wRwUL5icP9wFMa6kpMDiMafUwTYsMp1+Zny386t/oZ906NalmjeqCL+D566+/mBcG0YGDh2gap+/L6KWeHeNMwJCcNXPK/7F3JvBaTd0fX4oMaTAmlEpCSImokFIoJfMU0jzP8zzP863bnERKKqFQyBSipESpKHOFUJEh4r++O/v+9z33nGe4Pfd279s5Pu/n5T5n2Hvttdf4W2unyYwjXxo0aib169WVVi2bKq8dkEmTp8mTT843cgZZmdnBjiB1gkwam5QsR+k/B7QeDWhyt26ddE9/JxN0jvny51f6lJeXX3lNPlr/cYqc2bNnbwpNp01JVnldRjOzy2XRM88ZuQ0NkBE413YPUU+NvEDuNFcaUN6BM79ly2dmXaFXUEbXrf9nP33yyWZd53Vy/HHHSQflswuUp+Fj734dPmygLFUZ75X9wNYJvDKe23V/N2pYT75XOTZm7HiVJ3uN7Ni8ebMwN9YKvYU82LRpi4Gjo0c//+LLFBiklUFeXWTlbSTdZ9dmucKtH501W/lzh9xc40aVe6VMFpMMZutWzQz8es2atXLaqafK4EF9DSwb3mJfP//CMimgsvxLrQFEp3z/ww8peuBC1Rvwau9eXVUnlDey0m+cdhzuXgU+midPHpVN82WlyhyC2B9v2Kjf7yfnFT83ha3sOLzypfYttdKsKbSiB8OPu3aZGsi9e38x+/Qk5TU/Xjz7rDMNrceozipQ4HSj/0AIoA8nqTOObmKcyF90h9Vft95ay6wTcudc7fMAz2A3wJfo9VgczAcfuF+SJkw0sgNeOCrHURH3Bcgx13FEdiFP2FvokTJlSqfQw95n1xZ9Yfm5gupuK7O9a+vqtVo1a5j3rXjrHSlY8Iyo9ht2Wa5jjklja1l7xmsfottKlrxQbYBJRp89pHYY417zwVr5G1n5nw72ypcge2+CBk6Qzei6YsWKqC14ojynuqGFojlA4EVbS2wtq78Kqc1F8LN1y2Zy8cUlzRBAkFhZz3rt+vEnmanrf/ElFxn7hj22UfmghgYOO3VsKyu1DMLdc9gb2E6x8MyP+m7QKddcU0EOrsPRvnSF1+wFjwbx5IaNG6Py1j///BPRxgiS8+HfU1MgdDDj4AjrYNZRWA0bllqjo3PmNFBZmN5mML/6+mtp36GrjBoxREqXLmWMzfHJk2WCRtoxwtn4SeNGGsepW/c+8oU6ehOTx8pZqlCp98KhOfvss1JqMKtUqSTtO3Yzv/fs0cXUHqKgq1WtYt5vL6COnbr0NLWWHdu3ERw+jFaUHhDZU0452fwOvBdFj4NAnWf9eg+ZV9hazRIlzpNv1IkYrw0WOnZobZQLjgLfxgAgU3WpOiNNmzSSgYOGmmcxPpkb75gwfrRRShs/2SQtW7WXxtqoCMcDQ3btug8lecIYKa5KG7r00b8NHzpQKlS4MnBsF154vvnmgH69jIOxVw0n6HaiOjDezAjOeGedI0ZDs6aNZJcq11ZtOqhzfodRPtHGt2HjJzJ29HDj/L/44kvSuWtP6azKos799xiFy3ygF8YXihMBTgOlippBwUlknTDiuL9Hr/7yrwqqgQN0rGpIzZn7lMx4ZJZZC/jFW2PrKmIcPH4vqwZ5j+5dVFEfZ7LnKJ3kCaNN3Vkkmsx+Yq4alJ9Kf6UZMMfROta2rVukyq57M5b2v1nbfrqeKF4EO8J6yOB+RkERKBg5YrA6jyeYOtjcuU/U8XWSD7XZQhDEzGbJgtYeh5S5Vih/ldSqVV0hu3uNg96pc480ewjaYQSNHDlWxukegs+gRfMWbVUBVVREQX2TlQ2ie6FChQwfxrvOtoYo2rrsUaOuTbvOpunVVWpcUxODMcb+JpAUaU2p7XZ5ws0u8j7WlDWYpO8qpM6FDYKwl49Sp9xe8fBR3jx50+xL+PSgLEiSImosuEEkHMz+A4eoEd1dbq1d00BgkYMYCyPUySCIYvngootKBtZoI6tatu5g9qS3NsvOw+UbP4i/5VfkpZUD8AL7/fTTTzc8m1eN9sN9MccRCvP9WQN0jJPgDzXD119/nZHDrNcCDfTgpGHwEpB05YxrSJ+hxi283l2dU/gLGfWHBoGMPNY9hJPWs3tnI18GDhpmAjY0V7nooguN/LHrikwNurxygPuQ0zgO8B7BAe9+he4YpX6y/zINynE/eoAsNM8PGz5Gair8Gb1i+aWUBoDQoRiUyEzg6DSJadO2k3Ew7e9+ugiZ3K1Hn0Dd521w53V6LI0bKrS7RfOmKXrjMnVUOnVsp8bma5I8cary6mijm9HTK1euMnr8CQ3ALF7yggk87la+pkSAPe83znZtW6VyBN1xABHt3qOv0T8EbXDk+b4bJEGmB8kXHER37xDMhtbwnBmLynLGjrO5WxFXXl4k2IuTlidPbnVEW5vgLPYDYwax5dZRuroD3UeJwv333m2CpaAPWDMbFIrFwWQsG9ShdnVIrPti2tRkDbauU8f/dMHZzZEjRyrWtmvbtEkDgzjbv/9Pw8/IqvG6ftgpQWtLMyE7ptIqZ0ZoAC0W+439GGRrsff87ENkHEEAvsdeQZdZ6L/VwTZAzASj2XsFCxY08pcAdXeVCSQwrr3matMUL2gtrRwhgQCqZN269dKiZTsZprIJlIh7uXLJynr0KvYQNiT6qU27TjJuzAhjt7l8AF/GwjPsKZIujRvVM++0c/azYV2EC453tPdHkrkE5IJsjET3eTjc+ikjvx86mHFQ13UwUVjWobj/vru0luMeUyvURRtTPD57jlE+ycljTD2mLTIfPLCvHKtRll69Bxjhi4NErdEXajCTmSITRsarsQoWr7GJI4OjiILPpY7p+PGTpXPndqkMKDZ8oyYtUjY0U3MhE0RT+X2SGo4YJ7ZwuZgqs4ceuE9aq1KgVgrnyRqv11e5TpqpQYPAo6mGbQqyU6PQI9SxRmhwEaXqP2CI+XcMOwQhkXMcQa7evbqpcB5r/t0ag999/70Kr/ZysRqiN91YVb/TJs3Yimr07TTNPL4DPdWxQolEgvVZWmMIINTs5Y4l1vF5oTVeKKZXcdpvYPA1Unp1VMMbAxJ6cmGgNdUmOvyNyHAsDqbb5MmuJTyw5PkXNZq6MpAmOCOPagadrMONSlt5DSIOAAAgAElEQVQunABX+QY5mO433TniJOOskv2GZ8l2Fjr7bLOeXuPA3VZ+6+Wu/X2arW+lAQT7XZSpNeC8ewiFs0qzIfChXUd3XW66sVoKjf3ofsftt6ZxeuJZZ+tg+q0LBgIO2a/K9+ztfft+k2TN9r2q2VZ+4/Kuubs/vb976fa1Bq54nsxJNc1uEmRibb01r34OZtB4rRHi7ks/w8H+joPprelGLpFpRKbt11rIWBxMu2a8N5EO5tdffyPtNLj35ZdfSq+eXeWWWje7rHjY/p215DJoDA2yIRdBCmCseOWIV874OZiF1FHoqDL3THU4yXDv0NrTSPIkHhioH1QefdBCg2uj1HgkOOh+K1bZavcs+yMpaZIG7tqmCkicfPJJ5r1WB0Evd+72dz9d1EAdzHYdugTqvlgdTNtMyN17wLOHDR+ldD5gAnbIUQJHgwYPkxnTJskbShs/g91vnGSWyJbay+tgNmrc0jje6Ih8+fKaQMExmgmzF5mVIPniztE2bKv7H0LIK4/9eLFliybGwXxn5bsmgFFes5A4psj7seOSA50SnDpkHUFQ7p+/4GmDtrC0PBQH06Vr0L4ADg+dOiuaxi8z7weRtfxMhvgtzUoGrS30dp1eUEWx2G9ff/WNr61l7ZlVq7TpkY99SHbUG6gNol80e89PtrPu3ve5+53Apft9+1urFk01+FsjlfyMpCeAO3vliPtdAsjReGbFircNYu2WW25OaRhn5+xnw/ZRG9PW+WNDRHt/EG811caaOOZBNkboYMauRkMHM3ZaGceGLBIZTIQ5cJUpU6drtHKuiRoTLW6jWaJxCoWCeYHfIHTtxTEKebVLIhHoeir47fWGbqT8qnSIwOA4tGndXDCUXCXOf+PoYTQThfz222/lnrtT1yRhrPbuOzBVVzXXgCXLxO9kEwsWLJDyfYziytdV0ujxSJMNGqYZRRogAG+wEbVKCke98IISKc8AN61WtapRvFzMu2PnbikOBwLGKmkisyOHDzF0cQ1ZqzBwUojUDlSF7R0bQhKY4jc6X2uIRnIw/WjAN91vWQc32vjicTww4Nz3NWpQTx32jgql6ZnSkdUKXAzL2io00+tgEuFmfaBrEE3+1GwZ8Kj585/+b32amyCIq4DjdTDJks17aoHy5rdCVp2unhhb6XEw3fUAlk3DFusEWTr67SEg3Tif1rGFz1zD45qrKxgFGUR3qzxcPoxnnaM5mIULFzYdT1/RVusEjHb9+KOBvSbCwQSRQFZq7y+/GhkxT4NOwL4wAN0rsx1Md88xjlgcTLvG6z/6OGEQWZOp1wAdsExgYDZDgdFkx2jplJ6upHGoijS3ApElgwgkuWLFq0z9HzDCeB1MILJAv4C/U14B5Jj9R8Y+Ix1Mu0fYVzbLYfdrNNmKjEKG9+0/2AQhyJ5t37HT6Dt371necfeu3+9+ukj+PcroD3ddI9WjBWUw/RxMq9t+++13A/XGmeHKmfNoU66AjHWNVTtmv3HeUqtmqm7r7jiAyALDBTlEABeIfHdFh7hNA7E5guSL62C66+XtQh+JF/ltxKix8rqW1uTLl990ciaIFc3BBAK98OlnDTQd26Cnoncyy8FE/gGZtcgj7+bzczDt3yjxeGHpMoWA+q/tTuVT1+EC2RWL/QZU3M/WsvbM+2s+8LUPf1NHPVYHM5q9lx4H82rVn+3adzFZc3Tlc4ufN9l4Mr1FixZJRdpDdTCj8QxQefYawVTsa9bZztnPhr3xhmop9g0OZrT3BzmYZPLJfgbZGKGDGbsmDB3M2GmVxsHkUSBinbv0MPUS55coIaP1+JKJk6aZ/7YZN/cTrnNEhBKsPRE0jA8cUjYxisVr/Nuapa3btpl6JY5C8UZlia51UIgmUWbeweUq2c+2bjO/e7N7dnw2OtdNO+Fu1XupawIWSlSVf7cZIXu/O5dDyWCWv+oKxfZfpBm/7mnGZudNHRAwQ2BAkRxMN9JuaYBS3rt3j0alBpuhZ3QGkywFzhxOU0ZkMBH2HJkTRBOyxTtUMRKIgH5Tp83Q43UWpalji8fBHDdmpNZQPG7g3NDvmKOPSZUJTG8Gk7W/VetWCZ5Yg9Wuud8eAh7dUXmYa6TyORDIrJTBxHAGOgwskXqVSBlK7/7kv4MgsjYoYvco8NQLzi/he5xMZjuYZDBnaU0bUeXdu3fH5GAyV1AZwPiAyHub/ADNot6pjMIrg5r88DwBLtvkB1gTz3XQ8oAtn35qYKY3aHdkygUOZxdZ27yJOmiQKtRGul2P48lgFtd6PJ4/S+Ugc8WIvVyDLl4UAPSN5kQFqb5IGUzgiNQHxpPBRF78rNBxDPOqCgv+66+/TT8BHH/XSAWZg64Bporc5PL73U8XRdN9h5LBpMa5l6I1CBZb3eHSzktngiZBOtNLc/dZgoI5teTmpJNO0t4Jb0jfvoPk4YcfSKEFzxLEDpIv7hwtWgadbWlJNo4A2YBBw01NvpcXyWAi34sWKaK1oz8ZR5MuzOhdrxPt8gjwa/iBEhqOJvI6dBmdwUTfAVM+77xzTWmHN+AWKYM5duwImac120Fr6302VvvN8qPX1oqk27z8bqHRQfSLxvPpcTDJRsNjwEcJFrBHqZ2355e6/HsoDuYPWrscC8/crD0aSOr06tHV6DrOyIxkw9rxASWP5f02QO/aEHRAj2RjhA5mkOZI+/fQwYydViZlTu0IQpsaPXsBy+ygsKxzihQ2GSWitd179jHdEW+6qZox8ilwrlL5OvMcBtkwbc8PXI/6NVsL6Tbj8VPybHyMLQqdEea5tIGLe5HlBGpoBW0ubbrB5rQQPaA2GPIYJEB5KYrmnbvUSWbz2o5pGPFAZMDcg3mnrjCn1jVQawq0gQYMb7y5QulwXwosNtYaTOA9tjYKZ7CXGuPUqtJUIGhsJ2i9H90mrZCh2Q11VsWKFk1Tg5lCA6Vzn949TK3gM88uMXUXGtSKWoMJPa0xH0tmCxgHCpjmK9RytFH6t9KsEufzRaoFPEEhlBhc12smkJofFD+Bij81CwMPRcuUkb2IRBPqoah9oj4GuFTX7r2VH/uYOgZ7WR6Dnx9UiLTlQz+ILNFhAidkTamx4IIvMFTcDOY4Vdje8w+tUg5aewt9c79LbZnfHiLTDiSN+iRb+2prfdkXsdZgxrvO3hrMIMgpQRwgVFMmJZlMD+METhdPBtOuh23A447V7lFoaWsxIxmt0fgoPRBZjhZhftR//6LZVGq7yL700CizG2iwdTnuurtjJTgHzJoGQ8OGDDDGDJc9poRmEWS3/Y4pwRBu/1+knc7FyAQMb2CxFl0C7ZG7lk/iEPUJvdUGRZARyG3Giqyj/CDeDCZ7Bf3BnEEPjB6TZCCyRPRbqm4Igrd7IbLQqJ9mFAlCeesCvXKBWmz0CLVc1IlSZ+zNluLsB9W3k6kkyAekm0YqoDdaacMQnH5XxqK3qFtDz6ITyEoReKUuk2wYvwfpIqDx1CYG6T4/B9OV3ZEcCVv/PGvWE6bGlKAHvQhAL9V96AFTp+hmQyLpTJw9t0zBdR4I6r79zkqjD/76a7/hZxAbbm2ZDTD5yRd3jrZWDVpSygLvYaegtz/T2kOgmF5eJGPFOvM9Ggtx/1gtgaHOlP4KIDFs/wR0av8Bg02TOo6mwqGmfIFAke1dkFkZTL5DXSk2GI2kaO7lNnyxa2sDWfCi5edhQwfI05p5DVpbSkHIKLp6LRb7zSLO/GwtnNkg+9AN0EVzMKPZe0EOJnIxaC2v0GZz2CV1/mtMhyDMleuYlOaAh+pg2j1Hc6xYeIb6Tc6enzPnKRkwoLeB5zfXmtAgG9aOzwZ5YuVJ18Fs26aF9sp4LNDGCB3M2NVj6GDGSCsMu0e0OJpIHjAlOsler04El4XK0oER5wCnhm6qFFMDfaUbWcP6dU1NIDBDL/PbCDcdPzHWiVDjIFDLQDe0liowgUJZxXWnOqbeiD/jABawRrsKDtaswE8KQ6JBDN0vgd3edeft2nymrunAOkLrI/bs3WuiUkAK6SqIQLa1b3TkxCiztSK2YxhdUnEEL9ROgjTQeU0bMEzXpjVczI8z655WmO7y5a/LJZeUFOoMgBDdczcNdv4xGa9XX3vdKE2ysHTro3aGxhZcjN1vbDm0oxwGzBQ9duA07eAH/RkLWTq+i3Ps1qlQaD4uaaK5h/Hi7NW5/15V7EA8F6YZHx1POd/PnQvGM7Vmr2hXx6pVK+s468qbK96SJ56YZw6Ep+icYn9gHGRf6cBK9zfGUqP6TcZ4st1MDxz42zSFsl1kWRfoQcdADIyiRYsYY5Oo8QsYYJqdwjCgS6hdf+hDp1+aGbCW1CnRACOIJowRg+8i7UzHmlepfK0adqk7DRrIt0apl+jcr1BIDE7C0mUvpXwTeCcF9jsUNlWnzj2GB4drgGW/BkxwXmk2RaS9o9YEXnnl5WpwDDVZlRuqVTEGpI16WgfTb+3JyND4yPI6NXNk8uHFoD1EbQXdQnHc6NKMsiHbheJmXWjwBFTSS/dS2uEOWG8863ylKtz3tBMsNIhlXe684zYzH2QBXWvpLDlXjWQauuTQ7MSzEdYUHoWfWA/gtZwj+bR2C7X7C94iCIWBQAMOvyATBqhds2jjpUMyNXzz/oNRs5dcvgcGDSoDPrRjyKnfh9Z7NFNZSjsBEpQgm8YZoT/r34Av2z3TulVz2ah7cbDWdRF8Y69bmWnFLny+WOFkNEkh+JFPSwg2aZObXNqhmrWkiRPQV2CBrB0dPeENZAc14extOpriSAJze/CBe03dJVA229kYY5omX2T53CYZMYr+hNxG5H24OuZ0i8VwhJ8IEtVQXn/99RUpewz+WbBwUYqcYQ0/0E6SlqY0s0FG0HwEh5xaZpycF15YmkpfePcuzT1mzJyV8p7GjRpojbbqJ5ppaRMbP+g89Kymso///1f/oUkY/OfqJu9+9ZP9NhCKoU/zF5wU+IxmXV5+OaDG/xAt1dik9epkxlhvDHpkMPzE73SvdHURfwcNFEn30b2TTt72ojtn164H6ykJAsNPjJ3v4KQjx1w5AUzvEaXf4iVL1fE9xXRi5bucu2r3G7qO7soERvx0JvdDb3u5exX5ik5PTp5qOnzm/g/2DjzXfcZ2q/fKF+rjmuuRPG5TK9uVffXqD+QM1YPoTRxcnGE/XuzerbMJbAK9L1OmlNJkqzbuucvYLTgzBINxTsuprL+y3BVmXaBpw/oPqzO6yvAfnVBpurV02cvGGSDAiRy3OoSAEXuQoDvoDktjEBnuGpTVrtU4sfa5aPuCDqdkWwl+0QCGYJfVP/Adttjv2hsBmQoNLT/TqdgGC7xrCwKFPhV9NJPs6jWCrK5z5LXfKNuwtliQPeOn2+jWShdZV34S1HF1sKVfNHvPK9uhLzRkvZAdQWvZRHtH0NkbemHX2otu7+gbew60u3f99ATrThmPa8NCc7vnkMfAwBc+vSgqz2DvMB4g2GTZ0ROjtUTAz4b9f73yh7ERYuFJL2+hd2g4GMnGsOi4hCiH/+GXhA5mNlpcminYJkA0u8lOV7zn7WWHuQVBV7LD2DNzjP+La5+Z9PN+C8OOIyrcJlaHczzht7MfBWwnbnoBeI9y8UPPZL8ZhiMOKRBSIF4KkEWnzp9jVkgkEAing3L//kPMmbH2mKl43xvef2RSIHQws8G6A5XbvGWL/KpwNDpoWnhRNhh6yhD/F52M0MGMjQP/F9c+tpkn7i4i4kSzgUPOmTtPI7lNU2VkEvel8E1HAgUoTwDp0ahh/TT1qaGDeSRwQDjHkAJpKUBWPUmbTLnlFyCzgKlT2mTLGELahRSIhQKhgxkLlQ7zPUBHaFhBt9dBej4YtSnZ6fLCYQ43XC0RtHPhTXcoVI+6OReClYhv/C+8439x7Q/HugDD4uw24G5Dh/Q3xwyFV0iB9FKAhjKUFXjPDATW70Jg6ZjuhTWn95vhcyEFQgpkbQqQzHhizpMGhl9Oy0NoOgWEmMZb1GuHV0iBeCgQOpjxUCu8N6RASIGQAiEFQgqEFAgpEFIgpEBIgZACIQUCKRA6mCFzhBQIKRBSIKRASIGQAiEFQgqEFAgpEFIgpEBCKBA6mAkhY/iSkAIhBUIKhBQIKRBSIKRASIGQAiEFQgqEFAgdzJAHQgqEFAgpEFIgpEBIgZACIQVCCoQUCCkQUiAhFAgdzISQMXxJSIGQAiEFQgqEFAgpEFIgpEBIgZACIQVCCoQOZgbxAN245j75lPz4409Sr96DcsrJJ2fQl7LPazmseULyFHNw/cjhg9Kcv+bOhAPYOVx36dKXpXLlStKubctMn+jatR/K5Kkz5Ds9EHj0yCFSrFjRhI/h77//lsWLX5An9XDrokWLSJ/e3fXw7+MS/p2MeCGdTVmfb779Vh56sE6qA8Ez4nuR3pmd6ZjZtEr0915+5VVz6Po///wjSWNHphxw7vedrLCvEz3/8H0hBUIKZA8KcNwTR/QsemaxbPxkkx7TU0/uuvO2LDn4eORqIieALl2w8BlZtOi5LGWTZIY9lkg6hu8SCR3MOLiAds2PPf6EbNq0RfKflF927tgp3bp1kqJ6fIh7IcRmPPKY7PrxR+nYvk2ac8bi+OQh3WqPNvhTnd1BA/tKnjwnHtL7EvHw++9/IPUaNJWZMyZLyZIXmKMXgsb3408/SYsW7eRKPZLhcDiYzBdBO3XaIzJ54rgMcTD5RiLOifz77wN6ftVEee+91TJm9DA588yCiViumN6Bwl720nLp0b2TnHDCCTE9kxE3JYKO3nFlxB7av3+/vLPyPXnqqYVSUNcpX9688u57q2Tr1s+la+f2cttttwj3vLL8NXlGDaFzzy0myBSOK7pTj8Spen1l0zp+9hNzTRDmwgsvkG5dOsoll1wkH320QYYMGymnnXqqNGnSQErqb+4Vqwx75513pUOnbkZuVNEAT6SLsY0ekyRrPlgnyePH+DqY7vsuvfSSiPuaebZp20nuu/cuDVzcnxGskiXemRG8lSUmdgQMAj3WpFlruaVWDT3K4WhZvOQFKXHeuXLVVeXkw/Uf6/78NXAvZBXyxLPHs8qYD3UcHMPTuk1H6dihjWzavEXy5csnNW++SY466qiUV9t7kFOdOrZLsd+++upreWTm47Lw6WfkiivKStnLSquc/kvWfbhejjvuOKmrsor1J4g298kF8tT8hbJP5XTNmtXN+5H5tW+5Wercf6/ef2zUqcQiV6O+JJ03MIfefQboMUY5pW+fHlkm6O3aY2ecUSCi/Rg09SOR79PJBof8WOhgxkhCDPgxY8cboUQ2K1euY6WvOkd79u6VEcMGpXLeyNR16tzDZKMuvPD8GL+Q+NswUskscHFOY65cuRL/kTjf6DqYpUpdHHF8P/+8W1q0aidXXF72sDmYRPEmTZme5R1MlNGzzz0vn322VZo0bpCpwYQ9e/YYfn/ooTpydcXycXJE4m5PlIP5rjrpzOnGG6oaRy+RewinYujw0fKxOoKjNRBQ5JzChgD8feDg4XJF2cvkZjV4Ro4aJ+wV957PPtsmbdt3lgrlrzQGEsp/5Ohx8tJLr8iE8aONM/nh+o9k/vxF0r1bxzTOfjwyDCdvxoxZ0kDPPytxXvGoizRm7ARZ/f6aQKPafR/Ob6R9vVMRAxMnTZXqN1aT8jpXLvbhucWLSalLLo46luxyQ6J5K7vM+1DGmVX4gL359jsrpXWr5vL5519I0+ZtpPpNNxg99dNPP8uIkWOkc6f2EbP5h0KHRDwb7x6P9k1Xbka793D9vv6jj6VR45Yqp0YHIqjeenultGrdXgN750ryhNFS4PTTU4Zr7Zf+fXuaQCAXcnXBwkUySmVx926d5dbaNQUEG/bh1998kyITX33tDRM4Gz50oFSvfkNMJIgmV2N6STpuSpQuTcenIz7i2mOcyxmLbka3znrsCblfz/QloJBovk/0HP+X3hc6mDGu5i+//CqduvQwUStgFVxs/heXvpTG+Xjp5eWyYMEiGamOaN48eWL8wpFxm+tgXn75ZREnHTqY2YMnULAYVCeccLwxuNxocGbOIBFKEWXUvWc/qXRNxRQDIpFzWKbOYNduvWTwwH5pjAxroOXOndsYOF06d5B777kz1edRqBgy45NGG2eeYFYrjcifX+I86dy5nUyePF3uuftOKa7OmPeKR4bFO+d4DKF497WbdYgmM+Idd3h/9qFAVuKDz7/4Un5WR/IytQe2bfs8lYP5119/GRgm2Sz28pFwZbTcTBQNo9kfBGoJbv322++KVptjHNFrr706ooPJj3t/+UW6de9j5PHE5LGmJMrrYHr5JJY5xSNXY3lfrPckQpfG+q147ktPwJ+AAXpxfNKoLB3wiYcO2eXe0MFM50pZo3rlu6uMQDn7rDNT3jR+wmTZsXOn9OnVTY499v+hEN98861MnT5TcubIYeoQiYK5BhPCjSjXo7NmS3GFxX3yyWY5RzMcP+zaJf0UplCo0NmpRrt02Ssyc+ZjcrFC44DpLldI3UZ9poZGx4ikLnz6WZkzZ54qwTLG8H989hx5/Y0VcsfttWXXrh9l9eo18osKxubNm8i+ffsU5viKbNnymTSo/5DUr1fXQEO2b98hY8ZNMNmQr778SspqhqVhg4dl32/71NBNkmM1K7pj53dy6imnSN2H7peZOnZqCoHAli5dyrwTelxa6hIDtdiwYaOByE6fOsGM1Y6P3449Npcsf/V1mTdvoWZ+S8jHH2+U9ZrpIfvKfKD5Cy8uledfWKZRxdPkS4WsdOrQVi6+uGQKXew9CKLzLzhfViud77//boWm1DKQwyB6derY1swRI2aK1l0CJTzxxNzy2utvKh2OThVEIEINbDZeWu7evce8m+eBUJ162qnSrk1LwyMoIy7okDNnDpmn8MklS140BswHCj0EZlP5umvN80uef1Gu039voGs0SyHbGzZ8ImXLlJb1H29Qg+aElIgpazd6zHjJrfOA9/LmzWMg21+ocTRD+eZcrSmFxzCEWNN3Vr4rj6tS5bpBs3dvqJHEGpQvX06hYDfLMuU37iEDNXhQXwPdtNc05WsybF44DfRkDPDZ6bpmn366VdrqWsKvPGNpiBLIoTCisWOGmygjF0bcGH22QIHTDXKAzJ3hvX2/xUTHY445JpBfWAvqa3/UvfX3gQOyd+8v8nDdBwzEeL4Gh4BAXXxRScFYfO65JcrLlxpI9/Tpj8ppOo/6WlfNGsya9YQ8+eR8uV33FPCnKcoX3r1i4VC8a9DgEbr3V8skhVzb7KVXBLFfcCSn6R7xZuzghQaNmpn92aplU/MovN5/4BApfWkp4xSzVrFcQTKMdRyuAYPVq9+XaVOS5agcR8kEHVO+/PnlmqvLy8uvvCYfKQywdJlLpa+iNE5TPsYQWrHibcOnbyu8Fr5BDrGvtm/fmep98A0ZzMKFChmeWKV79Jtvtxv631Dtepk0eaq89PKr0rN7Z/MNMqnP6hrUvqWmnH/+eQbStuT5pWn2B3INHqWeuVixIrp/T5TnVBYB2920ebMgq0/XsX6sMmjwoH5yXvFzYyFTQu7x8vJVV16u+/44lXULjHxm3/z5558pPMlHyeSyF84sWFAN3n2yceMmgxLASF7zwVr5G34a2FfKlbtcKCfwyuNuXTukcnDImPrJlSC6TZmUZGQ4F7zy5Lz5qWj4QJ37DEx7z5690lt1HcHXN954S5ImTDIyZdvWbSbYFIssAV1Dff4nWhdXp849yhNrDOT63HOLSvt2rcye8vIBmaK33lopj6leY6+C3kAXNGncUFYp78Yry2KhoR8zeB0HaPXmirdk4KBhAoyvf99eJuDzqY5vv67x+eefr3tiu+qQmfLzzz9LB0UjbNayG795oIPshW0Q75zQAWOTdA/rPwdUzgF9pKyHOjtkK+Nkj2OHsO9BRKAnuJCJ6Av0sl2b22+/1UA/ub+HvgfdhYzHGbNyE1vgw/XrjZz28gWyaavyxWaV537rfFHJCwP1/EUXXWhKMRY985zKjrONXoQ3KnpQM0HzyKn2jMtDzOHmGjcKesJe6OYJyZPlTq3L7Nqtt8q7Cmp7tEqByfplMF0dmDR+ksrt5IP2jieDia5t2ry1tG3dwsjpIP3mjieSXD3++OMFuKdXl0ObCROnmDWuq/KCb7344jLVmY+YfVmv7oPy9KJn09gh+fMf1Ltc1sHETkHvEfxkf9WuXUuaKkKKe4NsQ/Sd32917r/HlHSQgEGPf6ooGWxQelx07dIhBUrs7rEge2yCOovoGdd+/O3339LIwPJXXWH0wbe6D1jrAqcXkDffejtFt+3SHinRbMKEKIAj9CWhg5nOhd+pTlWrNh2k3BWXpxJA1ojMly9vKlgnQm/Q4GFap9ZFzjqroMG3Fy5cOMVIZBg4X42btJKePbqY7AZ4cwS314H1CoENGz8xsN0SmsUgctqmXScZN2aEGsmXp3JcduzYYSKtCFaMNxwnlCDGPc05EOBz5j71X81hktbxnaFZW3WCy5YxWVsLBapf7yHjMGzZ8qn079fLwAhHq4GJ4ER52BpLvuONhFkHEwf0IjUKXMcKZTdy5FgZN26kgftB4+Yt2so1mk3CwcRZTZ441UQVgUdQc7hy5SpJ0vsxVLkYU5t2nQ08+Sqt3XRpaKOKQfQyNRc6X5r5oFhx9B6fPdcY+94aTGtUxEpLDKWhw0YZoc/64sBSC8I3mzZppOsw1IwfQxNjGgfWwh5pRtCyVXtp3Ki+MbIHKZTyW22sg/J+VKEfD6qhhwHjRjv/+fcf6axzwelo1rSRBhR2GX696cYbZOmyl+T+e+82igfFAWzHOjO8g+z7qFFDDf3WrVtvao0w5jq0b22UEu+5TB1atz4FJ2e+woTcGjwb1f5Xm78MHNDHOOzw14xHZhl6wn/wY4XyV0mtWtWNoXrtNVcbZW73UZ48udWIaG0cZNaihQZDxqnBFAsd4Sc/fgtc6swAACAASURBVBmmECWcW74Bvc27evXT/VjIOInNW7aTZk0aGvq4/NuzR1eZPGWarFmzNoXngFxRJ9msaUPp0au/716xWUhgty1bdzCGXlCtov3e2nXaYMqn7tfyXRl1eK0zT2aS8dvoOUZtLFeQDONZb6Tf8sXwYQOlQoWr5JNNmw1PIgsIAPE7ihw5hMHnyiEyAO77rINJcGq4lheceuopxkkeoHtg6JABxvGDL+waeMfCdyLtD2QKxkt3lXEY8qeowTtk6EgZO3q4cVhYe/g3s7KhQbzMvh82fJRZKuTVtOmPmIAaNMR4RDbv1bUdPLCPcS6Rq8iAJo3rqzO636w5Qckhg/uZfeUnj0/SXgH2ipdu7EVrdMLn3Xv0TUPDH37YJX37DxbrjGJEY7wSWGDvxSNL1inPM8eGCstu0bypypqfTB0wzic0ITjl6hb0VjuFjI8aMcRkmbz8PF4d3Xi+P/PRx6LS0G9f+WWmbPCG4B/6CSeNDNcXGqRFn5+ltdfoL/Zxjpw5I84DeWiveOQzcpPgMJlWZAUGOD0Nrr/+OqPP3X2F7EMfEdBB93HhbK7TRneMn/pDaE+gmrKfXOqUEYSzaBVLA7tnX3zxpUC+WK/BqUjrjE7yk9tdu3Y0dlN3dWzRTXzjjz/+SIU0sVnuaPPA/vDb/9CEIGpTlf+Dh4zUfhubU9kXkRxMZFjvvgNN4uAmhUu7DiZOF5nRzRrAH6S6kH1FsNGr33Bm3SZ/keTqBRpAJ1Dnp8uRF7Z3BHYhAbzx6vx27NBaA3jTffWn60hbPYSthNzEvnhb91v7jt0M79x5R23p3LWXr76rflO1QLuxnPIMsp1gFLYwtavwGXT1wpFN6U0Ee6ygBt5c+5Fgl58MJGHjlm+4fG9t0CCb0M1ex6JTw3tSUyB0MNPBEbZeikc7axG4X+QHI882psEBw1jAKSJyQ9Zm4qRpMnRw/1RQNm/6H8fmqflPR3UwrWOCYHIFvRVy9nfrYFolwN+9EAx38/F7oyYtNNuSZAS6bbpTTI20QuDfZz9pnI4bb6xqqIhRRFQxPQ4mcECMLSKsGExAi1woHQIfYfLPPweMU8u3cB5x2mdMm2QyfVx0svxVs7En6vNEUJNVqL+qWVGMda9A8tKLDDHzxTm3giUIkuFVqNFoefLJJxnBioFIoxZbRE+Wghpe1oELw6z/gCHm3y0dyC5jnNi/HXTyOpqM34PaWADnD0XvruVmdbQbNW6RBuKDQQpdEOw4VvMXPC3DR4wxGWcUrpcfvPMMgs74OZg2YotCwgnhcv9GRtJ1JNytaI1ylD0GRXmNvDJejMhmGnSIRkfLT3780q9PL82qT5S6mjGz47LfjjZfAiQuj7BHCVyQxQvaKxbJYPmZbyXSwUQRY/xDq8aNGhgDwDVK/URcJBnG/X4OpqukvTDXaHzj52C6tdXfff+9tGjZ3mSi7rv3TsPffg4mxq27F5AT7v4g6DJCg1SuTLR1V2Q+oQ3BP4IbbqbAj0aJ+lsQLx91VA7pp84Zl+VXd9zQ9IO164Rovde58sobasAefXR2GnmcQ9EyXF4ZEgvd3PkH0RA+wDGpUqWSoe0Tipgh2EcmOhpPRAo+WuOf/UVGnwDYfnWqrW4BUQAs3zSW+q9Ozjp19m9z5jyVyrCMtrcxUCPRMIgfgqCPZGp69R5gxo4+osYa9AjZmooapAHZUb9+XXlMg4SR5uHWAMZLUztmHFyCVuwdWyvq7knkQQsNGLmQUIJE9m9kkF297qWFl7bW0fPjCz+Yql1nYIwLVa/7ye0hgwcYJw3bo6PqyTMLnqH3/ZvKIXPHbHV4rPOwNepXKiKAZy0yxJYjuHLRrcG0tLAO5uCBfaVq1SrGXkFmkjlDb/32+x9qL7Y1qLQgmQCd3RKTSOt96621AnW5tTdokoaOgwaggK6vcl2g/kTOWPSQn563MgSnvo6+s60mMvxsw5o1bjKOr99vDz1wn7TWgLZrgwbZWPBJJHvMz8H027/jkiZGdTBduetn2yVKFxxp7wkdzDhXHEGcpArvJI1A1X3ogTTdwOzGdB1My7AXasTplFNONrCjytdVStOIxWbfyC4S5afmE8cOyI+fwegnBBLpYJIRISJH1qxgwf/PihRReOOV5crJ9Ece1YYiTxsKtmndXIuo79GM18EotHVYYs1gttHsZ8fO3VR5nJ2SmXGNWOBzCC1qIypfd40xELno4Acsz0KUURJAYV/RoxNQ4nTyBboTi4PJ+5ivG91MlIPJu6FLpUrXyIUXlEjhOrI31apWTclk+NHB0tBtGAAMuXffAamcYVcZva7QXu9c+CgOJrAU4NMlShQ32aOemnnLCAfTL9rrGmNkC4McTMYKzGbEqLHCXPLly286rLJ/6jdsFjMd/fjlHI3Wd+7a00SabaMGuyDRjND9+/80UVz4FJ7H4MGwJrobtFduvKGa2b92HTHWEwWRZT2BHeE0keV96ikNSE0cayBa1uCxc7NrHE2GuYZUEF8k2sG074OuwLpoZuTnYNrspysn3P0xcvgQk+F2DQYLmyeCT0AH56e7djzOzKOj/HgZI9Y6mGSY6ETKWo4ZNcwELZH/ZPfhL69cZX7ufscoBfLtlcdWb7j0tZnvaHRzVWMQDU8+6SSTEX711TdkyJD+BvJLVhsnM15nyEW3WAfT8jB8aGWoi35xZaKlie2LQNMzNygSbW9biHIQDYNMhSAHk6wRCJx6qrvs9YbCyPMr7BlUA6UOBMpApESah3s8Vrw0BYJLdpumMxUrXmVq0YBJEvx2HT2r613d58pvgq/xOJjIpSC+8HMw7TonjR0h02Y86qvnaX5GmQ5QcODGBJXhZbeLv8svlodinQdOcc/e/eWC80uYjDMQYcpUcORsdi9SBtMtbTivePFUGUz2M/R4QbOu4zUjDD39ZALB+ngczCBdTgNFkho4tiB2aHJDyQJzCrJDbqlVM8VZ97MtXXlR46YbZdiI0b624e+//SH9Bgz2/Q26tNT+ArE4mH5r6dpjXgczaP+CZIiWwXT1hSsnKIPB7qQ7O1eN6jdmqa66QTIpq/w9dDDjWAmULDCas886SyEQ1YwgIJv0m2bdrIPjhUNxj59AZTPgHLmOIwJn0uRpWoh8knE+OZ6DiL6NQnuHmtEO5k/Uh6gx7S10J0u4bdsXJiPLfKdOm6GZ1kVposzxQGTbaya0l0K+uGxzJNeIpZtlRx0LmTeb2fNbOmBTwGiA/FKPE0kgeTOY1Coy31EKx8II5UqUg5lLFRbd66ib82bN3HWMJYNJJm/I0FFau/CdydaOHzfK1Pq4xsdH6sQQfXbnAv9u2rTJRBCB6XL8RLRMVTSjzMJ5/GowDzWDCZysaJEiBiqHo7l586fSunUz6dGjX1Q6Wn7y4xc7LtbBNuyCp9mTO/ToIdfp9dtjzBXjtXGjegJEEIOaM8v89oqXR4EpYlD6dRIEjrzirXekjMLUgpr88DyZfhtVp2ss0f/ePbuZLBXwZWr2gCT7HUsUiww7HA6mzWBSM3Or1vmQpU5UBhMjK6fCEJGrr73+hvTtO0gefviBlLWPQwWk61ZkpB8vj1ZHcppC4a1xQ9ZmmKIJTlB0BoEUV/776RC739n/yEo/eWxreA81gxmJhinZTQ30meNxFMLrRVQA1Y0mS/wcTHh7lkLcyIbs3r07wzKYZL7Z+5FoGK+D6coOAkDUz76l+xuHj6xW0aJFVAZfFzUTm94MZudO7RR2Psz0RyBrSlmL2705IzOY0CqIL4IymKzzCIU7T9T6QT+5Td08czhL+10gKwnoXa49ITgey6IRDiWDybP0xrDOpEWe0ZfCluEEOZigSAg8mky1yl4C4N4aTHdsdMf2kwnecqhIAQVKmtBVQbrcZtC7KbSY0iVsD7KYQXaIy9+RMpg43wTKyYZ7bUPewXeDdKFfdjDIxrLvCbLHXAcz0v5dvvz1dDuY3gB0uhTAEfxQ6GDGsfjUAAJxuevO240Cpc7tiSfmaZ3bJak6jRHJIptgI8Xe4m4imxQWc5wEZyoRVafuAaw4UWyimnSIPFWVNQ4oNVbg1M/QZicNFFJjjxvJaAeT5ioYegjxLpo9oo4AB26XGtXM4TI1hKm3or60a/feplboDzXSEWBdVLmxOTnbj2wExftukx9vDSY1SChejHdbx2VrD2vVrCFt27Qwv9FUhdpEjHDqGKdMnW4yyWTirHADlkRNEPWNPAOUNpYMJg4x0Lzz9DwzmipxFA10txBbN5IcL0SWd6KAaPBE3RkRTc5TfePNFepw3pcCi41Wg3nnHbeZWi3GQpYKh4LGS/CPG6mjON/MRWsn+vTuYZr/PPPsEtn2+ecmy0VzFup8qWMhm3coGUwLTcuV6xhTL2kjsLHWYLrRTLsd4W1oT6SfmjzqcsYqZHDggN56zuOoqHSEn4C8+fHLbbfeYo4KAaYMPBnnnPe/q01giFASYcX5fFDhPLbdvHUCcKhBGqDYMaYH9O9lap/JAATtFVdJ4ZD20EAK6zNM6w1t4y4LWSUaTwbP75gSDJL27bsYKDPHlDB+Ot4yTpAOXM8tfl76qOHVS+tF+a63o2+sMixa4CERGUwamWEcIc8wvnppYIh6Ogvv8jqY4zS7QVAkllpCd72YC0dKUNf311/7TQCKPePt0BuHKojr1iBeJrNABtyOFX59UzNcZNbza0OlHNpcKXfuE40OiORgArfGEfOTx/CmveKlmzvJSDS0+3ylnvPnNgaKN9tmHUy7zra2OI92Yu+hqB7v77HUYMaTwZyumTMvDWlk84zWxHt1r0ubSN1BWZdhKmvu0OY4OEK2j4HbOC7aPLw1mLHOyQbZkG/sM5qpIKOASXozmLHWYAbVLloaWLmJ3AniC8vLfutMOUSQ3L6u0rXa4G+pkX2UyHD2LhBZt3YwvTWYOJODhoyQWjdXT1WbaY8ssV2//RxM9B/noz+tNZi2XtEPdWRpRIkMOn+Ujt+r39x+EvBYpD3EsU3YWkG63NKCDrfQFZvSOsJ+dgjBVpvMsOMHAYY9BnQWe6yN2hStWjUztcNB+g79FPSb6Tnh1NczxyAH03ZID7LHvBlMv/2LTUpTSBrQ4byzF/xqMF19EUJk41JvEW8OHcwYackmJYNGJ0L3Kqh1AN5mHEReHnnkMUlOHmNgWGxWOpPh6NBkggYT1GLSgW2oZiMQ/H16d9MOlu8bI5fMIY1EUKzAAi+/QpvyKIwRh6+r1ipi5BIVZ2NO14YpXA3V8cTZAwpBXd2l2tzlYnXqXtLMCtfd6hTv1IwXDm0Z/X5LbZaC8KCT3Q7NnNLRjaYOM2bOUnjpa1pDUFkjXs0OnumlUXXO+yQKTVc1OlhSz4FxhOP4tTrTVSpfazq1Mi7mSqc5itAxCDdqoTiHT1MryBlERJSozTi/RAl1ehanjL+aZg0REtCpcOGzjWNLRodoJtki4GI4lIuXLNWat1MUppzfNB1wu8hi+NJMhw5jlypMhEPo56rjWkMjxqZuVGuE/OgFTVo0ayz/6o+DNcP0k76HQnSO3gDKRFCBNQP6heBmnNA5VloyzgOqiOjOSTc21hLINA14XtPugO46AgVCWUGnSy4paToq2i6yNH16XjtoNtYswfkK5UlWWtMVk2zHzp3fyw86NtYSJwWHhPoD+72q11eW22+71WThGXtJXTsUxdJlL5uuxfAPXSYtP1RXZwva2XkS+ACi5I7VNMLRmgz2Bp33bObX7hHbRfbAgb9NV0/bRZa1oNmPfTfdBd2OfihtoG5A7sqUKaV8s1WbGdxlAjkELWKhI/z0iPKzH7/YLnerV39gjMey/zWyYk+O1GwpXUqBWHMG5NPatdDyDPNlbESnieRaBwlIGHVUfnvFe6g2juFihV6Zw9nVAciXN69pJpFLvw2f0+AKgweoNw2EgIXyfvYOxgnrSJdWIJGs7X1KF874orbWdnM8WjN2dxhD5t6UBlixyjC6G9KAxMqBstrllOCE5QuCHNT8EVwrqM1KqFki8h/EN7ffVlu7QwNbPyhXCAjRDZNgFBF/5Apza6CZ4OIaTHD5Ajl1TpHC6jQPMlmLG6pVMYE5ZKx3f9yua8PesPyJvGGs/+o/I0aM1WYqOSS31jhxAUV3a+djVAPpus2Pl+/WvUInbzpAWt66QOtLe/cZaLIN9qJBEQ2k3n1vVQr9kCU0MXJlN3LuEX2XVx67zontIhsr3WzjNMZChjkSDQlULVDdYo1R1scdXyyyBCenUZOWJkN1nWZI2KP8O+vNWtEDwOUDGn7RgXjO3HlSSoNt6BnbRZZ65Hi/Dy/TGMWl4dVXVzQBG1f3ukywXPcosNfFGtjh3ET4kwy8pZ3N4lknwDpdNLiyAWjQE3Q/9puH20U2PTTNox1hRyuklA7QGP7sUeClZHyQES7s1XZfZa7IKNtFlu6rrjygxu56lUHuZYIo/8lNbITW6oSwnl6+4Blr4Aetsw0ce+U2NgENamg4RGAOnuyggVW3gz/vj3UeNMcDZmv1ObIDPkV/Euhzu+PyvaraHIneBsgxdO+12nyQhm0fafd2bDpqx9mvoAXmPrnA2ED7NAiO7r5XZfQZBQqk0Ahbgrp9mlB59ZsNCkZb74b1HzZywU+X41DyftbNNg6z9ZW2S7hrhyBTvL1EWM8f1f77R+dYtGgRWa9oGfRfjeo3mQaIQfoOvej3W82ba5jggWs3sV50vF2rteaujcXfrU71s8fQKdTgzvuvRAv712//YpPS0birNiQiKAHyMJIN6trQ1raz/T3SJfyP8IdCBzMDGOBbze6RtcOIieXgeVtcTmdAoCwH67V+18jnGNm6bZtp8mCFQwYMN3xlSIFDogD1hwQ2OPrBZpIP6YXhwyEFjjAKoANAWwDTpqEZQQkM3MHa/ZYgl/fIq6xGHjLQX2kW3wv/j2ecflnaeJ4P742PAt4O4vE9HdvdfnwRrnNstAvvCimQ3SkQOpgZsIJEXoj4k4Ho369n1GYS1sH8/ocfDDSTTmJcwGtI1+N0WlhsBgw3fGVIgXRRAL4lqsnZj61aNE2VSU7XC8OHQgocoRSw2WWyTEDVyGKwv0BjAOvibGIv3DkrkIpsEl0laaR2l2ZlXUhuvOMLHY94KZb++90mPF5YZvrf+v9PRuKLcJ0TQeHwHSEFsj4FQgczg9YI2Msq7dYJ/JFW0cBBIl0UsONQAvMBWkqNFk4lUIrMgnJlECnC1/6PUgDIHc0/gIln1pEP/6OkDKcVUkA4i436fRoSlVS47PbtOxX6frmeXVstSwYYcYCB4HE0CSUe1Mqn1wn2wrItfDFki8RTADgriBMawTVv3thAghN5ReKLcJ0TSenwXSEFsjYFQgcza69POLqQAiEFQgqEFAgpEFIgpEBIgZACIQVCCmQbCoQOZrZZqnCgIQVCCoQUCCkQUiCkQEiBkAIhBUIKhBTI2hQIHcysvT7h6EIKhBQIKRBSIKRASIGQAiEFQgqEFAgpkG0oEDqY2WapwoGGFAgpEFIgpEBIgZACIQVCCoQUCCkQUiBrUyB0MLP2+oSjCykQUiCkQEiBkAIhBUIKhBQIKRBSIKRAtqFA6GDGuVR0SHvhxaXmIFkOd+UA3qxyvaodaznA/G89GDdp7EhzgPnhuNau/dAcAv/dd9+bg7eLFSuaocP4448/Zeajj+vh8xuELnXjxo6Q8/TA9sy8vvzyK+2oOMnwxcjhg8yh1u7FAdtLl74s33z7rXYVrhN2Bj6ExeGA+klTpgvnbzZpVN8c/hx0/f3337Jg4TOyaNFz5rDoPr2764HLxx3C1zPv0UTz9ccfb5QZM2fJp1s+066/ueTn3bt9eTXzZhh+KREUiCZ74vkG5y8jS5FVlStXknZtW8bz+BF3b0bIl6xiY/z111+y4q135O133pUG9R6SM88seMSt75E64UTy9cuvvGpOSOBkhcNpl7prmUiZeaTySCzzDh3MWKjk3LPspVfkRVW+A/r1kjx5Tozz6Yy/fczYCbL6/TWSPH5MpjqYOFB9+g2SP9XZGzSwr0CnqXo+4uSJ4zLcwXxLHY3Jk6fLwIF9jIN9/313y7nnFstwYnvnzDEDjRq3kJkzJqdxMO1gOHh62UvLpUf3TinnnWb4QLPBB7y0jLa3PvtsmzRr3lqaN2vs62Bu+fQzadO2k9x3713mfL7efQZIjhw5pa+eM+t1MG1b/ffeWy1jRg/LMoZUJL6Ol17c371nP6l0TUXJmy+vrHjzbVm46NmIvJoN2OZ/foix8ua7yrvRZE+sxPrxp5+kRYt2ekTKFdnOwbRnSr+36n1JnjBaCpx+eqzTTvd9OOV+8mXfvn0y98kF8tT8hbLv131Ss2Z1c4zLG6oDbqlVQ+o+VMdXB7g2Bu/GOF+oQbLTTj9NKl93jRx99NHyhQZSP97wiQkQPapHjli9G01u+k2SbxCEW7nyPdn4yeY0QaeNn2ySiZOmSZ9e3eS0004NpBO2B85EtapVZKue3/3GGyuk9i015ZRTTk75e2YGLJ6ct0AmTZ6mNkiSXKjH/mTFK9b9fTjGHsTXdiyx6iDOXB09JskE3zPbLo1Et0TKzMOxPtnhm6GDGccq7dmzR9p37CZ19VzLa6+9Oo4nM+/Ww+VgciYiipDrgTr3yvPPLzVZpsxwMKdNnymvvf5mpgsv75zXr/9Y6jVoGtFoh4c6de4hD6lxcXXF8pnHGAFf+uGHXfLMs4vNWa3HHnvsYRuPl5acARvp2qYGTNPmbaRZk4a+DuZOzZ5PnDRVqusZgqVLXyp9NfjB5edgogCffe55+eyzrdKkcQMTOEL5sFY33lD1sNEkEl/HS69vvt0uzVu0lXp1HzD0yi6HnWPEcGYfQaN8+fIdtrU4XB/2402/sSRyPX/+ebe0aNVOrri8bFQHM6vID0uT77//QVq36WjOFE0ePzpT9DTnSgbJF/vb1998k6KfCDK2addJunTuIPfec2eq5fSzMex6FDr77BT5xb4YOmyU2RfvqGNo9W40uZkegxtZM3DQMCmp52V6x+u+b1xSslSsUN4EV0GM9O47MEUXwp9vv7NS2rRukSlbyQbUli9/Tenc3tgkWeVyZVrevHnT6J6sMs5IfM0Y49FBh8sudWnp1SWJlJlZZc2y2jhCBzOOFVmvBxMPGDhUsxzD5eyzzozjycy7NStsZGaLgsksBzOrzDkWgUXEcsTIMRq5Pl5at2qe7oPJE8VRRHmBNPs5Xon6Rka8J5qD6X4zmqL0js/N9kWC32bEvNx3JpKvvfSKhVczen6xvN9mcccnjcpUREYsY8tK9yRyPeNxMLOa/IAOzy1+3mTiyl5WWjp1bKcZv5wZulTxOph2L1a/6YY0DryfjeHnYDKhN1e8LRecX0JO18xmIq5IPETw+KOPNkTUE+54vA4mjv+mzVvkWkVQZMYFjR+Z+bjs3Pmd0bVDBveT3LlzZ8ano34ju8i0ePVmpIknUpdFJXDADV66J1JmpndM/+vPhQ5mHCu8ePEL8tSCp2WCGjtuNB0owRNznpJvtb5u48ZNcv3110n9enVTKbYP139kavTO0jqGbdu+kIJnniE7tu+UTp3ayqWlLvEdxe7de0wt44+7dpm6yr17f5H27VrJ+SVKmDrQ519YphCg0+TLr76WTh3aysUXlxR3I+fPn0/e0fqJmY/OlsKFz5ZPNm2WppqhsdlXfps+41EpUeI8WfnuKoXt3Gwifd98862MHD1O8ubNY8bFdzu2b2MyPEkTJgnQn476vRw5jlLow3gpfeklcqY63EtffEkuu6yMUUJLl75kMkj3KkTxA3VgNiic59xzi5rxX6SRUL8L3D80xmgpVqyInHjiiWosvCCTkseaes7HZs+Riy8qacbBXJs0bijvvbdKHp01W77dvkNurnGjQogqyRlnFJAx4yYY+NFXWhtZtuxl0rDBw5qhy2Xo4TfnvXv3mrn88ssvRmF/+ulWaav1R2QQxowdr//9mYFjljivuIwYNU5OO/UUOeecwgYGZOe8YcNGk8Fs3aqZANGk5u34446TDu1bS4UKV6U4k2SmgHh6nTpbe4NyPv+C82W1wrzuv/9unVd1efHFZWnoQnYYZ8hvfYFi2Ys5AMtd9MxzUlhrhj9QqApj3PXjj/L47INZ50rXVpSj9B/4IFbab96yRSZMmCz58ueXa64urzCo1+QjzeKWLqMZQ611BE61XdcFuuY+MbdZQ+p6jtNMaYXyV+rc7jE0Yd0fnz1X5syZZ2jZskVTmTb9EUM/Mr0ogjUfrJW/9Vng1+XKXa576GAGEyPt559/Njz25x9/mN+LFDnHrNlLL78qPbt3lpv0HjIMv/76q0bhLzDZSXiodu1aZj+sUENtxszHjCHSt3cPY6DOX7BIrriirNmbtW+52ewBvz0BT01IniKfKIzs9ttvNXA4Ivh1dG7J+vcCBU43hhXzhQePOeaYlHWhJmXZsldi5uvL1GDmipde0OMxhY7bOV2p9CuivNu8ZTuTYSDDizyJxHeFzykkJS+8QMi+MJ/bb6stZfS55/W5Ve+9n7LmH2kdNDB1rhs0+wsckHUsX76ckS/M952V7+r+OVUGD+proOzwyFjNfsB/B1TOIU+7deskm1VeuXu79KWl5JJLLvbdp5eWuliWLHkx1R559tnndQzXa4Zgidx91+3SonkTwwNTp800PNOpUztDh8y4gvbBGcofG1Rn5MiZw2S42Kus1azHZkvvnt0MHNLyJr/nyZNH5zjf7NPTdX99rDJn8KB+skd1hSt71qxZm4rGvDdIF/Db8ldfl3nzFiqUsIRZr/XqTKALgDSuUjmEzGzfrrVccEEJQy72MfvEyo+KFa6U3bv3mr95af3dd98ZeCdyh3d+os7fB2vXpZKNvDNofF+oDB+jMiTSXuJ55oHOufLKcoYXNin/JI0b6euABfEcsilp/MSIsofvEJSDJoULF5KvVDv/DQAAIABJREFUVV8io66rdE0amR6UweylkP1RI4akKaXwszH8HMyffvpZ9qquek37Lli5iT6Br6PJ2yB+j2Rwv/TycrMXY4U4eh3MXxUizPNT1J5JNH+4us7Oje+jc6i1m/vkfIOkws4JuoJsjymTkgz/+NkTf6i+YT7fKjokv/a7+PzzL6RLp/bGNrH7zWtrYP/NmTsvxV75a/9f8q7uL3SPpS22gZ+uOeusggr5na56bbnRJdgkq1evMXq1a5cOBoL9k67/qNFJcqwigHaoc33qKadIt64dUpxr9uCQYSMVnbNXBg3oY3Qc6Jbv9R2Mm3UCMbJq9fvSumVzg26yepNa3K1bP5cG9R8yfSTmPvlUKt477rhjA+0roMroWcbIe5AxNarfoAGgtmlg4kF781/Vl366toXaZfAWe4KxnqpysV2blqn6XJDJ9uoSbPhIMtPaY352dmbojP+Fb4QOZhyr6OcYYOAPGjzCKIpba9eUhU8/awwa1wlFAAHbufHGqtKoYT2hPoT6sGlTJ0gpNZj8LhTToMHDjSJHcSAAe/bqZxQaRjKCBgjQ2WefZRTiypWrjDJ9Qo10W4P51ddfS/sOXY0iK126lDEgxydPNsIWg7lLt17GIL9Ka20wHAfq9wb0622Mc5wEnEouhN06Vai8/yt1Zjt06iZtdQPTRAjDulHD+gfH6cAQcTD7DxwivXt1N3QBSsVzxx9/vIwYNjAQ7mYVMsKzuzoH27dvl1y5jpVevfuZeeAcE5Vs1aaDlLvicjWAWsl4dXrtnHF6O3XpKZeXLWNojdDHEamvTQqKqzHrN2feixGHABuoQvdEVUxz5j4lMx6ZZWiFU9BK16/6TdXkGo3AAqfsoI7yUUflSDVn62A2bdLAOL/79/9p6lJxVscr7WxDKNZh/sJFaZT1li2fKnSqs2lEw5pQF4OxOVEd7FNOPtl8y6XLyfq3PgpD8ltfV5laeGR3Ndp574saCEA5WseLNYbHzP97vhEL7ReoMzZc1xQnmiBGy1btDb3vUIeL9+GE9ezRxTgOQMyJurNubmbBGy21tGysTXyaNK4vf/653/A/iptoNEqVdb1Ugxv9dOwHDvzj+zsQWjtPYHNjFX1QvHgx0yCIscAjKMyx45JTeAgjzYXfWthdpD1xUFE1N7U+OdRpxrnNkye3McoJ2OBAM2e3/pOIarv2nWPia2/DrvTSy0KKXWOSQFI0vnNpB/907tpTOquDhiONw2nXHAeCIBc8MWrUUMNv69atlybNWhs5QLAFQ4D9e1mZ0oY+GG8/69/gwd9+/83U/xGkY23cgBl8RB1p0D4tVKhQGv7FKe03YIgJ7MGD1OEi36gTQyZmxmXXKmgfuPKLdfZmm10aALXs3qOv4WMCdugk6MgFDzZsUFcd6aayS4OSlsZk8TZs3BioC2iMNnLkWBmnMoogAvIVODWyDgfzqflPG6N1jK4ne9xeXh5E3rGn/GgNj7n7lXcgG3E2CSBiGPvpKuTm/AXPRN1LvA++Qleht95f84F0UR4dnzQ6TSkCQQyChEE8Z/dGkOz5bOs2o8/pw4A+wtHr1l31hmbIvEFDSyP0EwFQDHiCAsBjybB6nSM/G8PrYGLIo59OUF3qynDeOWz4qJjkrR/fR3Iw+a17z74xl7x4HUy+Z+G/ieQPP8cRmsMHdRQ+/KsGwxs1bmn4OBK8l/H52R7ID+wiP3vCBG41YDZyxGB14E4wdbi5c59o+it8+OFHvrbGxAljZfGSF1L1yXD3N3YUvBWka3Cg2EfwTo/uXeQ4DWAzV9aHmuPn1DbBjuivvAmEdbTK4rYKS3b1B9lo7ApoV7hwYYOoeubZJSn2KGu3T+1aq7/XrvtQ3z3G2E/w3cHeGkkmkOvafOhsP/vKzpnEAU0fK2ppkIWJjxszIhWMPda9aXUtYXSCY8Y+VvnO/oJ+2AVeG8ObRbX8HiQzl7/6miRPnOprZycKNZAZ+udwfiN0MOOgPgyK8nWVCMbWgqefMRvnF2XuHiqEb9XMCMaUVR5ewc3mwgmK5GDaJiZ1tWbKrR+wQvCffw4YIYLDhiMyaPAwmTFtkskYoMwmqGJ9XDN+OJ7JyWOMg2KLmolcffrZZxoFX52mEQJja6EOglu/4v4No2PGI4+Zd5Pd6dWzq8lUeY0NHEwvRBbBNl4zXtEca1do4dwhAE2B+H9NGyzM1P5tjmaPrYO5VZV/oyYtZJIKQIxb27CiqGZET9KM7qrVBwWx2/wBI6epNozBoLW09v6NxguDh4wwGcA+muXCSQky8t0mP5Z2o5Q/bqh2veG2IAeTjBYKEUNl377fJFmj8a+q8EQRFCxYMJUwx8iwgQXv+g7WoEEtbSJhL+tgFtJgREeNGJ5Z8Azt6PZvikPpdTDtf8dLe5SYC697WHnXreWy9MqpkDUaRrg1n7HQ0lUQXieQMQf97nWkcfLIwmMU4miP1LWZMWNWoIMZbU+QKXdrbzESCDqRqcOpL39VOaMAuc/KBC8Pw4+R+DpWB9PlvUj0cmUSmdFY+Q7aeeWZF1LpVeReh8m71pZPccAwZlgXCx9034XsjbRPrUFk+dc68xg2yB4cmVz6jfHjJ0vnzu0kr2YDM+Py0se7D2ig4jZmi+ZgYjDXvPkmI6/yacMmspwYtC4PujQmYAUiwE8XgDRYpVkQgj8WRhgrRNYPQhdE610aYPTWTNt9hYFOttFvfP379pQPFRURaS/ZNSRgw/9wML/66ivzPQIJXkPTOhP8vx/P+Tlalg+tXl3x1soUPRIPRBZ9vVDtBdBMOCK1atZI5WT62Rh2PX777XfT5IfAJnBUHChXtlHf2LFzt5Ta2Ujy9nA4mHwz0fzh1XV8AwcLG6V3r64mMInDQVZrsDYBRAYHXX7rCC/42RPFNLjTvWtHs3a8k6ZLPTQASp0s+23S5Km+9pVXTyHXXRn3kZZhRbK/SCh495FbjoSz9agi1gjkkdDggudy5MiRMm1g2MiQAf17qeN8mSYChsoGRZ7cffcdUu/hh4xdgfz1OpBe2X+RosmsrRbvnCOVuLAOse5N+x6CQXfecauRYzj69GDwIg2DHEyrM931t8GaIDvbookyQ39k52+EDmYcq+cV/pYh6ZgGRIuoxs01bpKzFC7qRiZtBgRoSNVqVWSARtSPUQgD8L0ggWeVHArWrQPzKhuMC66cOY828IP5Gm3GWBk5fIhQdG8jp0S67FW+/FUKh1qg0J7/bzxgf/OLPHrHwhjate9ijBsyfjRFicXB9Hu3l/x+xidCzDtW1uJFdWJxvsgoWgPtdW32Q3MButcVLFgg5fU4aO8qrIxjQrwwHz9ae+tk/vzzT+k/YKhCXz/VbOQoA8ONxSnye3eQg4mD8YpCOV7RTnwVNVMAhBVYo5+DaYxopYvf+nK8AJkIe1m4DlmITxUainAkSHJGgQKpnFb7TvP/TkYzVtp7HcxWLZsZZYXTMGLYIIXQ7ZF2HbpIs6YNDVzSvWKhZSIdTC90DfiM5SGv8xptT5CZ9jZ3AuYzYtRYgR/z5csvXbXRBArfygU/6Jw1Pvz4OiMdTCCysfJdRjiY0JvIOMeyVKx4lekIfZU65WQd3DUneASdXZno7tOmmq32a7by9dffSDPNyBE8wkCjlOGeu1M3V4lDDcR9q+0UGbQPojnk7u9AZIEzj1cHBSOKoFV3dVQ+17KLIAfTGkt+soLyAfao20DmUBzMIFr7GZRWNvbUTAyQ2SBZll+hbJH2EgsCjcdqJpxsImUjIBpwwo7OmdMXJsv+DOK5SA6m1auuTIzHwWQf2+DW9h070wQ7IzmY7hrZJmTXXnN1Cs/37NHVBBJikbd+TJzRGUy+mRH84eo6voET+96q1SbjxkUgGgcwGkzWbx2t7PfaEzhfV5Yrp8GCRTqnb6VKlUryzDOLjTNn95uffWVlvBtQcve3tV/cQKFrQ5CZi+RggmqirAo7kKtN6+baCOqeVGgh9khHRRpcdNGFGvy80vALiDaLjnpMIbKUBx1z9DFp5KnLI66DGe+cIzmY8exNO55KCk+/8D/4PvM+VUuYbqlVMxViKB4H0wZrbFDHa2dn1R4scSunDH4gdDDjIDDwFQs/QJD4KWIU3YEDf6fKzmBYA7cEsnDSSSeZ9D0Qh0gd32wGDaOISDUXGa4fFPrUq1d/A43wK1y3mwgIFZFx4DjejJ3NlFDHA/zSbhacqHfeeU9at+0YmMEEEkQ271mFVACNa6BngdLJDuPQC5H1y2DOUkOe7CIZQL/LK+TjzaIhuDuo8PR2EIw05y1btkrL1u0iZjCpoQWWDNzx6qsrmCi5FxZsYZ1+GcxpU5NNRpUrqAaT6DvRN86Koh7CjUx6M5jAS8mS+a2vl67wH7WlBD6AK+KAE7mkHhYYNpfrUNr/jpf2XgcTB2GHGlEjFY6GYX/yySdprWYFcx6lFxqW2Q6mNfLIYIAEmDxlRkIzmNSNFS1SRGF7PxnjePPmT1PttayUwfxD932sfJdoBxOY7QDtUEmtEHVE8Kmb9U5EBtNmlLdu22ZqLus9/GCGH53k3YOR9kE8DiYyOqc6TeiR115/Q/r2HSQPP/yAqYcNcjB7aCCTujw/WWGNTcZLJp+s7qE4mEG09jMobQZzkgYJX9H6bb/x8b5oe4mxf/f99zJk6CiTVbLwNdBF3Xv2SQOTtU28gngukoNp9SoOsdWd8TqY9n4ySczdrQP22hjMLajJD795v72bs21jkLd+ujcjazDt9xLNH955INcJBFP2YMtELEQ/GkzWbx2pdwyyJ4Daw5vYYa4zhqM/IXmSqZP22lckAryQ+ERlMCcqjFW0jh1dC52nTpuh8PZFaRBjBJwJKlFnTbkKgU9TMqWoukaNDtqaoI+CMrpWzrgOZrxzDnIw492bNhvbqmXTqJ2C43Ew22sGuJdmpIPs7DjchiP61tDBjGP5KcCfqw0WbAbMGqk4mxjoGM0oCI6fwFAClkWNEZEhWopjCNykxyaQ/cJ4/+WXXw1+nkYPOGquw2mOs9ANT8qf7A/PELXkrCqMvMcfnysTtAazjNZKgjufMnW6nqv1gKn1stExMnYo2MED+ymUppoROmRqqlS+Ts+p2iZdtQazW9dOBloAVHCUGiFVq1ynmc+JgTUACCIK1ykcX6JHkeA4Mw6Maa+DOXT4aKFInlon5koNHRH4mjdXl779BxnMvPeoDj+hFk+tGjUKZCtwoGhPDpSU54FonaB1En5zvkUzvzNnPRFY24Uxh5PQSpvPUNNJLSl1j1doDai3BgHhO3zoQKmuBew4Eawv60+NIjBl61jkynWM4Q3X0UKZ9eo9wNCMIAS8BPzZL4MJD1gDym99XQceYQ4vduzQxkRYOZMKiGzTJo20/fxQA4/0KkkLA4+H9l4Hs2WLJsYJ3rfvV+mgTaFoPECNLDzgQnb8DCU/Z/1QM5hkhIGyU9zP2W5tFDrVSpsdkU31ezfBnQcfuM/UD0eqi6Eu2Wvcs+7U/JxX/Fyzb8dqxt3bcCRe2rqi6lAdcteYpP4tHr5LJETWKnLkG/KA2lr27/Uqh2wGk+YQGGrU8cVSg2kDJN5611at2xtIIt85lOMc4lAZ5lZrVAftA/Y5SAVb50Q9VP8Bg02TH9Ar3iwuxz1QZ/nXX/tNYIAsJNmaIAeTvUxmxE8X0BSNsgrGYOuj2BvU1EIr1gBH0Ooy2+TH3bNWfljIMXztpbU1KO2eIsPoykYaRfmNr0L58rLo2eei7iVkIegStzO3RQ6VKFE81ZpbpzqI5yI5mOh+GqCgR3qpI8H6wLPUuxYrWjSmJj/UvLZqTQ+Bsiao4vKi18aIx8G0gQQ/PgOij64m601w1O+8zGhdZD/8cL0Jxn355ddGh7CWQce1RUIrJZI/sGVcXYczic6EFnb/W6cFm8zKf7897Gd72Iyr157YqYFTmnORpeSdXNQfE7Rgv7254i1fW+MeRbHRNMbKNNOQ0Dm7PNYaTPd4LjcQzbsvU5uQOkfKrLp2722gwd4GRza4Q/kGgaU/FJaKjqNx37QpyaanSDwOZixzjlQGYNcj3r1p63pzKgR4uNrJNLbctGmLyrQVJmHg2hnQ2aW7l9+9ZQWzn5grs9Qu9LOzyZCGV3QKhA5mdBql3EG0xDZYsEINp2DwkJGGsYFNNGr4sOmSuli72CUpRJUmOjhvS15YKvu1HoCuX2QMgC7cqM4mTVrojtdVC/S9B8ADFaABxmqtG8QJLftf4xrS9TiUi5cs1frHU7S2ML9RrNt37DAdEnfoc3Xq3GMOmccJnPno4wLMiK5qDdWRRSmg4IFacT9NSahRaKCNWWjiQKcwlD/jwsG1XWS3ff65uf94ddqARHD2JIbH2WefKZdcfFHKeVx8I6eOccVb72h3w91SSms1cczIoHHOIFkdYB5AhF0FhXBFWE5XRchFHeudd9xm4A4U09N9jXdt1GYttosstTl2zneoo0zTEbr6jRgxRvZoZ1icHrJmB7v6Hh04Z5wIovxkn+lea7vIUkROLSQNJDqpgwbEdsrUR0wW4TLNGqxVpcvFnGnAhIP/u6433WaJPP+r/1Bkf6Y2GeGyAvTOO29Lqcm0DMb9BCLosgbk+kKFuc5V6GANbQ5B/eRsbeDk0gWem/fUQt/1dR1XOuSSfcURAs5JtL+DGhlkrp9XvhysTmAh7TJcUjvXvqXfTg/t4TfWaoE2L3riiXnaJbmgNNZoKF0Ze2uW5Ud17uzFGEaPHJqqI6V33enCu3z561K1amXD2zjpdp1rK1/Al3S4K6MNTlpqd1Ccx6DfG9Z/WBsBvKb1uD/LP9rgo2jRIrJeM9IYhzWq3ySvvvZ6qn1z9113mAO62TvwDh1392u3P789QT0p0WAyMIy1pkLkK1W61sC3gaGXKVNKDd+tcr/uRXjdXRfbRTYWvsaYs5kZv30SD72qXl/ZBKHsmAlMwWfR+A4eJ1gEMsE+20D3FcaUXXM61NLEzMqg6tVvNO+er923WStqZejsbPc478yjjuNohW/TjRjDhmeBcvfWOt1jjjlaunY9WGsODa6+uqKht3eflrrkIgNR88oOSzNriNypjacI/mT2hUEXtA/oIElX0c+UT8pdeblC764wcpWx08gM+PL/0/MGramfarrO5v6vnuzWW2/RwOHjKWuC8Ymh7dL4Zq3ZfFplq58uoN4bfscwp9s4xjSym+g9e5g6NnTZkMH903Q9tfLjnCKFjf64XnnLj9bWwQRyVk33Cf/vykbQPX6yrIKeq7h02cuBe8ndCxjRt6lsYAxul9sf9IgM5FPdh+qkdNN8WcsQhmsA1MtzjZQ/31Tj1PK3V/ZYvYp+n6KoB7rjopfpSk2WGn5GrhBAJgA998kFprP0Dz/8oHXxN5s1+1jr3aoptPku1QHwtXt5bQycZHhhoa4N+psANe8vqraGVw7wbXRl/4HD0shbgpA46jjDg9ThINhpL2j/vMq6N996O2Xe1+o+g2dwfm2AhC6mGO0Y5t3UcWmteq2WBmfdiznDZ9gG2DrIxErXXmMaHNkO2onkD1emYotZ++QO1UX2m7aDKBnyu+683XRg9TZpCbI96C8BxNbPnsAZ69dvsOxXuwWnjgZioArosA90fdlLL/vaV2S/rUyjXOVj7bBv9zc8umPHd766hgAbwX0rS9F7XBMmTtGuxuvM3Eg4AP3GBsUOqlL5Wi0XqpXmqB7bl8HWcmMPkpGllptAKAEIVyd7ZT+QYE4zQAdb+wf+fvmVg2vg2pQEoKZNfzRQJzAPt6Yx1r2JrmWv40gP1z4d7EFs1gvVjmHfYh+5F53oLd1JuLg6009mskcfmTkrjZ2N7RlesVEgdDBjo5O5iyxcpy49TDvyaB3J7GupB0BZkyEiwoswf0yzjxT6e+ExcQwlW9+KEgW+61V02XpSMQ6e7qW0Aedogf/1KJg5DFyNuItV2XGER041im0zBGo/gLWEV0iBzKAAhi8BpMbakdht8JUZ3z7S9oEfrSPVXGXGGmSXb6THxrBzyyg+M8EeDYDQHLBYsaKHTMqQPw6ZhOELQgpkCwqEDmacywTcjeY5RHNjOUMNB5MoL5BKGzUzkCPNRkU6riPOYWWb223DCzKltiYx2wz+EAbKvMmaTdEW30Btj4QomI2SEh20WSMyuD31qAmi4zfecLDLXXiFFMgoClAbTqbhVw0O0i2VxlPu8TgZ9V33vUfKPohE69DBjJ3T4rUx7JsTzWcgLEAeUTJz++21NROZGoER+4wO3hnyR7wUC+8PKZC9KRA6mHGuHwXSnPX3nNZjAg8BihDpQqgCaQD7DeSRWghqAeh4aGGTcQ4hW98O/cjiukdUZOsJxTh45swxCwX1iBALFYrx0Wx7m+1eCzwXeDT/26Ew7hoKbaFLrrcOM9tONBx4lqUAMCjqCSlfIAMD5C2zryNlHwTRGpinC+3jeA2gbeHlT4F4bQz7lkTzGUFRzqE+7bTT0pTvpGftQv5ID9XCZ0IKZF8KhA5m9l27cOQhBUIKhBQIKRBSIKRASIGQAiEFQgqEFMhSFAgdzCy1HOFgQgqEFAgpEFIgpEBIgZACIQVCCoQUCCmQfSkQOpjZd+3CkYcUCCkQUiCkQEiBkAIhBUIKhBQIKRBSIEtRIHQws9RyhIMJKRBSIKRASIGQAiEFQgqEFAgpEFIgpED2pUDoYGbftQtHHlIgpEBIgZACIQVCCoQUCCkQUiCkQEiBLEWB0MHMUssRDiakQEiBkAIhBUIKhBQIKRBSIKRASIGQAtmXAqGDmX3XLkNHznEqCxY+I4sWPSdFixaRPr27x9WqfO3aD2Xy1Bny3Xffy+iRQxJyQHOiJvzqa2/I44/Pkb8PHJCksSPlpJPyp+vV0GixHlfDWafx0Che2qb3O9EmtXv3HkmeOEXPOvvS3PrgA/fJM88tli+/+EqqVLlOmuih9Bl1pMrLr7wqs594Ujhr7VDWINocD/X333//XWY++rgsXfqyVK5cSdq1bXmor8wSz3vXfuDAPnJGgdOzxNjCQYQUOBIpkBmy5ssvv5Kk8ZNkzQfrZOTwQXL55ZelIvVPP/0sU/Ws5tffWCFNGtWX22675UhcinDO2YwC8dpU2Wx62Xa4oYOZbZfu0AfOOVdJ4yfKe++tljGjh6U5lxOF17vPAD2vMKf07dMjLgeT0eGgoqwmTxyXpRxMxjZm7ARZ/f4aSR4/Jt0OJu/5/fc/pG+/QWYxoNHateukQ6duMmhgX6miDknQFS9tvd85/vjjDpkBcIwJBDRqWE9mPTZbdv34s9xQtbLkzZdXtm37Quo9/GCGHUrPmW2jxyQZQ+dQ1+CQCRHlBT/+9JO0aNFOrrzyioQ6mL/99pv0Ud75U8/KhV/y5Dkxo6eS8n537efMnSfNmjY6LGdEpnfCnKnXpm0nue/eu+ShB+9P72vC50IKZCkKeGXNO++8G5M+iWcS76q+b9S4hcycMTmNg8l7tm37XJo2byPN9KzuWB3McD/GswLR741mm0V/w5F3R7w21ZFHocyfcehgZj7NY/oimcNzixeTUpdcHNP96bkJI//Z556Xzz7bqtmqBmkM3EN1apjDpCnT0+1gYoDPeuwJuV8P5s6XL196phj4TEY5mF9/843MmDFLGjSoKyXOKx7BwUztmPo5jD/8sEueeXaxMaD/+effVI7soTqYf/31lwwaPEId5N+NY4xh07xFW6lX94GYjQq/ybljPvbYY1Pd4l3PRK1BQhnD52U//7xbWrRqJ1dcXvaQHUyXPkcddZTJ4nI9UOdeyZUrV0ZPxbzfu/aHykvRBp2ofYxhvGfPHrnxhqqyU5EREydNleo3VpPy5a+MNoQj5vdI+++IIUI2nqhX1uC4xaJPmLK7PyKR4P33P5B6DZom1MEM92NimS6abZbYr8X/toyUM7HysXfUh2qvxk+F8IloFAgdzGgUOgy/f//9D9K6TUfp2KGNb4Qxs4Z0qBv2UB3Mt95eKZMnT5fxSaMOKcvoR69EOTfppVEsz9ksEw4gl5spPVSnwPv9HTt2xB219qOrO2bvGL3rmag1yOj9kEgHMxJ9Mnoe9v2x8F4ix5KIfYyT2r1nP6l0TcVDCoAkcl5Z8V1Zgb+yIl2yy5jSK2vi2R8Z4WBmF/qG40wMBTJKzsTDx6GDmZi1zMi3hA5mjNR1axPINnzyyWb5QOGQxx93nHRo31ouuOB8mTZ9pqlduOP22oJRlUMzFMOHDZSly16RJUtelMsuKy0fKCSwZs3qcs/ddxjo6ZPz5svKd1fJ6aedKh9v2CjNmzeR5a+8ppnFJVL7lppy/vnnGaglmY5vv90u+bVe8PPPv5AundrLGWcUMBDXjz/eKA89VEdQHGs+WCt/k50a2FfKlbvc1Lgt0+8/NnuOXHxRSZOtvPjikpqxbCivaS3ijJmPyQknHG9givnz5zOQyekzHpXChQvJ1998a955XaVrTJbrt99/k1Gjk+RYzbTs2PmdnHrKKdKtawfJnTu3LxVxMMky3Kswtg/0vRs2fCLnnltU2rdrJbs1KzR+wmTJkTOH+TYRu8e0LhKoZu+e3SRv3jzy6KzZ8u32HXJzjRul9KWl5PrrK6d8J9K8Nm/ZIhP03fny55drri4vLys9P1r/sZQuc6n01VrS05TW1rmhzmSC1iHu2bNXevfqJmV1jd544y1JmjBJHtZs3q21a6Zklj7/4ksZM2a8FNBatU2bt0gFzZzUuf9ezQQON+N68IH79bmJsnr1+zJtSrKULVtGgDhBz/OVP1avel8KKV0Roo0b1pf5C56WX3/9VUqWvEDe1vu2bv1cGtR/yLznhReXyuOzD2a3Kl93jWbPLjc8QSbz+usryfARY8z6d+vS0dR/kul86qmF0l558eqKFQy0FZryfdb43GJFDc9edVU5qau88tLLr6S8v9wVl8nvCtN86aXlcsUVZeVK5Zvbbq0lH374kdYfzlYfybh5AAAgAElEQVReOFs+2bRZmmqW+9prr5YDB/4x4yP7XaTIOTrfNUqrOgKsZ87cp1LGfM3VFQ3Pcy1f/lqa9Vz/0QZZseJtsx+YP3xco/oN0qljW+XJE8z7+M7zLyyTAqefJl9+9bV06tDW8K+9bD3t8ccfLxUrXCVLX3rF8Hjt2rXMeNmj1Nvy+4UXXmD2Ue9eXeX8EiVk5Ohxhs+49u79RTq2byPFFTUAby1/9XWZN2+hPlPCjIuxsu/vvut2SVaepvYWiFnp0qVkmX4TXr601CVmn1C3Go0+la6tKPv2/aa8tkJpVMY8d+yxuQL3aiw87W7C/fv3yzzlB6/cuV1rqpYuezkVb92icqaorqNb61uiRHEjA156ebns2PGd2Qv33nOnvKz/jXFRrFgROfHEE+U5pcOk5LGm1tpPxrz33qo0616p0rWB60ptKLXbP+7aZWqkWRe+DYx//oJFhj/h5a+UF95U3unaub38qXOdNGmanKY8Ur/eg3LdddfKrFlPyJNPzpfbVRbXvuVmmaJQfXjqK61BK1v2MmnY4GE57rjUGfYYVUHct3399TcyIXmKfLj+I1PnzD5ETqM7mjdrLJ8qv8JvO1TWde3SwewH9m6Q3D7xxNzilUXs2dN1/nPmzvfdf/xxu75/tMqv3Pr8Nyrb4X3206mnnuLLK+gxxsB6Fz6nkJTU/fPmm28Z2Xf7bbWlTOlL5Xndn6veez9Ftv7xxx8JnSvvi6bjghaE+Y5NSpaj9J8DykugNbp16yT/6v5mPT75ZJPyx63y1PyFJpCLTl3+6muB8ia9+4MSEWS+nyxlnYNkTa2aNWT4yDEp+oQxxrI/kEM317hJ3l+zxvRQsLrn/vvv1r1QS9at+9BkMFu3aiZkSJFv1o6poDIU+8KFyPLNKbonsYHQV6eq/mzXpqWxF7gIiI8ZO15lxavSs3vnNAEgq4f85g+Kw3ulZ7+gvxmjayN1aNdGfvr5Jxk4aFhUXRnJnmC/+dEdO4Y9YXV8iRLnGVvullo3GxnFeILsG9bSjwd7KH+C/EG/WNts5PDBZg8ii5Fbn+qaoXORuVZeuHS06+W1F7G9JmnAPug9Z55ZUIYOHxXRFuI7zy1+PpX+OOGE3EqDlWl0LPJhzLgJaeQue9q7Vuw95Bc2oJXz8DGym33n9x70ZSR71Qa4LT+x3+vUuUdWrVpjSnOsLXpRyQuNbPSTFWefdWbc8j584P8pEDqYcXCDrU249NJLpN9/WSVqqDAYMLKAniGYK5S/SmrVqm426k51xHAwJowfbYTRRmXylq3aS2N1bHAsuvfoK2NHDzfMjoN6WZmDBrkLYZmrhhKKfuSIwerMnWDqInPnPlF6dO9knADu5X00Zfnzz/3Ss1c/Y6AMGdxP1q5bL+3ad5ZRI4YY54DxtGrTQcpdcbnC/VqpYTwppRbxq6+/NpnTAf16mXv3/vKLdOveR05UBxIDePYTc2XLlk+lv/6OATta6xjbtm4RmF1EufUfOEQN+u7GUQNWQX0ixv4Idbwfmfl4qjpIb+1HpAwXDny0eS1QgxQHH6WJgwTd69d7yDgK7rvfVaXQt/9gmTIpyTgMrOfTi541jo6FLVpYYZ48udVBbm0MtMdnz5WmTRrJMBXKXNBogwYJ7NqdfPJJhh9QxtXVcVqna9GiZTsZpmMqi1OhvLNWlX3yhDFS/Nxixjk7WLOaZBw3N2Np3v9frScNl1gLa9wXKnR2iuFHPaVVNih+oJ3333u3UfpAT6hbmzZ1gpxXvHiq93szmBjD7Tt0NXwDTVjL8cmTDdwZAxNFlaw8XbRoETPuJc+/KMOHDlKlOTmFFt4Mpnc9+W8UJ02gKlYsb+bQpl0nGTdmhOE/HLfkiVPNd84++yxjaK5cuUqSxo00yshe3ve8rbzRvmM346xDj7HjkmXxkhdMcGG3QiyLnHOODB4ywhjFOJVcOJvrNAjCu1mTkSPHyjj9d/Ysewb48DWaPaPJjzcD4M0IvvzK8pjo464pvIPTcSg87Yoy6Aov+ckdAldB2XA7F5cvWXvk3PChA43zxrMYOd3VmNy+fbvukWOlV+9+MckYGmoFreswfT8ykL0GPTAskGU4uhgazXXv2LowV1bUUoMOA3fNmrUpvLH+o4/lmWcWa21pQ+nRq79crsEeeMEaz8gBHObMuizPNG3SwAT39u371fDo3r17jfwvUKCA4UHuS54wWum7NZAXWrZoqjJntJY0/B975wHvU/3/8XdIQ0apUMhMKSIlI9krNGjSQvYel+vae9zLtfcWpTTN+oWGIipKQ0OK0BZFUer/fn70uf9zj3O+4w7znP/j//j/u873nM95f977/Xq/P6F1kVP+gMD36NnHJOrot/1JA3jswH33NjLBVzhe+fiTT806ScCsXPmK9IjtIz1iumiC7X6jD5y6NS2/FRtlAyI/G+eV4OSb4kePk30aFNnkKH3U1atXMXxg19ixQ1tNIhWTzJoU+mXfPk2Izgipb1IiH5dccon0HzDEU5eSKIhU11ynCWKSmZHIB3a6U5ceZjhfOe0dZx4Czvtk9VO+2/udsVGWF48cOWzkG56boDrP+jHIWr16dWTEyNHHZLF3Tw0wDxofAR+IvSGRyRWqbzOULSEo87qi5aE1a1739JHienU3Ca5wtjKUP2FtvBfdK91aQXr17m8S+tAZGzZE92jyxLHG5jjnPLhp5MWDJNCs/Xbay33Km/gSJMB7x/XU5Nj5yfRFrsv/f0BbKH+RYCvUc95/b0tYX8gLAcNanTaW9iD8Qy+9a5NnXv6sXZ/V87RExKje8noOchvKX3XqP0vrx7V1qV3b1pos+cX4ovh3+KLTZ8711RUnykacie8JAswodtVLiaJQ2mngMlqdZIIEZ+bv4MGDJkDjItjDEDr/RjalY6cYqa9KHKOXXYerZMqUKSlotE34KDYCOjLwX6tB6q1OV768eY8LaOxEOKuYxiUmaHA759ggFXVaUEJUheI1K2r/tmjR00YJThw/RgOmRfLmuvVJ97oVCUHNXK1oUbGtXbuG+S6CxQwZMnhS0QsiSwWJag9BzurVr6UowHR/Q6jvsgNk3NAjp/KGviiqatUqm31YuGixCWBq1aye9F02wHx7/QaJ0yxjea0EYnTPOSeDDNTg1AQLrgCTvzkTBZZ/OqiDWKNGteOcfGfggjPhF2Dynl2aDIDXqEDU1HXiYLMnzp5dFDlVMowRa6ViSuUTvnI/3xlg3qXVSxvMTZqUKDnVQbKDIQjSNmhVikSG5WlLpHDQS68A088A16lTy3z/P/8cNQkN+AwnaeiwkTJrxpSkyijvdj/XyhiZ0gSVS3qYnO+xMkvgSiDLZf82JmGEvKrVVqod9vvcvBMqwOypFbXhI+Ijoo8zwOzTO1aD82PTHcPJqh9P230Ip3eo1MdrAG151mmIvfbw+x9+0MRIV4OAIGtvK/a2WuvUJ+FkEV7029eB/fuqbpgsj2rFkiSQ83LrXi9nrUWrdknJCfQMfAtagb9P0aQNDqAdolJIE3r9lQ7uPuEozEFUt4ZLSrAHVl+ii5997gVfXhibOFJmzpwn4XSRc1+t/Dp5ng9ICa+4vyUa+bDD4iL9VmRh185vj+sZjAReDy9zmUqHJo2wxXVVr4RKEoXTN9HKB1XyULp0o1aiItU1ORSR06Ztx4jkg4rc7+p/kBzGBoC6WKNVchKEVCLdPZh+fgyBJHaG4P6eRneZtZLgpudyorau2NkIfgEmNsjv+4cNGaCJ+Ns95SgaeeGbSLL6+UjhbGU4fyJGW5VIdLn1kh1Ut37DpiSd7fwYN4/6BZh+w5a8Akzn4CW/FqRQ/qJXK4zzOaBSwvlCfgGm08ayf356Ny62uwmivfxZ9/r8nlNQETSXKfLibU04W3sZyv/wgoU7fVES7n66IipFH9ycjAJBgBkFQ3gpUcu4gwb0MVk9Z4BpDa8NBjH4VggYBkMAuH7DBpmgY8NR2AQ0cVqV3MEET0cTPpCHxU8v0aBitwmCyMzjcLsDGneAmTBquIxTiBDvck7qRHGtXPWKMTbAHFEMXve6Bfbw4cMGvvbMM88ZqnXq2FYH8NzvO2nUSwHyt36azUWpvrnu7RQFmE4ahvuuSAJMoD5UTsiCDh8+SKGRS0yl01kl43uBUcSPHiuvvfaGGtYcBp5HgOIXYF51VX6tQvQ08KvWmg0GWkIWmSxx7ty5UxVgZlRoMdCfA7/9bvaBNQN5QmnbCwMIlObZ514UII9A4fpoNSdcgGmDO/gCeDJBgb2AF+IwOHna/ltaBphUyqi+Hjr0h4EIk3jhypgxk4EQOqErbkPu5g8y2E7j5+RBKzNWjoHqrFj1crLvi8aB7qQV/e49ekVEHxPg/VeV7tmjm6mERyKr4QLMcHrHyrp5v2s6tNceOp9n12l/a78h0nVzv9++XqWVSipj6FL39MpwASaZbiqC8CXyADSfZBHVbPQNVds8eXIl8TEIgdq1aqbblGS3WYnGYaZSyHCzUDRFJsPpImeA6cXzrDElvJKWAWYk3+oVEEUSYKKvQVf8qfD/ihXLmX5+WgS8AkxLh3D6JqXyEakuDaVr2C/8gkjkg6CJRNmrehwUrQM//fyzgR76BZh+fgyBG++srG0y115zdRJbY0vuaFA/abK8X4Bp6eX1/Rz7BELE64pGXvgmqsR+PlI4WxnOn2ivbUsk9d109/ud/Z6TFWCG8hfDBZgFCxYI6wtFEmBafeOld28pW1Z9kuc9/Vn3+vyekydPHgF59u3u3Um+bbQBplMnAg/20hW0Z2CvtmqLDNftdWun6EQFTyY/C/4YBJhRbHKoCuaM6ZNMH2U0FczOndopzCmrQkwvlrWvvS4DBgyVxx57yPS22ACzFDh2rU59rb1DVFTOzXRussDECclMTQUTQw88iJ41YDQ48E6BpeqxV6E1QBXJkE2fMUt7V543lUi/Sbd+Fcx56vBTUQgHIfFzIsJlHMlo2cpsJAEmsD0gdS1atjfBy2WXXmrgxs6+Br6ZPShYoICBV+DcffbZFzJm9EiZoVBE63A794MeTKA3QHUJ8DDW9CXyPi9lGE0FE+eRXoq+/QYb+PE1xa4+zikHJgU/Am2ijzfU852KHRowYZaeYJsdtGLirg5mU/7lIrNNf+igwcOTaBEJRNavglldj0vprgEDjrS7UuoWWb8KJpULqp9Tp82KuIIJpBq+5aL6yfdFE2ACq4YGtnoaij42OOP/ng4VzPLlblZ4ZctkCRX6TaOpYGZUSJ3fvgJNb60VGqqXBIdcVGJIbKF7nLrVSxeTJCJh1rJFUwPHJ0nEeavdlI/clbso1H6a3BqNwxxJBRP9EU4XOeXPWaGyyAz06IED+9WeHENgeKFsvKrdaRlghvvWlFYw7bAQ5gTQp/abtns4J0G7v4F2kEj0TagKppd8ACH106X2nZHqGhBQkcoHdodKI2cM07PutMWhKphuP4ZJ9tjFDu1bH4cqcAqGX4BpkT9etiSUYEUrL8wn8PORwtnKcP4EflrvPgOO00tUhmkJoe/S+kx8E/qKRKiz/QibfyIqmHxLKH8xXIBZSHtHw/lCkQSY+CZeejfa9fk9x/KVn7/qTpz6VTDxRfHh6Hf10xVpYgDO0ocEAWYUG28VBA4QwxoYdkLfDP1IOKb7tdLoPj8qVC8UkNq3tDkaTPhffx0xBoEKEX8nwBw3Nl4DkgrGQJHNpleNi0w9whCugklwRe9MuL4u6+Rv1OE0sb36Sl+F61FBoImcPp1CBQuad9FLeqP2rdEv9+WXX0lsXD8djNDFDE4h8HT2ZLBOjNoI7RWyvY2/abUNqAlBdW/t3wJyS1bV9iC+8OIydc6HmSE/vJ/AgSEwKG8G2jivSHowncFLKIgsyt86JOvXv5O0Xuf7UKrsNX1bRYsUNpDRsbo++saolphgwQWRzZ0nt+nda6LDFWrVPAYpzpz5XAOVjjTABObklVjAaNppw9xDDzABrPOyhgJYKz2gtncqXAUT2nNvXJ/+MmzIQKlTp6ZJKlAJrFqlsryusHCceXooblVe+Omnn7VSPtkEBdDCrtkGV3ZN7v0MleEFpss7GNZCH2Fp5Tv6f6ZNn6lDih4y1Vi/59Ln3Ekhzx20osvABfd7LN28ejCRuaU6kIt3295Q2zfN0A2qH5au8D60YjhTZ+1zZlgAPU9kQiOhjztZFEkPZiiedu59answnXtIcNJXdRP9uG5oNXwYiSxaOWZAlt++3n3XHUZfkKyIHznUyDxyRqaazHH7jl2Nk4fudQ8i4dttQoUE0eBBfTWpU1Sz5N9KG5XBm1SvAl8Gssh6f9IANNIz/qIwEb63RuMwU5HZowG1n96mJ2zs+Im+ushL/qBDB5WJohow9O/X2/Tyo2/pv1OgQ9geTKvf2O+0DDDDfauzB9MJJXT30NMfPlbPcrY9fTZ4g4dIsGHL4IPq1ap4VjBBe0Sib6zejkY+ItGlfrrGSeuiRQubfrRI5IPECslHbC/IKr6NFgNnBZOeauwCTr+fHwNiCn8jo7bBjFKZBO2zbdvnagPeNPretse4gyd0Bn4B8wqQVS9bUq1qFdPDbe+7xlEhjUZeQAQ9+ZQivHx8pEhsZSgdRqKKPksvusNvvdVO9oqNMRBiEoujdZDW/ToMDjsZyr/xCnqcCiQlEFkbePnRIpIAMxJfCOSNUwbcNtZP79L/+/En23z3yq7P6nlmXfjp7wtVh4XyV716MLHvJNudvih+Ql/1S/10RVro/7P1GUGAGcXOWyUKjKamVlj4v//q/zDoBggfARh9bqV1UA+OLfBCDBfTHOk3LFGiuJlgZafI7vv1V4mPH2smjWX5D9oIxO6o9p3112omQ2Fq1awmQEmYXnpEnXwCPKbPUvF8RB3trVu3mmfX0PUwsIBgd/qMOWYiIT2eOGPrtK+Sw9RL6lSuTzTgtFNk6eFx3suh5TjX07Tiw0RGKnBM5KR68HizRyWPwggYBoEjzYTZalVv0/XVVKjmCGN4Yrp3SQY5w4Fhqu5+/U7ejaG5UiujnLnJ/UyCxHH9UocLlL3lJp1eerMxNkBTgaVA29jYY/13KBwm/tmhAnbqWyTfdU+ju9W4Pi8LFy4238DExXd0oqulEVNVCfpwBJZo7xPG3n3uJkYYWDFQ1NKlS+r0ve1y3z13m+CK7BcXlUSm8tn9ABb7sk7snDN3gTHi9qqjZ/eVuP46eWLRsSmx0JZBOpwZ+qpOvLV7yV4N0+RCPp3iWlyn0K7TSav2fpxjeA7HASWME+U+RxFnaMrUGYYni+ueURlngmihggV04un1svg/qDPOOxBDJtHCu0303FEG2sC3rD2HnkHK5EnWCSSY/suFunZ6Vfk3kgutdHgJfLF8xSqz5qsK5Jfmapidk38JoOx+Ml32I50qbPegrq7hSQ3MrPyw/xhvAsqly1ZpL11OuVh7kOBx5xRZ6IFxm79gof79Oh1iUsJMRYQ+t9etI2vWvpbE48gdE42ZmEqCBKeKgAfHwTlFlkAWuuGQMUGX4AQ4N9VUqmNUoclcM32S6dEYLPbqA51UDI34Fv4tFH289vRO5R9g2inhadbl7Bm2U2TdeocpssuXr5KZs+cZXmLIy4MP3JM0Cdo60NCNZFcBhXnD0+wlAyiA59vfwu/IFsE+Q8i81s0ERue+I8e1FJo6a/Ycz30F1sjEwE2b3pfcujfoIBxZeiUTFDWwTNd+s0LOSVKtevkVw6/wCvxk107l2soD+pe+1njtPd6vA3VIJpG0a9b00RM2RZZBLsDKrWzTR4Vut3SEZ/IrndGtmxVBcu89DU31lQmJXjSFD926qLHyNbK5YuXLvvJHspFEEDodvq+hU7mZgp0hwzmeNsrNK156qrnS8Y031yXpVnj4fZXztPrWH3UYkZN2XjYOXdqn3yAzHI3BH/YiyBqlCQumiYPuQdcwsbeF9hO+oQGSXWN9nbiKnrIJrFD6JiXyga3z06VUwfx0jZuWfDsT3MPJB/yNTcOWMp0bXc8EbfQrPY+cG8vE8T80GGIYC8lXPz8G2cqWLZuZZmv55lrVeazFOUXW6fvwG6a/j9f2nOHDBqntV1vjY0uQZ3ufRWClRF4qVLhFnzPlOB+pu84oYDI5gXAoWxnKn0CH+eklehaZGI4fxakBTNhFVzJYkCDLz79hCjMTi908aHmXyp31zeADbJS1z9CXi+n3Vl8wXda29DBUaaCiEtz+YgudXP/NN98YX8jqTb/nhPKF+I3TzjN4iD5U5MvaWOyGn95lIrrX+tirqtoaQwUWvoCPqZz/qD6Wl/5Gb5FI9fNX8QFA2HDZYB7/k1MR2E+nL+qnK0Bw0LsfXCmjQBBgRkG3UJPSonjMGXWrnTTbVLHq1kCcrh9I1nWnGgX3gJGUfs/27V+ZPskYrXRhlKl4Y1QGDRpuzva0R3ik9Pn8Diciv1Yu7bCa1DzrdP1tJP1Yp+u3neh1h+ujPdHrCd4XUCAcBXDG33jjLYOKSe35wOHeFchHOAqduv8e2MrI9yatfaHI35w+d4arFqfPW4OnBgFmFDwQBJjHEwtFRGac7JitLkZB0lPiViqpQFuAs9yrVUm/0enRLhbHZ7wOcHLCV6muMfYd2Ksb0hrp86nKUKmm55EKB8cWuAcSRfqsM+G+IMBMu10MHOi0o2XwpPSnAFA3kAgPN3nQHKGS3lcgH+lN4bR9fmAro6NnevlC0a0i7e8OAsy0p2kkTwwCzEiopPfQt+WEgQAjdML/InzMGXcbDe3AEPyOKjnVPxjoKhAs4Iz9+/US+uy8Dn9OyXcwvRAo6YoVL0tZheVmzJjRwLA4iwlYaUoveiQ4twwY4Qidens2QzicUKJG2gND9flsDrZTylP8jv4d+qb94LOpeXbw24AC6UEBoI3w7Yk4biaQj/TYwfR9ZmArI6dvevpCka8i7e90Q65JRqUFeiztV3rmPTEIMM+8PQ2+KKBAQIGAAgEFAgoEFAgoEFAgoEBAgYACJ4UCQYB5UsgevDSgQECBgAIBBQIKBBQIKBBQIKBAQIGAAmceBYIA88zb0+CLAgoEFAgoEFAgoEBAgYACAQUCCgQUCChwUigQBJgnhezBSwMKBBQIKBBQIKBAQIGAAgEFAgoEFAgocOZRIAgwz7w9Db4ooEBAgYACAQUCCgQUCCgQUCCgQECBgAInhQJBgHlSyH7qv/Tvv/82B80zVbJgwQI6YTUu3c8YO9Wp8s03O82xIxwgnDBq6Gl/7uepTu/TcX3IzdKlK8wB0GeD3HBANefLMc1z/NgEufjiHL7bxmHhc+YukFWr/idVq1aWLp3bn45bfFqv+ddf98skPaB9x45vzHcMGdJfcue6/LT+prRaPEc0jEmcIFs+2Jqm+v0nPSh+yrSZ8tZb66VVi2bCAfApvaKRt5S+w/7uTLZ3a9a+LgsWLJK/jx6Vgf37yNPPPCuvvf5mqvcntTQ/3X+fGh1/JvPb6b6vKV1/EGCmlHJnwO/sWOp33tkkiWNGyhVX5En2VSiLfv0H6xEkGWVA/95nfYAJcTYorVq0bCdzZk0NGWCuXr1WFj75tB4l8p7UqFHVnNPGaOz3NThdsPBJefXVtXLzzWXkTDruZvfuPZqUeF4+++wLueaaYrJv3z5ZsfIVPVe0SFLw8e23u2XW7HmyTx3donpuHfdecskl5uiW3Llzy7vvvS/jxk8Szgvt1LGdPHD/PYYnCdgIZFq3ai7169WViy7KkoxXP/hwq7ykgd1mpS/nmJ7MhEhanJVnx+sf1qNuhg4ZIFmzXnRKahzOmRuTON4kXSZNSAwZYPIBP//yi7Rr10VuueXmszrAfPvtDdItppfZ22oabKfH5aXfkaPNmz/Qc4ubmjN027RuIZdddml6vD7sMz/Xs3w7dY6RBx+4Vx55uHHY+0/EDel1Xt6XX34lbdp2lLZtWnoGmJHKe7TyllqaRWrvUvuek/F75/nJ2KrWbTtJm1aPpyoBcDK+41R7Z2p0/JnMb6faPp2I9QQB5omgcgreQeWwsDrgJUtcn4JfR/YTjNWLLy2XL7/cLq1aNj/OiU0LRzmylZzYuzDm8+YvlMZ6lmn27Nmjenk0Dgh72G/AkOOCUfuMQQP6nDHGDMMQ26ufOooP6v82kUyZMhq68vdpmr0fM3qk7Pr2W+nYKSbZPTjB06bPlGeWvCDjx8Ubfv/k023SvkNXqVWrhnTv2kmrY0clYfQ4qXzbrVKxYnnf/TpVEiJechOtPB85csQE1Fyc7Zk5c+ao+PRE3ux01EJVMFnTvn2/SrsOXeTmm8qkKMCEn/bv3y+1lTcsfzn/+0R+d7TvcvIAwdWsWfOkuSZWri5aJNpHJbvfT5+59fv5558nQ4fFC3JyshKGThp89/0PMnnKdKlbu6aUL39LutCAh0aj76PR79Es+KuvdoQMYKKR92jkLZo1etEqvegR7brS4/4gwEwPqqZOx5/J/JY+1D61nxoEmKfg/vzww4/qiHeX7t06nVQY5pkaYK5TqNLUqTNlwvjRYSsubvaIRgGeLQEmDn5Mzz5yVOFGYxKGJwvarXN31531ZWT8WPlu73caSCbI5ZdflkTa73/4Qdq17yp5814pwxSyd8EFF2iVc77MmDlHxo2Nl6MKO/3o40+kebPHkgJXL7E9VfjVvY7ffvvtlJDn9FJ10Ti8qQkw4aW4PgOlcqWKJjHj/u/0+r60eG566vRI9dnJlo+TRYNI6cM+R6Pfo+GLcAFmNM+KRt6ieS73ummVXvSIdl3pcX8QYKYHVYMAM32oeno+NQgwI9y3X37ZJ9NnzDY4fSoKn376mby/eYtccP750q1rRwMJxCHm3xs1vNMo6gznnCOjRg6RVS+/KsuWrUyCSNavX1fuv6+RgZ4+tfgZWb9ho1yuMCWc6LZtW8lqhU+++NIyufOO+lKsWFEDoaKaAQQxh/Y47djxtfSM6aqQwlzaE6ABJJoAACAASURBVDjZwAkfeaSJMY7vvb9Z/v7rLwO9Klv2JtMb9bK+f/4Ti+T664qbauX11xfXiuXjslb7EGbNmS8XXniBgbflyJHdwKdmzpor+fPn04rTbvPMKpUrmYz3oT8Oyegx4+U8rabs/e57uTRnTukV202yZPl/uCJZc+BfPKOY0mTTxnclnz4LZ7Bj+zYKh7xYEsdN1HdeKDu1p7FMmRulSeP7TW/WK/9brVDJx+QLze4DLf1eM9yxPbsJ9OLiuXPmPqFryyufbvtMWmvVtWDBAtpTNF33Y5s0bHiX6aW46aYbpemjD5m+l3P0fwh8yNr36hUjn+nv5s57Qnbv2Sv1bq8tpW4oadYwbfosYY9///13uVT3okun9oYev/9+UOYvWCjbtn1uIMSsYcfX34SFyLLeSANMsteLn372OB6pXq2KZvhnGF7oppW8xg/eK0eO/GW+tXDhQgYmumbN6zJ+4hR5TL+XfYKOzu9oePedBnIKPRsqXwKN+0Hpmjh2gvyh8Mvu3TrLDz98L8tXvCy5NOj7RvuQYvjbjz+aHhWCvWuvvcbwX7++sUqzOsdJzIdbP1LYcHsjFx3at/aUqK91r9soBOmWsjdL77gYOffcc5PuO3z4sAwcPNzw3pTJ46TAVfmFvqXuMXH6Lb8YGYiN7S45FUob6grnQDv7IwsVKqD0u8jAaqfqO+FPN2/dphVT1p2ofVm5tE9t22efS7lbbpJ8+fKZfbmhZAkjF6xxklZi6L0EOn2dytmAgUPNUh977GFZqLRzynOVKpVkiiY4/OSIdS544klZtGix6ozS0rNHV8OzoeTjHNU19nLqKnQRtGT/CXTRLwcPHpSXX3lVPv/8Sw3aH5G77rzDwCXnzX9C+vXpZYI3+sUmTJwqGTJmSNINVq6BIKOz7mhQz+z5lKkz5M033zJy+pbKB/ro9rq1JKZ7ZyPnzssGmPmVhiQZNqp++Fb1GvzLs6iy7VHZdOsI3oVsP7PkeQMtL1yooH7P78q3q8x/sxd33lFPoJ37t8gAMuzWzWMTR0WNYIjQXCS7DX1BtdLyAJDwjz/5ROHym2XGtElGX9Eb6aWDqNjOUR19fYnrpGCBqwTo/Sdqeyx9169/5zh9Vr16VfN++NHq97FjRsmb695SvjpWFa+qPHiH2heeyWXf77Yx2AovvvKygRUqlJO9mkAaq/rGrXf/UpvkpAG6dMeOHbJm7RvSJ66H4Tk/Gmz/6iuZqLyYPUcOqXRrefmf2setH34kpUrfIAN0NsCHCo9363RLA+jl/jf0mdca8155RbIAs3jxa0zFF/uBHBUsWFATX3OPsxPZs2dTeVotz7/wkuTPl9e0QXTt0iEZ2sIGmHXr1DKtA++rrjv855/GTtM64ZR3dAr30A+aRXU8dhD6nX/eeVJBK70//PhTSHkDFbJi5aqodboXrUD4NG3eWjp2aCNU3d97b7NcdumlMmzoAGODkFUvWrLWcL6J5St4zqk/S5UqafQT+sfq2O++/z6ZHoYOxXUf0aNWR+F7zFebZfXYXXc1MPYaGUBf4LOVK1fW+BjoGa8As+mjDxsYP7J4370NpZ3qS3yC6TPmmD2Jieli7JNbx1p/j1ajjz/+1NOWHD36j9kXUGMFVO7QybSG3F63jnytOiJhzDjJli2rIcuBA78Z9A7+kvU7I9HloIdWrnzZtJTkvyqfodEbb6wztgs9WLrUDbJc17DxnXeT5AeIvB/PHD5yOKTs8Vt8zNVrXpPFi59VX+Fqo/8/3Pqx0ef02fs9G90SjX9FggqZwI5hO774Yrt01uejw7x8b6d+d/qlTvsFX7DXfjyUmn7plNiKM+03QYAZxY5aI3HDDSW0Mby3+WV/dSRRXFMmjTVGABx/hfLlpEGDugrlOiDfaSBGsDVxwhgj7Bb+11Kb/TFgcb0HCMa/cOGCRkhuLF3KPBelbvv8nnzqGRMkJsQP02DuQtMXmSXLRcZR/0AHEnAvz2vVspkcPnxE+vQdKAjU8GEDZfOWD6VL1x4yOn644DCzng6duknZm29S4e+gSnyKbHr3PeNE7ty1y1RaBg/sa+49oILcK66/XKQBJEbvCe0d/PzzL2SQ/jtB0ZixE6Wz9sk5YXGWRgRoddXJ3KLvb9e+i4zUQLuEKhQqXTeVKW0CHQJl6NWs6SO6njLm/y+jxrZ3XE81AOcbhUuAO2niGLPurt1izXdggAjeJkyaaoIDlPExI9hWFVwxyZghg7yuDu8+DRhtYEzfV/XqVcx7nYYFeo4YOdo4pn169zQKDxqwxxiXhNFj5eeff5Ehg/sbCDHDAegbCteDyR7aAJNEQZ48uZI4be/e742zaSGyGAOMiBePYGBba+8OdEbZYSzaKXwUg8+3QG+qfd27dTQG2es7CArbd+xqeISeRvh05KhE7WWsI1QPCdAnKX9SQcQpWL9+o6kyLtQAZ+myFcaJ+1WrlDdpIO7u07WObFyfAUnf4yVSNhPOXnsNd2FPZqsj4KQr39qpS4zh04cfelCcQZTXO8IFmPzG3kMSI04d2z179pge0P4KZXbz1gSlAdDdrFmzqMPYUegfxRFs3aqF0m+0WYKFGjoz/c4Ak3//WBNHTnlGzsPJkftb9u7dG1I+cl2efFCLlUOCFxz4TJkyyZChI03ii2E81113rQaVTxu+mzpZk0bnZT4OwueUk+3bv5Kevfoah7ic9k+yN0OGjZLJE8caHoGHqV4DYbb7Ni4x3ugR52UDTILrUSOHyqWX5jRyMnjoCBkxfLB5djgdYfuk3FUhW0kPpV+cuvm2SreGrIhHYRrC3uquBDn/u2TJ6311ELw2RGnz8SefGvriHLnpG6qi5fw3dKpNfLghsqFsjDMZFMoGTlREyFOaKPPTu24aOPevnuoiPz1s7dQSTS6QsCWQJcEIjB59giMbKQ1w4OMVbh9ujTOmT9KE1xZNul0uBCroVb/13XtvI7UZ3SROE5jw70rtO/9Tg0enc+qmG8GG006bOQf/JaV69uhm9AsyiU0iOdq1ey+5ptjVSTY7lLwRnKVUp7vpaPeMQKhd29aarPrJ+A/4KehEkjnhaOnnmzgT027ecOq/3qq/CCzcehi+mKpJZOu/4Ic4eQpdBBy/8QP3mb0gWYPtnjF9omnF8KtgVqtW2dD7Sk2CQH/2hoRszRrVjO9hL/sup04hKR3To7enn0KQR0CMrS1YsIDRv8uWr5T+fePM3pMwIajkwvfZokkI7DABLr5RpLqc4JXnoTPwLYtoqxU82SO2j/TQAJmEPmtxyk84ngkle/w2IWGsjNO14uPiq7Vt11kqKdIEW+/3bPxZbH4k/pVFq/yrwSy+GMl16Mc8B3xA7Jvb93bqd/grlP3y46EgwAxr2kLeEASYUdDPC+ZiHf7RavyLaEbP2ShOpYAAjYtgD4Xq/FuTJvebnjQcfYIFMqEIig0arbNNQEBARzWATFdvDSDz5c1rnFu388q7rOIcl5igwe2cYwM4NEjDWJJNik9ITPrbokU6iEYDzInjx6jzvEiz3OuT7nU7uQSYc7WCSMW2du1jPVBUuDJoQGcvPyeiQ7vWGmTllhat2mmVarwxxLYZvJAG149oANFRlb+zyR7HkyokwTuKmMBn0qREU8myzeDD1OHluU4H3gYS/F+M9OYtH5h9IHuMwvMyLBjBexrdZYw5ATz9Qd31O3F2GUCBE8MVDWQokgpmrVrVQ/JIr17dpX//IRrYXaEOTHdVyAvkf1rpzZnzElXqw40R2rnrW5PZhve8viNeHXm+mW+DD39Xvhw/foqpNvJ3ehxJGrCXTA4eOmykzJoxRV7XIMKpeP1ExX5nqJ7SlASYGKZBg4bLxZrFJdjDKIe6ogkweQ7yQybbBtVu3uJ7PtBKydvrNxjnsbxmv3E0zzkngwwcNMwsJaUBZjg58gswveQDA1tIM7HOy0tX+TmP6Bky5e4hF/Z+dMOcufO1arkpSTc43+V+big4oBdE1kKkQVjUUb3Spl2niHSE+z3wWDT6JQrVn+pbQwWYlvahZNfJa+7vjjS4ChVghrIxF1xwftL3h7OBlW6taO710ruhAkwSen76i8AVvefURW4+ipQGBCHIVrg13nvP3cYW91CkEP3k9ru99gjd0DO2r9rkK6W7Vu2vUHv0zz//JhuKF04enXvDcLPuPXol9SlbXZBR19G/by+DnvBziOuojSO4SKlOD6UjCHDceskyRiT7zb1++xRJgOnWw/hDY8cpOue/BLk7wCQxcPDgIZOsRm8/s+Q5GRWfmJTEDAWRtUPl8D0yqw8xYcJU6dGji2TLeqzCyOXeU5L6fraEJO2GdzaaAoD1Be1zrA9J4GkTcs6/kfj10812sFqoBCfy66avU35a62CjaHjG67fWt8DHjfTZFDLGa1I8Ev+KIg6Jdvxk64s5/2b9H68hTewLg+jSwn6l2hCcZQ8IAswoNtzLSDgHtlgjaZncCpoNBhF0q6AZeEIAuH7DBlVeU0xAU6tmda2qxMiOr75OFjABHVr89BLZtWu3kF174YWlJhgIF2AmjBpu4JG8yznhEcW6ctUrJvMDXAMF7XWv25gAZZyqcIJnnnnOUK1Tx7YK27w/WRXgR4XvdOna02TbUFwvLV1uYCsECFQzGXrjruiRcStapIipsnk50GThGMrDOoG1YjDsxXEHh9SIuANMoDtkuP5UGGjFiuVMzyXwGHeASWWG31ZWeOm111yd9FwqK3mvzGuUmjNwSusAs0qV20yW1Y9H2Dcms77++jqz30AZgU0OHx4vkyePlXXr3jaZwiNquPy+444G9eW1196QARoUkb39VQet7FEoG4NSePehQ38YyBwOFVfGjJkM3JF9jiTAtI59s6aPphlEdpcGzWThgT2CErhVs9HApXEYWPNWheBw3V63dlKQl5IAk2dgXP14K4dCxOK1ig39smfPIbEKV8UJSE2AiTyHk6NTKcD00yNWWFIbYDr1JJWRIZrgiERHuPWxH2LAT79EofpTfWuoAJOH+8luzRo1jquWp0eAGcrGhAswnTaQ6cB+ejdUgJlPoaWh9Je7UpWaADOUbbBrJHgB/mcrQPbvXnaiQf16ptpJ+8gX2oIC5BVdbeHHXsEIf/OrLvfpHatoptkmMUpykL3p0q2nTvx93MDSQ8mbtScp1enRBpjARiPdb/c3O5FPoQJMCxl262GS3OECTGCozz73oplkjk3v03dQRAEm9qeNVuEIZgjwdu/erW1Nxyaa28sth1Zne9kS2nAIPp123j7HKxEdyq/0omNqAkzaE6LxA5yyZ3/r/C6vf/fix6u0dYqqaiT+lZMetqrohJ3jJ/hNAXb63F6TziORJy9/I9VG4Sx4QBBgRrHJobK3QGroo4ymgtm5UzuFfWRViOnFsva112XAgKHas/WQwcnbgKmU/v/AM+gFI/N1bqZzk8Gc0qqCiSElM0pf6WTN2tGP4nRy+2nmlP4alC3Z7ukzZmlP1PNJcBNLRrJFwPCAVKDUcRzIamNM6CHrptATZ6bOT1nzd1vBJDh98qklpkfVVmKd2+Y2ThZOQY8oQQmYfefkSqdCIfimf5Bqns2M2Wfb3kLgQWTOuNI6wAxXwWTPydQB7aGf79xzM5mgChgvkBqutm1amMq233dwD31uwFZqKEz4r7/+Nv0l2RXO0133g4DdnVUN5Qy4RcYO76BfyD3kh8o79KZKP0P70LyG/Njf59bMP0N+CHRHjhpjpsYSPOPAAFX2glw615KSAJPqBH1WXrwFnyN3BQsUMH2WODgcq8JE3BkKLeWKtoKJ8/mVJpDCydGpFGBaJAR9l1Y38O0knEhGOGH27iqCG2IUqoJZvtzN2h9+nem9jURHuPVxtPolCtWf6ltDBZhUSPxk14un0zrABNUSysaECzBttYWhaS+8uMz05nvp3VABJhPTQ+kvtxOY0gCTShuDosKtEXtHi0DRooVNO8yXmoj0Wx8BIDbmSrWZNolKO4Gz1zyaCiY65ddffzWTs9ETVLgr3VrBIDhoEwjlEFfXI7FSo9OjCTCBWw5W2H04WjrbHlJawQTl4NbD6CJ3EtRJZ9oA8MeAuTLHws1/oSqY6H7sAv2/9Fw2VdsbDiVif+NlSyxyDeg0yCNbCaXyxzFxHdSen6wKJpOso+EZp+zZ36Ig7Xd5/buXjxGNf5WaCqZF7aWF/Uq1ITjLHhAEmFFsuFVeBCL0hNFHAVaefi56Q/aroXFnUUL11wGpfevt9aa34a+/jhhoJpku/k6AyQRNDAuKjkAI552L/gCUergKJtkacPiR9mBu3PSuHjXRV/pqBhXHkOEC9FsU0uEGvIte0hs1qKG3gXO9YuP6mYCAviB72UCmSeP7tCJ7DEabOfO5Bh5ss4IYXwaXAE8kGP1Jq57u6i+/swEmlVYc+7g+/fV9A6VOnZomyGV4Q7WqVYwxdlYw6R1FYTIECePCd5CNZGiOrWAylAQDhfMEPenbpCeMHgoG+rz+xpsmCOupR29gBOjPI6NNsEMvDkazmPbEsP8cVN682aPHHSURCUQWOofiEXomLYQQ+lGBLH7ttcYhpDJM8Evv6YEDB3y/g+AYyBa/YZgP2b4OOnApow5woR9w3ryFpv+ztO4tPagcG/LoIw+ZfkNbwSRxQNUOh4feF3sMCfvEv9GHN1DhrAy3INPrPKaEITmjR48wQZrXMSUMYJm/4MmkY0qAxq7V4R/2LEug1D0Uqkywyj44J9CmNsBk/+lP8eKtCuXLy/MvvmT6VosWKWxg2WM1WAYOP2PmXON8sB56OKHZ1Gmzjhvy45RR5BlHh17ZcHJ0ogNMgnsSENUVIYE+ojLRo2dvOaw0R49Y3dArNsZAyXGURuu+3q8yAk9F2sNinQ90HLLJ8SsEKH1V90FLhikhq6F0hNW/tofb/jc9suF+e7LOubPOreUBp7NLEOOngx7S83MH6QAsZzLDK8C0+gyd57wi6cG0jrGfjfEKML1sYF8dAjZs6ChfveumgfM7bN+blx5Gf40bPzksRDYUDey/Xag996Fsg3Nf/tbhPt2075/haHwvfeZe68OuYBeY+g6yCDge+tapJ6MJMG3P4cGDv+v7O5thYBkynGOS0bSjhAowgYVGqtO9jhTi2U46hqosdtUWkr7aruNnZ72SsX4Bpg02emrQik3cvn2HdNbZEdcVv1Z9hW46BGjacXqY/kRmGTD4a9LEROM3keAYNHiYGVZmkxbAU5kHYfsQbcAbKsBEhvBNOiiqqkH925N0lVO2vPbUz5ZUrVLZtJywN/Qegshh+Bp8zXFpyHi4Hkyn7gqVCHDPAAgHkaXQEQ3POANIfmsnvtsefDtnBLqFevbdd90hIzSR7OdfgYKzV6Q9mH76HZ8C39bLfrEvfjwU9GBGESB53BoEmFHQzyoUyv01NVPI//1X/4cBLFRdCMDA+ZdWmBdQFuCcON9MCF29+jUpUaK4Tk18z8APmSK7TwOjeD26gQlWWf6btkj/xVHtieuv1UyyobVqVhNgoDjpRzSowjGl6ZyK5yMaBGzdutU8u4auh0CDYJeJZ3sVIkqPJ4HwOu2rBFpZUgfGfKIBp50iS0+D814OvF6q026nqaN8mU7pKqPDeJg6S+XycQ2g8mjTO0NBUPpMmK1W9TYNVhokCzYIAoAzMc2UzJG9qLphOJlEF699EPs1IMLAEUDXr3e7GSBkaddeh+twTZw8zUCP7r2nocHpr1WYIs8Ftki1jDUxoZYKyqs6WRAa1NeBNkwQ/N+ra2SUKi8mD6KooAfwJTLTVAFjtWcGZwDHoWTJkjqwaLz5Vhzca3X6LbQk2CSQHj4yQbZpFZGMKJPzmKjKux7WNU2fPtv8JlaNoNMRW63TCxeq0wFEx9yrjiLVKyYMLtBvZb1Mv2yixoUqnR+P4IC7HUAm+2H8SBxMmTQu6Sgb1jpK+2u9vgN6YvCphGKM7bACG1AuXbZKA+iccrHSi2/fo0NlLG/Ar3epMZgL7Rli0L3LccNR4HOy/EyKJNhlqjJ7zDCbqgoDflAHLUAfggAa8/dpMqaoVi1IHBCgESjDDwTNi59+zvBoM80aQzNoSTJhiw60sjSzUyItf7G3TM9btnyV+RMV07rKcwSG9oKOBP0z9f1cHJ1yT6O7zTdBfzdvVahQXidA/0+n4y1RmS6pvLtdB0bcayCyOET09RJoMeSB4VLjFepeTqtwxa6+Wh2dpeYd8OhtlW/VQS2jkuS5XLlbTL+znxy513mf8j9TFJ997gWjW7zkg8mINvCmIuzURdz/088/J5N1BiDMmjMvSW7atmmlmfSNxnktWLCAScaQEFihwSN6pEnjB0zSBZ5gOjaTlpvrgBX6eQm2rb6B5k8q3ztlmT20F84Jw4b+1Oonw8PYc3QCz2J4Cxc9424dAfwaHqOSzR6jN+iHo3XA/jcohB/VaQunX6xudg6vicIMpOhWkiRWp8Mj8A2wd6u3j6qudMtum9YtzKRvy6/wEsk92gWc9MUGOfUZ07RJ8FDRtTL8wAP3GL254L+zVe/TwTQP6t/soJUPdBLrwIHDjrMxTJlmYm3GjMfOtQ1lAxkAFkrvEkhbGuBgU02khcLydLZs2Tz1F8kNp51CZmkbWLhwsbFJLVs0NT3pXjQ4xk+bk/1bNqXDaOUjt21oofz0hvK4tSVMPUc/4QQzOIpAAGi7W78S/DG8ZadO4AaxQ0KQqd+ggLjCyaN7b9hn4JyDhozUASg/J/Ebz6Y3lIROKHkj4UvCK5xOf0B1mRPG66YViVxk0/oXOO/4JE5+zKpDk8YoNDgsLT18k0cfaZLEfyTUJurQPiZFYztIxOGr0APPZNcLdNI9qCi3HibpSnLqS9XNZXXCN1PKsc/owsf1WCv6HpGV4uqzgAxDnxOIIkfofOh4p9oBghx0tuVFdBZDw0j83KPyRIDqvNx76vb33LYEm0H/5cJFT5nKOLJIsrZVq+bGDmC7SVbjS7AWO0WWoVTR6HISNW77g61nloXl6+aqS994c10y+cGGheMZ7ICX7PFbJokzv4EJ/yQH39TWHaqWyKbfs7Hxofwr/BAnf9opskeP/m0mwNspsvQ+41O4fW+nfreTbN32C5sTioewnU77lSLlfxb/KAgwo9h8r4xVFD8/K26lpxEHknHeBGpUeVevWWuGtQChCoT19GQDO1GY41+cmcXT82uCVQcUCCiQEgoENjAlVIvuN1RrCGqv18CDZAFIEzvcr7wmp/yOgoruLcHd4SgArJXptS11Or97Sne43wb/HlAgoIBIEGBGwQWBcQ1PLLLmVHKYvkbGlYtzkYCV0udn/xb+ScEdpxIFgDECt27xeLMTdrTDqfT9wVoCCgQUOH5yZkCTtKeAbTOhYmgrZyT4+mjvKMe5MJwtuNKPAgwG/Ozzz+V3PWd3oyKQaCdxtoSk35uDJwcUOLMoEASYEe6nGxIBtNEN04vwUWf0bShnYCBA68qWvclAq4BhAoEEEhJcpycFGOgC5MR5JM3p+SXBqgMKBBRICQUCG5gSqkX/G6Dgb7+9wcBuGRzE/3IO7u3a/lFRIX2BDo6eptH8AlgwZ0QyfXqonrnI7IXgCigQUCB6CgQBZvQ0C34RUCCgQECBgAIBBQIKBBQIKBBQIKBAQIGAAh4UCALMgC0CCgQUCCgQUCCgQECBgAIBBQIKBBQIKBBQIE0oEASYaULG4CEBBQIKBBQIKBBQIKBAQIGAAgEFAgoEFAgoEASYAQ8EFAgoEFAgoEBAgYACAQUCCgQUCCgQUCCgQJpQIAgw04SMwUMCCgQUCCgQUCCgQECBgAIBBQIKBBQIKBBQIAgwAx5IosCvv+6XSZOnyY4d35i/DRnSX3Lrwb+n+sUxKBwa/83XO6VatSrSSs+tYuLpGj2kfMGCRfL30aMyfmyCOdT9TL+Y9po5c2Y555xzTtlP5TD2+XpYvC7yuH0JtWccZM65ZFs+2CoJo4aetPM49+371Rzq/JZOeix1Q0np3KldRPT+5pud5gif997fclLXf6owBgeKcyD5qlX/k6p6sHqXzu1DLu2nn342B4a/9dZ6adWimdx99x2nyqec0HX88ss+mT5jtrz2+punJB02b/5Apk6fJd9//4OMSRguhQoVPKH0ifRlTDyH/z766GPZ8fU3Mm5svBQtUjjSn3veFy1Pp+plwY/ThQLYpycWPiX//PPPWeM3pAshg4ee9RQIAsxTmAX+/lsDowmT5Z13NknimJFyxRV50nW1Ty1eIjgHLR5vKoueXCxtWrc45Ud0cyh1nJ4PVrlSRcmWPZusXfuGrF6zVoYOGSDV1GlNHDtRNr37nkyakJiiAJPDlp98aok8/cyzclCPW2nU6C55qMkDcvnll0W1FzjHS559QTZs2Ci/7t+fzPHifMlp02ZJLg3mv/xyu1SsWMG84+Chg9KuXRdz/qTzKlbsapk0cYy8/dYG6TdgSLJ/69ihjdm/UNeRI0fk+RdekvXrNxrnb+PGd82axquDdaKcwVD74vy3H3/6STp1jpEHH7hXHnm4sbz77vvStHlrmTNr6kkLMKHt559/Ie3ad5GYmC5Sq2b1iHlhg8pyi5btTvr6I15wOt/48y+/GB6/5ZabwwaYLOXLL7+SNm07Sts2Lc/aABM6pPRM5hNlU9B1BMFTJ487YTolWlZdp4mKqXoUCIlUEpGN9eixwoULRfuY4+6PlqdT/cL/HsAxMgRGzyrtL1P7VLVKJT2/MZN8rcHzRx9/qjZwTKr24n1NjC1Y+KS8+upaadDgdukT10MuvPBCwUbiOzz73Ivmvxurrq5du4YsW74yrI3hd1OmzlA+GS/XXlvMfImXza1a5TZ58aXl+o4X5Oaby0iZG0vJkSN/abLxQzn//PPlUbUN5cqVTZMjXDgmZkzieJMITKnfkFZ7GjwnoMDpTIEgwDyJu/fjjz/JCy8uNY7zeeedd9xKUHQoVYKOabzuCgAAIABJREFUVi2bS9asF6Xbav/66y8ZOixeyMAO6N9bLrjg/JDvev75l6RwkUJSssT16bamSB5sD6Vu+uhDxuHkDKtZs+ZJcz138+qiRVIdYLKGP/74UwYMHCq7vv021QbH7Xh999330qFTN7nrzgbGwfn2293Spl1naacOdFFd/6zZc6Vjh7bGiHJ9od+3fsM70q5tazXqz8hFF10klW+7NYlUF12UxVRvQ10YdbK0VBeyZ88urKFf/8ES27NbqhyQSPbL3hNpgHlYg+HJU6ZL3do1pXz5W9IswLTVes5qrVmjWjRLN/cS6PaI7WP4wTpGkTzkVAmQI1lrNPekVB9QDW7XoYvcfFMZ3wDT+eyUBlb2W1K6zmhocSLujYYOJOHmKWIA/ZItW7YTYlOgM9XmUznAnDFzjqx97Y1U63T3fkfC0+nFI/bd+fLmTbLj7P+IkaPlMbWRqU0gWv2VKVNG6dc3Tu1W/ST0BraN6x5NwkZiY2xyePXqtdKzR1eTVLWXl8217x40oE9ScomEyZJnn5fRY8ZJXK8eydYTDY3dvlhqE9PRvDut7j1TdFtq6RHOr07t84PfR06BIMCMnFZpfqetGEYS0KX5y10PtAqdP4dbD5nSjp26S/dunU5qFYm1hnO00sJQpGWA6Xa83nhjnTrYXZMqWkBcBw4ebnanQ7vWclRhOnn1oG0ujOnESVMVTnib3FCyhAmeK91aIao9sN/yzz9HZdDAvppIuEBIZGC8r7vuWpOBPhFXpAGmG9acVgHaK/9bLQmjx6XYAaZS8PIrr8rE8aNNkB7plVbrj/R9J+K+1OiDcM64+9nh5D3U96ZmnSeCjtG8Ixo62ErdBOXVE9UmcDoEmGlhG7z2LBxPR7PP0d7rFWDyjDfefEuuUeRLtMgb9/vRXy8tXS779x+Q7V/tkLFjRkkRTTRzsedcderUMgnZcDYGHp49Z4FJcF544QUyfNhAyZIli3lGpAEm9x747TfpFddfdu36ViZPGptkL6OhndsXSy/eiGZN0dx7Jum2aL7b695Tya9O7bec7r8PAswodpCqB70lPytsj+s77THBuSyisBoyeZMV6nGO/s9R7fmjEtirV4xcqbDWl19ZbSCJ+fPlFWAmwBh/+vlnWfDEU+Y5lW+raH63XuGThQoVMFWpl5aukIebPCivKtwT5UulJEeO7PK29n3NnDVXrr66qLn/jgb1TObv/POTV0DpKUnUfjVgl9s++1wqaPXnsUcf1sqVrkUNQbFriskmhUY2bnyf3F63jqxYuSppPUBrGuhz9+7Zqz0qT0j+/Hnl022fSWutoubLn09mz56vWfBlcucd9SWLBiTvvv++/Pbb75rR7GWgK6+/vk7GT5xiMqbQhZ5ALgzAxEnT5NNPt0mTJvcrNPM9A0MpXLigdO3SwfTsAFUi6Ln22msM3Kdf31hT3aD37jc1JBjIL77YLp21Xytf3it1zU9qP9zzBjZTqGBBhZN+ojTeLDOmTTKBl9NQWPq5v+k2rQCG6ll0G7t3lG5z5syX60tcJwULXCVkYD/59DOlYy2J6d45ZJDmdrz4b2CuM6ZPknIKE+Rize9v3nJc8PLBh1v1Xa+ZimbGjBlk2vTZCs+sFlVWmiA1cewEeeGFpSZBUK9enaT9cX5nuVvKyp9//inLV6zSdZWV/v3iFD695TjeK66wpg6abLhDIVOXXppTtmo/LDBr+pluKnOj4avlK16WXLpv32gPZUy3znL99cWT7cvPP/8iffoOlEqVKkiD+rcbqBWw5gH9eiv/zZdX/rfGwLGoUDsDtOLFrzFVd+StUcM7pXTpUgoJy5hMopHDhYuelt27d8snn2wzwfmVV15pIOB8L7xesUL544J0gu6PFVYGfCtbtqxyrvLwUnWsxiXGGzgnSYCsKqcx3bsc907nAn5XWPX8BQtl27bPDcQd+UU2LcQXx8CLt5EjeHKPyiD/nkUr01S3WUvVyrfp+p+WDMoD6AXWOl/lZt78J6Rfn16SXfUEcsRVq1YNeV2TGPQply9f1uiLl19+Vd5ev0Euu/RSGTZ0gIEF8gzW5paN4sWvlQkqy/z+kUeaGPq/p/L1N4iHIQMMFA/EgNUHxYoVlbvvaiAfaJ+sl5zxntVrXpPFi59VGb/aPPfDrR8bHebuwYRO7meXLlVSunbvJXXVid23b5/KyQdyWPmUtVCNRkdPUx29e/ceyaE91zt2fC09Y7oa+rmf1VD5yTq0UZiBqG+1eg/5ffihB1X/fWZoeIGiEoD6fqEIFWiCvgVFUKFCOaPX7H7C9/SdTpg4NWnP+fbWbTtJm1aPy11Kb/Zuluqkwgp55/nABR9v/pj+7m2ZO+8J2a3Prnd7bflLYYUbVH9hU3ooXWjB2LTpPWmo8gO0/gfVweiHP7Q/sbvK6g8/fO8pv24iwMfQHX4HRUFlEHimrWACbU7QKhP8y3XgwG/SvWsnE5wAKR09ZrycpzK2V4ONS3PmlF6x3RTVc76n/iAR5rap2I+KFcsnWxatAIufflaWLVspN6o8YXvr168r99/XSN7UgMtJl6pVKpt77OXHR+gu90Wvnh9PU82zNq9hw7tMqwWIB1Amy5evMnqglPI0ySr2l8QhCV4SjX6+Rts2LZJ0tnstXgEmPbuHVA9ekSe3kf35TyyS668rbpBRfE+rlo8bWXKvE/vZW30YJ7oK+X9z3duGjrQIcI+FytoAE9/Bz8Y418v9yCW96U8+9YzhFfwarmgCTO6nGk1/O3a0aNHCnvzkJesgtwiYrS+GPah0a0WjM+ERvpNee/SU075jR/1sm/3Gv//+W23GClPNzX9VPimuPg0JZfyxhnervSp1gyxX+7jxnXelVOkb1N7FmZakUDbh6NF/DHIJ3+9yvfejjz+Rtm1byWqFLTt1sFu32fWCiCugPgsy/7iivPD9gFB7yeZ552U2PBGp3qpTp6aRtbT8XuQ8Ul/LvZe3qD3YufNbWac6sFPHdvLA/ffIzl27ZKz6VyA52B+SHF6+6HVq9/xsYjh/MWoDcQb/IAgwI9xcmA1jjDMEtJAgaMjQkZo9+10GD1So3JQZsk8VOcbh0B+HTF9R9epVpG7d2tJWIY9xqqgJIFaufMU47jbLx+v5jfm/mvUDAhmnzvSePXvktkq3miEEtodw+/avpGevvsaZ4lkoqyHDRsnkiWOTsog8x8Jds2bNooFbR+OY4rDUr1fX/J5ggd8DacExJeuX85JLzPvtej7/4gvp2i1WRscPNwYQYzBBq2cYAZwDZx8c3zRg0DCZNmW8uRcH57nnXzTBlg0uLZltgIByA+b5izoX3WJ6mfugKxnNpctWGGVLXyCCPkGV3L9qxIcM7m+cF5zrWbPnmbXgxFhHyx2AuANMlIvfN1nD5sUObmMHXBVa0RvJmvkte9GpS4wJQFBAfpc7wKSXj/UD0+zWtaNx0Lr3iDM84uz/AE5ExQ1HHJgTa6JPBEeS/eW/bypTWul/Q8iAh3XhuMf17m+MJkMtHlaIdh3tmdGpO8YxwAnOq8H7LE0k4BBNmpgo+9Vx9+I9oLzf//CDcU5ZB8EmRpq9pRd20uTppveH5yE/9H2OH5egQd/i/4LIOO3VmiMtWzRNci6cSQGnI+3cXxwJAt5cl19uHOwMGTIcR3JoRgAKH5DoIHDFCI8cPkghY2NMYoNg3Z1cQNbhwTGJE2WE3ousUPHE2CIr556bSZ2rrtJEIYehBs3g4AJNI4CGd4G4M8SInlIcSwJk+of9eDunBuw9evYxg4Toh/5JE1vAqe+7t5GhtbO32F3RgoZLNPEyevQIs/4tWz6UVm06GjrAZzidPOtGDcoJkknMhJP3ljpYhwFahw8fMQkB6ETVAXl36gMcEr9nwXsJCWNlnPIADhfVC/RjJe2h9hry46742u+84YYSMlD1Jg6Xcy0k5nCiE+KHafB4oYF+Z8lykfSOizFB78nq37Xf0bpVc+PQHzz4uwmUDxw4YKpAuXLlMk4e99FfTb+3U6/B3H5yQWAFzLjxA8f4kT5feGzG9ImmhcFdjUnW4/zjj+Y97C0OGLZj5KhEtRV1jFz7ya+zErZf9XSM8il6iaCR5Bf2hgQhOpqEKYgXnGj+nYtv3aLJAXQBMokeBFGBzIxR3u2sDuHGTe96vj82trvZV7dNdcsiji59oBNV/8Brn2his72iRey3hqpSEfD48ZG7BYHgMBRP271H1xBcZtbgEp3T7PE2SYkmJ4II+zxj5mxPX2OY9ouGQpm4A0wSz9jLC9VfIRnUpWsPY9OxUbY9o+zNN6nsdVAd8YGRD+c6Sdw69aMNMBlshi0bPHREElSWpCUX++BnY/CbuPheeAAd+rv2cLZo2d7IPzxo/93dluIFkbVK3yZqgc+SvPfiJ7/qvRd6C96Af7DvyJfbvrPnkciGfTa+gq324i/RXtFD+/ebNL7fBJzwZbOmj2jgeUdIm/CnJh7ieg8wz8J+EVijw7lC6TaC6Cnab4wtLliwgOEJemT7K8wZOvvJJoP1eG6keitb1mxJvlFafG++fPmi8rXce4nNpOWIBDg+Cj7ByFFjzP9PQYNv8/NFv9bER0r8RV/n7yz8hyDAjHDT/ZSQrTRlznysgkjWZ7MqaiAbZNnvvbehcaCotnXXgIss4j///GvudQZ07v+2PZDWCE4cP8ZUc9Zv2GQcEBxrv8sGmFQpMMLlNQghW0NgdFAF7CKFoRw8eEiD4umyRjPnOAF58uRJWo81cAQDkyYlmuDTDicZNmSA3ps7mTKz8Ixq1SobwSV4wAHxGn7iBRHEESF7i0NEhc7pOOO8ttahHjzX9mg4/0ZlNpIAE/ot0Myt3zcxtMDv8gswzZ79168aKWTNHWDipJOlA/pKJe56zc6zNwTXzgATg7ZZgwQcNKp0ZLgJOHHMK2rFg+FBBCNN1Ug1b/ZI2KmmOHJvr3/HJDDI7JdSh33E8MGmSo4TYI1e82aPmgE7BJ5evAevkR3F6cJheO+992XCuGOwUTdMioTG0GEjZdaMKUkZ4vxaEb/jjnpmIJO9Igkw773nbpNcoArjrlra52DIl+hQCJyE39Rh791ngOl1JQmCTOLQePEoVS8CZb6bvjW+kWQSgRX7TQW+Q8duMmXKuJA9yJYn6LG2vOvkfzLqoXi7iAb/DATCKXAnLdzOsVeAGSoA9XJoI5V36Ot8P4kv69yU0SSHTSS4dQdJo42aOaeqbOFw4eCEfgEmlTsbUDjXQgIK3sYJJzPfWwNh24/2sWb7T3aAaSvXXvbEqRugcaQBJgkWdAb6HT3PhONR8YlJwUuoANMmy+ye4OyPHz9FOrRvbfbYCXN0yq+z2scetWjVLllyzfktJENoA3DysW0N4G+faXA5V5EyJD4YDnPsOkcGKUrA6/3Dhw02fdlum+qcG8CgGGwwl+U1999IbPkNgEPm/fjI+R67j6F42svmuf/m5IeePbqpEzz6mI/wn33xQ7W4bZaVp0OH/jCJvnPOyWDgsQ/cd49Wyr88NrjmP/8BvR2fkJj0t11a7QknHzbARHfirPfX4ITEDUnIjzT5zmXl0svGjBwxxCA5CABJYIJQQq+SgLhUK3I2gI62gmkDTPyT777//jh+wqZ5JSFZr59v56c/vSDAfrLh9Wz33jt1YB2dNRDKJpQseb0JxkkA4RNl18GG2MFQyTN4k4QMdHbCkPl2pxxaG+P8G3rUyRPh9JbTj7S8m5rvbaRVf6efjOyF8rXc68MvwXfBn8EP2LPnO5PQQtd40cz6otOnTZDXFIWREn/R15E8C/8hCDCj2PSnn3nOOOSJo0caRzymZ2+FnpY7Bi3SbC9ZIUafV6xYzkyno7pEpg/4EhAgoFAYZgQvt2asowkwE0YNl3HjJ0U8aAZoXfzosUZIsmfPIbHaRF+9elUD5XlVB7wQlJDpA17qDjCtgUPBAquyA2YgFccJHFJnxql0CJLIpK1Z87oM14rPYs38kY3z6vfwMrbWOOB8Ab9xKnavrKVVMATwd2pwEkmAaenn901kuP2u9Aww3e+0E+zILtseSTsMoaE6kn7VUes87fv116j6AoF3kXkmEw1cD14G7kxV6A+tosaPHKLV5fPCDjnCKFGJplJXW2GZbkcHI8iVMWMmAzt6RmUJ6Ch/r6lTWC3MinsiCTAxfMCJnD1ATlraPaNP6AY1yvBivdvrKDz2CgN9GjxkhEzRyYW2f8j5W3iZoN86YrYihNNNoIgRAgpkAyg/vvHiXSf/8zvkyDm0wsnbBa7Kb+DTXhNz0zLAjFbe3XvkDDCvU+gdes1LzsooZJrg0zmAJK0DTKoti59eonD83XpkUWXD2ziX6NwzOcAE8kaF/uqrixioep++gyIKMKnqWAQKCb5fdejSnr3fGRmmKmoDFbf82r5weMGpv0EL2L/ZIT84cm4+dsoGNgU4KDqBq1PHtpqcra2IkO6e7wfWv1OrC26bSruCvbygom49DkTWL8AEIuvHR84A0+s9bp6ONsCEV0FQ+Pkafgk1vt1rPegvksDArN2D6tAjK1e9YnwAUA3RBJi8D+hzZ62KUpmlWk7y2l1J9rIxVAff2bjJtBdxEfiSELIw2WgDTBLU6GV4OL9Wvdz81PjB+30TkdEGmFV0om2kshFtgMlMhVA2oUP7NgaaO0HhwLRokSCNU3TGjq++9t07v75cP9l1ymY+betKzwAz3Pe21kRiagJMZBX0DnDukerL0CpDi8ytWpUO5YvCh6BhUuIv+jqSZ+E/BAFmFJuOEz9SM8PATXLmvMT0YtHLAJwRqBu9I/TQ0CtoJyM2fexh8984tjA6hpbeNHpGhiq8lcsJkbX/7a5gjktM0P63OQZ772xkp5KF0+40OmRfKe8XLFDAQFAJND/77AsT9OHgcSYkvRfOLLMz89RbIbr0fYHv96qWegnmh1s/OpZZ0+CB3i6gdF59jX4VzHlq7HH4MazpUcEkEJmsMGa/bwrFBukZYBJQwj8E8dDLBopO+CYVW5IZ8SOHJk0sJfsMFBuDTmbWrhFIaYJm6rJlPdbr5L4YiEAPQnsdIHTJJRebf7Zj9YECtW/XyiRKJiu0dfLksaYnCEg0BhyHwIv3LHSzxPXXGf7PkCGjJi9+kn79BpvvcmdNeacNkOophJzKZ9/escYxgQaRBJj0+1Ipp98GqKQbNuYVuECzo0f/NpDcrcqvVGyBUTp7jCz9L9GqPbBKHM0eSnvG4U9VCHgxhUOPUohn5nMzmywowYufw2dlAgiOPTommgomPdtUfkbrftpKq/0GeDkcRDbSCmZK5N2vggl0FViyl5zBe90VFspleTQtA0x05Nx5C4zug+fOzXRuMufkTA0w6Ukkydand0+DBHDr2FAVTAJMO4m7hrZ0/PXX3wrBbmj6eNkrP/l16hXg4930XiefRlrBnKAQ2bw68RQIPXZr+oxZCst/XucHjJS52i7h9X5k0sumIq8WvpqaCqbtU/fjI2eAGQlPpyTApHLr5Wv4VeFCBdb8m7taCQIqtRVMnov9euHFZVptHmYSkSaRXaNqSBvTrOnDev8Ig7SxrSkWwm9hstEEmEC0gZtjC0nKMkXUzU8WLu5lE6MNMPm+SGUj2gAzXAWzhhYJMmbMqMO6LtY+59dlwICh8thjD5l+Tr/kgJUF/Aynb0BlkyPwQOv4oQtO9womsmpllDkKJN86KVQd3yeULzpeUVj0b6fEX4wipDjjbw0CzCi2mMoGcBMqDjly5FBH+hzT34Ojj8LJnTuXMfJgu8F9V69WxVTYyKwxUAVnlL45ILKtW7VQ2N0I03/g5Qy5A0zgkvSkxGoPZa/YGDMKHIUxWgPB+9UhcPYQ2v4G+hnosSODSVDBGY7AKumVxBHke4B2uCuYBLxUPuP69FfIykDtF61pjD8Z32pVq6jT/atRZgxysdBGW2Vbr7BL24vpRVor1Pa3tlqWVQMiHN2pOtre6Rjb56ZFDyYwUq9vIovGoeVkBIGguo+DSc8AE6e3i/a6xo8aaoI5+oSAug7VXhv+m8tr4imTIXvqfTYItL1st2uVjr4OsvsEm4MH9U0WfNlvoQHeBnS8EwcRaDRDOOgHufeehiYowtHBQQUWDdTEzXuNdFjBS5oUWKeVZ5zFggULmEQKckL/z7x5C00PVGntv6K/dNr0mfLoIw+ZHi32mZ5V+jwX6SCewYP7KazrNhk7blISD/j1YFLV+1shxd2UdgwoaaeDDpyDrqxRtdUrAlf4neE5ZM8vVwfrOu2BzKNwLTtcCVrbgIf7WmhfGoE2SRyGFz34wD0G3vnCi8uNbCN/DCXibLjcOkwLOLGz59j2pvEb+p6ouBK805cZSQ8ma8f4F9VBKP114BHBMM7ckSOHTdAP+gBoGlUA6+Qx5Id9DVfhdDs+kci7s5LqFWBamaYi5iVnDFJheAb7YHubbF8cdAzVg2mf7QWPsmuxSSSqNDyfC8eTxJ+zgunUW1Go/1TdGgoSaaFkzqAssx5bBYy7ulZh6WdGDkh0cGwPtsApFxwXRXIPCHJdHTRme7zsfkEfqvYkh7BRbt6wARXDuLBXVEnoo2Sf/OQXR81eDDEyfPpfsodAg6SRbb8I14OJI3ej6gcSXFTEYuP6yVDVBfCK1/ur6JArho+5bSp9hM5kT0p7MG2LiR8fOQNMAiygnqF4OlRCtqf24SGv27fvMJVAZg7AD0+oTvHyNfg+0CL4FMxXuOaaq5PxZahqFTYjkh7MUGcM40swOIp32wQyNppZEAy0wTeyEFI/G3O+8jZ+B/be0tLaeRIHyK4XasYLEQLvgoR5TvtBLZqFZKibn6AzNCPwdPOJ1YXWFyM5G0p/AkmPVDaiDTBJzIfqy0fvv/X2eqMT/vrriIG+ggzBBrh9MssYTh6lN53qHedyjxs/2bSAAEUP14MZKbQ/WohsuO+1PZh8SyTtSF57yW/RBRR0QCHh18C74XzRUDbRC/mUKgNxhv44CDCj2FicIRqsgYTZK6c6LwP7x8kRDcBGafNwdg08gQkxERBILFUOGJlmaeAGDE7opkEMECOM5DDN9ufTKa3FdarrOoXScjGI455Gd5uqCdUWnsWkqyaNH1Cj+6b5WwYVEHoWmmtVkqmDzmohShfYC1DV0qVL6tmQ283hxyUUwkKDM1PRgA0yqfVJdXhvVxgs/SxPaEWIiyEijRreoU3gOuVOIcE5tJ+OaW+PqwMNRPMXdXb6a+aMQIIppjgkFmple978jm6wQk1Ft0rlSmZKJv8/53wSQNvvpRL6gK4Z2JOdqkb1CWfFOUWWYT/0HDFBlOweQQsHQdfQLGOZG0sbx9vSj546r2+6WYccjIwfYxIDBHb0nNrLfegzxuUSzfov/g/OBU1wjDhnzq6jvQY7zh4lnsUwDwzwah3ywnAaJu1xfuUtZcuaqXA04RPofqm8xV45J5UxpTZRgy4CNWCTXECxFy56Sl5RKGfZsmW0L/BzMyUUHiHQwkDSS+iuHmJsmII7c+ZcuSTnxZInd24zWAonh2EPGCycCBz+iy/ObmBLe/d+L4laAV6/YcNxvEfPF44RlXwg4Rx+zRmbLZo/ZqCvBJRLl63S4CqnXKyywQCJPXv3JuNrgln4DIhfTeUnJq6yZ3eqHBwL6Jaa/WXyHoOD7P52VL6jMj9CeZoBRzgszkEOBObDhicYODuT81o8/piBT1ENZnIhAQ3DlZyyg3NJcA6fVLq1vOFt+l+nTptlpnICs+3araeB9lKtzXNFbu3tHGimNcdq75T7/Fgc5uEjE2SbVqGpNDGxFUcH/oQWTGEGLeDmbTtFluEQOAJMfOQd8Dh7DCS/r+7VlyrbZW+5SfnoZvNcoMDs46vKM5bvGTSGnFv+ZMgJEMOZKjtc8DCwQ5w0t7wzNZopskk01zXDL069RP8yg2GsPkCWob2X7qBXkMm8OJhMpwbNASyeShWDntw9sVTXra7BMaLHHVmBH5AzYP7OtSB3o3Qt6GOcTKrpZPqZiHqL0onKiVtvRWECUnQrA09Ajlga0j/KGpz0z69yzUAadAPywMTvNWtfM3JcsGABk9AAjbKCINAlF483e0xldqPZX6b+Us1Y9fL/jNNJDz6BUmzssSOJoM9HOh3Z8sajjzQxk3TRywwGImFBjzKXTQi55dc9SRWdAsRxmDpwvyjEFt5lSi1DRPgW5AbHmKATHkamnVNkDSpHeyoJrnZpv2Y1nfR85x0NTALHS3/ANwws8bKpzg2yU2Tp6y9RoriZWm6nyJJQtHxD4hXou7Olg0FVAwcO8+QjpolSRbIXdPLjafaKqeZ27+ur/qBVBUeYvnuSa9eo7SdR+4nK+gcffmTk8RqFnPbrP8TT12Cw4Hhtlxk+bFCy6dfYSXTAsypb2GuqYeh1Cx0GqsrgIiZolySZqe+zU2R/1GEoTh6163TSE5kmyUwfG4kIEpmWZhYqiz+CjfSzMcwZmKlTpy9QG9VIfRxacKg6Y+N4NhUj/J/s2S82UFCGXbE/JFuXrVhp6FhMj1u5TWcP8KytH31shtyQ/MMX4/Lip1o1a5qEvmlt8pj8bX2xqwrkN/zLvAE//YneIaHvxZtO2cCWkDRyyjmyBXTc8kPzpo9qImGdLFy42CQ70YEMdfOzCT/oUK74+LFmmjS2g4sJqUc1Eezlk9n9s/4CqB/8OQLtVjpwDJmzE57dsplRkxnR6C3sMzNGnL5Rar63pE7pp8XBSb9IfC3nXsKPyBtJsM5dekjfPrFJ+i2ULwqfWP3hZcdCnTqQIiNxhv4oCDAj3FiCNrJWVDPAhePEo9CHjUgwxrS/QvacULsIH3tG3UZmdacKsvPAZPcHemVzzyginAIfg2EbrnyJcudYiuAKKBBQIKBAQIHTgwKBr5H2+2TPymyqR6fZPuG0f0vwxFOVAhR2puuxbrSm2eNqAl80/XcrCDAjpLHFcaOcbIkdQwDcDdhRJJM7I3zVaXfwjy4ZAAAgAElEQVQbmWSyzUD2mO4Z6siPQKjTf3uptFMN7KbKNNRI+/RfSfCGgAIBBQIKBBSIhgKBrxENtSK7l+Q3aJAWjzcLe4xXZE8M7jodKIAs7fxml0ETUhyyx+Cw9sAXTf8dDALMKGiMggLfDzyGA+aBigC7AoriPu8xisee1rcSZAOjAHrRv18vA630gw+4oWIPN3nwOCjpaU2MU2TxwFYZ8x9q2uApstRgGQEFAgoEFAgo4KJA4GukLUsQXADFDTckKW3fGjztZFOAExzoD6cFhAFUNuEe+KInZmeCAPPE0Dl4S0CBgAIBBQIKBBQIKBBQIKBAQIGAAgEFzngKBAHmGb/FwQcGFAgoEFAgoEBAgYACAQUCCgQUCCgQUODEUCAIME8MnYO3BBQIKBBQIKBAQIGAAgEFAgoEFAgoEFDgjKdAEGCe8VscfGBAgYACAQUCCgQUCCgQUCCgQECBgAIBBU4MBYIA88TQOXhLQIGAAgEFAgoEFAgoEFAgoEBAgYACAQXOeAoEAeYZv8XBBwYUCCgQUCCgQECBgAIBBQIKBBQIKBBQ4MRQIAgwTwydg7ecBhT45pudeuTKFHnv/S2SMGpocCDzabBn6b3Ek8ETfu/k+Jklz74gzz//khQsWECPBYqTCy44P71JEDz/NKFAevLqRx99IrPmzJNvvt4pVatWNsd0LV22Ujhzl3OhOf84uAIKuCnwyy/7ZPqM2fLa629KqxbN5O677wiIdAIpENiM0MT+36tr5ImFT8k///wj48cmyMUX5ziBu3PmvyoIMM/8PU7xF37+xZfSqXOMPPjAvfLIw41T/JzT6Ycb3tkkLVq2kzmzpgYBpmPj3tege8HCJ+XVV9dKgwa3S5+4HuZMqYMHD8pTi5fIs8+9aP67sfJK7do1ZNnylbJ+/UYpVKigbNz4rvy6f78q8Hjz3/bid1OmzpCpk8fLteqwcv3ww49G4T+rgVSWi7LIffc2ktKlS8rs2fPljTffkho1qkqRwoXk998PypYPPpS8V14hTZs+ItdeU8z3/FXOwuoW00uGDhkg1dQ5jvY6GTzh984//vhD+vUfrOe5ZZQB/Xuf8QGmPWf3HZXLxDEj5Yor8iTbvkOHDkn/gUPl8J+Hzf5mzXpRtNt7Qu/nexLHTpB3VCYmTRwjuS6/PKr3h9PJ6cGr0Diuz0CpXKmiZMueTT788CPZsGGTxHTvJNs++1yyZ88u9fWcOb/zj6P6wOBmQ4HU6qzUkjEt5eqrr3ZI67adpE2rx4MAM7Ubk4Lfn202IxoS/fvvvzImcbwpKkyakBgEmNEQL4J7gwAzAiKdrbd89/0PMnnKdKlbu6aUL39L1GT48cef5IUXl5rg9Lzzzov69yfjB++++740bd46zQNMqk6FixSSkiWuPxmflSbvtLTJlCmj9OsbJ3fdWT/JqaSyxnVPo7tMwElmcEzCcON8fvfd9yYoiu3ZLSnAtE7r6tVrpacegPxQkweS1rhv36/SrkMXyZc3b1IQBf36DRiSbF/+1KBi0uRp8pwGt6NHj5Byt9zs+Z045bNmzZPmzR+Vq4sWiZoW6cUToRbi984//vhTBmhAxXU2BJg4AC++tFy+/HK7tGrZ3ASQBFH7NWFRu1YNOXLkiElIcMFDmTNnjnp/T+QPSKB01IO/P/7kU3Voxshtt90a1evD6eT04NVvd++Rtu06S9NHHzIBwodbP9IkXHuz/ptuujGq9Ttvdu5jih9yiv4wtd8Wrc5Cn86bv1AaP3if0bkpudJLrk6HAPNMsM9+e34q2YzUykVK+DrcbxLHTpRN774XBJjhCJWCfw8CzBQQLfhJZBQg0Ni8+YPTyhFODwfNOpXdu3VKlUMWGdXT7y5o89LS5ercH5DtmpUeO2aUFNGgmQsDzVWnTi0TAP3zz1EZNLCvVtguEIIEfnvdddeaKicXTsfsOQtM8HnhhRfI8GEDJUuWLObfIg0wuZff4/xeemlOSdCANlvWrGlOgPTgiXCLDAJMbwo5q2mnI9zOytAnn34mZW4spVXALkLCJq2u9OBVd4CQFu843fcx1H6djG9b99Z6mTp1pkwYPzpFVZj0XPOpHmCeKfb5VA8w05PHUqM/gwAzNdQL/dsgwIyCtj//8ouMHjNeztMs+V51bC/NmVN6xXaTc889VxY//aws056UG9VpAE5Yv35dadTwTnn55VdNRSf/Vfm0b+UaeeONdQZW1PDuO6V0qRtk+cpVsvGdd6VU6RtkgPZUXXbZpfLrr/tl2vRZQv/C77//Lpfq37p0ai85chzLTDr7GngHxiXDOedIQvxweevt9bJ8xcsKvbpMvtm5S2K6dTaO/cuvrJbnX3hJ8ufLa9bXqWNb+fnnX8zarr66iOTPn09e+d9q2bv3e3lMM9W1alZX+OJ0/dsaA4ckUz1x0jT5VHtuGja8S55+5lkpU6a0VFfI4fwnnpTCCn38VJ2mcuXKyqOPNNHfvSoLnjhWWahapZJUurWi5M17pcIRJshvv/0ml+v6vvhiu3Tu3F4KFrhKZsycY/o07Pcc/etvuULhjytXvaJrbScP3H+P7Ny1S8ZqtumKK66Q9u1amaCC4AU40aw585Ot4fHmj2mV4BOZOHGqZM+RQ99fXqtqa2WrwructAZqOX/BQtm27XMDv+NZO77+xrOCuWfPXrN+oJvffrtbsmXLKg83eVCWPPeCLF26wvymVKmSSutXZYK+94aSJeSxxx6WhVphefGlZXLnHfWlWLGiUl5pNF2/9xz9n6NHjwoQll69YuR8rfKOnzBZ6Hd6RGmII/fe+5vl77/+MvC/smVvEiB2K5Rn3Ht8/fXFTTXHjw/XvvZG0pqofP2ivDxJq9N23QULFfDkbRv0sY+s5811bxvebte+i+EJC5W1AWaDBvUMBPCFF5YKAXU9hc55VZW4HzrSN/bkU88oTHac8mHRqAPMv6DNsHh56623ZYpCbW3Aa8X6yy+/klEJibJp07syY9ok+Ul5fo7yyvUlrjN8RwUVZ//2urXU2e9sAmA/npg5faL5vd1bLzpCEy8+QQ4vVzik395Fyoc2G41eKF78GpX3DbJ9+w5p3uwRuaNBfZXRqYbX3DLzrxLkj0N/GJ6tWKGcrFIepSp4550NpLVWBtEtXnqnQ7vW8qZCk9EThZRHLrroIk0yrDDZ3m2ffSbrN2yUy1U/ffTxJzJs6EADX0aG5sx9QnVKXvl022fm+cWLX6t0mxKSt730a6kbSsgTixabJMSAfr1NguOZJc/LzTeXkeuvKy7s/0v6vaVUl0KPmTPnymWqW5o1fViqVLlN5s1bKE8pfzVUPdm6VfOkJEYUaj/NbkVXgQi55ZayxlZsU9qMH5dgdKH7Qs6fWvxMMvp269pJXlREiNXJBNjh+CacLbHvtXrUvW/XKPR8gep3S3Pk6zu1EctXrDL6DH6Hn2arTHnZK94/VW3Zzz/9JH+rrjtw4DdjX4A822eiJ+vdXkfWrH3tOH4qWqRwEmlC6fq312+QBQsWmYTWtWpnqWr36xtrbGziuIlGrneqrilT5kbBNpx/fnJEjVNmv1fkDnyFPkZXF1A9MXvuguPsy3nnZT7OrsJ3n6otcfLoBeefr3L/cjL5mTJprPCe+U8sMnyMLKLDW7V83CTNotFZ69e/I3PnPSG71T7Vu722lLqhpPlOLx8iu0Kc3b6A15qtXN14Y2mDMOH5+AfQ7gtFhGza9J5ZP6gU7AFJR963W6vdObSPbceOr6VnTFfzTaECTDeff7j1Y1Mlnz17nuTOnUt69exu+s1BQi1WHVRBeW3z5g/lqgKR+VN//vlnkt/SpMn92q7xnoFDFi5cULp26WD4AnSL0z4D9162fNVx/tz99zUyvhZ8xlVLERSvqz+HvS5fvqzq33rG34MXL7v0UtWHA/Q9hYw/kah+Q65clxvfr4KiwaAjfqPX5SX76HN4yM/PwBbB0+jembPmGluKbmZNjdRfGzEywfiSbpvRrOmjxyW4rI+BjS6m8r9J4fyNG9+n8t5A9h/YH9ZPQE7D8Rgyf+cd9Yw+SBgzztglLv67u+o5ZAt/84MPt8rDDz1ofEt8IWSpbZuW8oXKy+o1r8le5XnLg0eP/mPsq9e6M2bM4EkbUC+06WDj4GPsKfvp9AfSzACchQ8KAswoNp0g6PPPvzCVGZz5MRrsdFbBJ6CgkX2iQoYIIhl80L5DV2mpTe0YYSo6QKJsxWflylekR2wf6RHTRZo0vt8oHe5vpr1k993bUJXBaA0k/pY+vXsaBwJI1Q3qaHXp3CFJGVilXaF8Oe2JO6bggQxOnTbTQJcI5ghW6IOLje1uIIpxGsQAI+T9KF5bbdq85QPtB0o0ziHCSU/TqBFDTDDk7J2wmeuOHdqanrmDuraZs+dq3919xigAf6Bnc4Y64kWLFEkG5fv3339MH8+/2kw9ZHB/dVSzyKInn5ZZakgILjJlymTe5fyeggUKSIdO3VRJ3m4GSZABGzlqjPn/82mgzEX2ETil1xqAo5KdWqIO6aiRQ4xxwuF105pAmzUBv1uz9nXzDe4eTJzfHj37GOPdpnUL+UkdJtZGjyCBihNW64akfKzOt/330ppIiB89TvZp8gCjcOiPQ9KuXRepXr2K+S5LY3inVctmcvjwEenTV+mmSpsqHwZu0uTpx+0xjiprD8eH0MxCK52VCHjAi7edTe82wOzcqZ3hk8FDRyRBZQkoueADDGpc7/5GUeMgPqwQ6Tral4nzxwV9MCpNFM71u/ZwArfrookGkghc0VQwuZ89xsH165t1fud16sxZeQTCiyEm6dOpS4yMS4w3CRLkz48n7O/96Eig7scnGFGvvUuIH2bWHwkfWt5yyixyxL7Ty4pctdGKrpfMAGMmUOS7K1Ysr0H5eunavZcJTkkKIVteeqd1qxYyRPcaxzJOk0179uyRnJpcGz4iweg0nDV0442lS8m5mc+Vrt1iZbQmu0i2wCcTNOhFxnEekAM/3uY7vHgQ59ZCmPbt25dMJzllrU/vWNV/M+S99zYnBW7AOeFNnJCTDZ8lAIPvcaDefe996ak2YML4MXKr7oX7Yt1xvQccR99LLrk46ftJ3oTi1ZIlr4/IlvBuHDm/fbO62fbQOeUp1Dvgm5GjRptgDZ1jeEt1GclMnMu2mqSyz/T7XicENxJdv3TZCpOopecbODw2+iZNhKJbCXqwMdhZq2usPkIn4NRic0n4IRfXFLta7fMDqhu6e9qXSy65xKAn3HYVW+20m5ZHnfKTOfN50rffQCMnwKQJKrEnZW++ydj5LaqPrc0Ip7P4vbMKkyXLhb77fq/aq476nkjXbPXc3r17zTdRde8d11ODmfMNL8ML9BKvWfO6Ca7QZbwffyNLlov03hjZtetb3x5Mr30nKYB+I5FFII6tt4n5hzShO3DQsIj9KQIIy6+Pa4tEu7atTXKVnnz0AbqQRLfTfqMj/ewofGN9CtuWsWXLh9KqTUfTMtKta0eTaGEv0YedtTCAXs2aNYsGtB1NYpqEDXvsN6DNTxbYi3B+Rs9efU0yGj8Pmg0ZNkq/caS+c5GhqfXznDbDzj+wOggd3KlLDzNEjudgN+ZrUD1Z92KlBrnh/AQLqQ/HY7ZyTMIfncgFT21R1Bv+zE4tkPC9JAZJvBw8+LuRywMHDhi9mCtXrmQ8uF+TWX7r/m7vd+JFm8kTx+qwshXJ7KLTH4i2hSGKcOKsuDUIMKPYZpyouZqZR4kwyISL6VO9NXDisjA/Bp/0iutv/tavby+JTxhr/n8vxx4Dah3qm28qYwwvihwnjH4226BN781Ehb/Y/gp3VtAaMSc0EcUwdNhIXddgkznPp0Fnd63SXJEnt66bmoauydXP9f0PP2h1SjOP6og/+MA9qii7JzkBbmgUQc/Bg4eMscF5eGbJczIqPtE4+m5H/GsNOlq37WgMve23Iytl/0ZWzz0IwA7EIADHEOzZ853JNEJ/m/0LtQZo64Y/eNGaHlG7Jj/4lx2e4dU35f5NqACTNfHvXDg0KH14pa5CSwmyvN5vvyFh1HAZN35SMvip3eOJ6qhSvUwpH7ION28TEGbIkCFJQmyAyTrtEIgPPthqjNZHmnnmsrBFEjBva2Z9jmb+qZhTiRqpSQuqxBioWTq0hwoDATQJFKr0w4b0NxnllASYVKFnzZhiEATuyyvAdMqjU5asc+jHE+ECTKo0DIly80ko+RysCavxWvGOhA+9+mmc30cljwqyl8yQEXb2mlg9RbKpffvW0j0mzlPvxI8cauTISTPbh0e2H5mmMpIxY0aTDSapNWlSouRUB9zKzbAhAySP6h13f7NTPpc8+7wnD44bPzmiABP9SjKnRat2JlmAc0Ali3XU1Qr1yb5IDvG/OFM7d+40+q5mjWrJEod2jV70JdBzOuvheNUGo+FsCTrUJiO99g0EjFeiET0f6h1d1Ynu0bO3PKoVS2ePNd/otl9+3+us8kSr65ELeAFkA44ySUKSeYU0IdJf7bKdC+C0Ceg2K2MZ6TXvE2tQI142LrfyMwGm267aYMwGz26Z5ZviFVVhBov8N+iJdzj/tmvnt8cFmH46C53rlCObhPHad5z+nrF9o16z+5tYC8mjKZrQJnlEEIjOR39j63trIsH20Hv9Nhyf22QAyI+aiqZCp+FzuRPXBGlum+neTy+bil4AiUIy/IjaIKuXCLas7+blz/G36TPmJNOjfr4Y39hbE3KgnqhqQnsq4vhK0MlvKJafLGBr/QJMgkEQZ+t1+JZ7eFg4m+Huo8anJfF7kbas4N+BdFqj1UL2maphOD/BBpjh5IJArp0WVpy20vk3aBQqoGbvnTwI0sBr3SQpqIB70YY9cvuIpzqk+2TbsWjeHwSYUVDLwn2eeeY58ytgpnXr1DYZTudAEivQu779Vo+7OBYUOI1DKIVY6dYKRqgqV66kkzGvTlodcFAgcDbr5RYCq1QPKQwOSCrOCFfGjJkMTBF4EPBeoAU44ThjuTUD5A4wnc49VY3OXXuEDDCByjBBFJgta+zTd5BngGmreIMG9EkKQuw3EFzZwNo9aY7sIHDMkVqB3L17t1x55ZXJMv44HX5rCBdgWlo71+QXYHoNmbGbE22ACRyLDCIV54oVy5neGSpn4QLMoYMHqOEeoMHd8XtcSSc8kkxIKR8W0UojUDYnbzd+8P5k8BlngMm3Az+FPzDKVIsxSO6+OIwVFSSqnUBbCEbIEL+zcZOpmHPhaOGUWJhsNAHm4cOHZeDg4aZaSoaV9VMN5CKg4ZlklN3VAD9nDUeJe/14IlyASQDgHkbEu0LJ51Va0QHREAkfRuIs+MmM25A69VSL5k2lY+funnqnZo0aphLlpJmFUU3QY31IfgGp76KQM/6bIBaoHk65vTja4pA6K6ECTBwuLx4EWhtJBROdduTIYZPlRg7QzyTW4DmqteyLvU70lGjoNVahmge0PYD2BeBcTEXOpEG5F0zWi75xWg0iS2+DvXC8yrdGYkssH/jtG1BRvwAz1DvyXpnXJBCdfG3p77Zfft9LcsBe0ep6q7NBEeXJkyvpOTiitWvVTNJtdlIxSTaSKdj5Lt16KlLlcWlQ/3Zf+0KLCJBEt10FpeNVwbTyY/6vJnbxD5yTK5FPWkKi1VnuAHP79q98971B/XoKMd0S9ZrDBZhUcxc/vUQTIP/H3nnAfTm9f/zSMtKyEkmDIimJNKQllDJSRgilvffT3nvvJalUIjJCRmZ+2SulIStKFKFQxP96n5zv/zx39/0dz/N9nob79vq9fnyfe5xznetc83Nd51upUaOqkfkEKNmT0RzMoHXPpVD8IUNH6n7ZbfYx8Nj27VqpU5blIJslLQ6mq88tDyMTgLR6G8y5cpL1chEVIHyiOZjMH4d/9NgJ8oqWqeTJk1dSFHKMsxzkYAbR5IvPvwx0uHp072JktJenmFs8OiOyOfRf+P6LWjryojbqA/6+Y+dOA/mGL1nnWHaChbLH2hd+NpVdS2SGlW9WVvvNw3UwCxUq5Dtusp00wPKjDfOO5mBSZgE/rPk3gF6n9tVHVE8Rd10Pxb+HDmacVMdQ/lw3ONBTID+zZs/ROsRlahyM1hq7JeYtychgGqikQgbbaUbBG/V1h+oVahguXdWwwqhzG6bwDAqTuscztaYR4xND6xKt0aAGYahCKFzD0WYwK1a4VCEf9Qzczg8ahfNGJgpFCqyI4x+iZYrSksFkXHZe2RXOggPbQeG5RM3tFW0MsRxMS2ugMxihXEEOpo2sjdVMKsY0F4J4//6/jPCJBV2xf6cGAqgw9bvA9lgXBBjZ61gO5ojhg2XIkBG+a+xmzRPlwzmzpxnF4eVtortu11uvg4kiefyJ5TJo8DCFGx1rFGdNPUaEOtm2Wrtn18lmDoBlUu8zaPAIA8u0NZcWYmRhsok4mDh08OjlGpghM+TXMCWRDCadftl/QTwRy8Eks0tU1ssnP+36SXor5NFvf9qIdTx8GI+xELRnvIrU8gyZ9Ju1vqhtuy6+csfvm0D6yFjmy5dPXn7lVRkwYKhCoW9TqN/3ph7T7wiOaNn5yRPHGifcjwdXrnwlbgeTABxIEzrPNm92j9DJGkjkoT5CA7k6fMRY6aXlCrbmklKFXn36+8Jk/eh79913SM0a1SLOSyxezaHrGo8usXXMQesWrclPtG9YhAp6zMpX9ChBoW0KWXOdsKD52ueQt4nKemoGu6hOjKdbL+MZo6UL8B9yi+BjkSKFDSw8SMcRlPPTq17kT2ZnMDGkg9Y9yBaINeZoDiboGZBFX2oQG92TPVv2VE5gNAcz2rqzfn37DTbQU+DKONLxyL94M5jzFHpPdnvXrl0ZmsFk71PuAzQXR3PDhk0mGMoRW35XEE2ADgfZGZQHTJk63dRduu9mr+3b95cpcXDtvCA7h3tAWQBx5lxIamitEzdNkUqifSNi2Qnx8liyM5hbdQ/7jRv+fFT7ZPjRhgSMG8D0CxjE6SKEt/lQIHQwE2ALIBUXK14cQ5nsTUqvfgbW975ixtNa++aFyGKAE4HPqtDEURpNpfkGDWhefe11o6QtZNGr9DH2MaxoakEtKLV+1G/OnHWfVKt6hWnKQNMVooqc+wNE1tZWAStAMdCBk03fV4ULtSFuvQ/C3SuUrGFMzQsQNFtb6kJk7buJ1MdTg+l3VhYZLxxhnG5o4BqL0cYQy8GE1t20rhIYMvOlwRKZReqavBkOHBngwueqA9Jfm41QZ4JzRcaEphIo9B5aUwudaLpCZu8CbWxiYXsohol6DiRjIhBAAwMccxol4CBhOMZyMBGUwAj91viuxneY6F0QH9I8iWY4mz///N+1PcnwxoyZc8xcEb5+vG2dQLYJcEea6VBLYtcAh4o6D5oPEHW0db2XaUMiaMF91CRj6AHjIRsCrBfokM3G2+5yGGtAoeHNeI8pIWpL8IK9wvr5XYk4mETfo/EEsMRodKSRgx+f7N37h6lB9Fu7G2+4TkZonU48fBiPgQUN/PYMDibNDDBA4D/WpYPydDvNDFRVOGmQ3KHuaZBmib0GCg3FqGn68899RrHTWCRP7tzGaRo2ZKDyQi0TjCPiX6N6tVSGnIVluU4vsDU/HqShlTeDidNC8wdQAF4UhnVEaLQxeFDfSCAjAVGf9FuRjRs3bdIsTOvI3rE1SKA/kAVujSg860ff8trcyDpmsXj13HOLxaVLmKx1dv3WLUuWYwIzmNG+QT+BHj37Gb4mMwjPIUPeVFlDJqBt+wPHE7GO1M36zdetlUxU1tvgE8FUGtXQBAXjeYcGHVykhXWwqfHqopBMmvgx51yqD3G6ke1+Og79CM969SoZU3dufjzKODqpjkikBtPdf1797+5t5GrQXkbPoOMSHXM0B3Oy1sstfkizl+rYIr+5+D5B1FgZzCA+Z93t/sCGsLWY8ci/IAcT/Usg/FfNilILzPqihyy6yv49nhpMt9QgWgaTzOLU6TNNzS/9COB/ArADVVeCrsBZc3trQLsgmhCcjmZnvPb6KknRGsyeKd1MeRWlD2MVnnu9NvpZqI3S4nUwrWM/c/ok0/sDuxKdTQYTWRzLToAe8ewLgn+Ux8SqwYw3g/mZZu4JSPiNG+SeH21uURnl6pfQwUyu6gsdzAToaSIgKhRwHLZosXaN6leYzlrUPVL/RqT9wgtLmk5ldKSqrwb209qN7D5tZMN1b5O7TOML6hY4sJ5D45tqFy8EA1nQAlqfRtS9aJEiposcneUwWDlEHsPEdpFF8NIpjJrHslpITqcwIGnUs+E0PLV8hRrbJ0s+7Z7Kc3RznK4wTIqmgR0QUaMjIfAjjDO692EcFj67kBpBn+mYGms3zmKmAY/9Bl1vV74EbOLAuOtq179KlSqamivuoUskEbYVz71goI/UGyCEh6lTc3bhQuadFyqMknoEsn50o7RdZMHqu9+y87H1NxgKHbXovK/Ww0A/90LhBI2BQADrQqcxOsg1uOlG46B5aT1cO6yt13pQao2AyCAcmSO0o4GPvWjURD2YXZcra1Y3TSBw7uneSWddui6ixNbpvR9px1rW/Iqql2sEcZTJHl9Vq4ahwzQ9v5HuthjajA8B2Ezrbl/TQIKlMd8ngk7Nh50DHeEeXLj4oDV2u8h6+ZDudxivNPKgvgTFQzMloK2TFNJYqdJlckWVy+WxZU8cxNs2I4jSwVGgDhY4M82pbCbGQmVZ4xtuqGcOkaeb50kn55MCp59u5oBBR8fc+7Rj3/Fq6N2kawHPssYr1THm3RhzdJMky4fBS5dZmigVOP00eVTrfYBC0z2URhMETzZoBr2aQskbNrgx0kDIu51pOER9GTTFIC9RvLipx7D7ER4BPmP5vG3rFtrRLrdE4wmaDATRkTXDYfbjE2pv/PYnawcNY/EhhjDR5GjyxPKs357BCKVWtVSpC0xNLLBi1qVO7WtM5td23HXlDg2tXtbmUfabZBPYR7AnxfkAACAASURBVP/oP6NHT5As2p0v579Hz9DpkG6v7Dlqb/PqeXysIXvgLIUBEymOxtsEaoA3u/L1hBNyGtlg+R9+YL/T5RH4Fo1cHtPu2HY9mQ/IArdpy6Fs7uOuGcGaG5V+NVVumC6d2hGXTts/qDxHPlGSYLs2I6O99AWyDp8mwqv7lRbRdIndL7YDtXfdkGeubEbmIdftOtJFm/0S9A3KAeji+s4772tJxmmm8zhBQuofx2g2h3UkW0iXykWLHj6In6zOY5zxynp07623NjT6DPj9aO0L8LPuWYxHvkXnTG8XWQKr/TQLv1PhgPZCV+Jwox/9dBwBTwxvP71q5+blUbt/QOPQFGfR4iVSWjtqoi9sF9kftIFcojKL/ZiitZUEkHHaS5curQ2OJh1kQ+A4B9kCQWO+uUF9hcFvN1kg7A1kJNcU1WHAbRvq39EhkyZNl33K1zggWbJkNciGZvc20U7hXxm9a5916+T9+Bw5wrrboDmNcQjAEKyMJf/87KmTFGVBgBcEF/oCnuTfOVeX74Cw6a9rb/Uzv6Pv/PQone5dfVxbAyWL1WG3e5K6V8qRrLy856475XiViTQaLFu2tNpXm7VhVEPVY5eYZkV833tUURBN2DPR7Aw6uL/w4kozPk4VoK/BXdpfgowoXfaDbFCvnYODTpCdjqpltFEYcpk51tNmi5eo/iXz67WBXeQQ+jEWj7EPgTzv2/enadSDnUsgynaRpf7Z7gFsMRIPrI+r+wrp/iagbnkQvYSs8ht3c13TVaveSEUb7BWCF7PVVrH6xbue8LpfX4cE3Ib/9K2hg/kfXv7D6QDeaMuAwJ01634D6XWPzfgPL1049ZACUSngt2fC875CpgkpcDAFCAiBICilQVKO4OJIA9uopmKFywxyJrwODQUI9nK0Wnq6eUaDgx6aWR0o/SFIeY82wPI22TlUYwq/G1Ig2RQIHcxkU/QIet/h7mAihL/+aovJ7lFL4MKljiAyh0MNKZBpFIi2Z0IHM9OWIfzQEUQB2/WSLIntNsw+6qO18jTIu1rPOwyvzKMAmUtQL5RKkOGlnt/vrNh4R3Q4OphkzEFEkeH16xsQ79zC+0IKHM4UCB3Mw3l1MnBsXrgd0DMK/Q+nDCEd+qhnQ8nTQIa21eEVUiCkQDAFgvYMkC8L7bpJ63OA0aXHaAvXIKTA0UIB2/USWB/QSf5HzWEdhesDcXWPajpa5nw4z8MegQWsesTwQeaImbRebokEUEsg3YcD5JGAOeUhIW+ldWXD544ECoQO5pGwSuEYQwqEFAgpEFIgpEBIgZACIQVCCoQUCClwBFAgdDCPgEUKhxhSIKRASIGQAiEFQgqEFAgpEFIgpEBIgSOBAqGDeSSsUjjGkAIhBUIKhBQIKRBSIKRASIGQAiEFQgocARQIHcwjYJHCIYYUCCkQUiCkQEiBkAIhBUIKhBQIKRBS4EigQOhgHgmrFI4xpEBIgZACIQVCCoQUCCkQUiCkQEiBkAJHAAVCB/MIWKRwiIlTgEPtn3rqGXloyVIpUqSw9O/XSw+hPi7xF8V44is9VHnS5OnmQO8xo4Zm2JlWO3bslOkz75M33lgtLfQwZw6Uz4grs76TEWMPeuePP/5kDmTmkOyMpF08c9qy5Rs9LHumvPX2uxnKL/GMJbPu+eOPvTL3gQXyySdrha6OEyeMlnPPKXbQ5zNrL2XWvNPzncN1Hx5Na0Qn9ddX/c8czM6h62ecUSA9Sxb4LLpo6aOPy7JlT2aoLsqQwR9FL6VbMMeDLHv8KVn36Xo9IuQeadjgxqNohuFUQgocXhQIHcwE1mOjns3UoWM3Pc6joTS+s1ECTx7aW//6a786QdPkrbfekfHjRmaYIj20szz465l1zuebStdmzdvI3DkzMszBZHafffa5tGrdXlq3ap5hDmZmficz+eXzz7+Qlq07CGfdpcc5T4YMyOhz2eIdoz0OYK86gEOHDJBcuU7MkCVZpUGRGXoExJAh/WXBgkXS6LabpVixor7fyqy9lCETTfJLM2u/Jzrso22NcDamTZ8t/fv2lFNPPSUmOX7//Xd5ZOkyWaXO6fnnnye7d++WLd98K3c3vl0qVCjve/QEz/TrP1j/llUG9O+dIcHOmAP/j9/w/fc/SHs99qxrlw6yfsNGyZMnj9TVI9COOeaYo4YymSXTYxHscBlHrHGGf89YCoQOZgL0/W7796qIZkntq2tJxYqXCZto3vyFxmBCWB1Olzu23LlzyxNPPq0OymZp0bxphhmSh9P8GUsiDmZ61jKWw0Dkutg5RaX0haUSJpH7bLKcpFiDyKzvxBpHMv+erDl5ZUBaxhiLX9LyToz+n3/+2RwKH+8Y9+3bJw8ufMh8jnMxc+TIYbIsaeXVoHHPvm+uvPzKazJ18njJly9vqtu8+y4jaJMWeh4OzySLZ5M9l6NtjdgHQ4aOlJIlz5dbb2kQlVzssV59Bso/f/8tgwf3k5NPOsncz/7rkdJH7r7rDvM/nBZ3Tyaii5K9Xpn1Pne+mfXNRL7z8ZpPNBDcVuXQOBMITo/OT+S7mXmvn0zPrO//8MMOefyJp0zyBf736pb0jONw5630zO1ofjZ0MNOxujYyP3nS2IMMp3S8NimPHs5jS8oE43hJIko9PfSKZnC5UVOUWiKX99nMMjgz6zuJ0CK99x5Oc0q2gY6hhNFbtUrldGVn08Or0dZn/IQp8s677/k6mN59l2zapJdvDuXzhxPPunQ4GtcIY3jNmrUxs4uUXIwcNVYmTxonl1euGCELKKHRY8bLCy++JDOmTZSCBc9MtScT0UWHkufS+u1kyaC0fj+e57x8mx6dH8/3/mv3sDc++OCjmHsoUbocCbyV6Jz+K/eHDmacK43xNX7CZHn+hZekT6/ukjt3Lnlg3oPy7dZtco1mNLNnzy5PLX9GTj89v/Ts0dXUWhDNefjhR6Vz5/aqjCpJtmxZ5aWXXzUwseOPP97Aa1Bs/fqmSNmLysj4iVPkhBNOkK+1rq9cuYvl3qZ3yx9//CEzZ82Rb7/dKnk1+v/FF19Kj26dpVSpkkJNwf+0fuS+OQ9I8eLnyuo335br6l0rZ2otyaLFS8zYrq1ztfy57095U2u+Tjjh+IiRB/xqzLiJZh5cv/zyq3Tt3EHy5s1j4LSffLJOGivkB6H83vsfyF9arwKMrnz5S0wd1fjxkyV//tMM1KSSZnMZKzSw11b99oRJU+UY/Wf//v2aTfxdevbsZiK/1KB9qrCk+vVvkIcfedREE9so7BN6Ui8H5OgUhSp16tDWjMdetn4t3mePPfZYGTBwqHkcWNJPP/3kO6YN6zdE1hJ6XVSmtKE/dPcbz+7de2T+goWyfv1GAzdmDaCJFyLLb3PmzNPs8XK5/rq6UqLEuQaSs/zpFbJ8+bNy8cUXyftau1m3bm255eabTAbJXn7Plr2otHTu2lNqX3OVmcv7Ksz3Kn/YdbH8MPeBB6VQoYLyqc6rpWasr7ji8ggMyK1HJGv16acb9D0fyvHHHSddlE8rVapgeAw4adB3du362Zcn8+TJfdDalip1geRRHqPW6ab61wu1Ze+88578+uuv0rp1C9mzZ4889/yLsnHjZ9K0SWNpcs9dhgTPPLvCZNNKnFdC3lHebdToZqVhPcmaNYsvzzOXX375RcYpX/Lu0047VTZt2iwdO7aVckpnOycLkWU/B927f//f5vtk/YvqPmaNzip0lu7FvXJsjuyCYYIMAGoLLWYon+zcsUP+Uj5nH3Xu1E7y5c3ry2sFzzzD7Kl7mrb0hVQH7Rue8/sW2RKg70D2Lr20nBQrWkS+/nqLvPb6G5LSvbPs1ezMdIX/nar0aHLPnVKt2hUyb95CWbz4YcOP7Cl4/e6775SFKossr+ZUOfTu++8rLXerfOppaPjqq6tk0pTpJkNzw/V1I/z6t+7p5557UeY/uEhKXVDSICWQTy2a36tjezvV3qperarhe66VK18+aN+BBIE27du1EqC+7733gZx6yikybOgAA6vFkGdtnn7mOcmvc/pK59qtS0e54ILzlY9Wan3Vk1LorIJmzViHyuoEQFM/2XrcccfGKf3Tf1ui68rY2ZPR9iGjimdulmZ+++lFXYO5c+dLqQsvkCKFzzZrsk5lQp3aV0m3rh2NPopX3jEe+y32TmF9H3v9nrvvkP1//a08+pgULVpYTjzxRHlS6+PJaG/dtvWgfX5tndry7LPPmfr5QmefJSVVT1I7h66pf+P1Rlc+rTzw9lvvykVly8gAra9fo/W9Vq9WVhm2QmUKfHj99fWMDEQ2BfEH437+hZWGF/2y7Hb19+7dKwMHDze6cdrUCcKedC9q/nv1GWD083fbt0f2ZJnSF8pVtWoa9BO6rWTJ80zd5+bNX0RkHraB31oyX3QN9ePIT2RPFs0OTRg/KoKaQu5753ZdvTqy/JkVimr45aD9i42wefPnhmZ33nGb0QHoePiN8otNSreVL70i23TfpPToYnQCKATG4KczztF66gUPLk4133qq03A2/GQCugsb4KOP18T1ffTjj/rM2HGTVP7mkG3fbZdTTj5ZeqZ0kZw5c6ZagyC7JqvS19XF2ELr1n2q/PedsZHQ+VWrXuErW/bu2ytTpsyQPCrTq1xeUYMIL8uajz+J8J4XVs0eeGjJI8YeO03tmE/WrlP5NVD3V2Hf9yMrg+RaIt+m1pd1WLRoicrYstK2TUtdt/uj2nKWeG7PiuLFz1H74SyzJ7Zt227kPeueLVs2X71cp/Y15vcFDx5Aw1S9orLq9d9UX7xuxoHthazFTvLaJqAGJqtOCbI3kSHz1V62+o29VKVKJfNbEC+4c3HlDYEfnFU/+2ib8gH2QM4Tc8p2RSpSn32c2o/Yto0a3XJUwajTr83if0PoYMZPK/FGlN3IPI4QQhjFOV2Vz1lq5FilSDG5i/PnOZxRFOMuhdwUP/ccGae/XVKurCk8t8ZwE208YJSHGm9jRg9TYXqCqePImfNE6d2rm3z00Rrp0bOvcTAqXHap+d6QYaNk2pQJ5v1u1sAdK5uHWgSUM04lF87mh6oQJk0cYwxUjLzm2kymRfMmsnfvPunTV2FBOpZBA/vIhInTFGabUw249vKN1p4g1Dp1VIPo3yY6OJSjx06Un9RZRLj89vtv0qZNJ6lZs5qZnzWw27drrU52CXVB1dhUhYZg6NO7hzFoGF+ZMhea96J87ZXIsy1bNFPo0wjzaN8+KTJl2szAMbn0gc4jRo71HU8bdYrGjJ0gO3f+KEMG9zdwY4IG1Ob61WB6nQmMJhrOTFGYDoYT9T9t23U2tPbCs7zPWv6DLgOVrjhCdl2GDxson6nR0LlLiowdPVwuUmcUg3Ly1Bkmok4Awl7e9/B7f3XEMTTgXfgDwzboO/B4NJ484CAcWNscGnQ4+eSTpFWbjiaQgGOGogKShrE0acIY4xwsUocHusyYNsk4kR06dTeNmeBrGmSgUDDqvlNF4MfzzHmOGsoEMFiXE1VR8M45988z8+ebtgbz6quvjMDc/O7FSWQ9p04Zb+j47LPPKz9POOg916ijP1T3G/SCzw3/6j4he4GzueunXVH538sv0fbNHbff5vstDIHrr7tWWrftFKkvdeVUPTUmCYzhqLG3cbyBij2ujS46tG8jw4aPNmzB+NeqIeQ6vsx7wKBhMnP6JEMH+OOxZU8Yx8MNhrCOnTp3N3xHMOM7NQDbdegi5S+9xOxfDIigDKY3u2l5/t6md0mb1i01ILHDvOvishfpdzupnHhZpk6bZWBu0Jlg2OrVb0tKSlcjG3tpEAueYewE52rUqCrdevTxla2x4JAJqIaot6Z3XYP2IfwWz9w2btwUuJ+AeBKEW6vG9rgxw42cQI906NRNJo4fbWoKkYXxyrsnn3papmu9LetTpEhhsweXP/2sjBoxVJ2KGRr0+Ux6qQzYunWrCYT26TfYd5+745owbpScoyUGrGl3haF279ZJblejD4cT2YmexACGl5CvzIPAAg3RCMgRuKpd+2ppo3vEyx+2Hhu+wzlEVhTVII3f9ZPu5zbtOpk/+TmilncZD3vSrfm2GcwPPvzIyJVzNFjiyrwzzjg9cC3La+CId1WqWEHq1attnMYrqlwe0YvfaPC5tcpX79yOU4cxaP9+rA4Se71li6YmELRnz25DK4J00Dt//vzGJmBOU6eMkz2qk12dEKQzbAAvlkz4UOmQyPef1IAFfDxoYF8BBoq91FHllwu5twiMWHaNlbte2UOg00+2IDcXqtO2VIN4o0YOMQ43wVuX91x+Qb726j3A0LFYsSLGLkR+7fzxx8D3G77wkWuJftubKbcy3c+Ww2ZwHXQ/HsWGwDYYNWKImUuQXrb71eoS8/9OcH/jpk2Btgn6NsjeZIw4fO5egp6xeMHOxZU3J6ms6z9gyEH2EevE+h57bA5jf5IMYS+cV6L4QfZnsnTCf+U9oYOZwEpHczARdDA9G4GIei2NWGLYYcx6a+/8jKpmLdrIdDWuMY4QRDhkRXVD91LDCeeUSPKXmhHrrQbsWQULGqU8fcYsjZK9YxRA/tNOSzUT7zfc/16jArCNKmaMAAxCLowK+xvf8mZY7PNsRhoi/G/1m0ahVVQDBEOHZ1wnmg3OxaZFePbs1d9kxDppRinIcUIINrjpBrPBMRapJZui8GO3vjWRZ0ePHGqMDlfoBY3JpQ8RVtbRbzxdNcuHUUedAUYNV7SMlPs3HC7owGWFOxk87292IYPm6jaqseOeopCtBZpBwtieOnW8qQ2yzTiGDRmghkmdCH/4Qe/s+o9V4wzjx9sQx6UPzhtK3suTfk4KH/X7XpBjgfInw7Vb6XKiRqeJhE7VyP9LGoDA+QUV4MfzOD8ttQESAQy7Lu5vRCLtnM7TrGi0e8ne0bHXGpusA/tzzuzpJqNu33Oh1tTSdOmufyO87gZMhP/jea5e3TqB3/LS1/vfdvw4DOx3UBPwB9lM1wjwOpjWYMNJg64oYRxUsjH2stBAuihbOeT9bdGihxN2MK0R6BpMPbp3MfDEv//ebwxNUCAEH4YOG6n7abDJEJ2lTmdXdYDPKHC63vePcZqDZCtNXUA5ZMYVxA+JrCvjdPcNWah45kaG2W8/wd8FChRIxQMECV3+wbmF3+ORd1ZuE5AMMl6tLOY7iY7LKw+tw3fpJeWMXvHKFCtbCTR0UrndQ+W2lz9sUDSzHEx3/u58+D1oLRtrlrG9BryCGpRZB9M7N5AcBGr99q+Xln4QXpwLKwcZn1cnBOkMglrAhaPJhC1ff5PKxoj1fQLQDygyB5QNNhUX+z9LliyR7evaMPHYNS6/GGdcHSI/2YLcf1XtIzdI5uU9V4bYWk/QSshNsud//vmXCRD6vX/q5AkGOZKMbwc5mG4wM6hkwW8Ntn//vQZmFDGnyBQyxiBivHrZT44YPv/XwcRWJZMaZJsUUFkdZG8SyLH2mOV/HMxYvOCdCxlUG4z02ke91Y59UhMyVo7YZ8l6Z6aOyAw9lNnfCB3MBCgey8G0zQJ+UVhZh/atZYlGU4F6YYi7l3eDI8j7aWQFGGWBAvkjtwIPuKx8eXn0sWUKZfvWKAoyDwhWa2xt+eYb32hqNAfzFW24wfdcoWMVzqABqoQ1+xptw2NIkNHhPXny5DVQPIS+62AC9yFCC6ywcuUKposk0XA/B9N+u2rVKnL+ecUj8z/llJMV8ls3Vcc9r2KM9mytK680BqlV6giqoDF5DTfm7zeegmcWNM4JdHKj30GQR3e8QPyIgBMgsJ0ErTDzW8dEHMwxo4bLRIUkowSB/KAw7VW9elWTLbWXn8Pnrr81Kv0cWQQ+67zk4aUH8WSyHMyLFAIHdO9FrWcC7rZj504DkSG4QVOtaLRy18XOk8CGm1Gw/B1077VqGBCdBvYNnGyGOpvAyYhe/6yQWGto+b3H0jgR/ndlQ9BzVS6vZPakO+ag9fSuL41JiMjCd8glHDEMn1y5ckV1MEEsoMxfeulVGT58kJFnZGdwMu0VxL/sp2dXPG+cdOCSiWYw/RxMMq5du/dUmNPvUr1aFZOV5sqaNZuwZpQWAKMD4keQAn4ElREkW6++qlYqdEQCqiDhW5OxrnzUlVNWjvvpDXduOPx++ykeB9OPx4MCatboduWbl0+sLMaxS3RciTqYLm8SgKO0wssfwIK54nEw44XIEtADleGXwXTn784HqHoQn557zjnStn3nQAfTlkZ451b47EKB+zcZDmaQzgDZgXPhldOuTKBUw9WZsRxMsk+UIjzyyGNmvZBjjW67JdX+tXZUvHaNu5d4J7rZT7YA0eW78TqYFu46WY8vI0hOQK516+bSt98g3/dX0dp5gmTJ+HayHUx3T/fpnaLQ7tUH6eVYDqa1VYNsk980iJyIg2lLRaLxgpcOZt8pT/qNoYqiAbA1SISQlOD9nbr0kFYt71VIdGXDF9Rnc9VRJETYBTp+9Rc6mPHTKipE1kI1wK33VdgPNUqk2P2ORPA6fzzTRQ1AN6PIsBBUZEG/VMOJiHD2bNkjBiGbfcrU6Qbn79aDoAQxuLywtGRmMH9WGA31BD9qphVHc8OGTanGYIuyqZOghoNIKpvURoi8ys1G/Nq1bRnJPgUtSyLPukIGWNVghWUGjcmlD4qRbnN+47FjBcKHkW6Nk3gczIzMYNrMMvUefhltl57RMpizZ001dSNBGcyJ48dordICX55MloP5h/IwGWzgs9Sn2Eg6RuKjjz3uy/MbN25WI6xTUjKYdIUmkLP6zbdMHRn7GFgUgR2XdjYTSsbU8gJZGQIZg4eOCuS1IAM92r6hzpvAhvdb7HfqR9z18ltfHEUcvebN7hG6/eEoEvyJlsGEZyLReDWyqIUEMu8GkjIzg0kte19FcBA88WbIMAqQM2dqXdyHH35sjPVLtLa0fPly2t2z70GyNQGxn+5bk7WuXgcTY8lPb3gHDFzRbz/F42DSURhZGI+8czOGYxQJkVsDGFwEJMkmD9L6RdfBSnRciTqYdjygaCjnAGnj5Q9KTegdEE8NJmOP1uQHXW2DKi4kHxvAz4Fy50ONYdBaxmr2FMT7zA0oJ+uHk+Tu32Q4mDZj6NUZyc5gTlNIsWghDZB4yhFmzZ6jvRuWyexZU1Khw9KTwSRb1VVtMD/Z4t132HrRMpiUCGTNmlXhu/m0e/arMmDAULn1toambtPv/b+o3ErWt5PtYNoMZsUKl6osvdRATL16OZaD2Vsh8dQ3BtkmfvrQD1FGwPt6tas///zLmLzgpQNlVkOHjQ4cAzp0jJZ1wWMnnZRPHctKBuJ/NB1hk25FloYXhA5mAkTzy2C+rs00cPBo7sNlYWVAkmwtpvcTXgeT6KWpUVODqIdmA0nno3ypN1u7br2JBFJXwkUmAicJY/6111dJitZg9kzpZqClQIHG6ka+pWF90wTDHVtaajD9YBVkyubMnWfqBTksHRjmBM1W2PouxmgFJjQB0w6GnvnVrFHNN4NpMyxZFe4ySiNIwBBpoPPqa68bw92FwXiFUbRnqVuzRo01ToPGBH0svYiuQ2e/8dystO3Rs58xmqg5o8CfrCh1StFqMDlcvoZmEtNSg2mfjQU1fVODDb369JdhQwbKNdfUMsqYxhU1qlczNUz2su/BWaHJA7Wc1NtQr+DN0tkAiRciHcSTXpgl34w1bhS219giSEPtH9lUnCOgkCgyslN+PH+dGlBztXlNMmowcXDbd+imMPSepvkDF4aBFz5o6/tMRl/5Ft5iP8C3n2mDIaA/8fC/XZdo+4YGPUCzvd9izYmqkuGw6+ltaMT7LXwfI3PwoL6m1i7IGLH8xnPWOVq9+q1ILaZXnsWqt4pVg+nKqWiGL1CrBxcuNk2KqGEuqzXk1GvPnHWfVNMGHU9rUxPOuCMQMG78JOPUNLjpRlPD6ZWtO9TJTs95qAmojajyMJ51DUIS0DDGT29452aDnn77KRZE1uXxWPKOTNqc++eb/UrPALqs0tRr4qRpRo6TOeeyGYBExxWPg+nyEvXtHRQi2k5RRED8gIZ7+cPW+PO3jz762ECvv/pqi+Ef9pOFWtr1DjqmhCY5KRrIoCEITVHsHrR70hvMQZa486FhXtBa+iFKXP5DvgbNbZ82qKHDtHf/ptXBjKUz7N9pYhStLtvWYPohFSx/uBBd7JmLdb9TW0sjn5Re/VTP9U/VWyAtNZiWX6A/fOsnW+5qfIfpMxFvBhPakumjhvzPP/eZ4A7NbgiA+b2/8Z23m+Zkyfh2MhxMbFcCeASIcNr76vjZ+wRBgvSylSP2WTcZwnqCtgiyTXbt2hVXBtPyFg2iYvGCX0CHGm6/MZClXKLNOKlD7qLlbTQPypLlGIPwcW3PRGR+eO8BCoQOZpycgPCiWyud8MpqwXZbbfbyj/6DUsGggfnpikqDEgQVzW8wLt1mGHwKpTpr9lzToY2o4q23NhSgLNQrjB49XsgOYnATQaGj5oaNG2XgwGGyT50FNhUHNRMV66obAejFc8+/YN5HZzk6rzbVzATZFjqD2rEBF/tk7afmm7fffovcpd1h6Q6GU4FgxWi1XWSJ5IFVf1E7pV15ZXXTrAXHw46Z8WI4k+EpW7a0dnrcLI30N7dTKfOkXfuoUeNM5zWau/BtnINmWmf5mhrg9v1161yjzX+qG6UxSus26PzHmM7XOjm+7XaRpbOqO7Zoz7Zq2Uxe1uY792mTF657m9wlubSb6TiF0HnHRJfM7NmzpVrL0qVLayOBSb7jYazDR46R9Vr3BxQK6CsK3tLLwq74LvW0/TWCSVblqlo1zDmk8MDKla/IhReWlLfffs+3i6z3WYw1IvE00bD8B3TUrgvrepuuAx1q5z6wQPJqN046ojFv79pYhw9ITi1dY/4fXqZpApF3L597vwM/jRo1/iCebKyKeM2aNWZu0IL1oU4x1vtoWEHQwvIECp0upxgpZUqXMt2W+W/qSJsr/VateSubIgAAIABJREFUesOX58nMESndv/8v06nSdpGlNolmP+7eJVLpdy/dUjEERur8oLW9iIA2bHCjcVrIoto1wKmkQ+k777wvpyvflvu3URfGSDz8D4+7/BK0b+BRuqP6fYs6QhpPsfaX6l5DMa547vnIGFkvq3BtIwMisxhw7v64ourl2nxpVIRX27VtZWQRinmpzpkgl995v7aLLJ2rS2uXP7oz2i6y1GpbHr1Jg2DISRdiaw1zZChBETrHWv7BsWLfuGOktv1+5ZWnlq/Q4M7JplsvNKRrMs1laFAGrJPIexdtYEYjmSDZmpldZBNd1xu0+yn86vKsdx9SF7le0SN+esOdG9kWAmDe/VRHofTsjQe1ttbKSAx4YOjudzlHOV55hyO1cNFDpl4XGcQ+a9q0sWxYvymyjqB7cPzJHMY7LppMUQ9oZURT1Y0EWBcuXCIFdI3JzK9VHUfHVTpXX6SBKTpTEkSgy+Vvv2nA14c/6ARLII7sxplnFog0oeupDkx7lYd0Q/Ve6Esg+6u0MzayCUd/i+r7u1WvUgaCUcp+s3sSmD+N/B5TJ8LS2Tsf9hqwUe9a1r22jgmq2PUAsk8JhNuxncY8QXPje97969WjfvuskNokNF37QO2Ihg3qq56oYfo/+OkMOqm788V2adumhWkK5icTftDGXa4ej+f7BJMI5F6gXUehdY3qV5iu4m4DQOZqu8jGsmvu1OCz1367SiHzc+6fe5Bs2bptWyo9C+8ufXRZKt5z69KRPaNHT5AsagtSz88FvB/dSjDMK7uQlTZQ5v1bIt+Gj12Zzj5z5anXlrO2oG30Y3XESy+/YjqLY5fyvLUpyZT77Vf0MhBgnPVhuo/OUllcUu23Vaq/Lb9TwvCY6huvbUJ3dgKQQfYmY7y54U3K37ONfoO36CJLwDmIF/zowJphS+JI+tlHjL2f2mk71aayF3pk3JgRcp5TthWnuxDe9i8FQgczA1gBZwNj0Bv9zIBPha8MKZAwBWJBrhJ+4VH2AFlIMr8EiDBAMZox8DBwpmsWFcX7X7qIYn+tKAvbPOm/NPdwrkcOBYKal8SaAYFPskxDtft0UAfZWO84nP+ejP0b6ozDeYWTMza/rF9y3nx4vwWUzghNhpTS4IVNEtmGmhUrXGZKpcIrbRQIHcy00e2gp4AHkekjw0HUjjOI3Eh9kj4TviakQLopEBoL0UkIAgEn083YcRQN8ObR2ujHL4uX7kU5DF9ANhDYPdkasrfuUTeH4XDDIf3HKZCog0nmHSgrEN76esZkVee84KOBlMncv6HOOBo4Ivoc/qsOpu3CTCa9tp7/y0W5Sh+FlpN5vfqqA12LwytxCoQOZuI0832CKAjnBQGVG6EdFzluJLxCChxuFPBCvW/XhjZAlMPr/ykAFGimdiz8UGuyOMuRRjpA3e9q3EjP9Dz5P0EqmvcAYwPqSC0qx2mEDQ/+E0t/RE7SLT3xg2L7TQoe5zzOU089NVWn8iOSAJ5BJ3P/hjrjaOCI6HPwwkqBpd52a4NU52QerVSwXZiBmdMEjP9tU1h0HS3xAd4e1mGmfeVDBzPttAufDCkQUiCkQEiBkAIhBUIKhBQIKRBSIKRASAGHAqGDGbJDSIGQAiEFQgqEFAgpEFIgpEBIgZACIQVCCiSFAqGDmRQyhi8JKRBSIKRASIGQAiEFQgqEFAgpEFIgpEBIgdDBDHkgpEBIgZACIQVCCoQUCCkQUiCkQEiBkAIhBZJCgdDBTAoZw5eEFAgpEFIgpEBIgZACIQVCCoQUCCkQUiCkQOhgppEH/vrrL3PYKwfbFilSWDst9jrqOtGlkTSRx3bs2GkOx37jjdXSolkTc+h1ZlyJrs0HH3wkM7Rr6Pbt35ujKY60s9A4UHyOHj7/1ZdfS40a1aRF8yapDuLODJqn9xscMs7B3q+8+nrSeeWrr77WjqjT5b33P5Qxo4bKJZdcnN7hZtjzh2rPZNiE0vniI2nt0jpVjsBZsGCR/LVfO/dOGCP58uWN+1UZuW/iHkQSbvz999/NAegrVrwg1atXlU4d2ybhrf//ikR1QlI/nkkvW7vuU5k/f5Fw8H2lipfF7H6ZLFnzX6BtJi3hUfkZOtS+vup/8sb/3pSm9zSWM84okCHzTI8cDXk4Q5ZEQgczHXRFKXJAc5YsWWVA/96HxMHcqGdvdujYTVtKN5TGdzZKx2wy5tHPPvtcWrVuL61bNU+Xg2nbrr+l5xOOHzcyppCKtTb2WJm9f+yVoUMGyHPPv2gcnBnTJvo6mP9T4dilW09zbw01gNwr0bElk9LMo5ee11S1SmXJnSe3fP75l3LP3XdKtmxZk/mZTHlXRp61xrmWzZq3kblzZshFF5UxR3DEy0uZMnnnI8naM/aVh5I/46FdLBl2JK1dPPP1uyfRMxzdd2TkvknrfNLy3M4ff5Q2bTrJZXrEV1oczFh8HksnpGXM8T7j1Te5cp140KPRdEys72zZ8o3qgQHSM6WrlDz/vFi3R/4eS9bEM25elght0zPPuCd2hN4YL73t9DhC5sGFD8mjmuzId1I+mTBulJxzTlHz55UrX5YljzwmazUAbY/u2bNnj0ybPssct8XxW88/v1Juvrm+dGjfJkKxjRs3ScvWHaSJOoN33H6r+Z3nFj+0VB5+5FHZs3uPeV/1alfIE08+LY8+9rhcemk5KXfxRbJv35/meK/jjjtO7lJ7tEKF8pFAx7pP1+u3Z0v/vj31aKBTIt9LdM7RljY9cjQRHj5C2SvThx06mOkg+eFwMO13mnVDYNS+upZU1KhlMi42/Lz5C6WRnpGYlkPlyeoWUyFX+sJS6vB8YYQVh9imJ4PJWUUIs88+26wZuqbip6Dducdam3379hnBzIUQffrpFSbbGuRgYgTPmTNPmja9S4qfe4788MMOefyJp4xTzxmJiYwtGWtk32EPCb7nrjvSRd/0jsmlx7HHHpum1yWLV/w+/u6778s9TVsaB7NcubKHbL2CCIMT9fPPP5tDnZNNh0T3TpoWLx0PxZJhh/vapWPqkUfTYxilhV/SK+OjzdmV/4nQ5qefdkmbdp3k0kvKpcnB9ONzd1/F0gmJjDXRe736Bp3hvbw6Jt5vMO/Z982VnTt/lG5dOyUUXIzFO/GMm3EmQtu0zjNeeiTrvkR1Wlr53h1vvPR2n7H7Zs2atSZ73adXdznhhBPMLQQQsHN6dO8kv/66W9p36KrnOd8utWtfJfDNosUPC06qG9B5aMlSGTpslHEghw8bGDkL067xlm++kamTxxukhZXNgwb0idgfBHqWPrpMxo6bKL16dpcbrq9rzlBmbkOGjpSSJc+XW29pEJlCWuYctMbpkaOJ8HCyeOxof0/oYKZjhY9WhlylkNYZeujs5EljE4JrQUqEFUKsa5cOBooYS4Glg/xRH010bVAO0RxM78cQwkBrD1Xm2o7nUNE3I+iRkXNxnZTDDSLrZqEJwmQkHTJqv2Xkew/ntUvWvNNjGKWFX9Ij46PN2Sv/E6FPeh1M77e8+ypRnZDI2A/lvb/8+qt07dpTGjS4Ua6qVTOhoaSFd/w+cDTSNhEdnx6+T2jBfG5m3wwbMVrOPOMMTQw8KP369oo4dazvQnUiu3buIGvXrjNB1tmzpkoFRQlwEdzbpc+fd15x89+s48RJU+X3P/6QV155TQPuk+T880tE/jZg4FCJ5WByMzzZs1d/IbM+beoEKXjmGeYdOLs4whllN6VHjh6NPJxe3krv86GDmQAFifjgVNw35wEpVOgs3WjfmghOtapVpH271rLgwUWmhuym+tcLCny/1mleqFm8h5Y8Iv369DQRHuoRJ0+ZIVmyZjFRICI71P/t3LEjsuHJGp5TrKjUqXO1TNF78+c/TdZv2GjqKu5tenekvg6hNn7CZHn+hZdM1MqbIWS8wFHmPvCgjregfLp+g7TU7N8VV1xuvut3Aat4YN6D8u3WbXKtfv+iMqXNHMaNn6wRsF/ltNNOlU2bNktHrZEBEuG+54svvzJZvieeXC7XX1dXSpQ4V8peVFo6q/Krfc1V8tNPP8n7Sr+9KryAmpYvf4mJosUzxqeeekbrDOdrZO54raMbpjRdqvNeaeixSbOL77zznqmhTOnRRerWrS1/KPQVYbh7926NmJ1n8P+bN38hTZs01qzj7Qr3eFgWLVoiF19c1gi7FSueN5ngWxVqzBjXrv1UihUrIp07tZNjcxwro8aM12+8K9OnTlTabNW1PpD9rF6timQ5Jous1Doqxsaa5lGo6nPPvSjzlR9KXVDSZF1LlSqpmdd7ZcPGjWZN8+TNK1UurygvvPiyrPn4E7mobBkZoHW8LnTErg/r7Ef/swqeqeNYLI8sXWYgKpcpPesrj+XMmdM8amsSjj/+eKlcqYKsUBgwY7n++npyb5O75PXX3zB0LFq0sJx44onypNJ4uioD6Og39hNPzCms8XjlBcuTfBOeWLT4kQg9KlaooIrrO1OfXOK8EvLO2+9Ko0Y3K0/UM/c88+wKk0EsWqSwvK91kWfpXuK6uWF9s2Zku2+4oZ7hC9a8WNEi8umnGwzchvVmj83V30tdeIEUKXy2gQKt07/X0ahst64dTfR2t8J45i9YKOvXbzRwat7F2Mlgbtv2XUK85N0rXhqUUx7KkiWLySIwhzatWxi+mzV7ruzQfZ3/9PwGjuvHq+wBdw3LlL5Q99yF0rvvwDTtmS+13tRdH2RGgdNPlwcUkWD58+9//tbo8iTl6xyy7bvtcorCpXqmdInwTbJ5p/6NN8jsOXOFPVxVZWXrVs20nOB4M4Z169bLWQXPkE90v1kZlsy127//70B+IwhmDZ8E1EDCt3777VaZqrKF+R+AaJc2kHz0AOuN/Jmh6Il33n0vohNmqk7gubyaJfjiiy+lR7fOho9tnbLVMVlUjnfs0Ea69egj99x1pwAz5VkvHyJ7u3XrJIXPLmT2iyvjKfH4+OM1Zk3OV3glRmC/vikqu8vI+IlTzH76WvmqXLmLDQ//ofLbb3w5VT545f+Nuo8/+miNrw5C9q986RVZsuRR/W5xoZb8YzU+QZTYjAp1ghMmTjU6pYsayY1ua2hgeJ8q3K6Y6khk0ksvvSqTpkyXi8teJGs+Wat8fILK0t4qz56OyEbojPOFjPfTCU3uuStV5m+r6r8Jamgfo//s19pY4HM9e3Yz/OLd/xUuu0Tyn5bffKt48XOMbYBu2rZtu9ytyBKyNY8sfSyib6AhNgRzqF//BgM7BBWzW2GI7733vsyeqd/NckzceoI937ZdZyGLdLHqZGTq8JFjFBHxiwwd3N/oBpAu36tcRw+xv0Aova367I5Gt8hErU/308+8C9nk6sns2bNH9lNhlb3o3XsV1VO9WjXNTo2ISVsyalaXMk/KFbCPVr/5tpymsMlP1AkaNnSgnHtOMbPPrH3gpweOO+4AUsatQ4Z30BXvf/ChHK8wzS6d28tZZxWUqdNmpaI3QcZuuv8ff2K5LF/+bIRu2A7o0BXPvZBKx1e5XEtQcueWMZqVy507l/nuL7+oY688mVXLUVy+z6n75d333zcZw34KB8VOevXVVUrnaVJW7anPNn9ubKNYfIJcCKJ3ndrXRPgVB3PEyLFqg7YyPMv8LVTWdTC3bNli0GTnq04GSl1Q7Qfvxf2Pqd6uptnLNm07mX1os43xZjDtO9GH9D5wHVr2BbLHZkCpfXR5rEf3zubv0Ww73o8+Zw8VL36u4Z3r6l1r5Mb0GbONHB0yqL/Z/8bhDrC98+bNE2jPu7R/+pnndH+fKl99vUV5pqPZQ+EVHwVCBzM+Opm7PlIlTHZu8MC+xkmzUZoT1aCHIbdt22Y2cKWKFRSqUNsI+IJnnilt23dOBRG1UZYpk8YZpxSlSnMZFDwQgl9UMA3s30udx6kKBc2pTk57+UadWTZip47tUtV6RotAMt7OXVJk7OjhxqjB4J88dYaBgbIxgy43CnTssTlMjd8/f/8tQ1RZodCBVcy5f57ve7zZBju+Mmo0D1QaYfD1UeMZxQH8AmEb7xjdcWEwQWuEd+9ePQzmH+HP96dOGSe5c+U2zsoHH36k/z3eOOyM+0Cd5SRBOfJ3LutgDhoyPBL9Ax5DzSVrMnrkEONUW4jlBeo0us8ef/xxulZTIgYizRY6de5u6A6ffKdGfLsOXaT8pZeY9ZusxtBSNUZG6XsrqeOH44+B4NY82LWxUfgg+mfLli0qBJlx4UTCX5UrVzQBDhx+HO07br9NBg4aZhz0Xhqg2KqOcw51pvv2G+g79rZtWsrIUeMO4smWLZrp72MjtESRdejU3TS+IlJKM6z52sSESOZ36txRM8yawJPPPvu8jB47wfCSOxfGClyu0a03m8AJUDeemz1rihof5xj6Q2fmBS+/9toq/WY3mTh+tHFEUbhAxuBZ4NQ42zyPgY9xkQgv5T/ttMhWoWHB0GGjD6IBa4dTeKY6AX169zB12QR/al1Zwxgk0XiVmhYXRp7WPTN54hg1ZB/3lRmuAwN8iTqbQSrHgCeNUx7pqDU43uYyyeSd2xvdqvu8h4EnsweoEcYAQT5ibNn5X3vtNUlduy1ffxPIb9FkYAJqIa5bvXLRGy131wfjlgDVmNHDjLNEnX/OnCeqnOtmMgLRdEyNGlXN/vbjQ/abvbyRfv77qeXPmCDXLoVq4/DAF5foejW79x7j5Nq6LGR30PhwJq2cZJ9F00E4amPGTJCJyrfUDSInW7fpKFW0ntyF7GEwt9Q6fngUWcBeb6PyEoOasbFf5tw/X+F4XU1QxzrqVkfY8gxL8yCdYDM1OJSjx06Un7TxGLrht99/M7WhNWtWMw6j3/63MtB9N/q2v8qpUSOGGIPd1Rk2m0Rgmu/mUMeNQFaTe1ulklHx6ImP13wifVRHTxg/KtI/gCABMhe5WqhQIRmtAVKcKeQnpSuMbY+WwhCAYl2D9LPpL+HoyRdeXKlG/H3qIIwzzQ3RqcufflbnOFSmqG0Ri7bwn7sXcmBf9B5gHCICusgEAgUWZUJwNUgPMA97eWUmv0N7eMcGTeFLl96blW/43hSdC/xHjSB6uLk2JCRA7s6b4Dq2H4FgnEou7I0PNRg9Sfn3a3U+XL5Hrw1Q3Tpz+iSj5xjHY8ueEHTosOGjU9EpGp8E0XvyxLFyyiknm3FYB5Pg+o6dO41jCP0I2LGnbAYTZ/XBhYtNhpJ1RdbeecdtxjayQVTGwlXzyuomK36C2rbDhvQ3QaZEHUze1W/AEBP4sMkP1p5aYbcUySsLrR0dZNsh03v07GuSFNgXyIMhCumdNmWCkWFB+595uXLva7VTotnzr72+ygQm4HWccfo2rF79tllvgurhFZsCoYMZm0bmDpQqDPb6qtXGgcHoDNoYbr2hnwNomXzMqOFms3NZyAB/I/o2fuwIFdiz5H+r31TF2U0qqtFMtIeN7mZUghxMO142xNSp4+Xkk04yRjqNTobpxgSrH3S5mxABhXJHkduCb6vw3d/su4IcTJcmXgc73jH6OQXue12Ya4ECBQ5yAt2xeZ1EMpheiCxKmiwDSnnf3n1xOZgTx4/RyNpc07HU8gk1CSh4+9uiRQ9HhCBGfTRomB+t3d+sgRBU4+o1JCnWB7pCFmKwOl/jNItk+Q8F5I4THnfHPmH8SLnvvnkH8eQxmsHFUbXvIShBNJ7Ay549v5nszUuaqUCpYIC6dGZNmrVoI3NmTxciitbRIIPJswQO4HsyAKNGjzfGl5+D7+4DjCXeQ32s5VkvXybCS25XYetg+u3LJQ8/arI/GDQYTpMnz5DuWvuyQ4MV3jpkl1ehm5+DmeieQZF/pNlwv7GRBbKKFwfzAUU1EN2/+uorzboRSCEL617J5J0pk8dqpmppRH7CGwQrkCHQ1M4/2WsXjd/I0GTWlYiDSRAPxx9Z/6U6YQQuzipYMFUQM5qOIaDkx4e5cx3IvHD5OZiWP2xtFftyugbjMOJsA56i6gT00uwHOshvfNZxsrXO1ijz6iAc2bc1+0Vm0NZ5BclBCwE9QyGAOJH3z10gL2gm5OSTT1IHdbgx8r9Wx5u9Hm1f+0HgguDX3MuFLMNpQmaS5WvbpoVxML17zCsDCTpu//57NfY7GxQLSBjq2qyMdOlknaloMiqanvAz2nE6mzVvK4MH9dUgwcUyaMgIbfayVhu63KRN4BobW4b5MD+vbHJpiPy1jhbZpeEKxdyrutCtzWNOidDW62Ayzrrq7CALQP8QaEQXcWHHBOkBt9TBzw6ygYixyiMn5cuXygG0epBv2Lm4v5F5HK3BD7teoJcIauBsEDTmsu/nN/aC62BayCwBH+a1UNFSOCVkQr3B6SA+iUZvV265DiY61DqsBPSRp4seesQ4xfAkF8iIh7X5D8ELgifdFR1BlpK9OFj5BIQXkFl4BKSRTUik1cF07c1EHEw/2w7dSu+L1W++E7GvgnSWN8Dkyj2b3Amy53t072KC5n//vd8EYtGPBMqHDhtpbJXM1B2ZpaMy4juhgxknVf02V3odTGACL7z4kmnPPn7sSGNgd+vR22RAEUrfq4IiuwMWPk+evJKiAh6DMB4H044NowGoK4rCXrSBj9ZpzlUwmzXDiOB0o1BWmKOgvN3+EnEwrYMd7xgTcQqS4WDaCBzGElc8GUw7J7dOwQq2Z9WJRVgjtF1jLpqD6VdE79L/+uuujZnBdL/l8rE3wGGUqafGwjt2+MjLkyhc18HEOHhRYXgvKm8DzSWqCnyMuXMUA1FiYGLAWsjcAGsjm/vzrp9TOZjArx597AkDOyNa26fvoLgcTCBRXp5NloMJPYDP+e1LUAatNAODoUvE89tvv5Vbbm7gW1OZVgcz1p7Jq/B6v7G5DqaF5T+iRgZXh/atFXp4y0HNQbxOSHp5B0hZi1btjdGLw4Tso7v0119/HVn3ZK9dNH4j6JZZVyIOJuuz5OGlmq38Vo8dqiqPP/6UMXBclEw0B5Mspx8fBhliOC/etbayj0xOgQL5I4+C/LisfHndl8t8x+c6TjYQ5CffgdtiwFrHGeM3mhwk0wTMEBosWnygtGG4ZoKmTZsgq/QIBLKeZLSS5WCyx8nOUWpRuXIF05MAZAT6zm//e2WgOx/maA1W67BktINpnfILLjhfg9OXGSeZ/WfRKvMVIkuZi1/wK8jBpNNo1+49U62ZZYy0OphAZCmZmKxQSuoBgTH30ky93Zs4mEF6IJaD6epOK1csgsXymst/0eQbAWiycfZ55h3t/YwbngW+PXz4IBNcA+WSS4M8XgfTHYvLJ9HoHeRgspdBPZHRY3zA5wlsuw6mfZbkQc9e/TR49JNBF/2mQeHhI8ZIWc0gZ9USru2aPX5KYaaM6YAD+sdB9oGffWLfT3CeQJfNmluaxZvB9HMwyXQD7/baV/absWxEb3LHfY/Lw5b2v/32uymDIujBlTVrNlOClRmlFZmlmzLyO6GDGSd1beaC7KItWk6Gg5kjR3YZqZmZE9SAICJLi3YinsB0qK0oUriw1hj8aIzGDRs2pSqYZuhBGUw7XmoabCYtzqmmUtIZmcFEWNC2Ot4xxhIeGZHBnKf1AETxd+3aFZeDeaRkMIlc90zpZrJI1uiJJ4MJz3t5cpwGR2Yr9Ni+5733PzCwPs70o17BXRcMVAzm1W++ZWDK55UobmDCGNAuL2MYEVkHbsqxMNGyzxhz7rN0MCYqTm0QgRrXGIgGkQ3KhnszmEH7kjoNshubP//c1LpxXAzP+u3RtDqY0fYMez5obDiTGPpAqzBocIC5f9bsORrNXpbKCPBT1hguNsKfFt5BBrHGwK5O15pUAkCgMoCPZeTaReO3eOVhMu6L18FEfjwwb4FZRzIr2bNlT2WQWvhYNAfTyn4vHybiYFID1UXXys3Y8DyIBqDfQeNzHSeyJ+wHP/luHSDeSRaS7GqsQBsQ97t1T2XPnk3rra+OQBZ5B3W9vCMZDqYtS6A2Gdgh8Ejb3ZYMpt8e88pAN4NZscKl0qpl81RBuGQ6mGQrLczUHlFhEUyU3yBjCUzjYPbQWt1mzQ7IROC+0RBWBMDdDCb17YMGDzfoF7tmvIfM199//2P+ZnUA8w/KDru/I4eyZs2q8Px88vIrr8qAAUN1je+IyG17ZIafHojlYNoMIzWA2fQbboYxozOY0MFmkXFITj3lFHM+te0N4dLJZjC9fBKN3nRqt4gTN4Npyxyode2oZTrbt2+XmjWqm3KV11e9YY4YcXt1kJWj3Gm6Bn8J1OBI2ZpLupoDt8cpBiZLlj7eJj/2WZAqtkyFOXtrMA/wzwHH1dLET8ZZfUnmkWNRqLt0mwdx5ArOH+VH8UBkrR4Nsuc7K7qnryJH4H9vtj4Z+uC/8o7QwUxgpWnMkKLY7769U8wmpRkKtXVFixQJjC7bYyRqaiS6TeuWptFNd81S7lUIFAIcuNpr2myFDGFebfySRYv7qbfBSADjz2an4B146wSFz3rx314FgVAlakTdJnUzvfr0V+EwUK65ppZ5JwXUVS6vZBqlEDEksuU98gMlTQMYNjD1Y2mpwZw4YbRxDGIpsDdVUPiNsUb1apHznPwMXj/4Q3odzBHqbNmaCQr0qRVFuPbWWga/yDwwUISP17CJpwYz3gxmMmow7Vpi2FNn0kFrSdpp/VKtK2seFE2lOVVQ/Sh1RhMmTTmIJ0dqjZFpnvEvPVjTvv0GG1piZBLJRZGRweSe9h26qcLraRpIcSHEg5xEoHS0VKempXtKn7gymGR9aHqC4UMdLI2TyEZQl5leBxNlGG1fQr92WnNdr662i1fnmOMI4nUwyXxSE2Pr3fwgssiMoD1TqWJFWfbEk74yA4iW5Tnkw8VaS0SdK4ZIikaxMSC8NYmuHEgv79i6S+CbvJd6NttO36VPstcuGr8lIPrTfas1Nntoox10Bw3HMAAv0Jb9bpMfa/gQWae+mAsjD2cn3gwmz/jxoTsJ79p6M5g2Cwq8Eqgy9XhDAAAgAElEQVQeDVV4JzXUa7UxU9D4rJy08p996yffq1erKq+qrkI22PpwWwPH3vEiY6wRzrjIiJQ8/3zj6FJnSCCJ2joyv34Opt1Xfsa9nxNknV94nj2MnicjXLNGNWmpDcj89r9XBqIT0MV9NdCGDPLC+pPpYOLwttJgHL0hXKfLOlgEcnAI/1DZRc0ZjeZosBPU5T0og4mTghxlzagPvlzlB02YJk6aZhxCdECiDib3v/G/1cY2+vPPfSYwSXbbOjl23/jpAT8H0641vR5YJzK2oGO+4Hzof4+pss8hi+jJEK0G0+o0S7tYNZiW75mX1d2rV78VsSusM+XaDkF8Eo3e1B/bOkDg6yM085ii0HU380vN7aDBwzQrfKWRHfAcjYbgR54lWASNqDVmv40cPU7aaY2oG1C18hpdXkIDFfE4mLyXBns0C3LP5YQm6J6P9JxMCztN1MHEhtikjQqxwwmQN9DzOAl4jNXGg7dogz0a8lg9R40xNd1BtjdNroLseWhPveq8eQsNf5RVfUlzrJmz7tNjXu6I1L+mWzEc5S8IHcwEFpi6GDbczJlz5FTdoDSsoCsnXSlvblBfHbbtJroCxAD4H9BUoj50SUNoFylS2CgpMpLP6Ea4/fZbTMZy8JCRanB8HhkJh+D269NDi/B/N9CKsmVLy0ZtMtNIO5y6HWDB+dNJi/o0vtlWu1fS/XWS1nUOHzZISpcupVCrRw0EF+gcXf7oHnqpNptBmKA4h6ph6YWKkYFKSTmAO0dgX651A8CZ9u//y3QbDeoiywQQdv01Cvnhhx8bBUS2g25ednzAJWnEsE3Hyfxv0zkt1zMovWP0drol8mWfu17PVcJ5AItv38u3p0ybqV3BPtQucNfLGQVON4cMczFnMiXU/r2oXVsxYksUL26et3/PqpG71zWC97NmKktrx0GM/DO1YyBnbv6kvzF/nr1Si98xZtZpg5lhGp0/u3Ah02iImgA7J5yEVVqrC5SLd3Gv7SJL7Y47/wY33WiCDAsXLpEC2iCmuUaXva3mbRdZL/3pIkv00a7/7Xpuac2a1VNxNHyHsC9V6gLTnZROjRi4OJfAX+7T57k4q4qxAEWlgYff2HEEgfn68eQzzz4XocctDW/SGqW3TOfeMsqDdKZcrIYJdb933KGd3qbfZ3jCXjR8aagt9omC2/1zb5O7Najytpkb52bR0ZLmJ3Se5Z3u2uIoAZtx9wEd/+ikuF6bK5ANpeMkyo31o+srypf1isVLDXVfA+e1yhzlGUQDDFwbuW2g3SFxjP32qMurvJ8GOKwR++BSbc5AUGPFc88nvGcqVapoaORdnz80ujv7vgci/Ml63K9deHFu6IRdo/oVpsMv6+BeyeQd6gq5rDPZqUPbQPokc+1u0Zozava8/Eb2plXLZiYAkBkXhiVNUOgYep52cST4hlygZpY66jW6L3HekInU94waNV72aUCQQAANOcjuNLu3iXz11VdGXlgdA794eZ/nvXzonaMr47mfLr7sB7ItdNImAw+0brSia37+5RfTAIrAJN1WcVAGDhx20Pi6aofFy7Sj6qDBI4z8v6pWDSM/kd1+8p3aOro+EnyiyznOLDIYOeOVgzYrax1bOq3bYBidvXEaXB0BHW9WOcT72VdA9Wlc9NjjB5qYeHWClet0peYCvj1KA450++bd0AbDlnP9CG569xg6lTKBl15+xThI0I/zHpsqLJIurqA2XFnL31aufMXIo7p1rpGiKp9cHePKKOYSTU9Yh/iqq640Bre9bHDb1jfidOGUU5dMoJradq/94OrnW29tYOyGBf+eFw3NamvmGB4mYMXfyEA2bdpYNqzfFJlfNNrS2MmdZyPtYrvkoaWmqz7dV7mAJ1IuxMW+YQ29eoDGNPSmsHLZyhUgjbWUpvz/P/oPjaEI5rvfhN7oSew57CPW4cILS8rbb79n+B+ZgVx4+pkVEZ3GOp599tnGIaODOvaH7SJL1ti1e+D7dm1bmT1DgGWp2oQEUeBZ62DGwydB9G7RoqmR3VzQc5raPSQMOM3gNm2KZ+sDLVR2v+osHEyyfOhAAs7AvX/QDucnHH+CST4sXITjt8bYTnSghq7uqQDIoaJFi5pgAFnQm5TP6My8/JlnjV2E83mFwtRB3lHyQqOm25R/sGXtZffwmWcWiGSo+Y3EgN0bXjsam9arL+/WbtnvvveesaPoon2KBpBZH5x2V8+hV2n6E2R7Y3s+pR2E/ex5aF9L4dr3z52n96zQIPXJkk9lAbZf2EU2fo0ZOpjx0yrpd2KsEg1k4xMZJUqMQTpMo1EcKdBfC83Temh90gcbvvCIpIA3M3GoJ0Emniw6mQHqGMgqmBb+6oAC08EwO5IvoFccKdNc4VBu99kjcU6HG++khYZHO78F0eRo4sO0rHtmP3Ooz9DDgSdYYTt+Zvb8D/X3onXTP5RjIztpG1BZh9lbg3kox5eZ3yZAQ4aao3PcLGlmjiH8VuZSIHQwM5feqb5mI49ESIGYkAHB6QTKBzyHoySCzqs8hMMOP30EUeBwcxIIqGD024gupOQIEZABHAdDlPdIvHCUyezsVmg13TGJYHszgkfavA433kkL/Y5WfguixdHIh2lZ98x+5lA7mByrBdS9oaJQvI0AM5sWh+J7h5uDybElQDdpbgc6x5YfHGo+ORRr87cecQciDCh1fT0jvmqUc9gPxfjCb2YcBUIHM+NoG9ebqdej2xaF7iX1PKytW78zMKNrrq6VafCtuAYa3nTEUcCFjAFpAe58qM9v2qWdYjmk/UOtw+BcULL3wJHuatwoFZzmSCM2kDe649JUhggtdZ9H8nU48k5a6Hm08lsQLY42PkzLmmf2MwfB/BSaCzwwpzY4ycxrp5afPLbsKa3XPUmu0+7i2BT/hctbhuBXKpKZdCBJACQXGDG9BqgpJlFwuPBJZtKCb0EPztg+9dRTU53hntnjCL+X+RQIHczMp3n4xZACIQVCCoQUCCkQUiCkQEiBkAIhBUIKHJUUCB3Mo3JZw0mFFAgpEFIgpEBIgZACIQVCCoQUCCkQUiDzKRA6mJlP8/CLIQVCCoQUCCkQUiCkQEiBkAIhBUIKhBQ4KikQOphH5bKGkwopEFIgpEBIgZACIQVCCoQUCCkQUiCkQOZTIHQwM5/m4RdDCoQUCCkQUiCkQEiBkAIhBUIKhBQIKXBUUiB0MI/KZQ0nFVIgpEBIgZACIQVCCoQUCCkQUiCkQEiBzKdA6GCmkeY7duyU6TPvkzfeWC0tmjWRG2+8Lo1vSv5jnCu4YMEi+Wu/tsueMEby5cub/I9k4hv/+ecf4cDiZY8/Jes+XW/ODOVsqfAKKRBSIO0U+Ouvv+Spp54xZ5AWKVJYW+r3StVG/lDJOMa19NHHZdmyJ33HFe+Mf/zxJ5k1+3555dXXjYzOkzfPIZGLH3zwkczQo3m2b//enP/qPWQ8I+T1V199rUclTJf33v9QxowaKpy1fLhfR+KYD3eaHq3jy4g949IqWTKId27Z8o1MmTpT3nr73aTtxd9//13mPrBAVqx4QapXryqdOrbNlKVOJl0yZcDhRw4pBUIHMx3k/+yzz6VV6/bSulXzw8rBZEqH4pB0zmDr0LGbngHWUBrf2SgdlE39KOdcte/QVbp26SDrN2yUPHnySN1rrzFnS4VXYhT43//elC7desrQIQOkhiqmoCve+xL7+uF79549e2TxQ0vl4UcelT2798jYsSOkwmWXmgG/r0b64oceNo5K7dpXyz133ymiQY9p02eZszs5y/P551fKzTfXlw7t20Qmafm2TJkLpVvXTpIt24Fz6VaufFkWLn5Y3nnnPbnyyupy0403yJZv1AjR83BznpjTnIF77LE5ZNOmzfL9Dz+Y/yagcvzxx6eZgEFjiXXw96GScRhQ/foPlixZssqA/r3TfH6a9wD2QyEXWTQcZpzdGdMmHuRgZpS8fvOtd6RZ8zYyd84MueiiMuZsvrf0t/HjRsoZZxRIMy9l5IPumGM5xb/99pv0HzhU9v6x18izXLlOTNfQkv2+WINx5UDLFk2lRfN7jYxgr3KG4hNPPq28Ulg41/HCC0uZ84M5tP7YY481MqRcuYtTBYWC9jjya8HCxfLiiy/LpZeWk/o3XCe/7t6dofIm1tyT8feM3svJkkHM9d1335d7mrY0ezEWX8dLm50//iht2nTSc9MvNQ5mZunsZNIl3rmG9x2ZFAgdzATXDQX4888/y9VXXSle4yXBV2Xo7RktfO3gyTIUO6eolFYF+J1G6DG6a6tBXLHiZUmb38drPlFDqa1MnTwuacI5aYM7zF+E0TRv/kJppEYKjjlBgDlz5knTpndJ8XPPCRy99z7vew7zaadpeNbZeubZ5+SScmVl1Mihejj0KeZdKPMRI8ZISkpX2a8HRxPwuKvx7epwXqW+5j+ySB1GDDw3krxK0Q3t2neWYsWKydQp4yT/aadFxsW+6TdgSMTg+OmnXdKmXSc5q2DBVA4VvN+r9wApXbqU9OnVXU444YQ0zS1oLH4OprunD5WMi+X4xkuEw8XBhKYgXjLTwXSN2nLKzzgsn322WR2Zpul2xuKlf6L3xTLEf/hhhzz+xFMmgEmA8cGFD5lP3HH7rZIjR45EP5fq/n379h30PncvpOvlAQ9bOZA7V65UQS1kyrjxk6Ry5UqqWy+QXn0GSsnzSxj0DvMG0fPMs8+ncjCjyRtL10ED+phgeEbLm4yglfedGWHjuPZdsmQQ447F12mhl13DSy8pZ/ROvLo9Ld9yn0kmXdI7lvD5w5sCoYOZwPpgZCPoq1apbIT0oTK+4hlyRghf73fdzGKyonJ+c8sI4RwPDY+GezA6Zsy4TyZPGpsuqHSy3nM40xTFOWbcRDlNncoZ6gzc2/TuSFYBZT5i5FhJ6dFFNm/+3ESjZ8+aGslyElzZpfecd15xM0UMRIItv/32u8xXuDrBkSuuuDwy/XgdTN6z4MHFMnrMBBmr8MqratVMmITRxuI1Fn799dcIWoA9fahkXLKMmNDBTG7WJGHmS/CBWLIeODeQ4/RkteMdUmboN+TA11u2CPL1xJw5UwW10OFVLq8kJ52UT1q27iDNFebd4KYbzPB//XW3OhSb5OKyFxmHM5a8idfBTIa8iZe+6b0v2TaO175LlgzKLAczvfSM9/lk0iXeb4b3HZkUCB3MONcNZYOh+MjSZQZmUqb0hXKRQt969x0ota+5SiOCP8n7qvj2/vGHgeuUL3+JefPWrdtk/MQpJvPwtdbFAGvBcD3uuGMjX96162cDf6FmaLdCV05RA/eORrfq9xbK8qeflWrVrpCm99wl8/S/1679VK6/rq6JRG9QuOjtt98ib7/9nqm1KVasiHTu1E4uKHl+KogsCoj3f/vtVsmr9ZhffPGl9OhGZqWITFfn4/kXVpoxbdLsFrA9aoUwpOvWra3Z2l98nwXKRybsiSeXm/EAufriiy/kpZdfM5kWHHBoNm78ZFWGv8ppp51qIH8dNdJGJHbGzDlRv2vhr198+VWq72D01lJY4WOqmJcvf1YuvvgiA2FkrDfVv16ee+5FU1MGtOjEE0+UJ7XGbOb0SQoRK23o/Zdmn555doWJ5hcufLaZ7z1336FZqb91bR9L9dz0qRMMLeY/uEhKXVDS0LxUqZLG6ciZ8wR5TmGRyx5/UgqdVdCMAdpfdll5/f4jsvrNt42j8snadTJs6EA595xiqTjN1mV8qjWl9evfYKCZzK2Nwq0fmPdgKl7o1KGtmQvjxiApcV4JeUfrORo1ullpX0+yZs1i4DH3zXlAihc/13z7unrXypm6JosWL5FvlQevrXO1ZtDyy2ur3tA5vyuDBvY1Na3Mv77Sjcj49zrX8RMmy65dvxio5oYNG2T2zKkmY8+YeE+tK2sItXnwzM0N60ub1i0Mz86aPdfsgW7dOknhswtFeH/CpKlyjP6zX+uBgdb07NlNNm7cZGrhuK5SJMCrGo3/5JN1mvUub8bNGv5v9Zty6imnKO0GKJ8WNdAwfvdbiw0bNxq4V568edUgqygvKBRszcefyEVly8gArSs85ZSTI/SxtDur0Fnq/P0m7du2MmvKZR3MW3Rez654Xh5++LFIVsF1MH9Q2CoG3/m6Dj01o1mw4JkHSRH28pSpM6SBQltTevYzhmKnju0iMNl4HUxebDP4Nze8Udq3ayNLHl4ak7/cAUUbi2ss3K3Q34WaEbJ7ukSJc6Ws7pvOXXsGyrho6/LRRx/LZF2XLMqfUyePN0YwMnTe/AelX5+ecsMN9QLXpfm9Tcx+hLdKljxP3lD+3rz5C2napLE0UVlo4cbM08pPr3xjXQ8nB5OAw61aPoCeQI4Hyeu8WivKfp77wINSqFBB+XT9BmmpWUcCFPv3/23kwNPPPKf7+VT56ust0q1LR8PDuxXajc5Yv36jkce8A/kJLG/btu9kztz5qoeO1zqwYUZGxpL71I3u3LHDsBIBFBAQ5+hebN2qWSRbyJryHd5drGgR+fTTDVKhQnmjT9auWxd1X4IOiDZmN2j5559/qix/WoMtBzKWVa+oLHv2/CavKmz94ovLSo/unY2MCppTzZrVouqca66pZbKXixSayvu8eyF//tMMjP1ZzRoegByXVvn/ouFvbAEc3u+2b5fxqu+4l1KOSorigQ7Zs2c/SD7YH5ADXOhH9lnjO2+LBLWsg1lIZRWIiWOyHCO9e3aXCy44/6DykFjyJl4HMy3yJhoPIMeR9cD7zz//PEPjfn1TVK6UiWkXMRbsJz8dUvDMM1LZOLk0A+ynd89W2i15+NGDbIVbbr4pVcbbz74jmMeejSaD4rHvmIc3cBL03B9qP/rZauxvZO3Kl16RJUseVVoWNzrz4zVrTfa+Xt06MmrMeKPb0dk7dv4oc3VPltLsdxG1c4BUr9O9WUcRN926djTrYW2GaDqRsbO+BHWwL+DFLd98a+ZTrWoVw9/87toxpUpdYGTTgwrLRs5jC9KrxNUF2ALYhtgZ2Fjs7+MU+l1RZcfJqvdBKbh2VeXKFVPtIctzXpvn1lsaqg368kF2UpXLLze2kNU9fmP6+5+/Zey4SXKsIiG2fbddTtHyl54pXdTWyxm4f8M/RKdA6GAmwCFeY8X+NzVWA1XBoPz7qMMJ8w8fNlCdmb+kW48+Bm6HAY9jh2Ha5J7GcustDcyXgeWQGeHePr17GIWLMuGdLVs0k5Gjxqpj+K0K5Z7ygEId77z9NjlHIalWYN2rUMc2rVuqQ/Kjqa0DJkQjifvnLpB33n3PGHYrnnvBGOdjRg8zjhG1TTlznii9e3UzBeiMqZw6ar179VDH9ziTxeH9wPpeeunVwGc/+mhNqroClz5XX32lyfb+o0JxyOD+6iDlNDDCOffPMzCxbNmyRf2uCyf0CmeMI+qZpmhWqKQqLRr/tG3X2UR4cXYHaF0OznIvdXS3bt0qV1S5XDDauDBScKrJKBUpUtiMCSd+1IihxiFwn8uR41jp22+gjB093Bh336nQadehi5S/9BJp2PAmXacu0ksdJmr1MDxQDsCFgTROGDfKGJCz75trosx+GV47r/btWqvCKKFumNbnqQLx44Vr61xj1pdGLHyPmi6M9WnqBH+nxmOPnn1NYIO/AZ8aMmyUTJsyQZ5a/kyED2j25NIyd+5ckcg4/IiQHzlqvKlvZQxuzYgbLc6ihg7GEA4sPEudHI4pzqd15HEoR4+dKD+po4Xx9dvvv5l6EQw99gLvW6rBGlvr+OGHH0uLVu3lhuvrSpfO7Y2DDa2hHfWLb771tnTq3N13LXDcJk+Zbt43auQQqVSpgjHK4Qn2GoYePI6jDqSVb7Vp20lG6r2XO4rLOpjUPOHQQ+9sWbOarAL8ajOYGDMoz4nqPDP3a5Ved96h+1KNbxsYgc4YVy1b3CvDho9Ro3+DTJo4xhiSXIk4mHZfYZQ1aHCDDBw0PC7+sqIt2li80ei1GhBx1z2WjPtAaRlrXawcgv9cGWFkXMC6lFMjn338wYcfqRwab2jLXj1QxzjJ7Bd7LX7okZjyrZWuA0ZFsrMe8aoP1nvQkOEqx3sZHgfqCX9h6I1WPnTlNRmtzl1SDK+zn3h2ssom5CYO49Rps4z8IrBBXeXq1W8b2X6/GpQ71bBE3lKPSCMUauJt3Zc7d4JBQXJ/yuSxasQuNcYruoQxDhk6Un7RrNmwIf1TwbQxzIF2N7r1ZkNfIIZ8c/asKaZswu5zv31JgIo9FW3MLn29vMrf4BHz/ypjtm3bFlWnUFsdTdflzpU71fu8e8Grh9zx9FZdg8GcK1dODTS2l2/UCAd5gGw6/vjjAtnEOpj1NLA2ddqMVEEt62ACb6aZC2uAHEWfNW7cyDhpWbJkMe+OJW8ScTATlTfx8AB6iGDfLg1WUpoxTuV/NLuIOcWjQ6xswfn307ufKdokyFawNphdHK99Z9c3SAadccbpMe07VwZbuXruucUCn8N2DLLV2M9jFMkyUfUIdg/2SOs2HaWKIuqAyLr8eYEGxNkba9d9avYwgWfsgg6dusnE8aON7IhHJzL+jz5eY2zSwRqUxg76RRMGPXupTaeOF/vO7hNrx+TQgMrJJ58krXRsVu7yHit/xowabnQnfQawH3A2sSfOK1E80K7yNtFkrn42T3e1FcYqtNzPTtqnvRKYs9+YsJOXPrrMBL8JvmOXw6MdtafCkd4kM14dlRH3hQ5mAlQNcjCDGBYoXbMWbWS6GkQY/rYou6g6Hv3VYaRY377Twl9sATUR4ykKa/zll1/V0O4qWTQLeafWnWCcYMT6QYmIDhIlQrmvXPlKxLHAuWPDkEX9Ug0Usq621ssqZXcObr3QWZqdC3o2yBjlXedpdqelNkDCmSDCxkV02/5mjf6g77qdFt25Ylgi3Lhw4oku0aDF/oYjDpzQGh2ucre03bt3X+RZu/xe44Wo82iNCJIZtvVzZD/tb316d1dHfYjS8UzpqhHBMwqcrhHGf2TTZ5+ZelGcNOaeJ09u45z4RbG9axiNFyZNGC1Z9T0IdSL3UzWy+pI6o2RZifatfvOdg+r8XKGOAPU6mFYJQRdouVvpOGnSdOneraPJNgc5mLwHJx9+4/s5VFFMnjxDunfvJNQSuTTl31EkKGnWiGw/ytBr6Acpd57v0ztFnf8DHTH91oLfFi3Spjn/BlQYn1ufQvbQz2lq16al1KtXJ9V4Ca7gYMJ/RF1RfI1ua6j/u0XGqMNMZt8qHDJmDz/ymHFsMfy6KyoAo4VAEw73ZYpiQCFb52LypHERhzYtDiZBivpqxLdp2zku/mJi8Gy0scTrYPrJuInjx2j0em5C6+KuM7IlaF2u1GCF6zywj4PgkwRG4pVvh9LB9NZg+snrKcojCxQxgdM4dep4Ofmkk4zTRrMeDPS3FXHw99/7jRGE40egaeiwkcb4m6Syn9pEK2+99PJzMP3kL8Ex6rZdGcqz73/wodFJZDLthUGMPCIwSVCKrPOo0eN9nVrvvrz+umuNwRdtzK56jtfBDNIpvMtrYLq6rkCBAul2MAkqEXQkEwM90LnRmtFZB9Mifgg6cBFcoNEPsssGJ5FpyHqyrNgHNBtr26ZFJMAXTd6kxcGMV94kygOMJZZdlKgOwcH06l2ar6Gjg2wFaz/Yb0XTQRaS7e4pnot3HvE+10sRMfCL11br0b2LSTZYXY3d463B9HMw3T0cr+x1dSJrSxDr9VWrI7o3ls7gm36lFVb+DB08QG3QAWJrR+37smqDKzKiHTt1P8iucu04xkR9sp/NQ5YXO8ZrJxGc89v/rkzEwXxAUSMEuEmQcCFjbRDHlUXhv8dHgdDBjI9O5q5EHcxXXnnNNPIgq1agQP7Il4BmXn1VLQPzskKhqsINzv+3fosbgfVdV6+uiX5ylEC/AYNN5MnWcfkZW67R+vqq/0UMbgQWsLotW76VGjWqyuMKjWTjuFHfIKV8kho4Qc9GczCt8WibCrj0w8mwxkWiDiZwSW8zFCugUDI2OuYKVkv4oMYG/D3IeOGd1jnjPgQS8EkcKyKIQCo2KXQWqC70xHEHwjZZjwjACABm00szxfPnLzIZBq4C6owi8MjSuQZ2NF6oU7u2wgRXayfAl6SyZuh27Nxp4NrWGPSO087Za1B7+YbM64BBw0xQghrCrZoNxUmKZpxiKJL5JkKJMUs0lCz7LTcfyMrbCxgQWac/tMtj5coVTC0o8LlEHUyrXIPWAloCeQ5yMBljp849jKFGRpEsNtnfyRoJLlKkcGS8bgYTBxPnbOas+/TexQb2TZ2U62DaB+GDnr36aQDpJ5NRJoLbp98gE5HFuSZIBJwbSKiFySbiYAK/btqslelWfc/djX35C0fE7yK7EG0sOGeuIxdtT9sosjcSnci6uDL0cmDDAety+umnx+1gApGNV74dTg6mn7y28gteBtaO42Yvyisw9qjrrV6tiglccWXNmk2AAnZP6SOuvE2rg8l+eve9D8wxCOPHjjToj249eisSoIIJmrnwZIw9YPaPPvaEZknOMXqrT99BcTmYNvATbcwuTx/ODiayn6zw6LETBL2fJ09eSVHYLoZqvA4mcyWY0EWz13SkJhBKp28v+gWUE0EFylGQ26fnzx9T3iTiYCYqbxLlAcv30eyiRHUIqBKv3m3durkikAalapzm2gquXud7iTqY6MBY9p2dh7sXoz13WfnyupeWHWSr0Z28a/eeqeaSHgczmuz16kT0gyvj0+tgEpgkiEbQebSig5Dfnbr0kFYt7zVQX6C7XrsKmK+9oq0hOvtFhQN77aR4HEz2KWUBj2jQmKtD+9YaEL9as75dZY2iObjqaBf5zKj/9lXmR+CPoYOZwKIl6mBiJHTRDIi3wYf7SVtf1a5ty0jk2f079W/DR4xVnPp2E5mZPHGsnH56/sAM5jytQyFjaqGRbOYH5i2QL7X+k4hd9mzZfWFFfo4e0XTqsYKePY8NH60AACAASURBVNIymDbTCZR1jMJGbLaNqCDZx0GDhxvSI0BiZTCpDTxejb8ztRYEyCWK5hI1AKkRwyjMly+fvPzKqzJgwFCt57nDGGbey2sARuMFnBugzZxrSj2GjbyzRo8+9ripycO5oTaFi+gthifQUdfx8n7zG83CAbO5UqGrf/75l6mrJDgQy8HEMRk6bLRs/vxzU3NJNN3NOtuGCdQx4JRRh0tgwEYtMzOD2bFDG+MckmnECGZ+VS6vfBD0xetgQkegjN3VuKaWtkTx4qZZEvQEbufCdsgkAf+ersY5tdaceWadSbJrwNs2bvwsApON18HEeANmTcYYSPhJyldZFbYbD38xfmBR0caCYZZWBzO9GUwc7qB18Wsk4RdUsxnaeOXb4eRgksH0ymsCRtOmzzb85u08DDStq+oT5Is3+2JlByUTVtakx8GkjnCkZiJP0EAkcDeOQqAO3RvNB1JGVhCoG85QLLnhGsUGLq9oj2hjdmXm4exgApHd/v33Wu9W2JSr4Ghu2LAplUz2MzXcDCZ/t0EtassIIEyfOtEgRF5//Q0TYLLOKo4oR6TNmT3d1AjGkjfxOphpkTeJ8gB1srHsImiRiA45oO9Sy8VGjRrqGnxmyO6HdkpvBvNHDSjEMw++7+6LoOeiybLOmlXrq8gzLmu7pMfBjCZ7XT61eh70grUv0utg4tgbG0wRQQSnaWJFsKlIkcKm5we2gteuopzLosAskszP5nnzrXe1hGToQXZSLAcTuxp6Mh7mPGv2HEUnLYtA/RNwE8JbHQqEDmYC7GAdTDIi1FzZmsogiCyCnywPjgdNCGjsg0G1Q41Wa5ziQALDy6q1FNR6ES2mScOrr71ushVz7n/AGO40EqAmjSh2184d1Kn5yGS/Jip0EsVOVznqPzEYUXZ0wcQQtgYLESiw+Fx8D8M/VgaTDA9nAwY9ax1MO4a01GAmmsEkmhtPDSbz9EaaUJ5z7p9vDHZqlqi/o2HNxEnTjFFGQb/7HGsVVF9G9JWmApzNSTYYyAZO6hVaD0G9IHWxf/65zziFrJm33sOrdJhXNF44W524/uqs0rCI2jXmgFOD4CSDmqI1mD1TupkugwjvsVoPRLMamoFgnKAc/AITVqlxH1nldtr0xs2su/Vb7nsYv22LT9QRA9M9JsAaw3yTv1HIz16oWaNawhlM1vG99z9IqNbPVb4NlQ440bdrU6Srah2AvuTIkf2g4n0CDdSgsr+pc7aXzSqcXbiQyWYDfZ+omSRgbNRUQkOgtdSbAo8bp/DYetfWTpV5sLQaNkSbgmkdaLwOJvNOSekrrbWZEvD49zSzRCbb5a8yZUobpUzGHNlgzwPEsR06fHTUsdBAzM/B9NvT3gwmtKDGJ1oN5twH5ptMu62jfPyJ5RrIGWaaP1yqEOKgdYnXwbQGULzy7VA6mCNGjYs0HAuS19D0TQ0W9erTX+sdBwrNZ5gjDWyqV6tqglbz5i00wYay2sSKbBZZ9hv1bEPeDw/DlzTQAT1AjWO0Gswg+Ust+GsqN8gu5tXmWdRdU7fvZi/ZH9axBb4LX4OIIJPq900vRLbJPXeaWrRoY3bVs+UJAq2JBkuDDMx4ILJ2L9i59tBGZuwFmk511LpwmuqBspg6faaR8zR0Q2ZMULQLDd5ozne6OuxNm9x10FEqyHAu2x2Wf7dBLZNF1oZCGOCUtQCL5t3oMdb2hRdeMk3QZmpdcix5E6+DGY+88eqzRHnAol+i2UXQIREdgkz2ykXGyZVoDaa170DeRIPpE4SJZd9Z/nUdzKDn6KWwdt16X3uLmkLWHL2PHUfTG9t7Av0bVIPp2jOufRZN9npNYppZYV/01VIV+B5dji1atEiRVDWY7hmfNnBdUxFz6Cqy+wRq96pOsjbpnj27NVvf0TTVQb5gu1LCReDNa1e5DfIYnx2T1+ahZIkeG352Ug4tSUPf+I0Juct3L1aZCm05/zlFUUnUnFO/Gl5po0DoYCZAN5Ph0Mjk8qdXaCbmYrMhVjz3vCr6i6StGoDAFummuU2hgXR3pbZkvUYxR2sk+OdffjEZEyI1dEF0u8jCzHQAo0spwofulLdp0wTqWZ7WbzVv3kRKKNxuqjZ6ILLdsEF9kwnq3DXFRHro5gUckX/njLO3tZOYOw7gm6PUcN6nhgobiMYkGCrNtFPjV199ZYqb7Rwgx5RpM7Vr2IfmO5UqXWbq8rzPdlXBcNlll6ixOMJk8HDWgAMCP7TvIhpE44P9+/8yTVNsF1mEANke5hf0XbD4GO80tQAWxiHRHEpPkyMyeHSGo870wgtLmi66dJGlPg163afv5sIgb3DTjZHGKvyG0li46CFT35JXa4kYY9OmjWXD+k0HPQfci4J7uo+VVgd/nRrTtossdVAIsq+1iyMZMaLXXdS4z549m673BNM5M+e/ZxYCb7FNhiy7eedVV5v41KxZ3Qg2Ly9QPI9RgbFIN80yeiYiHfkWq8KhXqK5rvkq7Q7LmlOrSxfipjS3USgtkUccFJxgjFXOyoJu0JL3Aj1B+dGYAyeApiLesXEfUXn7HhQwnW9REAQrGui/Y1x6r/9j70zgvJy+P36ULVHZRaVN0Ua0CimkUihlKaLSOu017bv2fd+TpEgREllahF8IIWslhAqRbNnK/7xv7vyfeeZ5vsvMNM2M+/xev9fv13yf5d5zzz3r55z7gsJ5x6jRS3dXHGj2Bc5wXYX+rV//ctI+qaOwE+Zi+YF6ZLKAdh3vVcPsJl1LGk4FrQV1T15+Z83h6cWLl0p+bUREl2AMECB/OIP2Au6C84tDBpT0fv0deAxNNXDOWQ8um1WA9igie/4eDjeQ3++00+ZJuU4y/EeNFDzInJAB0NfboRBeqVqlojEkgBayDqz9u9r19rF/jU14mQZM25QXjlMYfXNdS2QC34XP/PzVulVLhfbMM4p/uCpE4LJ8kyxIpLEUKHCulNWOf//b+LqZJ3S+qvoVmm0dE7qn/TKOQNsrWp8TtC7UfrM/BmiQZbvW9FZSeVG5UkWjyNnbbXSdX39jU4p1qa3n6DKuh3Sf2nHBl9QwWjlgeZffaUIxZMiIqPKN5lzAp6x85hzTjOoQiGO9Xjue7v/xRyNLCE6Gyes7tNMsOgZ+RUbRadGsjdbzUu+IQ7ny6dXqRJ4up+reghbIJWTHyNHaUEpr3ek0SjkBtIbHaJrEGJg7ewmnDl4Nk798iwwD+8Zep2tQcsigvkI5h73QiTNnzTV7t5Q6WjSeoakcTZkw1JDTlt7+fdm6VXNjpIaN2bvG9nurnlktIxQ5UVC765bSPfGK7kmuW1VX0cUVNEfQnGiSxv6hoVvQ7w0b3GTq6Jf+C4/z74Va19XUTGtzozvo+E2PAQK76AT2bvO775Jc2qEXlET58uVUzn6qjY8aS2ldFyDD6PXe6oTaWjKCBqwHa8xFB3ScU8uPNqiFc0tXTujL+bwEmv/S2s6fNDBNSQLZwGjyBnTKJ5ppZu/QAf8GlU10H06tvPHrs1h5ALlGF2UQL9TTR7OLoEvsOqSW2kdzUuhduiYH2Qr+LrJ8y2vfUYZCM6LHtUt8mAwiGEuZS7R5+PVppOfoiB4ky7C3CF7jLBOUoLs0DjqlUCAa2NNvazCSNaYMCrQN+9uOnb1IXbXVsWGy16sT7Z4jUElQf7Z2/j9T5Tb6EVuVztTYWF6bwtox6EwC8AT0ihQpbALL2BDPaCAbvYh8GKHIvO/VZrYXupGAFsEtv11lkVn2XnsagN/mwS4arTZHmJ30jMqPsDHxLGVMBIzolFuzxlWmS78/qJY0YPd/olLAOZhRSZQ5bwhreJE5R+tGlR0pAOSYAAIBEG/X38w2V4xkIKocoYKjRhOeNWvXyVDtxgrklQCMuzKeAm5dMp7msXwR441MCbBDapYJhhKwGDFqnDnmxDaoi+Vd7h5HAUeBzEeBoyl7gT6DtiijjhyBao5Zs80nq1aprCiqtpmPYG5EqaKAczBTRbaj/5BzMI/+GvxXR0AWmEjrLwrLpqulhdVmVnoQ5Z+iTZdozESUlIszxMgIA7Wzf8us48+u43LrkjlX1kITQR1QOkDmD6eT/QLknTrzSI1rMues3KgcBRwFLAWOpuy18Fng+Rb5hMzpr8faceTX9Xo2truyBwWcg5kF1zEINuqyMFlwIbPokIHEcMYk3ZCH65l71Htl5svCooHnVNK6P5pBULtGcxEg0u46OhRw63J06B7LV6mt5cgr9kopPRpq1649piQC+LK31jqWd7l7HAUcBTIXBY6m7KXch06xlBhRJsB/OS6vrsLYgSa7Y0EyF6+kZTTOwUwL9dyzjgKOAo4CjgKOAo4CjgKOAo4CjgKOAo4CSRRwDqZjBkcBRwFHAUcBRwFHAUcBRwFHAUcBRwFHgXShgHMw04WM7iWOAo4CjgKOAo4CjgKOAo4CjgKOAo4CjgLOwXQ84CjgKOAo4CjgKOAo4CjgKOAo4CjgKOAokC4UcA5mupDRvcRRwFHAUcBRwFHAUcBRwFHAUcBRwFHAUcA5mI4HDAX27v3eHGT+6qsbzQHoDfTQ+KNx/a2HSHOQ8IoVT5kDegcN7Jt0OPXRGE9W/Sad2jZseEVWPLFSPvzoY3PcQONGDTLNdOhi9/Ajj+pByz9I8+Z3yemnnZZpxhZpIByszWHX6196Od33yRdf7DTHqXAI+bgxw4VjItJ6caA7h3Fz8HTL5s3k3HPzp+mV8e7PzZvflVlz5ss333wrE8aNlKJFi6Tp++7h2ChwJHgpti9n3rvg3ZUrnzGHxofpltTIzVjem3mpEjyyL7/8SqZNny2vv/FmusmieGjAMVLzFyyULz7fKTVrXi1t9Kzl4447Lp5XuHv/YxSIZ+9mFns3uy+RczBjXGEOlX/4keXy6LLH5Fc94mD8+FFSpXJF8/TbahBiLGN01qlzvTS/5y4RNfBnzJwjp59+ujmw+vnn18ittzaUzp0Skr64des2adu+s7RQw+/Oprcn/X3NmnWy+OFHZZOeMXjttTXklgY3y5dfqcDXtvG5T85tWsWfcMLxsm3bp/Ltd9+Zf+M85MqVK8bZBN+2ffsOade+k7Rv1/qoOZiM7MCBAzJw0H3arjqnDB7UzzmYqVhVDkbv1LmH9OjeWT7+ZKvkzZtX6ukZU97z677+epc68yvkk0+2yYUXlpR9+/bJM88+LyVKFJcpk8bJqafmk6+++lrm379Q9v24Xy4oXtTce5o6gxzxcdZZZ8radRtkwsQpsn//T9K3Tw+pU7uWOQJk+ozZsvG1N6RL5wS5uvqVyY42QBHMv/9B2fv999KjW2c59ticqZjh0Xtkx47PzL7lHK/0DsS89vomadU6QRbMnyWXXHKxOpwz5HX928QJo9PkHBJkmDFzrgwa0CfFsTKccRjPd6LtTw7SHjRkuPyhQYThwwbLc8+/aJzyWTMmBzqYtKzvntjH3FuzRvVkC+t/1ymnnHz0Fj4NX440xzS8NuKjXl5Kj2BFtHFmhbU6cOB3Gay8yRWkW2KRmzzr3zOnnnpqxPdGo11m/D3SWdvxyox45gcf9dUzEatfWU3y5M0jO3Z8bmyqrKYn4plzZro3LWt7NOScpV2se9fen1ns3cy09uk9FudgxkFRq5yeefY5qXBZeRkzeniSsfb9Dz/IqFHjpHfvHnJQDTaM+7ubNTUHyWJQL1GHkQ3QtUuHpC8SSR0+YozUuPoqc+B77ty5k34jgzdw8DBjaGIc7Nv3oyR07CoFCxRIphjf2/K+9O03WMqVKyP9+/aUk046KY4ZJb/1SBrO0Qb13Xd75YknV0qzu5rIoUP/ZDtlHWn+rHUxdd7KlS0TjUwx/w5ftGrdQaZPnRCYCcP47N1noNL7Dv1v0yTlzd9nayZ7wvjRJqjRqXNisntQPrPnzJNly5+QKZPHmjGTKe3cNVGd2S7S5I5b5aeffpJhw0dL69Yt1SktlmLMRMcTe/Yz2emL9Iy9jLy8fHbCCSek6tNHcp94jbrLVMY8+dQq2b79U43gt5S0OFd//vmnWZNSpS6S229rlGzeyKd4vhPNSOdbDy1+xHyDwNmqVasNOiLMweRc1fnzF0pLDVqUuKC4eNeIgIj3XVn1DEb/HFPFeHE+FMlBiPNVMd3uX/fMuFbReDea3LSE8O+ZY489NtvpLD//ePclaxuPzIiJgf696SsNfLZP6CLN774z3QN48Ywju94bTQfGow8IBix8cLHR+wSxj4acs+sUy9712lpHUo9nV96Jd17OwYyDYiincRMmy1l6sPwsNZjubXmPGn73GuMcB3DU6PHSu1d3+fTTHdK8ZVuZO2d6UpZzj0LEftR7LrywhPki75o8Zboc+P13Wb9+gxpfU5IZ27E6mAiDRQ89LGPHTZLxCkGrdd01ccwo8ziYONvA6Ygqc0WKMqd6gpnwQW/ULT2zDJGMy/3790tir/5y8OBBA1tEMdjLKoybb6ono8dOkj2796gjOc5kK+31zbffSkKHblKgwHkyYtgg5f9jDe+/ovDqmdMnyXvvvS+aKhXe4c2Y2ueff2GNLF++Qsbpt/OcckqGroqXz3LlOjFV3z6SiulIOgU4alu2fJBmVEA0I91PVGRZJAfTf396rFGqFjabPXQkeSmrkioa76aWZtHemxXp5adFRu3LIylfs+I6pPeY03Md0fmzZs2TqVPGG8TT0byi7V2/reX47MivlnMw46CxdTBva9xQnl39vDz66ONJUFmvg/mdwlaB0F2ksMM+mtHEEPdfMPfjanhdrdnLhA5dTWbTm1mI1cHkvTZyc2vjBtKpY4IsfXS5gSfiCL//wYcyYviQZJkknNLnFLK74omnpFDBAgbi261rR8mf/xwzbmCOwCXfVofvD3WAga5VqlRBflSY5GytpwJamU+FyWeffS69ErsZ6J6tS7ul4U3G0cihDsa4sSO19mujrHrmOTlbHZQvdn4piZrlKlOmVBI5qBF7auUqdZIPZzxqXH2lVKxQQaOjTyvU8hfNuFxo6sc+/fQzadmimcKJ7zYO/a5du2Xi5GkmY7tTa9cuu+xS4/CfeOL/Z6VsHclHCg9s2vQ2eeONt0x9W7FiRcx8cW6oM+H3hg1vNvBnnLxW+p7pM+bIzz//bBwroMhddH2KFD5f5s5bYKDQZGY++ugTpdE7kuvEE6V7t05y+eVVzByAiSx44CEpVKiAfPTxJ9JWs09FihQ27/R+q0TJEpJLs2hPr3pWbrqxnuTWubz59tv63V9koEIZL7v0EnnppVdkyrSZco9Gc3HYvFkBIB4EPPLkOeyk/fTTzwZymlPpQ0YIGvJe5nRD3euTalgsvzCHjh3aBu6Az5Wm7ZQXKleqKP36JiarfwHyPeS+kSYgMFNhj4XPL6QwpsOw0bwKabq4XDlDjzAHbqpCvXfv2WPgmmQR1657SRYtWmIg3tWUhqsVUknW7qab6hvaQWP7+0UXXWgyWgMH9JaSJUoEzr+4ZoM/+/wLmThxqpx99lkGIlxZ+Ze1XPLwsiQ+u6La5fK78vf8BQ9KMa0NZD2rVKlk+Ain+ZlnV5sofVFdO/ZIwUIFzbO36v4nAAJE9uab65v1DnrHBx9+aGDtefPlkyuvqCovvLhOtqjzfUn5i2WwZm/P1P0JnPjBRYvl44+3mn3Euxg7yIXd6tzz3pNOyqWZ6ImmHmqB/rtM2dKGF4HSf6hjrqsoicQeXZQ3TtD6smWhex/H/oGFD5l3eY0B6tLsd8aNGWFq1LgXOmzT7CJQfWooCZ7Vq1dHafaHmX/Q/iQbTrnAkiVL5dJLyxtndrXKSsoFbr+9sZEpH3zwUdIePEHHPGbcRP3GmxqcmCxf79qVJAuqX1VNfv31N90DLye9i9KA5557UR58aImUKV3K8AnyhEDfJ1u3RqV3HOI+3W5ln9o5zp09XaHhP0RcR/YBfDBv/gNSUnXIJl13eI/gT6cO7ZLJTwaJLJygvE75BJB25AFylr8T6OzUsZ3JLLz11mY584wzVB8MNnIkHtmHLEJnhPEf+uuxx59Mtu7IYjuPEiUuMHx5Y/0bjOz0ymnv/vfu72qXVzX6hrpneO0M3S9dO3cQUBbR9gF7Fx1q6dekya0qC+sL+iYseMm+88vN8peUk+nKu8fofwjIAQ/v0ydRNqs88O7NE1UH2Pe21h4G1A+yrw5D3csZmDhy7+JyZc2+Ym39eidBS1PYn/755sv3/wFA1juMXuUVUh+kE3/9TUt6JkyRE3TNd+/5Rs7Qsp27mzWRBfqtsDGybz9Q28EEymdPS7Yv0dE5jskha1RuI5tikRkHDx4KlaeUcRQ471yz33ACHlRdsEwDkBUrXmb2OPYUNoDXthgzepisVjnw9NPPqmy4xMhnZBP3IB+QYYXOLyilVF+AsEEHNGxwk0CjVcobb7z+ZjI5bDc7/LH00cdkppYTnKn6ooX2B8BGW7hwsTzyyDKjk4oUKSTPqE3j5y3eESR/z9e9yzv9Y73t1lvMPsSuok79+7175W/lMfQ49gn2Y1pkXSw68KSTcuse3Wh0r917lNJgJ1m9g64IkjGXV6lsbLevVc5gX5x91tmy4ZVXjSxHzmF3sJ7IJr8tVUqRS7Nmz4+oZ4KC06m1efx7u2TJC5QXykm3Hn1C7V3s5CBb7qqrrggMnKebwshGL3IOZhyLaR3MpgoHOPnkk03d0LE5cxqorM3iYISdoo7LQ4sfNhlK6ghv0A171513SPFiRZMYE+XHdY3WWPZQJj9J4bFkgyzENR4H0xr3CM9GjW6WIUNHyqQJY4wRh0N0aflLksEkLQSlrypK6kif1bo7DO2LLy5rnAT+d4gqGJRC/wFDDMQXCO9TqjAReOPGjlA470mmTjJ37pONA4Izx7OXV60i9evXMTV5GKJkeoFp4mRT57Vx4xspMmL+6C90QVlvfuddmT5toqEbEOPDdVxT1BA/x2TggCnTvAZH19ay+uF/NqpFzWBC+7aqvH8w64ZgJ3uH83jYCGtvMsiHVMA/ro1x/jl0SIbdN0jXObf5NnWIQPxYZy+NGCv1ZjgnZO9+UMe8W/feMl6dawwL1nHq9FnmWRSH91vHa9MChGiLe9slQaFZi8FDR8jsmVPM87z38RVP/utAHJ/ErTYah7OCU8mFs/mOGvBkHHeqM8+3LMTay+YYFX37D5ahg/uHQpAs3agP9sK67XsmTpom96uzY99vYeBkMidPGpuils6rwIePGGscUe97eR9GAWtSrVpV02wK4U9QgTWeNHm6rHz6GeOY/agZ2MLnny8jRo41RoJ//mTy5857QPdhblXUnYzRTZa/bZtWMnrMeDMUDCiUHrDzJrffauiA4dq5S6IiD6bJn3/8af4//Mc6sC5jx09KxgM4mIw17B3Ah5kX2VoMIgIQBBw6dOxm6q5xVKEXjY7gNSCwGI9819KV5ze9+ZZxCq0R+8GHHxk6YbRbePLkiWNN0Ae4fNjeZ01Z9yCoqvc7BJfgcZyKfn17me/CWzw/fdoEDczkibg/C6vz6zXicTCHDhupQYG+JkgCRIs9iFEzVuli9yBzLq0GpfdZKwvsmr319mbp2q2n2V8o+j1qMHfs3F0qVayg/NRRjfiZofT21rnHIfbT5VZvdN3OMWwdkZXQH2eKEot33nnPBCFHK62uUH7zXpRm9FRZeMnF5aRd21barG2vocetjW8xQQhkgJV99jf0QWKPrvred+OSfQULFjRrEzbuiroG3rXDQenVZ4AJUKJn4NVhWhIyY9okIQjkveA/7/5m7+Bo0ECnf79eJhBD2YnRUbqPhw0fFTqOc845WyH7PQ0En+/SNI53zVD5TDOxSOgY7zqVV9kydvxk2acOLvLitwO/SUJCV7nmmquNTAram5ZPrXNm97Ffx9nfrd45Rh9cs3Z94Hzha3/9oZ9eQMsnKA2DdCJyjn4PQ4cMEGDM3NdFe0FYpFW0MQbtS4KH8ciML3d+FSpPkWPey59Zsv/22hbse5z0aWpb4ERSY45cxbknqGr5FFkIryG/e/buLz0Tu0rTJrcZh9PKYb9coAxk4qSpJiBj0TsEZZ9QuwAHtse/5R1+3sK2CJK/2xXRhu0SNlbKpEzgQ3nM8LvaXIXUKcXB7t7jsC0Rr6zDeUXPRtOBdh29e6+CButxiK3eOfTPoVAZg2619+GIevcPyQFqaaPZUmF65uyzzkrGF2mxeXiRP8Np+SrM3mXdwmw5P8+mi5LIhi9xDmYci+p1MOmGaI3gJnc0Vgz6bTJOlREOps0OkOl7dNnjxuBBOfXUbB8OEFHQ+4aNMrVvQGZxvMiUYPhZxk2Ng0nEqKEaysAXiUKhBDHkcYq8Hdisg1lQDZkemvk4VzOX1D3u3r07RfMSrxLB2UJB4QR/rtHefioIbU2o/1mrUA8dOmgUG8Ykin74iNEyf+5ME3W0V5iDaZU1QtArHPh7qzYJmj2bYgwIjCwUf1F1qG1WzL47CDZBBoxosnUkvI4YDl1bbXQE7azi8f7t8qqVU9AIwylBlRuO98fqQOBET58+0RgzttHGCDWyyBD7nT7/+KwQrVmzuhnDYs0EkXnzQ5/tN3HeUT5c3r+xRmEOpuWt9HYwFzywSGbOmqv1wGWNQxXUGdauNUag38H0KiqaavXpO8gEPoDSklnw/h5p/pMnjpENL/9P/rfxNW08lChVNSuJ4j5Go+5D1Hm3fEUWhQwZDhS/L1v+uIwZO9E4dwRMvLBO1gmeg3fJKNgmP2Qww97BfvTuH+SCraWuWOEyNYRuMO+h7tjymp8fIhmx7AuvMUYdL3W3YXs/XgfT28TIC3PNnz9/CiM9yIGydMbB9ENkw/ZgJAezf7/emnU73GUXRxcDBGNwrGZA7d+WLNHmaP865H56BwVK4hD/abo1En3861hQUSXevWvXuGNCWw3e1U02DitfvHIgTPaFOTnWwYgm+25RlIffOfPyX21Fvtjfce5mzpqjOHs1TQAAIABJREFUWctNSWsViYD+fWLfi8PQ6Jabkxq/UWoyVgO63O/VD95x3KRBjF9UfpysQVv2JhnIteq8oV+DeNc7Lv/+g2ZcZM4JeCKTQPjAS+nhYFraR5rvNIUfessYGI+fXlY+BelE9PxDihACVXL99dea+aCPyfp5+SwSf/j3ZZiDGSYz3n13S6g89doCjC3MwbTvtrqBe23vCu/fQP9QMhRmP3h7WiCHg+SCpSeBO/Qr8gp9Bv3CeIu/++UvaJ+Bg4aZsQSNFR3frXsvuVsRSl5H1y/X4pV1HRLaGAczmg70r6O1Xb389YkGJ2g8FyRjgvjQ8hQ9ReK1pSKVU6TF5oH+YQ6ml2ftfKZNmaBB6SWhtpxfDqdJOWTjh52DGcfi+h1M2/DkwUUPmwY7QEO9DqZ9NdG2Pn0HqiO0z0RRf1NBNFIbApXXSHLOnDnkG4URrFSoQa+e3ZNgsvE4mCiKlq3ame6vze9pZqAoU/W4A5QxjklfzTB6jX2b+gc2s00hZgh4omdEmvzdMb0ChGwb8Nsvv/xaW4dXNxE9FBXP+h1Ma0j/9tsBA3vFyeXKmfNYA2WxkBj+Fq+DifFPAyQilfnzn520gmROrq91XbJob5CD6aUtD3uVrL3f63xZhYdhYZ0Cr1Cyz/TXbA9wTgxcICM4Lvaqod0xf1NjJ5qDydqQdV679iUZOXKoLNWsHtkubw0k7/Tzh1eAMna/keplc6s8gRunF0T23fe2GH4A1kbgAcVJ9tEPc4nVwbT30WiI7B3QMa/jEG3+lTXwQMaR+ua8efNJ757djKHgdzCBfwLto3PuGWecrtHjocbBpHshEW7gbMD6yMRvef8D4zjvV0iT18EMe0c0B/PKKy43/ODltbQ4mPV1nJH2fmZyMMP2YCQHE/lIBtryhNcYomQBB4JAXVZ3MK9QvujarZdBnbTVLDkwNDJwUxWZUKRI4WQaK2gf2BuCnCV/hjEe2cdYYnUww9YqTN2GGarVtQP1Rf/2LeBZ9uh1116bDIngd9DZBy8qfPzFF9cayD3dqoFcpsbBBBoIggU0TrVqVUy9GTD69HYw7VoFzffG+vVSlBv46WX5IEgnVq5USebd/4As02A3V+dO7U1A3Gaw0zODGeZgAv0Mk6f+QGQ0BzOo4aFXX4wbM9Kgx7hsp2D/XvAG+oIcTPoUgKAhgA69gPij0+igHsZbhQopdNZne7Vv31oGDByarDmjd6ytWjaXTl16pEAT+fVfamQdvBtNB8biYKJDvQ0nvXs4koNpbat4bKlIDmY0nR/J5vHaR/6gTpCDaXkozJYja+6u6BRwDmZ0GiXd4Xcw+QG4V89e/UytIzVhFDvDlBxl4j3CgOwdMEtq1l7Rc+lwuCyc0wozoLUWJhurg2kdEuCFQDBO03bpORW2S9v0detfksGDh8s999xphKO9wPwDmzlP6x6AXyE8gEXccXsjhVf1SHb8ghUgkyeOUyN/kVCbRyTuuGOPS2Zs+B3Mn/T9QH9xsvwdcv0kj9fBBIbaXd8dFFHzvzssg7lQHRaivT/++GMypy9aFD9SBpO1fVHr7OAFm2HxO3bRHEzutzWSOOLUTHEGmN9RS0s0z2ZJqdnyN/khQ82akwWbq1nDoCY/9vlzNCMLvxp4j2YG4bESF1xg4JTPa82RhQR5acC9XuiOnZdfUdmINJkDMuDUa8STwaRmrUjhwgYSjZLleBU6485VqJI1PL788kvjKALB43gML68QdMFh3vja60Lg4kKtlwXiSkDFawCVLn1R6DuiOZgGaqcZRyCMdn+mxcGsqtn1SHs/rAYTegTB3Y50BjNoD7oM5uG6XoKVIF8IfGA4XXlFtcAmGlYOeBu8Efg8ePBv09Ap1gwVvBpN9sWTwbTZZuouCaragCIZHYKMQZBP7/62MpAAmB/CGNRQx7snqZ2jfIOjlqjPjZZ9D5PRFuJHzSKBYwupt1mv9MxgRppvkInil5fs7SCdeEiDxhzzAewa2Ttn7nxFVa0IRO8cyQwmMjRMnvrnF83BzIgMJmMi0EvAqnWr5sbOI9BLLWgYb4Ea8svfJk0aq+7ZbqYYlMGkt0JXzWDC41YHsGZk3qdpaU1q0RpkMLHVounAWBzMLQoPBqEVJGM4+ioMIpuVM5hAq5lbmC0Xh9vwn77VOZhxLD/Q1tFjJhph4K0hAabUXevuzi9cyGRbqG2YrLBXsPNknlD4GN3UchAtGz12ggB38h46joOI0rC1d7E6mNQk9e49QNq3b2Pqm6gboLEO9YZ//fWnEYY0wPHWJiLAgXxQXI/BzDmGQGSJfnbo1C3QwbQbjuwBTgkXET6Ub1AG0zq+FMfjaFDPQh0NR1zc3exOE4m2l1VsQEyCnFc/RJbGLe20jTlOcS/NTAF1xCDbq0rAfy6hNdhtXSANdKhxwJnvp1lnf62MPYMrWt0APEBdLXWqrC3NUMhu0Tygb/9B6ngNkdq1rzNKnexbzRpXp3Bmmb9/fPzNjmHjxteT+MHPpmmpR2BtqLmgVpdmArfd2ijZMSU0x+GcV5yzoGNKaEpD1p5jSsqWKW3OtGRvUAOG4UhNLIEKalqp5fUfnQM8mdoN7zl08P7LL79qjFHgs9TUdNZ3dNQGJWQQ/QZVpPmPHjXMNIGB5zkmhf05Sd/P34lEWz4D5o2DR10ntW62TocI5/Hq2DL3QQP7mPo2LoIlYbDUoHdEczBpIEEtMbRDVtD0h2wJdZmRajCtgxwErYy099nz7777XhJk3ctTR9rBHDVmQhIvR9qD1sEMkwWx1GBGymCyxtRET9JzRTOyjiYeiGxFbUjFMQ1NtTFNresOQxqPP/64ZMdY2bUDzcFe44zaQQP7mdr4J558WksZ/tDGVUXjcjCjyT5bgxnGf16ILHt7w8uv6FFIA7TRXaKBuQJ3H6+yhSZ5ftr797cNuubMkcP0OACWTiOslzbQYO0OGapNxsLGQeBswMD7DL9RX4WjQIA33gxmCW0EQpAUeUQQikZX6J1ral4dNYO5bft2I1t6ac0fOokmdV20dri0HhPkbaBj93mk+eJ45FA6hO1XslvwQZhOpCTmUtW/1IvTJKW3oqkIDP6uzn6sY/TvSxrkxSMz2M9h8tSv26I5mNyPvRSprtGfaY83g8k37DnlBHnvGzrA8CyOfBhv0ZwpSP7yrrCx1lEbweoAoN/wGvrqNQ3MgHDrkRi5BjNM1oE2wC6JpgP96xgEkaXBVpiM2bVrTzK9nZoazLBAptc+hoZpsXmCbK2gLrJenmYNwmw5fw25n4fdvw9TwDmYMXICzH2/1pgBM+F8OpTkNdfUME9bqCzRLRxMe3YbBjNwmu+08cJJuU4yDsfiJRh5W0xHM5p84IB6O1xR2F1V4X0bVcgAvbtWmwDVq1tb3tXuk4+pkuQis0WnwG2qLI5Tg765RtboOMZ3OUJirB4vkUOht3Ql5eqsBf3eTnScUzhToT40giE6zjM4fc88s9rUoSHYOqjDCrRoztwFsluhFnRhJaszRh3sP9VpQmHRwIgsaat7W8gXX3yhSnyFeRaHAIjoH9ooBYdy5dOr1Xg+XU7Vbpo0NfB2kbXkX6XfHqE1AwW182opncsrSkuue1vcbZqsUMNFdhB6dNROigjzsVovt1/nglAEbgjk09ud0CtUyNZerXArYCP8f84V3KfZS+pf7XuhM2tqO5+RBaCZk+0iSzG6bSgE9Pc6HQv/+4/+h6YJdAElA0iBPPWI+fT4D4wd5kBGjQYk/m9RPzpIs8xkkmtdV9PMjflgCC9//IkUGUYvu9qOajjcOCneLrLeed2lBpm/zgUnkyJ2ahvhhwuV5tASpcq5rHdo4xscGBxBMu/7NOuNEUsmEJgQWTcaJdk9AXyYcwzJVNiuwARaWC//91HS96tTautUmROCHce1jDqsl6hR+P77HxrDrG6d2tr4Zn0SH8L7dCOlgUnY/ImWA5kEXly+fDntoPmpNvJpbCCynGELnxEMurPJ7abZAzzP+ZA0yVr93AumqRSZk/sXLDJzsRfOc+NGDUww5jFdG3j93hb3qEHwRuA7MOjgBbt/Gt3SwOyRxYuXSn7lFSLjRYsUkZGjx8nHWvtLNrSYfhtHELpdpl1YcRZ4/nZFF8BPi/49XxKe4v2cQWb3LGeRrV79QuDet5nj887LnwzNwNxYD7vPqV+DlziT1soB7pk2Y7Z2DX7HyC1qtpf+C7fz70+g8yA5eN7u35yK1nhZURv7db9Rn8seCtuDyIcPtYlRmCxgfMDHlzy81LyLe20XWeqNvPIqiN4gPGgw5D8WKkY1kKrbkO92PwbRx7+ObbTu8PU3tFOqyhB0i73q1rneODr+81BpujN5ygzTURdZcK3KsGraIRnZa+UNRhwyZp7uZS6CkXSWXbNmfZKOiST7ymnnYjJQ9nk//12sQZgyuoeeV1iqXXegqi+8eJi36CpOF9iWqqtAAngRGV7+8+9vuu/aeaHjCGKt00ZYYeOAZ5vd2cTsf/TxxXo+NN0xH9bATV3VSaYeUeva7RiRMbY/gXedrNxCPo/R4AidoAkYsRcpK+Fd69e/HLo3cbbpgEtncmQrCAl4FT0eRnvbbdg7X/aDv4tsEL3o5E22K0gnUjtKYA3n9kuV5zVrXJXUUZcsWSxj9O5LZCe6kPpa6BFNZjRu1FCDmLcEylMyeKyp7Y6O7qV5j5VpNyjPUwNo/21tC/QXshX+LVu2lOkQD+/Qg4Jzd7384bcfWqqdQPDDK4eDjnezgW9QNOw7xmhPC/DzFjV5jbSL/6yZ81LIX7qxBo3VdpG1HfE3bXpbztH9i31JUAEbj6aKqZF1LVU/0Fcgmg70rqPdewTLvXKU89zJhvplTFPVn3RKJ8FBogL71itT4BlsULrI+m0p9iF2hdfe9OoZeIbyFH9pUFpsHq+tRbM01hX9Hmbv3qE2w9PKS35bznWRjV0NOgczdlq5O7MgBYIgsmmZRlDUKy3vC3sW6NtOjUofzc6XR2JevJPmV0TzCXzYrpj+DMaR+nas7yWKTOYZwwKnmRoslCEZRns0S6zvygz3YRSDZhiu3Wr9keHMML6MGgPG+YYNrxr0QmrPQT3SYyUwM2z4aEnU7BdOFSiJNWvXyVBFHFCC4Q8WHenxuPc7CqSVAtlNnqaVHu55R4H/AgWcg/lfWOX/8ByzmoNJVhkoGU0pyJZlJIwvo9iE6DOZOZolDB3S3zSgymwOJrA6jCJvjSpHiADN4mgNf1fHjKJdvN+hnoeMIdHnhtpiv/p/+AwvoLnAxsioZ2aIE07wFG3SxrFHIEy4yOgDnaaEwP4tXl5w9zsKHC0KZBd5erTo577rKJAVKeAczKy4am7MMVEgCPKUlui/H77DeagWJh3TgKLcBBwOKB1Hk1D7V79e3Wx7oC+OzxsKAQfuVqTI+QodfdLArW7RWi2ytn5oTHrQN5530AgLiNs7WrPIGYs0JwEixQHlp2vdcVa54Kldu3YpRP3MTJuxyyhawnNAhU844YSM+mSqvkO2nFIKDnOvpPWYNA6hfh1YOs1a3OUokNUokF3kaVajuxuvo8DRpIBzMI8m9d23HQUcBRwFHAUcBRwFHAUcBRwFHAUcBbIRBZyDmY0W003FUcBRwFHAUcBRwFHAUcBRwFHAUcBR4GhSwDmYR5P67tuOAo4CjgKOAo4CjgKOAo4CjgKOAo4C2YgCzsHMRovppuIo4CjgKOAo4CjgKOAo4CjgKOAo4ChwNCngHMyjSX33bUcBRwFHAUcBRwFHAUcBRwFHAUcBQwHOYn7s8SfluedflHFjR8ixepbyAw88JIX0PHHO7ebcds6ldlfmpoBzMFO5Phxiu/yxJ2TFiqe0C2Zh7frZN1t1afxCD9alVT6HN48bM9wcMn00r+xA76w4B47mWLRoifx9UDvcThonp56a72iyQab8Ngdlz5o9T88nLC836AHs9uD2WAcbjS/4feXKZ8wRKekpa3777TdZvfoF+errr6XZXU1THOge6/i574cf9unh3PfL+pdeljatWhh5MW36bHn9jTczhfyIZy4ZfS9dYznM+/33PxA6X983dKCuy/N6vMwXZijDhg0yB7C7KzkF/DzXoMGNGUqiaPvWO5jNm9+VWdqV+ptvvjVHH2X1s2hTM5+spEu+1DOo00t+cSwX51qveGKlfPjRx9Lq3ubmCLKjzb8ZullS8THOHB8xcpwMHz5I3n13i3zyyTbTYX74iDHSvl2rLL+HUkGSLPeIczDTsGREWTi8PEeOnDJ4UL9s5WBCFs4BbNU6QRbMn3XUHUzG46f35s3vSPfEPjJ82GCpWaN6GlYy4x7NSJ6xx568rus4ccJoOffc/KmaaGY7ozJVkzhCD+3fv1969RkoTW5vLFfpGZPQ6oUX18p119aUT1VBvqQO10031tOjTU5L+nvXLh1SjCYaXxw48LsMHjLcPBevrNm793sTDHvttTfkRx2v38DF+Hnu+TXSr2+inHTSSammFAZB2/adpV2bewVjP73PoGVgOMWDlA5/qFPGvj/llJNTPd7M8uArr26UWbPmGUeSYE6+fPnkq6++NobokoeXSru2rfSYmTMyy3CP+Di2btsunbskyh26p5rd1STi9/w8d8QH5/tAtH3rvZ09SBBm1ozJ2cI4Ts18spIuSS/5xfFmnTr3kB7dO8sHH36sQbdN8r3KZHQyZ157ZWZ68m9Wl5VeB/PRRx83we1bGt5s9OCN9etKtWpV05Nc7l1HgALOwYyTqDhdGJXX17pWHZ7UG31xfvao3J5eAja9Bu+n95dffSXz5y+Ulno+XIkLiqfXZ47oezKSZ4icPvnUKtm+/VNp07plqo3x1BoF3r1yJIgKeqBY8aJSrmyZI/H6mN757LPPy7OabRo5Yojkzp1bJk+ZLtUur2oCMoxv4OBhSQEa9tOr/9sonTslBDiYkWVJevBNmEGIPEvs2U+aNWsqV6RBaWeEg/nnn3/KQ4sfMfQjms3ZpFn94hD6des3yPSpE+Xkk3NrhH6sCabFG0hIKx2++26vPPHkSuPUpfWs0LTs/T2a5Zsxc47Uuf46qVq1ciZ3MGO3AZAHMxXpkF0czNTMJ7W6JK28nZrn08v+eW/L+xqo76D7e4Jcdln5ZDr5u+++S+Zg4hQufHCxNNEztvPmzRv3sL17+Jhjjsk0sjI1ujrMwRwydITUq1cnTboqbsK6B1JFAedgxkE2Nn/f/kOk+pXVTIQ+PYy+OD6f4beml4BNr4FnB3pnxTmkxijw75X04gH7Hm9U+GjBt//66y/jDJx3Xn6TbeLa8PKrcmHJEnLWWWemcDAZ88efbJWrVH74r2h8Ee33WOgbZhCS6R47bqJmL3NJp47tBcMkNVdGOJipGVdmf8a7v0488cRUZ6rTOk8g2EAf0+rYHum9753n0c9gOgczHoc5NbokrXyd2ufTy/6J9B4//1o0w9Qp41NVjpJeezi1NAt6LrW62g+R/eCDj0wyYejQkQ4im54LdATf5RzMGInLJnlQ4UvLlq+QihUvk4vLlZVa111jIq2//PKLlCp1oWYnXpNPP/1MWrZoJi2a322KkKnPmjh5moGe7dS6xssuu1Ruvqm+qdl68qmnTTbj9tsayc4vv5RJCq8799xzpUNCGznjjNPNyGwtwLvvbZG77rxDPvroE62L3Cy51BBp3661bNPs1Jq162W3fqd3r+4msnPw4CF55tnVxsAteWFJ2aR1UE2a3CqFChaUMWpI7t//kwwc0Ecuu/QShfC9IlOmzZR77r5Tx1UvWUbACsZOHdsJsKW33tosZ55xhowYPliKFStq5jZJMzbH6H8Oao0eUfc7Nfo9V2FAmza9JQ0b3mQM7281Ij1x0lQ5oLC2Xj27yZ9/UHNEwXYB+ejjT6StZteAF/oNWzJwGDzz5j9giru/VNgYY7q6+pVKiyY67hn6nTdlzKjhsu6lDaZOrbr+Bj4/V65cMn7CFNm6dZt0URrnzZsnxTfLlCktZA+oG7tFx4pwz6HG9cCBffTvD8gJmh3ZvecbOeP006VP7+4a1T/R0HXVM8/J2epAfLHzS0ns3kXKlCmVgosw2rmXDGLhwucbetyrwrHG1VfLsOGj4uaZhg1uUv5bnDRWYI+88+eff5b27dvIr7/+agrit27dnsR/zz77nMxf8KBxHMiOADFhzSZMnCq5NVMCDC9PnlOkR7fO8rnWfnFvsaJFDI9VqVJJx3uPnHjiCQb2uenNt5Le4Z0s83xk6TLZqPDLsxTG9/4HH0p3fd8rr/wvaa9cULyY1pv8YOrxLJ1xYW64obbMv/9Bs5cwarlnuu4n1tHCsoPGy35ZufJZs3+AnxYocJ6hA3DCgf37mODPq7qWU6fNkhw5c8iwoYPk0WWPpVjncWNHmoxi0HpSCzdR6XS21r7hFF6umRTo4a2vJPPXoVN3ubVRQ6mvkB3/5c9gws//UxkRRGd+A/pjZQkZIDLPN6msYH+QUfJCZBlHrLxoxxUp48A+2L59R1TnwvK1X7bcdGN92blzZ0SILO8fN2Gy4Tmun376WfdmB9m1e5fuidFyzjlny9DBA6S4ZqWRa8iJkiVLKs/uUmjhAvn+++/lAkUqwNfUu3ZIaKv79H6tXfzQZF+RDcjGv3H8hw2WSpUqyI8/7je1b9/v3Wu+SXaMzEBxlV/IiYzKgAbJyj59EuUTlX8PLHxIvtZ9Wfv6a1VnHGeCFFw1rr5S+eoGI9v98rJIkcIyfcYc3asfq5y92fA3gZYE1Qm8j/oueOkM3ZNdO3cw5Q4LdH+XKVtaiqg8WrNmndaDfSJ169SSLp0T5EX996KHDmeG+e6VV1RTGl9i/g0NZysNv/56l+RTGfLZZ59Lr8RuBnJv627tvob2pUpdJE/pHrZ6EjgbvBzLHEqXvsjI4BfXrJf+fXuavYzuRWaxxwncbNv2qXRRmDn6i7F4IYZ2rP7558v3/9mgsPnAf1OmzojIT5F0kt8xZ9zQ7ZdffjWZabLUNCuxDlmQbYCMOeGE442cQO+VKHGBka03Kh8g55aqrEW3XXTRhSY7NXBAbyl/ycUpbAzeA/wyaN3QV2Hy7ddffzPPBNEv2nysnPHKbGpOCcSdqPILGfqtZsmtLkEnP/fci/LgQ0ukTOlShkcYW5vW98obqteBi3PVUrTYSwrjZ59XrVrJ0ILn/rfxtWT2iJWvsfDZRReVNLJ81arVRtdcckk5oz/RGVYffaC6rHnLtv/+fnGgTXXlFVfI/QsWptAtkyaOMXIGOoOysroKm3DzO+8p2uUko0/37duXxL/IRSsLqOWn9Oo9tfu86z2gfy85VSH0fh1yt8q/5194MWkPV7+qmtoEv5kSDWQlvAlfhdH7k61bZZrOPa+++8orqmo5xzrZ8t77ckn5i2Ww9hexEH1vP4CiRQsrX59s9vq4MSPMevhlBHaGd/4lS15g1u+lDS9HtKMOHTok7yidRo+ZoDXpA+Q0LTGZp3QsqfJ/v+oNbABsE3dlbgo4BzOO9fFHm2xWYfM778r0aRON0bLk4Uf/rbOYogr4HEns1V8qKCwCR8sqwxbNmymMroq0S+hisOT8RtSXzcT/L1iwQLJRWUevbZuWRvj++usv0q1HH9NNa9KEMWoEn20MN+6bPm2C7FeDoHPXnqbxUJXKFU39Fc7xjOmTjNAYrBCD2TOnGKGKM/H4iiclsUeXFMaW/S6OUUL7trJXjbSOnbvLpeUvkW5dOxmltk8NGYTXbwd+k4SErnLNNVdLdXUWUfqttdkHggAFM3rMRKmnDsUxOY6Rbt17y3g17vk+hurU6bOM0kWZei+camoX7hsywDigP6mB0afvIDlZoYh806sAcEC5FwhK1y4djXOP0VzgvPPkXM0whX0Thc9YL69aRY25Osb53qbONMpuqH4XSN4EdbBwUlF6GHVAXVD2GCMbN74hUyaPM4aP93pq5SqZqXVV3IsxCF88vepZ4wxP0/mmhmcqaWCDsWJIYnwxdgxzHGMa8GCcefkPJep1Dg/9c0h6Kj9ecnE5U9dl17P29bVk9XPPax3hrcagwxilBmrunGkGfhrJwQT+07ffYMOHxYoVMTSHP0477dRkhp/dO146V6xQwTjbXNY480Z7i6gCCxrvrY1vMUayVf7QIyiT4R23VeTe79NchUCPfz3HaxMOAgynnJLb8DmO+KKHHjZ8lSvXiUnL/JUa3O11Dw/s3zuwRtnvYGKgJXTsGkjnC4oXNw7kBx9+ZGiJk4WTzD5HJgCZAhpkabXh5Vdi5kU74EgOJr8te2xFYBDBy9cEbMJkCw5hWA2m3Z8YLAQ0uJBZ72gAacL40QoLe0j380dmL2EIsc8/14AcMus8dWTYaxjSFStWSOZoWxmArGnTuoX88cef0n/AEMHYJBA2//6F8t6WD0zdKYYa++Wnn3+REVrvmJZ60zjUhgm+jR0/OVBWsraRMphbt20LlV046OwBss7sdYI2BBsxAvv362UcG2TixReXlbZtWpm9Bn9BC2QttbeduybK5IljU9DVy+cPP7LMGKZ0c8Qwpu9A7twnm5pdAqB++YnM7dCpW1ItLnI8TP7653C8Gv3UK6MbqeW9Xp1uUEP/qME57D6V/WqwIuNYV3SGld/cS8Bq1OjxgfO3OoF1izQfmolA0yB+Aga//dMdEXWSpZuBnauspZkP/J5TA13IEJxCxs0cw2wD7IhefQaYIAn6m3Uapo1NZkybJCuffsb8F6OfempKQ9BPQTYGeyBo3XomdpExYyelkG8JGqgE4h/EP9gsffoNCp2PbVpkbSL2MDxI0BkZBqqDNZiqwWzrYMKLXbv1NLYA+n2PBnOxLyrpHrf3LteA/vjxowwdcDjatOtkAuHdu3UyTrC1RxJ7dFXe/jAuPiOg3eLedknBTD9KxGtf4PxFk3te3XLVlVckdTn1ZzCD9JKtW/frWv7tXe/C558v9+k+DtJZgLgcAAAgAElEQVTVVodYHWH+11O3T/AtFnqPGT1MLlf7lOB/h47dNFnSzJQj2MvSCTupr9ohBAAJeG/Y8GqgjLB7ygaNceRjtaPikbPu3sxHAedgxrEmYQ5mmIHM31u1SZCZM6YYAfm9ZmhwwoqqId6vT0+T/SQ7gsLftWuPiXIhOP1dKP0CKggu5zUeyZj9ohktHDGiWGSF1qrhgWIj4oTRUbNmdWO4Ll6y1DhHZGP9V7Tv2vtRJjhMGIV1atdSY+ZeI9hQLihlxjJlykx1Yjub+gKcsunTJ8rpp52W1EhohCpTbxYI5YhR+fIrG43TfPZZZ6WAJHsVAI6l937mjsNOJHfFE0+FfhOnzF9kj5NES2zWAgPn8HWMDL1vpBw6dNA4nhirOO7DR4yW+XNnJkX7udM2fsDYtbV5fuGcGp5pphnsTur4WWXEO/wKKZIy+0SdA5o24VCh0O0FreET4HkYF8uWP64GyMQkxRvNwaS+hOAB/ERUGqPPGp52rEEOYBAfe8dP59qg8TJu/zxjdTDteOy3g9Zz9sypGq1+3kRk+2qWqapmc6ELDok3y26/Ce8GwXSDMphhdC6tEXx/Ex+y0uwpMhH3qXE9QTPyXL16dlfeHh8TL3r3dHo4mESWw2QL3wpzMAmgJaix4uU9DGf7t9/VOR0w8D4T1GDvYlCTVQeVQTCODFZrdSDznJIn0MH0NiKz/DpuzEhjMHv3Gr+9rc3BpikELTU1TimEZIx/gN+4/LKShk9hDiYBQjK0YfIyf/5zAoMsOEeNbrk5SQ6RtR07erj5jpcW3j1TW+V2WBMpAoQE2uB/1qSfOvAFCxQwQaHdu3enkJ/e9958c/2kQFyQzPfPgfF5n79QETht23cyssUauQRF7d/IilmeM470v4FN//y96x1pPl6dYve0XZ9pUyaok7gkok6yDibyCd2P825lrXf/4RwF2QYE1U7VbOsbmw4Hi9F73itI3ofZGH179zDyyr9u/dQpYD/55RsOHo59EP+0VCeja/deofOxDua+fT+aIFrFCpepk9ghSWfn1IDvIEVNzZg51ziYkyeO04zUAtOl3s7TQvXt35YseTQZciaS/RXvXgnSIZEcTLL5sco9v0hIq4PpRQ9F0tV+HWL2+r8OZv9+vTWwffhUgFjp7V/LSDZMrHvKjjEWOypG0epuy8QUcA5mHIsTr4OJkU2TD2B8+fOfnfQlHMDra11n2tIndOgqozVi9LUeFXCeRn6DmmxEc/RQal7lVahQIQN5elG7WWKc7VVoGdBeHMwiRQqbLNPatS/JyJFDFXKz3ESo/Bm4WAQwWSGiyWSCqlWrYjohAq1EsdD8hEwpBuOPqnR27d5j6IDAQ2ACAcGhsVcN7QJbSmE/fiFGIx8L74ykADAGbIQTSAUGEN08m9/TzETuw74JdMfvYFpY3bJlj5vhdO7UXh3n6zWC2UMzzQcMhAwniitnzmMNLLnAeecmjd0KZmuEebMB0ZyqSDxDhNKbGeCD8TiY6xWi5W06YweM0gJuy7lTJUoUN/Ds/gOGxuRgWsjkVD3SBkOWQEVfzWyQRffSNTUOpqVFUBfjtDqYdo3C1hOY3tjxkwSa5c2bT3ortJtgQ1odzDA6BzmYllfYA15nCVh9j559YuJFr3hLDweT9Q6TLXwrzMEMWku7hkMH95eKCmclG9xcofr2ekmhovkUZgYKguw/+5Dvex2hSA4BcgMZwBEgEzVLCkwysVc/g1bAYcnIc9SADYbJyjAH0wYSwmTXbxoU8mbxLT0pE7jowhJJdGQ/X3fttSYoYYzOfzuex+pgIg+XPrpcg0Zfm8DkE3rcAgG2WBxM67jGOgfG5x0XaB7mCI/YY0js7wQzb7rxhiSes/cGzf/G+vWS0AeR5hOJn+wejKSTrKz3B5eYl3f/kdUJsg3y589vuj1zdJDVe9497Jf39jtBNkblSpVUpq8IXDd0t1++kVUloxdEP/nnGA36jE7WUT5IntjO5QScCWpAaxzTdm3vNdBIf/DHS0urz2iahq1CeYnXuYpkf8W7V2Kxb/wQ2Vjlnne9gr4TbwbT72DGqkPMXv/XwbT0iYfe8TiYse4pSqsIQMRiR/np6P6d9SjgHMw41ixeB/MHFeLdFR7izxjZTwL57KG/H6e1fhgBnRXqBLQwmoCKlsHEmQPGBGySmga/IrBdzXCMqKkEWhbU2COSY9szsatCNUab+kSyDNTHeCOXFj54rUJm//rrb7m1cUNTY0VTFOr0gqKz3nnbBipkG4DJ4cBFczAtPfkOiprMExnKSN/0rykZmh07PjcQWMYwZ+58rW9aofV4o+WBBYuMU+zPSvrXy5t5GqfZ6TynHK45I7N56NA/JhPqNfS8dI7EM9GydNRYRoqWblE4KxkjIKA2Y41B8PHHH5vMKJAmjnuJ9A7/OZhEvXPmzKn1nadqjdFLMnjwcLnnnjvlmppXp9nBtFkv/3gPHvxbtijsMTUQWZvBtLwStJ6sO/DMIoULm7pQDDHO4LJ8aNfb8jhZThAK/stvZAIvxQELonOkDKaBjPZONBl5rm6aWR+gWaRYeNE7pvSowQSOHSZb+FZqM5he6CtZcGoqqePFKSMYVaRIYcOz0WSANVKtUXb88cfJaM3Gn6QOEQZ0ZV0n6r1y5MgRh+RP26226U2YrAxzMG2mKUxe+veplesdO7RNBmk7LHtSNqOJxcFEPlA/z35A7h2nNaJeBz9aBhMdE0n+BjVASW0Gk47SoCmC5m9XMNp8IjmYQNfJwEXSSdbBfP6FNUb3e2WXd/8BtQ2yDWwWj7pLr7z5QzP8BDO9EFNksf2O38aINE/46ptvv00h3zp1aif9+g0JpF+0+XjP9dyt9sc4hYSjQ7FnrrzicrN/sTEsr6d3BjPevQI/RAvce3kBhEWsci+a/ZYWBzMeHWJsjAzIYIK4iyQjvHQsoTWY2Lzx6q60SWD39NGigHMw46C8VXxAdWi4Q+bODyvyCi0ahAA5qaCNfWhuQ1EyBtpeLXS30Vi6fnFwLEqRqHq8jp6NRvuVF3Az6iyBDZGxBM5pmwtYg2fjxteTajGDyBBJAFsjF2cOg5lifuaKY0EG0yo4GqgQZe7YoZ3JGJDZ7Nt/kNZADZHata8zThyF7TVrXG3qzrwXWP3eWosyQOEd0ItvUHNRtEiRFDWYFs4EPRHg1IJSpwg8KNI3c2hNqD+DSaH/pVorxjlLNCbp3XegDL9voGk0sHDhYpmmENPy+js1TrPnzJO7m92Z1JSJ8ZMRpHkNdKduiaw0NQqTp8wwaww02gj/fzMJsfKMhYClFiJL04+OCo++QOk8aGA/U0/1xJNPy47PPhPOmaKup442/YBePXv3jymDydhplEON7l9//WmUMI2sbL2o3Sv+ZhzM3wYRPt2xw9ThnKaQaeg5a/Z88232T9B4//zzD21GVNQ4mJMnjTVOsXX2rtEMC2MhQt9Ts1V/KLTP30wBXmKNWJ+g9by1cSN5QGsCyZzRoIiaVBpw+WttbZOfhjffmLSfvfzrdzCtAxBEZ+tggjYAMg98k0O5O+t6ddQmW9dde02SrAEO9tDih2PiRf94go5JsEYtzhg1p6tXv2DqoifpOW3+umgMzTDZwrdSU4Np6Up9Gk40Z51R32d5xtsYJV4Hc7nWldI0hwwY50uy36kfzMjspTfwFSQrI9VgkkEPk5c//vhjsiAL/Ei9W051nsdo9oiM7ccfbzUNNe5sekeKwFaQgwkMEEfSBsXsHiXzAV9y8Q2c5WgZTLv34adY58D7veOKpwaT7GrY/JG7BBWizSdaRpw6/Eg6yTqYZOyN7LqgmAxROX/88SeYmmNbqoJRHmYbnKRymW8QVALqC0R+vEJab9MgLfrUm9HiO0Hv2aNOHmcuBq0b2azpM2enkG/DVMeN1BrWIP6prUfGUIMYNh/rYFr60ieiuzbAo1Eee+4UDbJCfy+vx1KDGWsGE16MZ6/AZ1Ye99JgOTqBBo1dtCa0tDap8vd4IPAbq9xLq4P5ssorggvYVv6MdSw6xO5hfzAolhpML71jzWAiSwkihckIu6fQ1TWuvipU797SsIEsWLhIzlG937LF3RnWgC0OF8DdGicFnIMZB8EwbsZpNuNp7TwG9JQC+8e1vo/rXt0QNK3BgHtRO3Bde20N41RRazFWI+j7tSEPEUeieXSYtR2wUBBdVHAP0EYhPO+/6EJGbaF9J84FUNB52uTAfrfQ+YVMY6HNmu1rrB0tG93SwDRBoKvtxeXKmI5zD2smgBrH9u1bG+MBJ2L5408kGbOp+e4pWvhOXRidx3Dw6HZI90c61JLRwfmgWQwNkOzcqOVZ+uhjBrYG/I0uY9AuqIss9+IwzlaH40ytE6XOkuY7REgp9Kez7RrtNgitaXRB4xdrnNA5EWeJK+yb1PdAJ2oOy2tjGiA8ZEve1G65OIEoGjrX1qxxlTrJ9f/tyjdPi+5Xa1e10003N74b1EWW4MPiJY+YGlfmSTS3Zctm2jVyW7K1i5Vn6t1Q1zgVdqwdtCEDzgjdNaF706a36fEXV2h3uYVJvHKZdo/DgbS/02mOTASOLnTEgbv2mhrSsMHNuh4PmnfTAZJmKqufe8E0rcLJZr287+C8R3sRCR+rDSPo1ppbnXkuIJx0PbV7paLyBgYGjYS8dMbIogGIrTMEukizkikKt7388sqGtgRD/ONt2uR2+fW3X2WQZkvZC7Wuq6kQrNbaBfAFo5CLFClsAh1kH58hwKG8QvaYM/6836dGFofWv57wBTAt4OPly5dTPvtUmyo0TsGj1piyzYBscIgM9uPaNIeukcCZ4M/qV11pHGE6QwbRmaYWdAn+XuXFIa09ZQ50EMTwwblcqU2jvHv+Os3m0b0wFl6kGRidedese8nICDqT0oiLMWEcWAeoUaMGJkvIvu2e2EcDUlPMengvjA4aqfhlCwGdHJrJfvJfGtP1eM1aYPqHZSFreVCzYRjZ8B3rQYMXGqDYwJLfeLKBMIxUDD7GitNu6RAkA2g84d0TZCzvGzZajccdSdM4XZ2jIYP6GihgRl1Adceo8+yXlXVV3qxf/7LZX9QrnqY6Yum/0HyaWd3S8Eajb/zysqA2NSObZelbr25tDarVMAExOoXb/X2R8jINvdbp2nv5h31NPbxXnuzes0dGqKF4fuFCQs0d7+Nijw4ZMkL+1GAggTe6W4JWaHVvC/niiy80eLki2b4iYGH3PvqO5nRk5GKZQ1ltKmb3CHsVOYfspGYQ5AI9BGwX2YL6d6/85t48efKkmD+85+0iGzafZhoo3LJlSzKd4uenO1QOrHz62UCdhB5jvyLXCGBR7zZCg8c/6J6h4y3dvIF6o6MxoNEtQbYBARU6RMPHQPXpBMx64DjQfAxeITN8u46lsOp+vhP0HjqDBq1b1y6dNJAtQgmIX77hZPn5B/qBKog0H3od2DIbaqsHqmym67O9gC83VvmCg2x1CUH6V7THAt2/y2kn8Q+16Y/tIkt9qHcf16lzvbFhLL9SJ0pXfi9P0+QJuRsLn8Hb2HM03KMDMzIf+cwY3tVGiH7ZQhCZ70eTe9aGsH00/PZbyRIlTIkBNPDrJfj3H/1P796HezxQ9/m+Nj7zrvc52tBx5qy5gToEJA0OInu4oHboL6VzekVtQGsn8j1Ko2KhNzYk+3rx4qWSX5ustW7V3OgGdJ5fBnMvsiOI13pokKFy5Qoa3BqVpKspW3p02fIUuiu/NsXspw290A+9NQjiLS3KKDntvpO+FHAOZvrSM+63YaDPmXO/Zg46moPaM+pCCexU59bbHSyjvu2+4yiQXSiwRo0FjByaeQTVMWeFedKtFmdjxPAhJhNPlpKOgMDOsrKSx9EhSw28kMZjBPXo5Dti1Dhj7NN0hECIuxwFHAXShwIEhUZpIKWMBio5PofuubYxVNUqlQ1Sy12OAo4C/w0KOAfzKK0zWYOdX3xpMn4YQMDxMuLaqWc3Armh6Q8RRT8ELiPG4L7hKJBdKIBBRcdTsr3N7mqaodDLtNIQB4ws6WxFP3TUMyXJHvysR3iQZbxLIZV+yHpav5fRz9vMLOgKW37AnMnAAj/jvOKgkoSMHqf7nqNAdqGALVUAaWURROzD/pqZIsN4fS3blT27zNjNw1HAUSCMAs7BPEq8wUHK1GggdOlQmRFnstkOb8A2Bw3sI/Xr1XUG1lFaf/fZ7EMB4J6ce/rTT7+ok3lHlsmKAR2nSRNHRVhIF02ugEFll8wedV7UVNOIqpTCfTkOCsgWNWXHK/TWXY4CjgLpRwGgwdg2nAF9njbm4780gqqrEG7KijKyuVb6zcq9yVHAUSA1FHAOZmqo5p5xFHAUcBRwFHAUcBRwFHAUcBRwFHAUcBRIQQHnYDqmcBRwFHAUcBRwFHAUcBRwFHAUcBRwFHAUSBcKOAczXcjoXuIo4CjgKOAo4CjgKOAo4CjgKOAo4CjgKOAcTMcDjgKOAo4CjgKOAo4CjgKOAo4CjgKOAo4C6UIB52CmCxndSxwFHAUcBRwFHAUcBRwFHAUcBRwFHAUcBZyDmU15gG5unHW54omV8uFHH5s2/RxL4r84APyhxY8I3SOnTBonp+pB3+5yFEgPCnyhB2FPmTrTHNA9bsxw4biI7Hx9qefKTps+W15/481MM9+ssgabN78rs+bMl2+++VYmjBspRYsWyc6s4ubmKOAo4CiQbSiwdt1LsmjREvn74EFnR2abVU37RJyDmXYaZso3cKB4Jz0GpUf3zvLxJ1slb968Uk+PRPGf+4YjOmHiFOMETJ860TmYR3k1t27bLp27JModtzfWIy+aHOXRRP98tPG+9vomadU6QRbMn5VlHUzOuhw0ZLj88fsfMnzYYDnllJNDCfPmm29L85Zt03W+tP3vntjHfLtmjerRF8V3R1ZZg+WPPSFz9EzOWTMm/+cczLdV/i5a/LC8+OI6qVjxMml6x61yzTU14l5r90DGUsDq2YsvLiuJPbpGPAeXY8ImTppqAlDTp02Qs886ywz2l19+lZVPPyPT9Did3CfnNkfonHDC8bJt26fy7XffmX8THM6VK5esWbNOFj/8qGza9JZce20NKVK4sGx68y1zrmvXzh3k3HPzZywB4vgatCKY/ZjuczvPn/WMTOTTPXc3lVsaNjjq5winVdbGQY5sd+vESdMML8ZqR0azHbIdgf6DE3IOZjZd9Pe2vK+GfQfd7BNSGPYYzAsfXCxN1IjB8YxXMKQXyfzjSK/3hr0no78X63xWrHhKihUvKuXKlpE9msGZMXOO1FGjomrVyrG+4qjdFzRe73yOhMMVNtnvvtsrTzy50jjmaT3HEaNn//795mBwzovEMOK6s+ntEc9PjDTf1I4PRTx//kJp2fJuKXFB8bjXOiPXIO7BeR6Ab2bOnvefdDAhg12noYP7S4MGN6aFlOn2bGp5NtoAvDLCe29qZXRqn4s2zmi/v/LqRunYqZsUK1YsmdMY9Jx1RjmbFb181VVXJN22b9+PktCxqxQsUEAGD+qnzuSJ5jf0eN9+g6VcuTLSv29Pc142tBs4eFhSEIuzbNsndJEyZUpJ/3694j7fNWwtos09Nb/753niiSfIEnWYx42fJFOnTJArqlVNzWtT/Yyfb9Iqa1M9kGzwYLx2ZFazdbLBEmX4FJyDmeEkz5gPRjIqUYqz9CDkqVPGm4xlvIIhvWbgH0d6vTfsPRn9vVjm4800ZwcIqX8+GencPLJ0uQC19BposayB/x6Mjr79h0j1K6vFbehHmm96jS/eOWXkGsQ7Nu/9zsE8nP3OTA7mkeDZSDIvtTI6tc+lhV9B/xAM/O23A/KgwgP9TqP/3ezDp1au0pKVT+SySy9JlvEMczD5xqKHHpax4ybJeIWO17rumhQO5oEDv8tgRVh8+dVXMWeP7NgyWv8EzfNoBlaOBt+khecy87NHy47MzDT5r4/NOZhxcMD3P/wg4ydMkROOP152a9TwjNNPlz69u8txxx0nSx99TJ5++lm5VBUHcKd69eoo5OMmee65FwUlXej8glLqogtNXSSQ1YYNbpLyl1wsq55dLW+8/qZcUv5iGTywr5x55hny44/7ZbbWI/3wwz6Fz/wiZ+jfgL/ky5c32Wi3b98h4yZMljx5TjF//+mnn6VHt86S89icJuPx5FNPy0031jMZzBvqXm/GCcTmgYUPyde7dpu/XXJxOY2SfiAvv/yqGfOrCsd7//0PpW6dWqoAu5iIadh43t6ssC5VrFy1NNPzks6NZ6tWrSQ31r/BzP1/G1+TM884Q0YMH6xR3qJJ4w8ax5Vq0AfR8bZbb0kWlQVq9IzSDYO05IUlZZNCjpo0uVXnWl9y5swhwFzmzX9ASpS4QDa+9oYZy3kKHVry8NJk87YQNJQ4z8xf8KAU09qvj9QAqFKlktzb8h4DVXru+TVay/qUFCpYwKxtt64dpZon0mrp8/XXuySfOuyfffa59ErsZmBLU6bOMDRp1qypyVC89fZm+fuvvwzc8cyzzky2TsCbPvvsM1m7boOJVt98c/2kudh5FixUUA2a36RTh3Zy2mmnysTJ08wa7dR6x8suu1SaNrlNFjywSJ5/YY0Z/zbNfgGnoratd6/uZo0PHjykPLnM0OYs5a33P/hQ12eIXFC8mEDbDS+/IsOGjzbjHzp4gBTX7Oq27Z/Kn3/8ISVLlpRdu3YplHGB7NmzR7+dS3nmdTNeeNjLdyVLXiCFzy8k7Tt0lU4d2wnR4bfe2hzID7Z+8SOtF27a9DZ54423DGy7WLEiht6lS11kMolB/NFQsz2rn3tBDbHDWcYaV18pV15RzYw/XvpUqlTBGHTLlq8wUMUypUvJX7peT+leuvTS8sZ53bdvn0yaMl2O0f8c1JqTAwcOSJ8+iVLgvHOTslBeSLB5Xg1L//jy5MkTuH+ht73Y42PGTdQ1fFPmzp4ue7//QRYon5YpW1rhceeb/YzB6t2vQO4eXLRYPv54q4HMwdufff6FzJszzTw/VaF4F5cra+byg8q06Wokr1z5TFJGZJfKhgkTpxoY21dffW3kS2L3LnKWQvrYd6ueeU7hfWfKFzu/NH8nc2KvSHuJbIX3wrhFzjHek/Vb69ZvUIjcsTJNA18ffPCRkZtFixbW305WWbbKwOie0nGGjf0SlaeMj3uLFils9ir7hYtSAdYnM19eQxtZGEl2wKfeCxlEDev3e/eaOih0AfuGPR0mU5EzYbzUpXOCvKi85eXZk07Krby00UA1L1JdRla/n+57kX8CZTHj88uZ9u3byBqFAVvdhIxg/+bOnTtQN5VVVAe8CJTyLOU5YKNdunQwDpot9/DqEuCk6Dkgp+z/Pr16SBHlBZANS5WfLr+8igah3lM5VlwKKW8gJ3fv/kZ5606DTkDes18WPPCQ/l5APvr4E2nbuqXJNvrLS9DP06bPkkYKX+3dZ6DKnMula5eOgTBP64xWrlzJ2Akf63unTB5n5sQV5mDym0Uj3dq4ga5pJ3lC+yp4M5i//vqr9Ok7yKwLe3rPN9/IRKXZ2WefZWyNyxUJgy6ALt4LmeCV17lVj7z59ttK619k4IA+hsYvvfSKTJk20+jDHZ/uMLqmmtJw9fMvynbVCTfdVN/QB9sEueGXt3zXu+/DMpgPP7JMpio9WCsurz5o2PBmeXTZY8aOSWjX2tgvftsIGRFmExyr9lCQTLu8SmUjl60tdPZZZ8uGV15NkrV8L8zGYr7R9meYvQivc9H3AhvpwYeWGD0DPZGlbVrfa+ShtXOQZ4VV1qPH71UUS53a16t+3JTCxsF2QZ7mUBsImCo8R+Bj4YMPycD+fSSvjhl7zbt/Bw7orXZg7ajj+WTrVgPhzpsvn/J5VXlB9/CW995PZrdaB7NNqxYybcZsRQD9lIKP2Gc331TP2JTAxZ9/Ya2xHeKRd8wryCYD8RVGzzdUf8Zrq1pdFossyMx65WiOzTmYcVB/7rwFsnXrNhk6ZIAxdico5rxLpwRl9hdN7dA0hb3gRNJUp0PHbtJaNxoOHtFFYDGTJowxxvqzzz4vPXv3l56JXY1DgBLg/hbNm8mtjRvKqNHjVbj8beAuGF/UUlLj4VVeNvKIUY9TyYWz+Y5mcFBcO9X4C6sF80ea+DfGHM01cJxwgjt3TZTJE8caxRJpPFNV+SxXY3z8+FFSpXJFeeed96RNu05GiHTv1skogo6du8ul5ZNHbBmvfxyMIYyOt9/WKGmlWIPOXXvKIHXI+Sa1WwjSGdMnyZ7de6RXnwHGgeM35jJsxBiZMW2SMTqCagSgJfCkJrffajJWwCOpg5yrBvlpp51m4Ed91YHgfazd77//niyzhXJEsI0bO0INpZNk4KD79H9PVuMrUd59d4tZB3ihTesW8scff0r/AUOM8B85YohxZr3rtGPHZ9K2fWdp1+Zes+b8f4ILddThh7YJ6qyNHj1MyqoiSuzVXypcVt40cMKp5V54qJI6Rvx/DIR+fXupgj/R8AYGLLU/OJvAruBHHDj4mvWxGVQU21h1ajDy4SWMLgyYz9WJhcY46yhXAiQFCpyXNF5o58+W2X+jGBPat5W9agCH8YP/Xpwfag+P14AOvPns6hei7jOYBCPrzz//SDV9ftU9Z9eAOdkMAe8e0L+3UZ77lK/5zm8HfpOEhK5aL3e1WYewbKH3HTyHwcy+Dtu/1vDkm953llZDxMoTaEIQJWi/fq+O5LD7Bpl6URowwM84vfZ5SyegeN73F1GHrqfyFYGndm1bJa3XrY1vMY7m9BlzTKaGdYcHNm58I5mhHGkvAQG3F/Bj+JdmPiYopkYRjj1OCzWY+fPnN/MkQNJXDRCCGhUrVJBJGlAJGzt/Z57Tp02USy4pZ/bqWIXe8T7olNkvfybH/jtMdlhDFd4arjKOQAa8ZXSHyhgcKAIM7O9ouimIlypWrGDWwEtvZDZylGDoj7qGp516qgwfOTZQFrN/g5tHQPUAACAASURBVOQM74tFNyF3QBL8o4Y4vIzRDZxy/v0LU6ypV5dg/DNnghEzVV4V1MCgDeze2fQOGTJ0hGx+513DJ8U16EmgkhrrMaOGybnn5Zdu3XvL+LEjDQ/x21R1IoN4iPUhgNpWZfWIkeNSOI1efkMPIoPh9Tffelt6qf73QkIjOZhWJyBvWd/Vq59PcjAJaK/T/T1eHUrrFA4fMVb3fW7jjBIgYl9hO1jYrXdcfnnFnhms9Jk9c4qZP/rp8RVPmmAze99rJ7yqSKhuPfpIyxaH7ZaevQcE6iOv7rbzJOtLIJDx4Yj06gnM+P8Da16516ljew1olNRwnsiatesDbSOcJHRFkE3AvMNkGt/32gReerB/Isloa2OF7U94NchetI0UyZ527dbT8BoBDKDO6MZKuu9YLxzmmYo0Q94WKVLY8P7Tq56Ve1vcLSNGjYvJxvHaE+gy//6toEFpW7cbbTzW1huj9geBGoIv1m4lOOPdg69p8DqMj9DnXP6xxSrvvtJAfpBNRsA+Ej3jtVU/+PDDmGVBZtctR2t8zsGMg/IorQc0sonjdP3115oniUL1UyXIhcOA0rcRRf6G0AfeEmYUYdRboVuxwmXqkN5gjFuEVqNbbjbZERwW8OpE9qmZ5EJhJqhT6oXleP9GpDEWJR4EkQ1ycsLGc/+CRckEtF9o+A1rr5LzCqTjjz/OODFhdLS0tTT/RaO2Jxta/2YyMGtV8WBMEKne+NqmwHqYMAgHzh7vwRHDOFu2/HEZM3aiMcjPyX+OEWYF1aDuoUr2XP33oUP/JFPWGHYEHKD55xoV7qfGna2l+UCzg/518I7jU40KhzmYGEZBv3VMaKsG+DnSqk2CzJwxxTi+REtxdIqqw9jszjukkxraOKm2lssLP4R21OfS9AmnKG/ePCZz5I1wE9kfMPA+42RDZ5x05kYWlAg2WYXW6jD7nbEwB9Nm9CLxQ5BzhsNBxm3K5LGyePHSmPcZdE8tffhImIOJgWcvDGAMVfi2Tu1aahR0iNnBJCMZaf9667OCHEyvPAnar9ShovS5oj3v/Z3sF02Z/HA/u26HDh00ATai4AR2ho8YLfPnzjTIDa5Ie8kLAeebrA9BLDtXL49aB9M7zyDe8Y6drIe3htN+wzu+OMR9ht8a5mB6s+FBMowsS7v2neTuf7NwduBePRSrbvLyUm3l6SAH02uQo/+CZDEOWZicsUG3oMZf3vlhcLfVeSGjLC/j8Pj/xnz9dMGwZw+TYb9OYaVkS9DZFxQvnmJO33z7rQbuuhmURL58eeR1RRRNnz5RTtfgom2QNWLYYKlfv24ST9iGPZU1kwz/wrtDh40MrSPEeOe/OJg7d+40Y7vu2ppJQeNYHEz2zyC1J55RBAEZTILXON1vKiokoX1rqa7jAFGBg4njS1C0qgaI0WnoJn8G1i8beL8NXNesWd3QffGSpSbLCjTXT2PLXwRcm6qs6aJB6SB9xJhtTbx/noxtztz5GrRYLaNGDjW6zF5+fWB5M8gWmTJprCK3jk1hE8CH32ptfpBMC+Ib7zdBCsVrY3lptPyxFSnsReRmjhw5THaSIK5prvhvwyfv38aPHW46khOQ9to+tiljrDZOkIMZFGSPNh7GuGSJNpfyNPHx2q3oPu/csYlwzoP4yK5vmIMZTd5ZB9Nrk/35599Kr8Md64PoGTT+SLYqgYq58+43AdRosiDDFUUW+qBzMONYLAtDWrbscfNU507tDVyhc9ceyYrzvTUR48aMlMkKp/MaSn7B6d2owGxwKqpXv1IuurBE0ujOOON0hXrWS3Js/IX+XmVBDY/fOfFOMyiD6RUc3o1n3xM2nlnalCPsWX/2x18b5x0H4/M3OQirLUEYAt96UY9YwdnZ+/33BtJIRo7mRWG1KJEcTOAnjz3+pGY6igu07j9gqHEwL9MMIZApoNHARDGkmQfwRHvBF0sfXa6wnq+NQAXCZOFKaXEwrwBy1a2XySwSJQfOQ6YWKBHZTGtk5M9/dtJYgNJgRHXQxhNhDmahQoVMdHSqHiFC4ALjoa9mWzGo7GWFeHM1Wu31ksKo82mAg4g0kVT4H6Pe64ylt4Np+RwDYq7Cnr1NMCLtMxvlxwiLlz7MN5KDCUSWaPLv2lW2WrUqpp6ZTH88DqY3C2Edr7BapGgOYtB+9dbxRXve76R54Xd27f2ZBwISXDlzHmtg1xZ+igEUtpe8DmaQ/Eqrg5lHAyVE1IHlAYtHNm15/wMh4r5BoX7My16Zsatxah3MML4Jclqi6aZ4HcwwWYxhHyZnPtvxeUzBTxt88/KyHZ8N6Nj19Mt2An7A/H9SuCdyCngsMP1jjsmRwsG0dMp/Tn79XYTSD8pHCDjaq4Z2bwadZC8csf4Dh8qFJUsYhAeQZKCvlDX4YbLQiMz7T4paAFpOicIGlaXH5syZlP2P5GAC9W7Zqp20V3goTp9/71hky8CBfUxTMuCgZO7XK+Q8b9580luzgzjXsTiY7F8C6WvXviQj1eGDbqBicDL9NPbyUl21g0aPnWCcXr+8vb7WdUmw4aB5Wgef4K3XmQrTJUG2SN06lPdsTGETwIcENIJkGmvpn1M0Wejda0E2lvd90BvYutdebHLHbYYWYbYNzz+rGerRI+8za+hv+hSt3tY/n1gdzGjjgY5AdWN1MC2KIIiP7B5KrYNpoatem6y3QuEf0NIgv+1n6Rk0/kgOZq+e3WX0mPFmvtFkgde2dv8/OQWcgxkjRxCp3aGKEWgY0Rmibo8uWxF3ZsUPSfNnMA3UTrNLHTu0TYraBg0xozKYdDeNNJ5oAu1IZDCJBJPV5dxOahasYTpNu9A99vgTprYQKKc1ev/Q2kEMYSASQdE7G+0GkswxEF4lU1xrmIAznqf1W9apA1YC/JWMn41kAx9FOR537HHJDJi0OJgYK8wVCDKOLwqN2kKyzmQYuys8KaixhF9wwj9e451odk41bk5VeNu69S/J4MHD5Z577jTGi72860aGkxrSV175n3GsELhFihQ2jmk0JeE3ElKTwVyoNTfjx40yNSdcsWRjXtZamtTSJ5KDCaz9PjVcqb8mmwtvEBgBfRCPg3mkMph2vwJJtusZj4Npo/a2oQi0gMf3/bhP+imsGqPbawT6ZVOkveR1MC3/er+TVgeT4A/BnY2vvW5qljD+gXIR7MkKV2odTJvVI8tn1xx9BUR16H2jYt4z6KZ4HcwwWYxBFyZngHrGgq5JSwaTSVsUBuUa8EJYwNM6OJUqXqr17b+bmnTvMSJh+pfjRqwzaR3arVu3J4OM8yzvHzlqvPTt3SOp5hIoat/+g5IynpGa/ODwAU21MGe/g2nHT0lEFy2n+Orrr83xJaw/Tsonn2xLpg+98wlCjdiaTwJH9E+gtANnKSyDiYON0weSI1qjo6B52r+hk7woLf/Y7LiCbKNIfAgMlkykX6YdPPi3NmmaGwqRTUsGc+rk8QaZ5rcXQQRRKhAtYzh2zDCto51mynHGaSlEnlMO99mgPhY7hsx6LDZOrA5mtPHEm8HERgnjo7Q6mAT0/TYZJT6HEUXvpUsGk9pyUFqxyIKsoFuO1hidgxkH5YHqXao1j9QpAkvq3XegjBg2SCOe78ZcGxbNwWzR/C5T15BTYRRjRg83xfM063hpw8vGeABewZXWGkya+iCgTCMU3/lFXqFERi7SeCZPmZGmDKZ3HLHWYFrDgToR6hRRwMD1MGrIMvbWGsw+vRMNxBgBTX3KbVojQnMS7/fs0ltBSF0RtY62RpYsB410gGnSJARDlTNDgchaw4JgA5AkImfUMXFBLxwQMp2xOpiTNUOHc+ulfUWFXwHPbaoNjGpddxiSDZQYGDaZw3b6G84u9Ss0UkDJ7lU4kK3dDMtgUg9EtJeayL/++tM46zQI8tbK8C3mPXrMBG1WdbNxqG2dJ9kre1ZhmINp55MaB9M+izKlluwUVa4IfBqDRKt1BpaHA7RflVBq6WMdTAz2uxRuTKbSQgW7KTx+gI6JfUNAgnpWvnNNzatjcjDt+H7Xurm01GAyRosI8O9XahuB1lPbQ9MwggLUUcPP8Ab8+umOHeZ3aoxnz9GjQWbPN7/TGKSjQpsu0MDSoIH9TE3xE08+rVCt302WZuHCxcbQLa9ykPpwnr272Z0m688VaS95HUz413zngmIyRPfJ8cefYGrUgLp7azC987R7LWzsx6uB0alzoo67j6kh5cIhDqo9i0PsZ9itqXUwbT0raz5WdQa8iQFKHRSZJwIzkWoww3jJQmQtz2Lk+nVFJFkcJmeoe8TBtPvcS2Deb2U0Nb/x1GD6ZbvVkYzf1mLaAJd3TgRrB6gMZD9wLAuO34hhQ6R27etMMJmmMjVrXG36J3DhTFJ3Wv+GOsmOALNHlvAsesRe6JOt27ZpBrV9UhbRjo3AIXKEEo2gY0poCtdbaxtpjoSjjKPndzDtnEDyDNdaVZAeyHIaPMEHk5SmwEppFsa3vEeBWJ7zroXtor1x4+tJtZjMxbs28Bi9JjrrHu6omWGCBmHy1nvkTmAXWSC+2lsA+4Z6Tptp9esO+DzMFjlfm8kN0kBpkE1AIDhIplGnv2vXnmQ2gfebsdZghkE60Z9B9qKtB49U80igADQWtg29HVizvXu/VzTcDHNkzchRYwNtHBotguay9cXI7qH3jTBNfmwNZthZlbHUYMaawcTBDOMjuy+iBactz/nHy3NBNlmlShWlR+Lh+umgmlZ/giFaORcIgGiyIMOUQxb9kHMw41g4kxnTej9qNb7UqFjNGleZzqXUJdGpb82a9VK2bCnTAZPoH93xVq1aLfO0KQEXxdkUzlMnxIHaHJTcsvndpmsn9WX5tSFD61bNtQNiEaMM6CqGwXeRdkpFOYV1keUejAtvF1kacNhv3KWNDWyNFOOwSguHib+/r81cdiushu6ddepcLw+rQUodYnmNCnVQxUa3y6Dx0JmLbqJhz6LU6G7qnT9Cztb6eceBMV+vXl2TgfTT0d9FFiWFwUzH24tV2NLRkDFTI9NaO9q9otkrxpVDlTEdeFsqxIdMBtAnlDXz5nt0p7NwlZmz5po5l9K1RVnSlRRDiGgpzisF/WQQiRZ31zoab0fKd9/bIkOGjJA/1RhBoeTIkdNkBpup4b1lyxYzH9aaNaRpiZdmjHn0mIkmO4oSIQoHFBba043tde0WR1dYIoz2qqtrhMNFV9axWiu6/6efTFYTeHW9G+qq8KUL6v+vH8/RmGazzr9xo4ba+a+edo9cZLrN0TmQq7M2q/Lzl99ZsAqDLsq2UQ3Gq/db5xc+rOiZT5UqFY2DTydC5o/Dy9/D+MEqd7LFV2tEHKgX/7/Nv10KbRfZMP5Y9cxqGaHOE2Nocc9d2tH31FTRp2mT200X1qd17wLB5uzJx7WLsN3Dp6jhO0Eh03TUw2mC/wlstNL12qCBILvvWG8vlNo7Pnjy/PPPN06Vf/96u8jS6dHuZYI9JUuUMHXGdiwEuzBE/Pt15GhtOqL1aqVLX2SaZ6CQLQ/+pPxCtoG1ubxqFdNAY4rCpS+/vLLhUdYZQ8bKn2uvqaFBjttNLRcOJfVSZ555upyq8+d+bxdZjN2wvURNmG1eBMyJepkRWtv7g+5nsi90JAZ6TYdt4HJL/y1FwLBudEsD8yx7LWzsQPkeeWS52T/2Yn/TuZCGRba5RBwiP8NuBQa5SPctvEP3YmiOYeXlJb/suFtRBbbRj+3guWnT23KO6gOg/Rjs0DRW3RTES7u1U7TdU6wRtV/wO/rt9tsbG8h8mCxupF1PZ82cl0LOHFR9aWVEretqqoxtZ+SXXzcho69QxAb8T7aJTqFBXWSDnkO20zgKA50Mlj0f0jpja9etN0E1ulwjR62OwKGEXshc5kYnZfS27SKLY4jMQ6+jK9GZ7HH+TvkCxj16Aj1e4+qrjDOIvMOpaKB8TOdyb1fp7/Q55DH74SmFIHJBW5zrbRrEPk75t7nyNTYAjtcaLQ1ZrLoOGDr7uZ42t+GdVrYwp8qVK5ggafny5XRun2rzusYmk4YDSMdOb303tftBa8Hzy1UXEzS1fR9wMJGLZcqU1gBOWdMdHX1et05tQ2v2s18ftVD7xnaRhUbIocdUn9p5IlO2ax8CdDw8b/eoV+5552m7avttI+gXxofttT6VgFaQTKORi7UJCCjAC159fVD1bpCMplO/18YK0u3YJfdrx2+/vYhM4rJdZOluX067en+ojSC9XWQJbC5e8oipg4UXWcM2bVoaHUCJS5CNwzwJlmzXda+kfFBZnS5ojuykeRClRd7969VPkcZDTa/XbkEeU2Nq7VZqkcnoW1vQyqYgPmLudh9ZvYXMX7OWsqfDdnEQPe070V80P/LbZOgMmi0G0dM/fr+dG2Sr3qA9Kh7X/RsmCzJMOWThDzkHMwsvnht69qYANUjUESUqLBMDg9odhPDQoTSTGJ8saJAdKBEE18oO83JzyBgKkK0h24QzQQAIAw0DhgzuTEU34Ey4679FAYxrjpeyTlUkiH52pgzBQuCgwxVx5a21D5szWd2d6qzY5krcF9bDIDvTzc0tbRQI4qO0vdE9nZUo4BzMrLRabqz/KQoAPyOzZOFdTJ6oMZFaYKBEyrPT5RzM7LSaGT8XslU4md6sC0e0AL0fq41+bCYm40fmvpiRFCCbRbaXUgayGR2067bNnP8XHUzQL2TbQPF4u7QGrQlZIZANZGIb6/me3uN9nIOZkVyctb8ViY+y9szc6OOhgHMw46GWu9dRIAMpYCEytKXnYHWaIFD3RgMX4DLZ6fJDovyw7uw0VzeXI0MBmj9w0Pg7775n4GA09wJyd3ezJnK61kS7679BASDenGsJXNh79AXQVAtZhRKc7XrH7Y2SYMbZlTo43JQX2KNCwuZpHVEgmdQx19eSFVsPSbDTQiRv0d4GZDa9Z/VmV9q5ecVPgUh8FP/b3BNZmQLOwczKq+fG7ijgKOAo4CjgKOAo4CjgKOAo4CjgKJCJKOAczEy0GG4ojgKOAo4CjgKOAo4CjgKOAo4CjgKOAlmZAs7BzMqr58buKOAo4CjgKOAo4CjgKOAo4CjgKOAokIko4BzMTLQYbiiOAo4CjgKOAo4CjgKOAo4CjgKOAo4CWZkCzsHMyqvnxu4o4CjgKOAo4CjgKOAo4CjgKOAo4CiQiSjgHMxMtBhuKI4CjgKOAo4CjgKOAo4CjgKOAo4CjgJZmQLOwcxCq8cZiPMXLJQvPt8pNWteLW1at5DjjjsuC83ADTUrUeDvv/+W5Y89YVr7FylSWFvX95VcuU7M9FPYvPldmaXHVXzzzbfmTMSiRYtk2Ji/+GKnObv0rbffkXFjhkuFCpdm2LdT+6GsOObUztXJ0PgoF4sM4KzRRYuWyN8H9bzFSePk1FPzxfeRVN59JPg2lvnGOtwvv/xKpk2fLa+/8WaWkQWxzs3dlz4U8PLI6JFDZNeuPebc3lj07YEDB2TBA4tk9eoXpEaN6tK1S4f0GVQa3sJRUdNnzJbPPvvCvGXYsEFyztlnpXhjeu4z/8uP5LvTQJr/5KPOwcyky27P8vrj9z9k+LDBegZiDunbf4hUv7Ka5MmbR9at2yBr1q4zv9VU4RLr5X/vKaecHOuj7r5MSgHOkETRrFy5SooVKyZNbm8s9evXNWefPfzIcnl02WNm5Kk59w0lNnDQfZIjR04ZPKhflnAwmSuO8Zy598usGZPlnHPONufi2b10pHn+tdc3SavWCbJg/qws4WBCryM55swicxiHV4bu2PG5NL/nLjn22JyZdGcfvWFt3bZdOndJ1HMiG0vjRg2iyoCJk6bJpjffkulTJ8blYP7vf69J98Q+cesxSxkv35YqdWFM+9ye0/e67tOJE0bLuefmT0bo9JR5b775tjRv2TYuWZBWmhw9rnFfTg0FvDxSunQpGay6iisWffv9Dz9IQkJXqVy5YqZwMHGOCfC2ure5LHl4qbRr20rOPPOMQLKk5z7zf+BIvjs1a/xffcY5mJl05XEOHlr8iBkdhxp/+91eaZ/QRZrffac0aHCjYADMn79QWra8W0pcUDzmWfjfy0Hk7sr6FNix4zNp276z1KldK5miOXDg97gUVkpBnbbnI1GWzGix4kWlXNky6b4AvHvm7HnGwSxQ4Lxkeym9eR7HZeGD/8feecD7WL5//EJFySgthexKlJWMlNIiIm0VZe+99zrGMY51bEmiFC0qKrRVGkZkVrZKREYp+l/vu9/9/T/nOc93neGcw/P0+r/+P+f7jPu+7uu+5ue67rlS//FHJFeuXJIUozLFCRDlC1NzzOlF5uzavSeBDI2SRGf87Thrhw4dknvuvlP2afZ/0uRpUuOeu6R06RvDypCkOphJ1WN2MZx8e8MNJSPa5//++6+88eZbsnXrNkUBNRZ3wCm5MtPJKEnZV8mlyRnPqP+bYGrqj9NJw+Q4mAcP/i6t23aUm8qXS3MH8++//5aYoSMF5y6Yc+yUMSm5z06n3XI6eSOjf8t3MDPICloHomXzJsbB9C+fAk4KZDQH85dffpV27btIl87tUyXL53QwUxsi+8mnK2XKlBkyYfxok71JilGZ1tycEcccLc18GRqcYs7srlu/RGIIJtXBjHYN3fenBt9GMt9Ix50a44v022fyfamtP04n7c4UBzPcvnHLmHD3J2cNUvPdyRnX2fas72BGseLAEUaPGS9ZNeu3d9/PckmePPLUk4/Js7PmyPffb5QnnnhUvvzya1N/VaRIIenUsa1cX+I6AZLz9jtL5K23l8rll10q23fslK6dO0jJkiUCvxFRLVjwalm16muFbT0pBw4clJdeekXKli0jrVs1U5jjq/LKgtfkppvKSeFChWT9hg3yzTffyvSp8cZAB/tO3dlv+/ebWpjDh/8IfN9OEWz6nBdelHnz5pv3tmvbSv89Tz748GN5sF4d2b//N/P9P/74Q1q1ai5Hjx6Vpe++L5s3b5XGjRpIo2caykcff2Lqbbju1kj3hx99ItQ1VapUQe6vfZ8sXfq+fLbyc7n0kktkaMwANbgvkuf1/tnPvyD9+vQ0zvGnapBPmDhFMivsd1TsUFNz8O57y6RJ46dli2ZmGQP1cz26d5ZatWpIpkyZtDZhr8SNmygXXHCB7NA6t3Llypr7s2XLGlhB5rdo0dvmfYULF5QLL7xQ3tR/T508Xi5Tuns9f8455+j9r8jKz7+UyxTK8d36DUqXlrJ48ZKQa3rq1Ckz1+eVfiUV1kI0nPVs3qyJbNq8WSbq/HLlzi1Vb6kk772/Qtat/U5Kl9FMgNYxAhkB1hoXN0Eu1/qEjZs2S+VKN5v5HD16TKbqOrL+R44ckUv03o7t20ju3LlCcmokDmab1i1k+oxnzXo1aPCEcYS+Vh76h8jjkAFSoUJ5IboPxGXGzOekQIH8snPXbnNftduqBqKSXmtR74E6us5zA7yE05VZ123UyGHyzpJ3E9AX3lqmNHnjzcVS5/5acs01xQzMm4z9bs0y5VYn7ccff5LuXTuZfTRZnbdw/IHBAd2OHDmq655dVnzwkUIfz5GJ6vR9qjA8y/Pdu3WS52a/EPJ9J0+eMvuVPVm4UEHdZ6slv9KCC4c431VXBtZi2bIV5n27lT/vq3mPlL7xBpPFBBYHH5GN+PrrbwP7oUiRwiHlgXOR4QFgvtHsT+CeyIJgPMTajVG+y6402qVrmzNnDiOL+HuoMdt3Rrs+9957l1lXS38i28eOH0skRytXvlleURkXqVyBjl7X1q0/yKgx48y8uJCDXTq1N/9GDlkZerPyej2VRdmzZ49CAyT9Vvd+r3hzecmfP79mCafLjTeUMnvrgOqXeM0aIsOAV5M5dMumoTEDpVDBggH+tDqjiSJZata4V3755ZdEcs65N0HDfP/9Jvnm29VyfrZs0rlTOylatIjRC5Y2RbRmeYfqqI8+/lT69Oom9yoqAtge8ggYKlkI5F2dOrWlhWYAkU1OB5N/A/Oc9dwLKkPyyfcbN5n7br31FiPL7cVaxY6KU3n/ldFj+387ILNmPS8lS12vc7xa2FsbdKw1a9wtXbt0MLKf/Y2c2bhxs4G28h1oO2PaRHOv5bPKlSoqLafqXvtHGqqsQ++8885S3RfPmv17UPcImUsgvYw3mMxDR76y4NWg+ovnydiMHR8vmfS/k6p7+XfPnl3Nd5zOQ7D1LKb0D0aTTJkzhdUlTq609bDnn3++XHfdtWbv9evbQ8ooL3npv6PHjibJpkHeIkewFdCtW7Zskw5aA1jiumtkytSZYeWrF18X1T0dCd+w3qC3nPqj1n33yuK3lqjefkdtm9JGZmM7PPrIg+JGrFh7jCDkNddeI6u0RrZ+/UdUF9VOBJfn3mD2wZq169T+e9zsJ/Qo+6lVy2ayRffGsuUfyF6VqdaGOXTosJHJbvmJzRCNg4ndwbvnz1+o61vc6PK169YblBs1mKBF5r+80JMOlLkkh+7wWbD3I0uXLH1P5ch/qLvbq1WV+1W3s4+54Ben/EXm3X1XdYOSsHIFPb1t248BWxNdFondx/tD2S3YVdgz2Oj16tU1JUMlS15vbPEX5r7oaZeyr5FV1qbmG6A60O3waauWTRPxVdK1w5n7pO9gRrG202fMUmdriwwa2NdstDFad9KhXWvdFD8Y4wwl37pVC2MoUFeCYKPJCAo5ftI0VWZjDFxv/IRJsnLllzJ+3Cj97UtjQPNboUIFFbf+sgrKdyR2eIw2CJhiRofxsXfvXgOBtBlMt1CKGRorQBS4F6Xap+9A4yAgdDJnzhyYpTuyY9+Lk4oxgVE+JGaE4CDQsOH6668zY/qvnm28CrVrjDGxQJ3d0aOHS0XF/q9evVaat2wndevUMgYLhnHb9p2lbJnSahh0VGNlR4KxMxinQXLw4EHzezlVDL17dVenMZsxEplj/MQxki1rVunavY+UL1fGYPtxPri/0TMN5LFHH0qwgnZ+BaLqvAAAIABJREFUOKq9dD579uwxRv8QpY/X8xhMvXoPkLFjYo0zwxozbq5Qa7pOBXvHTt1ktDpQGE77NODAnCvcVF5p3lYd6MmGRrEjhkjlyhWNkdWmbSczZpQeUJIcObJrEKCdMfQx8Fqr4zVODRWzfr27G2OKLN+NN5Yy7wxVKxaJgwlvrFcHmnk1a9rINIn6668ThlcQ0MOGDpStyst8c7DyOPM6rAZEz1795UI1xHn+xIm/gq5FBQ1+sC4Yd7Vr11C43WGT0evbb3BQ+to6xRc1mILDPmrkUDX6LzA1X9mzX6j80FVohBAJf5CpxJmgXhl6YlwBkc2bN28CiJ/l+WD8tnPHLlN/Fj8xTo38G9QwfVdGjh5r3lW8eLFEEsOdvbF708qD/Rr0ce4HaqeDyQOMNedl1zXS/QkPDx8x2pOHCCr06t3f7AdqY+y4qM3FEHDyu3vMGNlJXZ+cOXImoD9K3UuO4qhHI1fc+8FmNQjkwAdcyJHVGjBB1mLIOGVoFKI/Wbda6Jh7v7do3lRGxI4OyHgaaDnl+nlZz/OUTXtUF3jpjJjB/WV47BhPOWf3JrJkoO5jLuqSMY4nx481usNJG2e21zqY6zd8b/ZxUYW1EyTs1KWnkccEH8eOiw/UYO7YuVM6de5hZCP7B0N+guoyr/3jZVzzHfQme+0jDWC279hVxsWNlIoVKxje/k0d0SE6VxxEHCr2KnLEXb+GA2LrsHkXEOkJ2oCrV88uJihsa0YZbyiZ59a9Tv2Fjpzx7Gw5qDrPBk+oiatevZqhTSTr6W4E5s56Wn3rpUtwLNwX9y9a/LYJZv6ukGdKaLBVvPQfDmK0Ns2QQX1lxMix8q86O6wDAT1shJlKB9YYGyKUvCZ47KVzzz3v3CTxDfQjqMxaT1Q7qoQ61hvUmUDfoufcNgLzbd+xm2lah/1CvT7OzyTdB87gIXRdu+67kPZBi+aNTVD56NEjZj8cPnzY7JHLL788gQ2zfPmHQeXnmjXrAnW64WowCfiPGjVWxqk8Y57YHZROVdXeHNh6oegQzNaJhu6h3k+wOFT9qBtBYm21b1evMboWx81pa1555RUR2304+6H2sLV7CBhhw56nzTHz5LlYWirtnKhAq8snjh9jki8478giAjbYxYf/OCJDtXERwS7/Ck8B38EMT6PAHTgfz2lUFifqnnvuNH+H8YiWuQv5MW7J0gGbW6gC7NSpk8Yx5X4EWszQETJp4lh59bU3jJGPce+MpgdzBL0czNyaKWvZqp001PpML4XjnGK497qdPy/In9ugDiY4eJeXc+z+hnUwnRvdCXHEYW3avLVMVgcXhWAL2wurMd2/b0/Jqg6ovbygESjsYM8TeWvdppMQAcUgyKUNlFCQTqFvDQC7ppNViS7VaB2Zahzgyy+7zGSlRmo03v5t3ryXEzS9cNZKtGnd3DiYZHp7aaS7khpOOJUoCwQeSvGhB+uaSDiOFpEzMnFEz4Jd0TqYzgY0bqH68ScrA/Ny0xNBHYyWDTSa206NPec6oqCbNmsTlr4YuARtENw/aYS6tzq9+fPlC8o/XvyBEYpTzOX8PZiDGYzfWHtbv4nTavln5vTJJjruZdA5G5y4DUQnDbt362ycCi954PV+L1hnMIeWNb344ouMcefFQ0+rfOighhXBLEsnO5dQY2YP48wldX3c9MfB9JKj48ZPSrBnwskVd0djnJHWalQ65+f8G8G9tHQw3fs9U6bMMnDQ0JAOpnvvsE8GDxnuqTNCyTmvvWlpM1oNKIy7cA6mlefQHXQLgac///xTDd5hJqPEHrCGGQHU+Pg4yXPxxYEGUkOHDDDNx5xXuOyNkwdwjhljg6fqB/RcqOetY2jvZ76gRZDz1iG24w0l80I5mGQ6CIhyZdWAAMYydLG18G4H00sWujvBezmYTvkSru7OSz4Ek9n5qU/XrFM0Ng06a0zceENHa28QqGihNgh/A43j3mdOeXxEecdNhyxZsmjQZLoJvEfLNzgM0JzL2lGWP51/s3xHFpAxEDQFMQRqYLlmBXGO3eUUkeovL7vDOef8+fMFlZ/W+fEKkjhlnP0GdoGdp5MXmjV9JiQdQNi1a981gS6Ohu5eNHX+rZ/aYiPV+XXKCedej0SeO3mfZyOx+wiOk7QJZ7e4bfRQunVU7DAT7HfOhX0F8iOcLRbUSDsLf/AdzCgW3cJQLZSrfbtW2tjjUc3grUnkYCJc+g0YolnAkTJd0/PHjh03sAGcF64sWc4xUSccTWtIewkTy+ChMpjcw+YZNKBP2PrMjOhgYvBDSyJkefNeHlgx4GH33H1XgsxeMEEf7Pnqd9yhcJ73TGQbRw7YRi/Nmv1Ih0lX9z+7pigioLc7d+1K0DURAQQclN+BV4YyCoB+kBX7QKGcuXLllh4K3SSi1qhJS7lN4ajXXVs8MM9LLsmj8ONaITu4poSDaYWqc15uei7R+QWjZbGiRaVNu04JHEwLRwpHX/bW/JcXaLZytx7Bc5u8/voiE4wJFqBwKm/LH06nOTkOJhBzot9Aa4B9T9FmQeu+W2+y0RjM7iuUw0dwwknD9op46NKtp6c8ANLljqBH62BaWeDFQ/JvJs3kj/DsaBnOwfzrr7+SvD5uB5N3AT1yy1Gy/s49E4lB4lwLuz+dfGDnhWy0Dkpa1LF77Xec/FAOJpBKoNrOvdNKyyX69hvkqTPs/L3kpNfeDEUbrwym09iyPG1lBdln1s7KEP43kHHrfPEsRymQdXFe0TiYGOluPRfqeZAMZB0I3I0YPsQ04gJuSzbT7tlIZF44BxODn8zLn9rxvUqViqYem2wrGSU3RNa9nugat0xJaQczFF/cXKGCZmCfS7QXQ9k06Coy5U57w6l/6tx/X0gHs0CBAon4uqOWE8HnSeEb4PI0unHaUW7+dB6dg056X+HX77+/XKooumj/b78ZeLiXgxmp/grnYF6seiOYfovUwbTOpHOeTgeTAGIoOoyLG6WlKp8nkCfR0N3r+046ezllyXEwQS5FYvd5rbVXYDwaB5PA0XvKH3Tnjxs9wsDou3bvbdBZBFH8zuOROU6+gxkZnTTjcEpoa08UnCjytOkzFcv9mkzX2o8TmoH0ymDOVqU7UmFCk/RcIBStO0vpjgLnzPFf3RAK69Spf2XQ4GGBCEooB5PMJ9FDookwPxfjxZDDSHdeGdHBBLbZWeEnXpkX9/J5CXrq94I9j/FBFI9a0RUffCgDBsTI01oDS81KsDWdMD5OXnv9jWRlMH/SOlJqqYBT42hu2rRF2rVrKb17D5S2bVqEzUS75x0sq0tXyDbtOissspSB41IP6J6XNbaA9lATRpTOwoXc9Pz4k0+D0tLLGYqEvhjScWMnCDRhj5x7zrmekNZgGUfLH2RiCBBwJcfBJHCBg7vy8y9MXfS11xQ3MGf3XrJrEI2D2UnRD301O+slD7xEUbQOJrBKsgNePOTMWFk6YUCdPPmPrFMokJMvnOvep3cPdbKnJ3l9nA4mUe69e/d5ytFlyz5IloOZnjOYXvt9jBou0xXW53TcnM4FusYtm+rXf1hlxdZA5tCpM6iH79qtt6ec9OIjS6/p0+JN/XlSMphk7UDmUHeHc2BlCLXsFt0RSsVG42DScRreBnpu9Vy455H9QPR79uhiSlnYF5SuRCPzQjmYI0fEqPweZ/oxUG8H5NTZ1TPceqJr7FwsnVLawQym/5Jq01D2EjMsNskZTFAqbr5+6qnHNRDwi+mBEC3fRJvBpPwHZBDwZmogQzWEi0R/uYOItoOqfS9ZcuDawfRbpA4m5Spd1A7iAjXA3o8mg9mhfWuFledIYOtEQ/fTncE8oKVTkdh9tgQhlN3ipLFFpIXTrecpZHvEyDi5QG1ogv8cBUO/DWfJWYTuw1l7m+9gRrH0QF7Lan1PlSqVtMnBD9KjVz+Dx6aRBMbZOM1W0qzkD8VpU9fGZgZOAiRs9uy5pj6gjD5Pbd3UaTMU6vOEyXQBvaX27BZ9L412gIqhdCiAtsZHKAezWLEiBquOY4rC49w/6j4/18Y1NHZxRlvSwsHE+aFOoLpmpqhRBRLbTaNBfykkkkhROIgsECKgo+W1sQ9NWmjsg5LYr0e3RNLxkEhYsOeJin/62Uozrr//PmEUDw2EgIwFW9PeWttJUX+4GsxgGcwW2gmY2jBqQ2jwwFqN1eznkMH9ZJjWGGXRmtlYXUeiZjSz+PCjj/Xeh7WOZoI5tLhxo4aejQvgo9def9PUM9jGEdRK9e47SIYPG2TgxW7jBf5yOkhfasONHj37Sl91KqAt9TLUD9JYCsVJbV4wWnpliPheOPpWvaWygQyTDaHegYt6Foy2SDKY8EdbrRtlH1Bfdt55WQ19LewpWogs8CmgRP379TT1ilw4hG5IptPB/FgbouCUs/dCZQOp+wkmDxo2eFLIVjuvcErQDWGHBtDOi4fu1SMnqD0qpoZ6/369Ta3r628sNnW1RQr/x+82++eUE/A7DT2Suj5u+tNwwUuO0gQtORnM9FqDCS299jsBkekznpNtP/xg6hXJcqAXcNZYBy733qE5G7A+L50BrL6PZje95KTdmwQhaUxCIyvGRK06mflDiiDAwbS/2zp3gjq2BpNMD/sTqD41bu11z7XVRlZk+Z0yBL3Tq09/1Y0D9dm7TECWDOcdt1cz9ZvOK5yD6OR/kA1Wz0EvmqWROaQuMxi80PIExjm6GB0brcwLpb+GDxush8kPN/ueunnkJfKx+h3VEmUwvdYTXeOuEUxpBzOU/qMuNVqbhszsYM0Mh6vBDFXy4qUTcuXMGTXfWJsrmhpMG3Sg+R/7gr1E2ZJXBjOc/vKSl24Hc4LWS3IedTD5GamDCRR05rPPm/GyD7FDba1p7Vo1w9ZgYtMkl+4pUYNpZQwZf3fNppP3aYAYqd1HbWoou8XLwbTHVgWzSxcsfM00OiNTTxlaZm24RV8IP3sZudPkO5iR08p0wsTpozMs3TXvuP1W03nMwkmu0q5xdNsEDsX/5owtnATrUC7SzqSXXppHLlJmpdiY6BmbbO68l/T/5ktuVdxErRs3biCbNm4xzQO4HnmonsI3f5aFr76uDmppubP67cYQe187cd555+3mXXS2pUvcqlXfGCek3P8a4ji7j6LoiaoFe28bbTKDETFt+izTAQ3M/q1Vb5GZs2YHvlVODRyMUvt7jRr3yIuq5GkCwtio/aLLq/1GE3WGaqsBwtgxQgoVKmiUL5m7t9WgrKONgXCMX39jkXmeMXBN1Kzvt5pJe1jnjkMFvUdqNOmQFtFjVOOU0NXW2UXWPT+aDj304APGEKE20uv5Q4cP6d/Hmo622f9XuA2MkS6JGNzB1tR2keUw4Ru0I9oGbUxhu8hSa+WkIWNAWM2dO1/yaudD5kPN5XxtTFCmzA3aaXSb1NcDzYHM0UWNzop8HwF7nXa5Y31Pag1v7z4Dzd96aB2fl7MDL7EO76qwpUsaNXNk95pRF6MZOCKo1Co4+QYD0zlWDlZfpJ34pqqRe6k2nIGPGAtZJ9aybt3apvDdTcta99U0jpPlA4xOIHJEIb3oy3z6a7aYBlF333WHgc/RVfeE8igGDx3vyCg3bdJItm/fbugXjj+GaiOnA3ouGM17LrjgfNMsiw6aV+a9Qub/r0Opey958RtNmGgC8uaitwLSAaUCBInmOO6uhAQbevT4r74ag5rOsWTj2JsYWczRuR/u0izrs7qnvOSBUxxhHOOMWZpGsj8Nr2hW0ouHkAU0UCGAZfkLWVKlSmXj2Fi+8Boz2aOYmNio18dNf3iIPUBDDqccveCC7KZJSDRyhQCIu37NdpFlnyBXnF1knbR8Qs8sra5zPx0XWWKg8177nRovW8sI/IpszHiFCtJVt379R2W+GqZu2USww60zmmuzEeCnweQczc5wICnVuEv5kv//r/5Hkzq6sRonWJEUdOK8SWHdBEeXLH3X7LkmjZ7WzpUrtPb9oJxS+DgyfK021YD+dK5dvuKDRDKE9wAvQ6fRsZh1d3eRpRuolUc4j9cUL270ABf3Y0ADa3Xyf051QoaNGCUbteaPBnTAI6mN93qe8VGSwjdssw6cYxyMaGReKP2FjiRIOV73FF3DyY7Aw3QSbaq68CMNDtp9FWw9nTraSRPkh1vfunUJdXcWjQDdnHMDcv+YyvOCVxcIyhfUjCbFprFdZEE/0K3ddpGlppN97Fwztz5H589S+erma2Q2HVDD8Q3vw+l36g9sLeaO3C1VqoTp5h+siyxZP4ISdC29Uc9OpdsuNgz1wUDQLSqA7/ysXZnd+qtu3fs1YDInpLwsoDRHxlkbhv08fvzkRPKzgQYV161bZ8YdjIedMg5bklpVHGI6NBNM+viTz0wAFF7A/oSGXnQ4+Pvvnro4GrrbLrLu99PL4i3d8wHbUhvHPf7YQ4n6ilgZAzSZ5lOvakDc7ncagtH7wO6Xtm1amoaR4ew+nmdcOL9edgt2oFMn16p5r5H9tkOwl13KviZjOXjICIN8sFceDXoP7N/LlDH5V3gK+A5meBqFvcMrKxT2If+GdE0Bf03T9fKk6uDIKJNxISNBTaR13MmW0OAJg82/fApkJAr4Z4BmpNVK+7H6+i/t18AfQdpRAOeTTDFlZiDOSGQQVBk6fJQJXrubS6bdSNP3l30HMwXWxxfGKUDEdPYKf03T2YKcxuGgWHAyLRyQT3McAhHSkQonDNXN9zQO0/+UT4GIKeA7mBGTyr9RKeDrP58NzmYK2HpXEAmUq3EmJk4nmW/g8BzN5DzT92ymVai5+w5mMjnDDWl56onHPY8ySOZn/MdPIwX8NT2NxE6Hn6KjLYdir16z1pxrShQTWGzDBvW12D9hjWQ6HL4/JJ8CCSjghlqfTniwvxQZjwK+/st4a+aPOOUpQDkJfVdoSFVCSxf27NmnsNnyQi8Dd5lMyn/9zHij72CeGevoz8KngE8BnwI+BXwK+BTwKeBTwKeATwGfAmlOAd/BTPMl8AfgU8CngE8BnwI+BXwK+BTwKeBTwKeAT4EzgwK+g3lmrKM/C58CPgV8CvgU8CngU8CngE8BnwI+BXwKpDkFfAczzZfAH4BPAZ8CPgV8CvgU8CngU8CngE8BnwI+Bc4MCvgO5pmxjv4sfAr4FPAp4FPAp4BPAZ8CPgV8CvgU8CmQ5hTwHcwUWoL9+38zh8R++ulKaa4HLHPIc0a//vnnH1m06G1zPEOhQgWlf79eeph8tjSZFgfucnDxBx9+fMbQN00IeYZ8dPv2HeZAeg6WHxUbYw44T87l81fSqPfe+8vNQfenTp2S8WNHyUUX5Q76ouPHj5tD1JcseU9uv/026dihTdI+mkGf4jzVF196WX777YA888xTkufii9N0Jt9+u0amaLfkn3/+xRzJU7hwoTQdj/vjHA00Z848+efkybC8ldSBu3nykYfrycJXX5dCBQtKjRr3yDnnZEnqq/3nTjMF2F/Il+++Wy90wh03dqQUK1ok0Si87BrOOfzoo0/ktdcXyYbvN5qjKR5+6AFx64VcuXNFxJMprZ/sJKLds999t0Fmzpot23/aIXfcUU2aN2sk55577mlemZT7XCRrzPouWPi6vPbam2lut6bczDPmm3wHMwXXbevWH6Rlq3bSqmWzM8LBhDTHj/8pAwbGGCoN6N87yQ7m5i1bpX2HrvL4Yw9Lg6fqJ4nqp+Mst2PHjkl/ne9fqqxihgyQHDku9BwrZyKNnzBJvtDzEuPGjJArr8ybpDn5DyWdApxV2bRZa5k1c0qyHUxGkRr8FSnfR8p3kVDrs88+l85dexr+vUMduWivaJ7/999/ZUzceOPox0+IS+RguvdJVjXkWrfuqO3eb/J0MMPRK5qxRTvv1LwfOs189nnZ/9tv0qVT+3TjuGCIEbibMmlcunMwWY+4sRNl1Vdfe/JWSq3XbwcOJOBJeHb0mHFSvHgxqVunlud5d1Yv7ty1SyreXEFWrfpKNm/ZJrVr1TRru2Tp+9K+bctUswOOHj2qwYoF8vIrC+XokaNSq1YNM84P1Um6v3ZNPVLpCT0Q/oKUIlGS3hNuLyfppSEe+kSD+1OmzJAhQ/obJ7D+449IkSKFPZ9w2zV//PGHtGvfRbp0bi/rN2yUL75cJb9p0gDd/ueff0qLVu2lZfMmZj0j5cmU1k92IpHuWXRKrz4D5baqVSRnrpyyYsVHsmz5ioj0Qjj75nSvrZ17pGtM4Khf/8GSOXOWZNmtKc2jZ9v7fAczBVc8NQzUFBxekl6VUg7mPo2ST5o8TWroGUKVKt2cpLGkFn1RBIcOHZJ77r5TTpw4YTIyXE8+8VjQ844wGN948y3ZunWbRgUbG0fU+Z4kTTCFHiJyV6RoYbmhVMkUemP6fE1KHwaeUvzl5INI+d6L75LKTyj/mTNnS+PGDaV4saJRL160z4cyuNz7hOhy67Yd5aby5TwdTC96Ofk52rFFPflUemDnzl3StVtvgwK5Ts9USy8XtAV5cyY4mEmVewcP/p6IJ1evXiujNXAyeuQwueyySxMtF3pxlDqhnClK5pc98M6SdwN0ZCxcqYlkcjq5NrhDFq59x67SvVtneezRh047myVF9qXUIKfPmCUrPvgoomCE267ZsnWrBivb6LNjpFy5Mgl0+6+//hqxg+nkwZTWT5ZOke7ZXbv3SKvWHeSZhk8aPoxGdoazbyLVaym1tvY9ka5xStmtKT3+s+19voOZgiueUgZqCg4p2a9KTxs1NejrjPIlxxhIqfckd8E4VN1GYpMLG03uWFL7+ZRW4CnBXynFByn1ntReA94faUSfe72M+VBjPFP4+d33lsmCBa/JKIWi5syR43QsS0TfiNRYjehlqXBTpLyVHD7x4smff/lF2rTtJN27dvJER/z9998GUlmxYgXJnj17IgcTiOZBLesoW7Z0KlDlv1d6OZhWhtW49+7TDkFPa5kVKa84acf/Bpm1fv0GeaZxC080jFsvBPuOmwdTWj9F62CmhD6z30zrtbXjiHSN05PdmmoCIAO82HcwI1wkJxafzNb332+Sb75dLednyyadO7WTypUryo8//mQiXQj3gwcP6u9rFGr5p4EkVKhQXn7//ZBM1ZqX3RpZyq21StyPAsul8IWJ8VP1nRulXr26BvZSsuT1kitnDvn4k8/kwXp1hBrPVau+FqAcrVo1FyAyS999XzZv3iqNGzWQRs80NDN5+50lBnt+zbXXyKovv5L69R+ROvfXlixZMgvwshkznzPQn5Wff6lQmvtMlu7w4cMKc5tg3k20dotCfTpofVQ5VY5g3p0QWd4z/+WFsnjxO0Z5fqPQOOA5jz7yoIEj8H0ye4ULFTS/5S+Q37wj63nnCvCGPr26mWgaEAx7b8GCV5u5NdGMS+VKlRRK9lwiGpUsWSIshHHPnr0ydny8ZNL/TmrdDjCJnj27Sr6rrjS0p97ot/37TU3P4cN/yNMa2QPi+ooafjfdVE5KXl9CMBzefHOxlC59o5Qoca3MmPGcXKo0aaQ1U9Wq3SqzZ8+Vl156RW68oZTs2rNHLrwwuwzo11veXPRW4D1FixSRXQqdYn3at2ttIsk7du6UsRrlvvLKK6VN6+ZyySV5EnGeszakePGiUkBph2G6d+/PZqysFbUiQLGJnudU/uBiLsDusig0i8zVGzr+OvfXkmuuKWbW+MOPPpa33l4ql+s8tu/YKV07d5ArrrjcQHyp0WigcCqU4dfffCv/6Pwtv3qtEWPYt+8XmT7jWaFeqbXy4pEjRxRmN8vwfNeuHaXg1QU8dxVRUXhw5qznpYhG/dlDGGhNGj9tamtn6d9Llrpe65+ulmXLVmgtzCapWeNu6dqlg4F7HVEo2PNz5srGjZsNJJl3Ych5QWT51tJ3l2lNzZtSIH8+w4udOraVKlUqCXwSN26ieecOreUsV66sGcMeXU8nFMruV/Y+c7zk0kukY/s2klvrcCLhJ+a4Q+n90cefSo9uneQvzY5Pnjw9ET+9+OLLZq3IcjGW1q2aqQx4NcBPl+TJI2vWrtU9f0z69e1p9uWHH34i4ydONnwBjO+8884zNIc3YkfFGcje9KnxCsk8EJauzsVKyvMo/Y91jsiBT3VN4Cm7bsuWfWDW+4ILzjeZBS4ymAXy5zey5kuVUUTamcfdd1WXyVOmKc8vN3KidJkbE/DzxVqzuH7DBl3Lb83cCKBg1HnJrhKaJZwydabZP6ztFs3qImOoN+zRvXMAUhih+E/2bRMmTpG9+/ZJf12/rFmzmr02Uf+WK3duqXpLJXnv/RWybu13Zs4DNMt5qfJaasyNd6KD2EvILjI+55xzjsm8IYeXKrTz+RfmGVkIOgO527xZE3WiLoh6PyGrnJdTh6LT0AeZFdY5SrOEn362MpGM4ttOgxIIqJf+zK7ziFTu8U7qhZct/0Dmz1+o2eTihl/Xrltv5KutCz6surBLl55Gl0cSeHRnMNHXY8fFG1ns1gH/KlGOHztu5HcVtRuWqJ6A1nXq1JYWioax8oW5eskeS9NgGcy+Cg0k82oDjNHS/frrrwsqp1nTaGWf1fnJ4eeTJ09pL4hXjN1yme6N79QhHBozMFBjib54bvYLsltle41779JSngtk8VvvGD2NA3lAYdDxiqCipwT64nrlb2vXPP30UzJXUUtWbwJx/lYz2PA8Mgu9Fg4iix5y8yB6sFWbjtJOodJkD7/++lu59JJLdNwDDHTX6le3boZHnVeoPUv23EufofexI61tU7hQoQSyM5xecMptt33j1Gt2bUHgBLMLlys0N5xut/NlbwaTQV988WVgje+reY/cXu22QAAHfU99KvYtdtPOXbuNTVPttqpG/vN3p30NioRa1LfeWmL4oXTpG4y9hpy2PMO6o1uQL+gNbMNsKrsrKwKvfv1HPaHzyVYUZ9gLfAczigW1EaEbbywlA1VocVGvh6E8OX6sYUAEkf0dodin70CB+YcNHahOyNvxKdiMAAAgAElEQVRm84waOdQILzDi2bNfKL17dZU1a9aZCFq7tq0MhOo8Zf48eS6WlgpxQFGwkTEEhsSMMIqZhhoognlqnP5XQzPeOJHtO3YzMKyKWuMEVv95rUWYpGPbt3efdO/Z1zgP/Eb0dcjQWKOIMAD/1Y09ZHB/Y3TwzpnPzjZGR341BJ0OJkKY701UKEmJ6641BfFEeptpY6OiKjSps4yfGGc27DvvvCsjR48172HsTiGNQzZZ6yWApBQqVNB8E4Vwx+3VTKMkLxphgDvf4Vw6HMqRo8eZqDEK5djxY6aupnr1amo4PC4xOlfWh99w5FgXBFGd++8zSsDWVzgjX31691AjdbpRDOPHjTIG8dp138nr2ggAIzV+0rRAfZBbCTFW1o56GBoGEAEcETvG/O/86vAEu+z3v129xtARmhIwgM9ihw8x8B0ylBiiOJVcOJurVbgyRhwaZyQWock4oXO+fFcZp3Llyi8T3MvaUfz/118nEvArRpjXGsUon8QMGylXqZPXp3d3E1iIGztB7rrzDrPuwS4UJc5F/cceMUYbcCr4Zfq0iWooFDV8tn7D96bhCEEQC/caFzfSOKLDR4w2DVLgUyDJNAHheS8H08KDemmAAX6HF6mlueOO26Rr9z5SXunIWtigUKNnGkgFDTJY/rrvvnvN9wyv6BwxyKE7e7tF86a6lqMj4idnFLm2Kn3o5MVPGKFDlaZc8OjevXsT8DrjHzBoqEydPN7QGJnz6mtvGOfbOpeW7s7IuTWkgtH11ltvSbRc0T6PcU0jMNYNB965brzf6STwMXggqzrEsSNiTKAF/h4cM1yGDxtsDEbnHndnAZz/JgBEjVEw2WVlDg55717dNTiTzewV3hE/cYwGXC6LQvon/VbkTszQkSaQ6GxsBF3IasaOGGIClN9v3GRkKbxYT/dHSs+NMgB4H6PUBKRUX8x54UVTEoCM3qM6omOnbkYnsG779v0sbdt31n1RXh5++EHl/84SzX7ygmja/VC5UkWpXbuGliYcNgHIKQrT9ZJRc+fND8jYJUvfC6s/rSwIJfeQraNGjZVxKi/RYcwTKGFVrVWz62PlMIG4SJpRuR1MuCWUDkA3O/cMOq+TOrQEi6mfRFd4yZ6OHdoG6nftGKlRxeBGRuF4AY+F53HI7RUN3Qli9R84JKicjlSXOmXfPffcmSx+xsDv1XuAjB0Tq85ZIQ1wzpKyZUonyC475Qx73d07wkuuWXnrzmA63xWJg8l7gskqAuetW7XQJMF+s58Yd9cuHU09ZDDdbGHZ4fYsNmIk+gx9mxS5buuf3TRwZ0fh5WB2IcHuULrdqYOwbYPJIHh/ggZVvWqy16xdZ/Tz4IF9jewiQNSzl9qzii5wZqid9jX7o1GTlgH7wWn7sYfQ8Vmznmf0P8kK9ue11xRXefD/ezDpWuHseNJ3MKNYZy/IAcZUazUKRqtxhTPgdoCcggrnjUgPmZOfNOLVW52c/PnyBYVoeH3PDRFwCg0yikc0s8mmIttBxG45ToI6mK+/sUijf6sSGVYYqi20MRHGNhFcLuffHtSMqhXUGLODBg8z9+AwAw0ik8pG5iKy86x2cbP1PIytafPWMnP6ZBOVtbS5VyOMONc4NPY9dhkwxoLRyG10u5cOAcGFUMCIYFxEoGm8QPOlhv/LAjqfc9PYDa1A8TAHnBwEF8YY3R9raGYtlBIiOokzsXHTZmN479mzz0RIyXaH6uLmBe0ArtW6TSeTVbi1amUTRMAYs4LZ8iB/g7esg2mdi1OnTsogFbznn3++CTrEDB1h1oRooRsWZOc0KnaoGb/XGkE/FAq0gLfOU3pPmDBFunXrGBL+R6AFvkT5Yzy9suBViR0ZlyiibJtJOdfGOHYavKFBlOXTUBAk62DmV6e6i/LtlXmv0Pn+a6BQrOdkDcjgeNoGH4XVaGnw5OPSTh1Wgg32ezjfDz1Y1ygYeJbak06qYLp17x0RP7n5y+4JNz+RHXcaRG5et/ArHGT2KoY3RghZP/cVypCiC3Q46FS0z7tlUihIGWN112A6+fvxxx5SI6xLIOATysFE/oSSXcgjtzxOC0hoMGfFTTcnVPNerVVP6bm5eY+1sPSYOH6M6Z5qmjX9z/lGho3UbDh/69O7m/L/ENVXke8nm62NRN4Gk1E0rbEGZaT6M5Tci58w1shh9rPVPV4Q2ZRwMEPpABBLTkPZ6lGCYG3atJAuXXuZoK1b9kwcP1oDFbkMSd0ZTOQ7a0h3bYLW6D3rZAbTc150nzFtkiIqinvK6dyacY9Ulzq/ea0iqpLDz9g11EjW0sAf8o9gDQEkpy5Nrw6mDXp4OTDB+N5Cq0PtWewsstOR6LNgDiZ85KVv3c2MQjmYd99dPWADetmFBCxGakAn1Lf4zSlvvGQQf5s37+VEDiZ2BYHzjz9ZGZBdXnac29Zx6xbnMwR8u3TrGegVYH8DJeYl1xIpYf8PhgK+gxkFI3gZZpZJBw3oEzBKbTaMV7shPvNfXqCRzd0mk0ImDKUQrAYgWgcTWOf7ChV5X48OAHpDx0IgEkT9Zj8/V2EDuxIVwDvHb6FAzjqOFmpsW8PXbjrrFGOsOpUcEESijEASgGgQlV6nLcOJ0B9SiKo19jCmMTKd77HLAPwmGI3COZhARciEEhGvUqWi6ShH5qvqLZWNI8UaueFO4RzMEyf+MpErxtq+XSvTqAgFh3EfysFkPjSKaK3Z0RE6/927d8tVV10lt2iGJ9Tl5WBaA4gxEP0cog6iM2vnXEOyo1aQAsOBzscUjnV7tapGIXNlyXKOgQiS1Q7mYMYMHqABkAGea8Q7bHQeZ4/MKPN79JHQTSVQBMAUF776hmYoi5rsVZ++gyJyMO28nGsYysG0cNzRY8bLFoWfobDZZ2R6+w0YYiDEefNeHlgK4IFkUdu062ScG/u92xRic921xQP3MeZ8V+UzxlIk/OTmLyLSXvyUQ+vyQjmYzIeo/fLlH8qwYYMU3rfAZLq8GpBE6yC6+THa55PrYDr5m+xNB82iWRkaysFk3O597ZRdoBMyqoPpJbOimRu0Ye57dY9zwStA9uB9p+ywDmYwHWEzcwSSyPRFs5+OH/tTBg4eGmAvvnvxxRclWBO79sFk1CsKFbeOGM5SJPozlNwjS0mAzal7UsvBDKUD3HvGqUebNn5GA11dxEv23F+7VqCTuxdE1jqqZKOdWXq3HApFd9Abe1WXeslprz1nF9j9Dee/veR3NPxcoEABU1IzQZ1ngnwE1nqpE+086icjOZjWlgrG95T1cLE/g+1ZHEyQb5Hos9R0ML3sOSdvjoodJuO0dIkrmDPLb178zN+d6ADKr9wZTK/nkutggl6jDIhExUhF2mCXduzcXVq2aGJsW/+KjAK+gxkZncxdoTKY06fFm9qAYBnMcXGjFD8+R37Smi+iPOeec24Cg9KryDxaB/PPv/4yWRbgs+D43dFp6heAy1rh9Zfev3nzNjWqO6ZIBjNG24O/p/VTKz//wtTzACcA+oUT7ZyLjXgRrXU2vfjjjyMKyZxu6gS9aBTKwbRF6NSrAV+lntRmSmw2AGcI55CL7B3zxwBzrpmXg4dhj2Br1vQZ+fXX/cZYw9gJ52DaOp5zFQ6IY9Je4c8YWKGuUBnMShVvUmhnWV0vhedGkMEsrnV91BGRMXRnihmDl4Nm5wQcl+yie42I/FNDBiQZ2N+2H34whuszWscS7hy9zZu3GFoDOeH4jGgcGbriEsEGbmTXMJSDiUKAB65SRY2jjxKGdhUqlJPuPfomoJ+XgWS/11azCTZjau+zGf5I+MlrD3vxk7vW2YvXgWebKL4GB6jlAdbshMHZ8UVDV6/6smifT66DaTOY8HddrUMDWh6Jg5lRMpgWIpsjR3atA24XWLPTncGkHrWzygPQNjbzHWkGk7ox+g1Es5+85Jx7P1gZGUxGWRpFoz9DyT37PcZmdY+Xg5ncGkw792A6wL321jEEffOI9jNo07azeMkeJ01DGdbIisnU1f6vHj4auoeS03bPRSv7kpvBBJmTJUsWPQbpIq0b/lAGDIiRp59+MqALrCNinY/0BJH1ymB2UiRTX0WwBeN7u86h9iwO5tZtP5g97bQHvPRZajqYaZ3BtPKVnijWvk2ug4kj/Pvvv8soLbsigI7dRtCvUKGCfu1lFD6T72BGQSwrpBGuTymcjhpLanpoIOHO0lnDzSoSIsSTtMEHWUQgk1xkMnCIUiqDeUCLkvv2G2zqtID4YcgCiUQQkcXpoTWYPXt0NbAbHIfRWsB8vxqrs7RxTUrUYFIT1a59V60B7Smlb/yvFg8B6obl1a1b25wJx/iotSSrR1MEIJknT/6rmdf9njQK5WBaRU7NDA4MNRsYqtXvqGYa9FCngHNENIp7qP/7XB3umnqYNlkru6ZuQ5+xW4WLUT94UF9TH+hWaBZCYt9jDX+gpNSsYCzgGPF36ukmxE/RzPKIwLssG1rBCCQIp5COk0BgbeMG6kYjqcHkkOnbNVMMjWlMRM1sGa3bpE5n6rQZWufzpIFpB8tgApl7VaOn7jUaN36SaVpA5ox6ibZKO6BY0JxaQArte/bub/7tztZaB4kmJkCMoUO3Hn0iymDa2knWkBoxmqCQraZO0qsGk70KhJdzzQhwcFYjENmHHnzA1MHgbHbXxjs0rWAe+zVwYGGxODd8j/2ZJXNmUysIxJvmQjRMorlR9579IuInW+PpRDV48ZNbIVped/KTDaKsXPlFoBbTS3xF6yC63xHt80lxMCknsDzj5G93hsuOBX52ByUircF00j4tILLQl+YRu7TxhPMs4VAOJsGDSGowo5kbqAPgx8WKFTE9BM47L6vRX5RRhKvBJONPk5Vo9pNX8MLt6NjMfDAZRY0oTkOk+jOc3Gvw1BMmWIhcszXDto8AcszWW9qgB/O9vsR1hk5XXH6Z1kg29Dy6yqsG0+4rLx3A/TTGwiBGHzGG9ro2bVW23qalGMFkDzoks8okLi8Hk2YzbTUAST05gVZbnx0N3W/SmluO1PGS0/BOpLrUKfsircEMxs9AQWkERS3j33+fMIF0GqI563zd5Ug2AIq+oEEYeo/GX+4mP172V3JqML1kFX00nDKePhkvzH0xqG62TQDD7VkgwqZPRxh9llIOptVHbr0WSQ0mPBsqg8nvSa3BpOYa+7avZh6ZK/Yfep7mRsHsa2uPdNfGhDyzbduPBj3Dfu+tPU9o8HP06BHprE0R6RmQOXMm7f2QI7D/onAdztpbfQcziqW3QhpYw1133m6gh//qfx0Urw38kE5V1JWVURhjG+2uCUSV7prATZ544lED04uNjZMTWmdYVo19mqMQjWugxv66deu0c+YHcqe+t1bNe6WUnmEY7n23Vr1FG/TMVkjsCvMcTgMdKenkeOMNJbVZ0LXm37W10Uwz7U73ySefmvHQuY+OmI01E0eGkawcm+nkyX+0yc+FgS6yN2hHT2C8M7ThD1cTVa7AZ3A8GGupUiW0C+TXgS6yOK0jdH408LEXHdkefugBY9xTH2JpU0I38dx5L5lastxaU0KUqHnzxqY2b+DAoYlo1LRJI9m+fbs6zK8F3uFuAf+eQoNjtTkCnRkR6NAdx5oaADqJ0jl01apvjKFAsxyUNdm4UdqIaLF2EwNWzLmBr2rnUTtf2/EW+KIt+EZpE1l0ru0j2gSD7CvvIdKFE2a6malR10FrJvv26RFogIPR3LlrT9OYyX0mnlVCy1d8YBQoEWg60Nm1wkG1XWQv13ngcNkuskU1y0dNYX+N7pK1u/uuOzSz2EC7yS2QRYuXqFOWRy5S2lDoTmc06hYs7/A3AiXOOQF5pXbXvUYIYC4L93xI63RxGLnsHqEplbuBDHODRuwR1r+MQrpp3EHHYfh1vsLhLN1pFgOs27mfcubMKcNGjJKNWjdMgyugcDiR8D7jp/usveiMTIMimh4Bz8Jg7KyNTWhMRE3ZSM3OHtJ7LtJuzqxXrftqGoXv/h4dWenwCK2v0zoivoOzaTv3heKnm5QHUUhLlr6bgGftGlt+Yk1xfJz77F6tHQZW5OYnnPIFuo8wjm0tllOEYWDadcVJvqZ4cbOGoejq3EfRPk8DGGD5VsbV0IANMsfS0f078CKMN9AW1IpDf8vfRbXBD83FnGtwdcECAX6uqBlOZAwddO2aZ9fMhpfsolbQ/S5oMHHSVA2CrFaZVM9A+b0gxlGohIhvRV48q0G1+Pg4A+tzyw8CH8i2uXPnS17lUdASBOlScm44c/D+UA14HdCzH2kEQ3dfmqtBD5AZBIjmvThfbtDumxu04ZbtIkutWDT7ia7m7i6y1BE7dRq8QHMa6rwx/t0yao82uopEf3ZRA/Dmm8trf4DhYeUe8yHIhhwi+FqgQD5jnNOtnWAodCe7i/E5eMhwidPAMEHG3tpMChnQQ5t/8G97MSf2F52Pt23bprr2PnOwffXqtwfu8dIB7AE6YtMtvrQGg+lki66pWeNe08THdnP2kj28mIzniy8tMJ1COaeR77IXvtOSlLt0/OhcAmtc0dIdueolpwkK0eQJHR1Ol3rJPnR8Uvm5jnbKnjVrjmTWxlTMkwuYKbKYy7mfHtQAOo4QXZvpw4DMoKkUupb6VOSIUy7ShRsZZO0vfrMyje+iY1ljbBe3PAPST1aXy6l73bIKxxmd7JTxrNOzar+5+d7ZRTbcniXgQcfUcPrsTuVHAjXo+0j0gnueTvvGa20ZM11k3XYhzcreUpvIOW8v3W51kO0i6yWDPlv5eUAe2DW28pu+HTi5UzWAQNd/7Dv2Dgg19/piX7M/0cMTNdDPHiLDTgATmbdGu3lj6+LkDxoyQhsL/hbYy9gSY0YN1/v/v2wmYiVwFt7oO5hRLLoX3C2Kx8/4W8kK0iqczAQwXLKBGItkmpxwnTOeEI4J4thMm/asOSLDKiKU4UcffWqiZE5jhce8ILLplV4YORgMzTTbYjtyYpiRqQcu7ayPSa9zyGjjItu3Q4MWbthuRpvH2TZejqYiOo5RHK4O+2yjTXqbL81G4idNMQHgli2aBrq2JnWcXjrAnb1O6rv953wK+BRIeQqAFhquyYqSGgjn6EA6btvGnJUq3mwQaf4VngK+gxmeRoE7fAczNLGAHeFkOrMrHCVBZGmkNrrxyrhEQf4MdSuQ3R3bd5oMKrWeFspDnSlwq6f06BQyju4rIziYBA42bd4sR3QuX2rTnrZtWhojDMOM7BlZcTq0+lfKUYBMLJF4mnaRnbAw7ZT7gv+m1KQAmYjX31hsMiODBvbxgy+pSexkvBvDctHit01GEcSDzZAl5ZXBdADv8h3MpFDUf8anwOmhgO1CT+bZorPYz30UyQCK75677zw9A8ngX/EdzAgX0A0zeeLxRxLAYCJ8zRl9mz2YfvWatQZKgmMFnLRhg/p6pmeeM3ru7sl9pjBl6p0QRj201o8mBVxAQChKB5rrvvi7EyoJLIVjG2zmM70QEDgR5/XRyIkzMamH5MKIBqriNbf0MvaMOA7ruANVpr7ZefxARpzP2Tpm9j4BmRUadOO4HRrm+Ff6ogA6DPg2DftsrWNSRxhMB3jBOU8XVDupc/Gf8ylwNlHAdqGnLAA5zf/RF6GmwmsppUqubDhbaOk7mGfLSvvz9CngU8CngE8BnwI+BXwK+BTwKeBTwKdAKlPAdzBTmcD+630K+BTwKeBTwKeATwGfAj4FfAr4FPApcLZQwHcwz5aV9ufpU8CngE8BnwI+BXwK+BTwKeBTwKeAT4FUpoDvYKYygf3X+xTwKeBTwKeATwGfAj4FfAr4FPAp4FPgbKGA72CeLSvtz9OngE8BnwI+BXwK+BTwKeBTwKeATwGfAqlMAd/BTEECc3zDrOfmmMOOObB83NiRUkwPD/ev00MBOn9xTuBrry+SDd9vlKZNnjFHOrgvDhOfMm2m/PzzL+ZIlcKFCyW4xf2epxs8KYcOH/bX9fQs42n5yoEDB/XQ5mflgw8/luZNG0kuPbB7zpx58s9JPWpl7Ci56KLcp2UcGe0jHBo/MX6qfPHlVzIqNkbKly/rOQUOY+cge7oiFypUULvf9kp05mtGm3tSx7t9+w5zwPvX36wOSbOkvt9/zqeATwGRUHr9+PHjxjZbsuQ9uf3226RjhzY+yXwK+BRIZQr4DmYKEviTT1fKFG1rPEQPmcdYra9HmRQp8t9Zh7So/3b1GnnppVfkXD2646or88qatd+pUFxtDk3nAG4cm+83bpJZs54391xx+eWyVu8pXfoGc1xFpkyZ5YW5LxpBed1110rP7l2kVKnrZd269TJsxCi59JJLpHnzxtpi/VJj3H3++Zfy+6FDnk4UY+IA6FGjx5ljNDhG5ODB3/WstkWycuUX5v0cM/Le+8vVMDxfje6RxhFDUHMW3yeffGbuOXLkiOzctVuebvCEGpvl5Budz7jx8eYcMeZkz3/kLMwX5r4kLXR8te6rIRdemD0B5TkGZqo6fUeOHJWTauRnypxJenTvHNV5cbyjnR4N0qVze9m4abM5d7OWHhOSKVOmRKsMfXAwpkwaJ1dccbn0Hxgjf2mAIGbIADNH53v2qSO6Wp1Sr3VNQfaJ+FXfqKE6R/ng/fdXSO3aNaVPr27mGJSjR4+aM0cXvvqG+Xf9xx6We+65Uxa/9Y6u6Zdm/b5UxwCesOvJRzkGI27sBOM0xE8cI5dfdpkZC/RkzRYqrbLrenFsSpkyN8izzz4vH338qdx55+1SVPmbNeNomnzayvuZZxrIddde40nziCd4mm50n2vrn00XGeG/+uobeaZxC5k1c0pQB5M3sY/69R9sDqwf0L+3yold0r5DV5VlD5tjOlLz4jxD557OkePC1Pxc2HdzPnDTZq3D0izsizLIDRzR0blrTyNP71CD3nnZY3e+UJrEjRkhV6ouDHaFek96JwXHOZ0ufk/vtDhd43PqdXfg+LcDB6R1645ys57RnBwH06l/b7utquq74mqznNIzwL+U/PnyGVl3/vnZzJSD6Vb3fvDSv/aeUHZZ/7495WO1xZw62n20GcdboeuwN3/99VcTeL/7rurC0Thr132ncqmNOaf81ltvMTqfeUybPkuKFSsi7dq2kkJ6HBl2xeQp09VeGq923zUJljOUTVixYgX/SI/Txfzp8Du+g5mCizJ9xixZ8cFHEj8hLkEGBCHDb6+++roMHz5YypUtExA+U6fN0LMD/zYCD2euT99BMlAFFI4BjhGG0pChsbJ581YZGxdrnM5RY8bJu+++LxMnjJES6uStWbtOXnnlNenVs0vgvEU+EErY8jvnca1Zs06/3Va2b9+uBkEvKaPObPdunSVbtv/Oady69QcZOHioGVOePBdLLz1o9l91lgcP7hdw/jCeuvfoI083fNL8H04y5yTerYfRdtHDqk+dOmkc2dtUgFWpUikRxZkj782pRmCf3t2Nw4KDd606Kt27dZRzzz03olWywjJe6RIss2JfRGZl8tQZxsHMl+8q40hx4ezjnCJ07XuCrWtEg0rmTYyzSNHCckOpkgneZI38c87JIv369pK6dWoFnDrWneuhB+saxQBfkanF4d6372dj9OO8WwVsHfP1G743c0bROJVb67YdEyhOxtRvwJAExjLZ+/hJU5XH35DRo4dLRVXi6f1KSwcTnp/9/FwThGJdUvpiTx7SQEJqHAgduYP5pwzQwA0XRhcogEmTp0mNe+6SSpVuTukpJ3gf57E69zTn8ablFSnN0nKMKfltnKuZM2dL48YNpXixokaPWX7PmTOnvPHmW6pbtknzZo0llPPvfs+vv+43QVACFOnxvF3nviMwebr4PSXXLiO/y6nX3Q4mjhq67CYNhCfHwYQ+dj8PGtBHHnjgfkOy77/fJC+9vEAD9p0DDmYo3WrpHOqebdt+CGuXXXTRRWZebueW9x/+4w/p12+wtGrZVNav/97o7enT4gP6GVth4KCh0kT3Kc4kNudPirgYqjYnNh7BZmufLVu2Qu2xTsZGshc6JhKb0CvIn5H5zB97ZBTwHczI6BTRXcEyIDiArVp1kIYNnzDRI+dmw4EjYkRECafqirxXyFDNgJKBsheCq0WrdibzhzPIga9t9d5riheTbuqAkTV99JGHpKg6Is4rlLDFAIsZNlLuuvMOqXBTORk+YrQ5BHxy/FjJnz9f4DU4xxhqd9x+q3ymmc0RsaNlwvgxcovDUeSekaPijCODw1ZMDYqZmuXCMQMmfFLhct+t3yCNGz0tOETua/fuPWbuZF+hw/Hj/xmmZDzcznqohYjGiAtFG/d70iqz5czIuh1mxvjmorfUiTgs2zQ6OXZMbGD9mRvXvffebeiIgz9oYF+TiSZLzrPXX39dgMfsuzYon5UrW1q6dukYWCerlJ3Ky8vB5Hs4r61ad5BLLskjo9ShzZkjR0T7Jq1uSksH06IdJowfneJwXGsQ3Fa1SsD4SUkaR7rP7D7m286ofkqOJaO8K1KaZZT5RDvOlOJ3AmZAIdMjP6X2vouW5mfj/WnpYIIgAjVGgNYGxUPpVrs+we7BRovELsuhejaYg7l69VqZ++J8kyDYvn2nsSNxELFD//77b4kZOlIRT69LJc00Wp1NkAQoce9eXc080JPPzppj9PsFF5wvw4YOlOzZ/0OgsR8jsQmLq63qX2cfBXwHM4o1B+a6dOn78vwL86Tk9SVMBLZkyRIahW0iX6iT+NzsF2T3nr1yX8175PZqt0lZNda5cLSIZM6cPjnwN/dngV00btpSI03NzOZ3XkSJ2rTrbP40UQ1SMh4I0kFDhknpG28wRuT9te9LNJNQwhahMXrMeBk8qJ8cUygbjgFzAXLhFRkGLjtw8DADfZ2kTihwSOe1aNHbGskaoM7xAAPb3L//N+miGdEDCku55ppi0qNHl4jhrgjqnr36y59//pnIUcEhJ4ObM+d/zsvhw3+YLGkWdVyJmL/x5mKpc38tk2b0oUgAACAASURBVMFkHaygd0JwgeeSaT7nnHMMPT9VONc8hZGU1czy008/JXPVobbvQaBu0Mzenr37AusKpDZu3ETjoO3QaF+5cmWl3gN15Pk5c01N34P16ggGVWaNBgIBI3I467kXpECBfCa720Kj9iVKXCcTJk429Gyg8GKUzNfffCv/IPSVhpcqfMU5H2hYT9fZCnbuBxpTq1YNad2mo5mvhcpaB7O28gTQm9e1JhXY8H0KF3ZncnA44c2bb64gixe/Ixt1fOPHjTLwGa5oHEyrsD799DPlkXHG8X3t9TelgAYs4O9OHdsmyGDv0b0yVuHUmfQ/YNFAbXr27Gp4ixrmuLgJcvnll5mMcmXNeDVp/LRZT94FJBznOmZwf7lJAyS7NEjxi2YM4GEy4GRLvlz1lXRTZ5l3uNeLd+3Zs0cVbntp2byJ2UPBAgnBxgnMfem7y0LO0WsehQsVNEEbKyuAkK7VIBQBAGDn/PbYIw8ayHLmLJlNkIV1el5h97Off0H69elpxvv774dMLfFv+/eb2lH2AggCoIfA2KELNeDsp1cWvBp47lPlzQkTp5h3DxnUX15+ZWEivh2okfkXFc5P8Ce31qP++ONP0r1rJ0PfYM4SY8T4nzHzOeX1/AY6z73VFEbWulUzA7F6973l0q5NS9m0ZYsgM4CYEV1n7sijzZu3SAeF1ufKlTPRnimkdIufNE0zBRulXr26Ztzw/RP1H5V4rQu1vFLx5vIqw7LJfDV+2NPpwRmxNGvXtqWQlfv6629NSUNvhbcDN6c84JGH6ymdmpuyAyBqP//8s5ED8DtGIYFGShDOz5ZNOndqJ5UrVzR7FBipW75ESiu7r8gMeu0R5BklGyW1FAOoHFkMAlE1a9ytgagOKk+yqpH5iqxUw/qySy8xgcQWzZvKfM3krNL9N31qvMmkO3Xj34rY+Vx5G9naTXlq/IRJeu/XuqZ1jO5jHyO3fv/9sIHmb9q0SQOf43S/7JE5L/yHNKlS+WbzO0E2N90OHjwoXbt2lIJXFzD3OuutnbJ51MhhKvtXyltvL9VMzaWyfcdO6dq5gwm+QdOZOu8iWlYA3YH6ITNA9kSy73huh76PtUUus19xGOa/vNDIWWwD1hX5/aju9eUrPgpJZ2fAmTmx14KNEb3mXpOhMQMT9INw0sSLt0APYbe49VmsQimXqA3kngN0xTbC4ShevKjZ/yCk9u792cgkvgHtgulvguPBZP7Ro8fM/mDM7I1LlM86tm8jubVuPpheJ9AdLINZIH9+o98oF0FvML6Suuaj48YbndJPbSACrR9++ImMVx3N7yCEnLrTK4OJjLxUy5Ns+U843WrXMZj+ZWzh7LJgOtq+m73FfOE/a0demTevkYnHjh/TcqZJxo55552lAfgr+ie7/s1mZrEn2IfUkqMToC0OY7Q2odNetPyLruBdyA9sWPjksCJdxqju/0Ozr6zTli3bpIMi/EooNHfK1JmGr9iLW1SOIjfopQEii70EVNmL9wsVLChvv7Mk0V7/68RfMlF1Ya7cuaXqLZU0SbJC1lGWVuZGGaB9Ay5VXvOvpFPAdzCjoB1OQ8dO3WS0KiaiVER02rbvrBnA8iaziMOw6quvE2Td7CZEIHkJPft5mxVyQi7sbzYTQA2nfccffxxROO1AoekGDh9Oj/sK5WCiCNjIKHSMQpzbBk89ERQ6Yh0NvuGVVbQCt5HW4Fn4CQ132nfsamjz1JOPR1yXR4MeILbNtPmKreHkuzajx+bHqeTC2aQ+EqcIhe5VG4Zg7dq9j1E4xhlVw3rOCy8aQx565kXgOqB869VIcr7H6Xhk1tpQ3lW+XBlDO5QKTgrzJhPM/65cqaI62TWMskIJdu3W2/AMtbSsyYT4Kea7OAR8h3k2b9ZIBfYJs6YIX6KEGDbBat2sg9mhfWvzzsExwwNQWRxKLhQESrtX7/7GkcXZeEqhZfcq/BqD3hpf0BC6fPX1Nwbq7MxQR+Ng8j5o9awaZiOGD1FlMENh210NHOedd941AQOrtHAoRyps+qAaDVbZUR9TvXo1o9CJrObIkV2d0naySx0V1gs+srUtrB0OF3QsUKCAyaC//sZihf9MNHBiaHJUYXm1VemEW69QDmaocdaocY8xAILN0TrcXvOANk5ZAd0WLX7bKDVqZMtr0AJj1HmPM+NKdjpGYUx8A/rRVAfewbCrc/990kqDDnZe7kytXSf7bgxyN9/u1YDKe+oMjho5VIMaFxhYdfbsF5qoNrB6L74EqQESYbBmy5GPwLMIFF2o0W7GCPLCOvRA5bm3nO4j1hVkAwZtvquukiuvyiudOvcIuWeAc1ELRBAHp9VNY5wcIutc6cnBBIrWulULDcDtN7qjbJnSZv93031HwIISAQIOOFigSwikQbMbbyxlshBc1JYiG0CbHNC1Sy6tkF1A57xkGsE6ZCPweWD2GINWro+LG2mCD716DzAIiiJFCpk1ZE5cwWQoDbScMpW6MOZo5T08PSI2ztTPw9f2PddrUNcpp0+ocdipS09PuiFrnZfdA07ZDKyffUhZAGUSGOPUquNg9B84RGvYHzHyiowOtZTIlmJFiyZ536Fzqfu3pS1OPReOzs6yBasLyVp5jZHfvdbEjYKxNAnGW6yDWy5g8+AUhJoDdkr8xDhTn48chl9jVR+w19nzXvp7tPLW9BnPJdrHBFzo6WDkm6N8hjHDtz1VtwXT68EczKwKl48dEWOQNlZ3Dh82WE6pczJA4aJTJ483upo99uprb/wvkJIQYu92MLGl4NnGjRoEHFsc4lC6NZz+tUmHUHYZ7/DS0ZZHgL/ifIFKs0gzmo3RawHHbMWKD+XWqreYdaYXR00Nyo+IHaPNEesZ+YrtyRye0FKOIxqopHQI+w67LCk2od2T0K97z74mmI59gEyhFAw7icAOZVhDNHiMsz7vxZcVETfb6HqCJ4yVAEDvXt01aJHNjI/32Tl58T71twQn3Xsdu5Ea1QUakCV4QtDOlnjBX044cAKB4v8jIgr4DmZEZPqvWBsj1m5OsOnuv82b93IiB9PLOfT6ZLQOpsG+q2L/bOXnqpgbG2fHDT8N5mDaBhg4fRjjXs6he4xJESZLtU500KBhctHFF8kE3ciFChUMS20i6T169dNxXW8yw7YWlAcRQq3V8XTWCTr/RiTOy/Blfk2btxYMIquonbSJxsGkJoJ3TdZidwSjbRxQWI2rBkrPdmqIWMMeR9EaLfHxcSaDa5t9kOnNq3Bo93idhhffCudgIuztemL4o9i/06ZPXNaZI3IOvJnmUCit0qqccQBprkHQhP/DwdyxY4cR3hi21uhPioNJJnfY0MEmM5pfDbcumum4Uud66tS/CTqJsje4smY9zzTAwhmpoY5Tm9bNjYMJb+O8Ad/BwGB9Lbzc1tsOHtTXOGODhgyX9dq9+RHNBjzzdANDd95F9i7S9QqWwQw2zoc144SDGWyO1sH0msfYcfGJHEx3cMo9HqejWEr3bUuFOzX8X3bAy5iO1sG09/Muxg7fQPOfNEjRW51XC5N2B2C43/L6x5+sDDSKckNknQ5m3bq1zRrZ+3FCMWyITJP1xtCPZM8EozEN0TCuuNKTg2kbI7lpA2KCoAlO43m6HyZMmGLKH/arPHRm2Z1yEOcfxEFyabVhw0Zp1qKNp0wDATBs+KgEdHTyIfXhGJ04g+ggMs8Yge4ghJuXnf/GSMRxBMFAYA1Ddvz4yZrd7GCyF8EcTIJNtnmcm25ueL47yGLp7ywfoB4tZugImTFtkqJuihvjFblD9j92ZJypOc+tmY6k7Lu7765u5BuXhRhapA5/w6kdOWpsUDpbWW73OfuNzJ7XGOEfrzVx9zLwCjxZfYrDh4Po5D3neCOdA40EW7dR5IMGB26tWlkDzt089fc47S/x0cefJZL5OLQtVcYSfKCngG0cRn1rY4LZnbsH1euR1GA6x9e0ydPSWQMWd9xxm+FlHA8yaJTtuC9rM9kmPwSLQZw4u9KH0628M9Q9q1UnwvvOoL2XARXMweTdy5d/ID0VPWbXnuwfQWSQBdRaEsBCf+L4F9UANAEwsoTIHvYQiBLKnfr17WEC4NxHBpkyLv5NkIMr0qSD1RVjNFu88vNVCZoK8pstB4P+1rlz/g3EhVseOm056wQ75dHff/9jgkJeex1U4YdqVzp1b0rW6nqt19n0N9/BjHC1g9UFoijfWfKuia7QuMBtJFrDC4hQSkFkaZKAs4AyJ7vz8suvyqRJY+XGG0olmE0wB5MNO2v2HAOHBXJpFQ0RzpSCyJJZJWJENoUIJjWbRNKAmdgsF4PFybJZWZy14WrMVK5cSTNPNT0dZndzGWckkSidl0PmVTOYVAfzA4XWMgYiznnz/n/WuKDCx4hut2nXKeBgWp6BJ4DrYgzYi1bpx9RASAkHk3cCPeqg2XWijgQNMNjdRgkQb7KbZDuBYuOIjVWoL5kmIGLAS4B0nZMlSwAmG42D6YTM4OgCHwb2uEWh5EDCMPSB2dkL6CnRSTIJVapUNLXEQNFwmvlt5OixAr1z5cptoqu28RXPM+YuagwAZ6tU8WbjoKLkgc30Ukja8wqRBVazTCEvka5XKIis1zjJHgNTCzdHr3kk18G0vO6FeHAbjpFmMJ0OJjBAYI47d+42Bhd8Q9abNfRyML3kYygHE96kPqh5y3YK0+9rnFdquOHJIcqf0ewZL14hkOR0MJeojIYP7BWuA26EaiHi29ywYjdtyGhiSGNUkU3bvXu3qav3Wjv7rj4awQcym1xa2QCVl0y7tWpVsx5c1lF3jgkYPtCzCXoMC0Y/xngvzXL/+MNPEWcwyWiCcCB7RJbwd23GQkkCWRIn3dwZTBxM9IwX3dwL46ajlWvHjh3XcpaqxinmypLlHFNKsFflD924gXuS6aL5HjzDhcyOdt9Vq3Zrojo5554ZFTvMZOqC0dnLwQQe6DXG0qVv9FwTApzOKxRvMT+yhE5j3ksXhJuD8xky20PUgXfuPaf+prurW1bSWLBRk5YGSk+3VnuxJvJvpkTvi7YG0zk+jlKiS//y5R/KsGGDDMQe586Wizhp585gYuehI6reUtmgSEg+hNOt4e4BDgz9Q9lljMlrXWzyo4pm5JzZb7vmwFFBFFF2YxFAJE9wsin9wj4gmEsA54svV5lgAxf3EHDEZrtaIejRlE1Z+oXqseEFPbZjJmCMPRnKwWQubnnUSssz+vYbpIH4xHsdWO0rr7wa1MEETYUTzUkNXDUVtZQeApYRK540vtF3MCNcgKRmMHk9kaS2OB4tmiZq8oOCBP6HYdFNoZdeTX6IIrGp2GBkltZv2GCi3dRiEVUEagWuHkiBsyOfl7BFEAJjwkm18FPbnADB4m7yY+9HOWzVjFqwgm4gXdbRxtkiG0HX2KraaATBO0qdBWcG0U12xoCBf++9dwW67FKDcIEatRdrBpQrqRlMonZEJonK2mhkUh1MjDne5e62yvjcCttmV6hLch7/YefuVcuWlAwm72OdgIgO0o6/1EXhkFXXY0TGKk3btG4RoKHNuAJRfOSRepqdGC29NMJplSiGXq8+/QMw2WgcTGvs3aJKtok2dDquNR5XaT0ljsR/ELyygcYBlucu0eNxCDxQb2E7/JHBJLpK3QQ1vBgdmzZtSVD7awM3a1XwX6vZBpxPHMzuuoeaNv2vhhnlYNc+kvXycjBDjfMZrddl3MHmyPoHm4dbqXl9O1QGkxopZ8MG5ksAAScfeKtTCUfrYNrW+oydTMW555wbEkLOty2v4/DYGu1wDqYNEgDvB0VAppqAAdnrSPdMMBqPGT1CpisckSs9GAThHEzQJ8x72w8/mNpBeIsMTKgs02Q18jiqKLm0evzxh7Vr5EhPmebVqMk5JroBZ9GAFJ0sV3zwoQwYEKN17E9qN/Ibo3Iwbb3ZnQqRJ+NAXSVBlHAOpuU7N93c+sVNR8t7BP2cTUt4zupbIJkcseIcAwHZpOy7lM5ghhojAQqvNXH3dgjFW3QapaY2pTKYlSreZOQ/vSS8EEhkMPOrY+aW+e3atZTevQdK2zYtEsEVw+n1aDKYjI9yjHWKgjHZX3U8zLFvWrri1QHVyxGCd+BjArQcsxZOt5I9DXVPWS0FokNrOLuMo/DcTX7QxTQIwml2OsiW73G2ChcuaLrCwtM2s1mhwk0GDotTim05aPBwA/u1TXpsUNDCZEM1+XHahM4mP9aWpu7S2c8D3bV58zblkY7GTk5KBhPEjZv3H1P5Rl2l115nzdx61s9gRugURXCb72BGQCR7S1JqMHkWI3W4Olx0GBuph5PbTCMbjWNKfv31N2N4U1DvPqaE7A5O3TqtoeOYkhyKSUfoAG+1R0HQ6KC/GvB9e/cwWSsrEL0cTKC1/foPMU03nJse6GaPnv1M8wbqm5zHlACp6N+/l1ytCsCrJTXNaXr06Cv1tdmGNepXaNMCe7g6Tg3OM5A7MPbuiCDOAjCMyy67RCOAVQy5/9J7p2p9DGcv2nOXklqDibCl6y7nOlHHhAMGbh/4SLQ1mEQViZijLBHO0Am+AMrmjvgyD+uwDR0y0DjPGERks++4vZo2i/g9ogwmnXjdZ8mxXjTTQSna9bZH2tA8hQi07SJ7c4XyAb6g7gcHmbWh/nGzNlux7ckZr6UxkXsMLGBYkR5TAp8S3aS+BceLIAjNhch8AYkBImuht07ngu9QDwJdq99RTZuENDHrQwCEulHmiqPsbD7EWG3AwXbA+1Mht0B4Nm3ebCBARH6t0xvJenk5eaHGSTQ11Bxt/YrXPIBffazZYls/7fVtAkE067H1TDaAQGCJrCK1pUDGRiq9cdKgEzKGKCuZdBQ0coJmQkB5q+sz1P9Rc9mte2+zx4A22RpMm8G0RjtdnIF8cVHrRjAgWAaTe4DE99C6GiuHWFOCX4ULFUpUg2kzMhgozJ3aW9ukKpo9E4zGQMCBaGcUB5NsnA1Egt5gT4D2sE6AXUtQBuwNMvXUDH35xVcmIBSJfAlGKwI8fTTC77VHrAxx0tHpmOAE0igHvvr77xOmVpemZ2Q83DWYofjdBjVouMO+aquNoHC6vRxMYHA4hRYG60W3cA6mDZzOnj3X1BOWUWOe5mDo45u0pwJ189RD11B9CD9SI0vmDR0S6b6z9fl2X0VSgxmMzu4Mpi0R8Boj7/BaE2c/A+4Jx1uHFMXgzhZFMgfn+iCj+ypPoPfJ7AWrwWS/0jzRLSuH6FEZw9RRypI5s9Er9DTYuHGzwho/1l4CdxnIbTC9HszBhDft/nKOD31hA4qcBW5rMb1MRC8HEx5mb96pOoxSn3C6ddmyD8Le8432lwhnl4H+cOtoeJbAk9W3dg42MDtDGyLScMwGHSwv4JwRuCLIhTMJbJxGZLb3gaUP+t3qhkhsQreTbnVFzx5dDfSZbOpobexzvzr2s3RPhqvBdKJtnHYuda9u3qfRG+P12usNGzxpEjw+RDYKRyiKW30HMwpi2S6y87Tt8w0KR6W7qO0iS50Vnf+A1jyoGwaDwOlI4VzR9RPDEmOQhg5bFNZ4QqM2CFUiRmx+Cozp2neuGhecebmWjlZacM7hubSZpmskES0OK+cMPRwAmp1giBI549soaAzNZVrA/a1mFIAxkU287daqKjTWyKK33pHeWtvm7ihKx0g2G10OS5W83jiECCkTjdaIOlCmUIfqltK6SQzu+QrZhS6N9Bmgkcu08yBO1WqtEaSzJRGy6tVvD1DeRq9RyM4LRxynwmYw+c12oaNjJGNxdpGlpouI/p2auXvqiccDHXuhK9AOznY6oPArCsTpYLhY6UD3V+oD5ytMgotuccwf4c97rileXN7X8dt1pWMl3TFHak0O5/pBE2Axte6raeA11OuU0WwvEBRgsXybZi1AmnNr91+6sTVp1NBEa2kKZceLk4fRaHnoiSceNd14aRyAoL/7rjuM0cX3iDZCzz179pm1ZkyW1yxUlvoU6tyoC5mhzRMuznOR5L3iCvMN3ntYGxBRTE+Q4QGdM+uBY0Gwgk6Nv+qBy3X074z/TYV+M26c/bxXXCYLtXED8CzWElpimG3SLDvdQh9+6AHjUNL0YLJCXmm8hBFKtLaz1nk6uw8DiYzVwAsd3FDu0Bg4ba+e3YzTA0SpTJkbdD22aTOLh80ecSoqyze23gLjm6gp9V+Wb+zah1svGnXZdYb2DbWzr+3YG2ycdPLE0Ag2RwwOsvpe8yDTR1AGWrFHvtNOw8yfyPljOlegxLwX42yrzr+Cdka9WaPL7C/Wuo02v7DdjFet+kZlxWWmiQYGA12gQQwsfmuJ4U3gTsgnHLlChQoaJ57M8NsY87rG7CPOFnTyLYGIgQOHygnlCSLpNJ4hQ9VAFfK6desC+8MexM3eQV5ggE7VGh66nzIeZBUZ1Ue0acQ+7YpKS3y+w/iZtzVs6AqJMW/fE8meqVXzXoXO3ZqIxo8oD9LFGv7mYr9hoEd6nm4UKiGiW2m05ZRNGEfs6RnauMI5Pow3HPmHtEOupYWlDxmHu1Qe8f//1f/otEsNte1MGk6+BKMV+wqUCYase4889WR9013SOU6QD3RotnIOHcSRBnQkpvOkkaF171f5NCeBbIPfvPjdudfYSzTTIaCCznPTDV5D55JtvbpgAVODh9wiaOqmm3NhCJrRmMYtm6khw6FctHiJdovMIxepHOIbZIToeMz9dPtG/y1Z+p5xmqkJpy6Tjruh9t1NKs84PmLJ0ncD/I5OhK/RLaVKldAupl+b/Q5M8S3dq6HobPeLnRfBgmBjBMExS4+VcK5Je+UXnDPnFYq3gAx70czqM/cc6ISL/KWWdvmKD0yQAScFXco60TwF2R1Mf4N6CiYrt237UWK1/wWyBL1/naI3WCdKhILpdZrUUM/ttMHITA2JGSF/qs1FCQm61D0+6INztkDllD072r3J6WMwR3U9upta3Vt1/9A4kFpmOqfjJL2uOjOYbqVLstVrPB9M/9q9QblCMLuMo+uwYxaqI2h1NDYMJRg4bu5mV8zFNumyQVj+5q6vpbM+tsj5GkB/8MEHAh35rS2HXWhpDGoO+/MTtW/pgk4QHhvpadWhlLxk1uCA+0I3AmXlGzRqo67T8gnOOV1kT578R5v8XBjoIkuvA5r92H3MnuCaqOdvY+cyHvSZF+/Dz157fY82nnPaXA/pXBcsfE1PEpgveVW+NtO95FWDG5Hg928S38E8i5jARokpuLcGzFk0fX+qPgV8CvgUSLcUwMjDsGqmsDyayHF5wRjT7QTSaGBedEujoWSoz6Y0b50p597igO1Q1FNG7SAKfJr+F4MG9jFH2vmXT4G0ooDvYKYV5dPgu2SoyKLiYHoVrqfBkPxP+hTwKeBT4KymAGUQwLqP6NFTXyoywMJDfQczNFuEottZzVARTt53MBMSCsQIUE2ycSBxnCVEEZI0XdxGWQhoMPfRNulicP4gzioK+A7mWbXc/mR9CvgU8CngUyA9UQCYHuf+AhOM0UZt9nBvN7TTXVqQnuaQFmMJRre0GEtG+2ZK8xbBa2rhLMyXcgrKemyZQXqnD+guYOyUMPXv19N0sfdq7pPe5+GPz6dAeqKA72Cmp9Xwx+JTwKeATwGfAj4FfAr4FPAp4FPAp4BPgQxMAd/BzMCL5w/dp4BPAZ8CPgV8CvgU8CngU8CngE8BnwLpiQK+g5meVsMfi08BnwI+BXwK+BTwKeBTwKeATwGfAj4FMjAFfAczAy+eP3SfAj4FfAr4FPAp4FPAp4BPAZ8CPgV8CqQnCvgOZnpaDX8sPgV8CvgU8CngU8CngE8BnwI+BXwK+BTIwBTwHcwMvHj+0H0K+BTwKeBTwJsCdIZ8VQ9MP/Xvv7Lh+416aHYjyXfVlT65fAr4FPAp4FPAp4BPgVSmgO9gpjKBM/rrl6/4UObMmSf/nNQ23mNHyUUX5Q5MiXPIZj03R777br38+NN2GTd2pBQrWiSjTznFx799+w5tgT5Zvv5mtYyKjZHy5cum+DfS6wt///2QHvo8Vc/l2m6GOGRIf7ni8v8OkT/brrTgg+PHj5s9umTJe3L77bdJxw5tzhqy//zLLxITEyu9e3eT995bLuecc4489uhDZ8383RP9559/ZMHC181xEoUKFdTjGHrJ+ednyxD0CKWHMsQE/jfI1FqDcLLlwIGDMm36s/LBhx9Lcw20PPDA/RmJbP5YfQoYCnz77RqZMm2m/PzzLzJm1DApXLhQgDJns65Lr+zhO5ipvDLHjh2T/gNj5C91xmKGDJAcOS5M5S9G9nrOEGvfoaueVfWwNHiqfsiH4sZOlFVffS3xE+ISOJiffLpSpkyZYZwGnND6jz8iRYoUjmwAZ9ldn3+xSpo2ay2zZk6R0qVvNGdufaF/ixszQq68Mm+6oUY0fBHJoF+av8AohaZNnpF5L86Xli2ayr+aUXph7kuyUI3diy6+SMaOiZWiRf/jm2XLVsj8V16V9d9tkAcfrGt4ap0GMF5/Y7FcU7yYfLd+g6xZs055cUwCR53vTJ4yXaZMGi/XXXeNedfRo0flxZcWyMuvLJSjR46a991e7VZ54823ZKFmtm66qZyUK1taTpz4W1avWSvZsmWThroXKlasIJkzZ/ac3meffS6du/Y0e/kOddiivZx8cLoCDb8dOCCtW3eUm2++Kc0dzNMpD3Ew+w+Ikd49u8oXX34lW1Tmde3SUR3NLNEu2xlzP0ZYv/6Dlb+zyID+vRM5mKmxPvaMweTKu2B6KKMtTrg1iHQ+brru2LkroGO8ZMsPP/woLVq1l5bNm6SIg5kavBLp3P37kk+BaHV9ON0X7vfkj/i/NxAkI1gyZdK4BA4mv6UnXZdS883I7/EdzChXDwPx0KFDcs/dd0b05IkTJ4wxzfXkE4/JeeedF9FzqX3TPo0ATZo8TWrcc5dUqnRzyM8FU+zTZ8ySFR98lMjxTO2xZ8T3f/XVN/JM4xbGWZmUkwAAIABJREFUwSxXroxxcrZu3SbNmzVON0EH6BoNX4RbBw7fjhk6UjCo3MbswYO/S+u2HWXduvVSu3ZN6dOrm1xwwQXmlVu3/mD2TPduHU3WN3ZknHEo8+fPJ3/8cUT69B0oTz35eMDBxNDp1WegcU67d+tk9pm9jh//UwZogGfnrl0BPrVrMWhAn4ChhbG2YOFrMnrMOOnVs5vUrVPL86BtlPLMmbOlceOGUrxY0XAkSPS7kw9Ol4NpaX1T+XJp4mA6ZebplIes6TtL3pWvvv7GBBjy5LnYdzD/tx9gTC8HM6XW59df92tQaJEJXqLzUkLenTkO5n8yKdgaRCpUCNQ56bpp0+aAjjkdDmZK8Uqk8z2T7ovWjkyNuUer6926D707+/m5JgicK1cuiUY3OuVD1qxZo5oeCIzJU2d4OphpreuimshZcLPvYEaxyNaQva1qlRSJAEbx6TS9NZhiP1MU/ukgblo4FqdjXqG+YZ07L0MKRTB0+Ei56sorVUm9IP369go4dUTa5774snTp1F6mqCIh8xEfHyd5Lr7YfA6n9Mqr8gb+zf3Pzpoj+/b9rE7q+TJs6EDJnj27uTdSB5N7D//xh/Ts1V92aiZgUvzYVKnXSws+SEulm5YyEwMcIxgDhoDF2Q6Rde6H5Do34WSLRS54ObHhng32+5mib0LJxaTShufCyZaUzmAmZ6xn87NpKRNTku4WwTZh/OgEyLZIvpEc+eA7mJFQOH3c4zuYEa7DL7/8Ks8rDPSVBa8ZaN0lefLImrVrFYZ3TI3jngZq9+GHn8j4iZPl6YZPGmMZmN2cF16UefPmS9myZUzEeN/PP0tc3AS5XOvQNmrEsbJmD5s0flrOPfdcMxKMIqAGM2Y+J8UVErjy8y/l/tr3Sb58V8n8+a8opOl8hQBeawymxx550EC/MmfJbLIzPMsYjcHep6dxgqmBA7P+2/79po7y8OE/zPjefnuJvKt1SWSO6tatbb45c9bzUkQx7d9/v8nABBlXtmxZxUuxky16bvYLsnvPXrmv5j0KPbxNcubMKaM0A5QzZw4zF76Fk3CxwiBt/ceD9eoIgilzpkwyNi7WRL7snIN9n3c5a0jIUDHGb75dLecrrLFzp3Zy7bXXCBlVakyc34gdMUSWLH1fFi9+R9egtHyjGbFatWqYe5bq3xF0xYsXlQIF8is9lsnevT8b+vAN5r5H5xc3bqLJru3QWspy5cpKvQfqKJ3nJvqWnQ/jPaIZE+7ZuHGzgcBCX+pUyWDu3bvP0BpniHXLpLSYqmu0e/ceya01rj/++JN079pJSpYsYb4/Rvkl+4XZTd0BWcFsajDfUKqk0n6P1r9ukAYNnjDGxdfffCv/kDUcMkAqVChvjOv5Ly9MNPdHlW+AyL2k/AR/XXbpJQZ62lnX6g3NOjj5Yum7y+S119+UApo9hHadOraVKlUqBXZNsG/UU95bsvQ95f//sve3V6sq999fSwoVvNr8G6dn+IjR0q5tSxk7Pt6sp4XKOh3MN95cLCNiR2umt4k0bFDf8L/7QuFAH+qQXnzpFRPZZO9wReNgcj88RL3s9GnxUlEhpc6LzGrsqDhZteormT41XjJlziQTJ06RXLlzS9VbKsl776+QdWu/k9JlbpQBWt92qdI1FB/89ddfMkGfj3b/sgYlVAbAU7Oee0F5N598v3GTtNBs+K233mL207LlH6i8WKiyorjhkbXqlMPTtgaTWrBFi942/F+4cEG58MIL5U39N7TDAPJ6L3zLWmXS/06qLCEz3VPhpzTOCSZnCA5YmVny+hKGf9/UNbXyMIvKrmA8unzFRzJL90nJUtcbvkHmbFA+qVnjbs1EdjC8EIo/gUhD3+v1u+uVv5/UrHdaNflh7zvlfsWby2tGPr+iSKbLjTeUMrrhgEKZ4xVVwrpYKL17jw6NGai0KGjqanft3m3kq7vs4tSpU0a2Pf/CPIHmICWQJeyhLFkUGqvZsyNHjkiJEtcKmRR+r1OntjRp1FDeVxqTlUC+MCZkYDA+O3nylLz9zhKTRSuo67Nq1dcqO58QMsfzNEBk933mTJllmdbyI++6qVyjPIB766kMBjr/i8q1uLET5LiWkXTp3EF++eVneevtpXL5ZZfK9h07pav+jfFbPUQN4USt6z506HBQ3WuRQgSLJsZPVfmyUb9X18Dlye4hX5ctX5HoO7/8+qsp94C3qlSuKEvefT9AH/YXOsf+bvVwv749FL5f3FP3Af1nP1ImgE5Hz+zctdvI62q3VTWNp2b+H3tnAqdz9f3xE5VKolUqsrVJoiIqkaVQ2lNRCVnHOvZ9H8vMGMvYkwiltCtaaE+lhfZCi4oWIkUo+p/37Xfnf+fr+zzzPGOGofv9vX6vV+Z5nu/3e889957zOedzzp05y5nzCqrTLxq9tXph5yDoExyntmK2+hfWjqxZ85XJYLKnkk1i3Vv7eImOBbviUmRZs9gdbCv6cILuV106tZciRQpn2vd4/+A669SxnazRwJ7r22zatCnbtiq4PoJ+kX2hSPbGtefufjZ18ngtSamQMZ6wsbRQvX9z2duqxwulU8cEU6e99rvvZKyWBuHTsFfiq8GawU5hZ5Fru7atZJWuHfba9Wqne/XsKsjZ+iFhfkpZ7VGBT2j3ROb4umuvNr5SmO9UoMDhRn9XfvhRTM/Ht2Fdhu0bbn8M/FnWnLX11TVpwrqM5E8cp8Fd1/bB4nP9v6InFZVXX38jwzZSBsTegG0+S32z5eqnNm7cSPfueubvrl9Q/bJL5eSTi+7hZ1n/k3dFT7GlR6udhzVHsDCMImuDqSV0bz1J94939Lnfq1+FT1f+3HMkNW18TPsGCoPvFcne7eGE+D+ESsADzDgUIxgBXLToeRk0JEnsJsbm89jjTxrnxxo4N1rZV8EcYKFQoYLqqHeU79XQsNl06dwhoxYGw9Ozd38DEnBwX331dRmWNFompY+Vpxc+a/6P87pZF/hFCnZwztz6SPcd69W7UimKo41Th7PARgm9ECPHptaufRdTjwFggK7Y+LZGBpTidFCfOX1aunE0Yslg8oyOnboZ5xqnh4sNc4Ua1vHjUowBw7hdUq2qUiLrm0V+efXLTD0UG0i059spsmM7//zzZLCOh4v6VuQ+WTNOvEPwGWS1MMzpSrHEKaebZPsOicawX6eAB2frgxUrZWJ6mpTV+lE2RO45euQwNRYXS/ee/VTOlYwjZA1082Z3SRUNMkQaD0YQ8LRx468ybOhA4wDSpAKZ4jji4LgyBYjhEKYkJ2nm7ShTI1Ww4NEGzDF/GJl+fXsahz6xW285+6wzjc6s0PfGoWAsrVs1lx07dpr5xYiSxXtaQTXAPmzsOJd9+g4yoK5MmVLGKF5QqaIJBlgnpLKC1HYJnZUy2t3oIvq+ffv2TNl7AEqkZ1j5Mk9hFFlkhFHesHGjJKguIhcCHsyZzWBu+3ObDB6cZIwKzYEaN75VgzcNMyKmrC/0rInSdP5QQNGyVXsDomwzl3gBJvM/YNAwcemz7hYRzBIwjws06EQgA+cCoId+oSONbrkxLj2ggVas67dWrRrSrXsfSU0eYRwo3nvCxCnG6OKspaSMlXG67tB55Mk84kS4TX6sbKhN7KNyX6cBCxyJgTr+4H2hKD+pwGeTOqPMJfNCXWft2jUVuN4e0z7D3hLM3uDUZaU/n3z6mWnoQNCA/bBTl+4yLi1ZSut6zUo/49jec+2rlioe3PfbtG5pgifu+nD163Bd92FrlLXLHrV+3Y+mhptAhnsRwOuS2MPMIQEH5r9Dp666Z10kPHPY8JGCTG1A5w39PvsKexx0t8Fq0+w7fblqlSR27RWqZzjdk7UGH90oVaqkAZULn1mke+dwdYqnZBqXu9/9oiCOPYZ9i3WKfEaNTpNrrq4n1M1OnDTN3JOgKk7vsmXvGBsyVwO11ta9pYGxrGyvlYmVaccO7Ux99uEazP1VwRDgPtJz2NfQOWyjlU+L5ncZGY0dNzGTHS55+umSNCI5ou1b/+OPxjYOHdzfzIdlShytLAvWEsEPWz7BHhhcI3wezSewMrEAs03rFiaYsHPnDqMnq1atkQkqP2sfsflXq6zZf41PoLYF5513xLZiW9w6ZRz0sHWGf2Gpvj17dDW6nB1bNWRwP5XppKh+kZ3LWOyNu5/hY7iAOdJYkHtb3SOv1XIN5pgg26jRY8x/E9hlfqxct279w6yXLVu2mDVUtGhRY4PQs4npYwwdH/3Oyk+xtbD4P9F8p7UaZInn+bxv2L4RpE0H/Vm7TiL5E/hZrp4G/UJ37yLJ0KlLD9NIDN+BukmSHzCDYCK5FHH0NJKfVb9eXfMZzXzwKwlI4jOTYIkGMAsoLX/0qOFywgnHG9s4VPe8kSOGym4F37HsGwRQk1PHhdo7dMJfsUnAA8zY5GS+FVyQdmPA2UPpMIBETa6sWzvjrmEA881lbxmnvZpmCdngyY6RxQIYjNEIy7K3lBKoG1XRkzJ32wwDesG/ue94noLDtu06StP/ZeTcobrfI4NJJpYmJ7zPIwseM3VvYWDI7SLrPvujjz5WkJhoDDZGlAtn0P4NZyFSgwHGHe35QYDpNimwz0hVZwCA6D6DDAaURy5Lm3T/RuY5WR1x18HDwUlor9lDjfzXu6qOGp1OMlkbx7BJ2gLy0grI7tJoZkcFjGENE6xsqT+y9YBhwMQ6BkTlAKXowTcKDvoqSCx+2mkmmtqtR2+xtXNWl/IrKB+o7w5V1N3wGYedEwAycxhp7E2a3KpGrbtx6tDdwoWPMVFBIv5BgFlc566bBk1OKXay7N79T0YwJDvytXNpM5gATBwAC+wJHGCY52kmEoNCl0syMgQBZs+eJ6++9ro61CcagIGz+OWXq2TGfbM1k9HLAGwMNZH4JG08hTyzCzCThg0ytaHBK9o8sjZcOipBHGQZqx4EAWak9ct6sY63pQ7b5kEEn97R7BDBCKvzkSiyQUeWTEmk+yKPOnVqGXHgRDIfrK366mQ2vKZBTPtMEGASiBsydERc69Pdt2wAJJJ+xrG15+pXLcAM7vuHaGbPBXPoehBgEjAJrlHLdgl7abKHyZplp3bZ2hD3bwSxJiuwcvc8u44JHg3VgNiYMePN5ziH0++9zwC8MD176+13zJpzKen8LowC6toK7AwOptVRAkPjx0+WDu3bmP1r9+5dMkTBGFlEHNPhSaNkxvTJ8oraE7tn2oBmNNtr5RNcs/b9YnkOa9KVT4raGWqw3aCua+eCti9d6YM0EHvt9WUZ8xEGICMBTOZg8pRpMfkEFmBau+3a4KB9ZI+1IP9mbX5mGw9Rl8c7wyyylwVlwXVmdOh/taR7Y6sAaYD9SH6RfY+9sTdZjYU1RUaPoAmBhXUavCH4BTuKpnLRAgCsW5e2ybOCvk40PyWa/uBPYcfieb4NtGa1b0QCmK7+uOs2qF/RACZsMd6DIAq+HcyMpZrpBRQWK1YsE8AkgNKydUKon3VNg3om+YC9t2srXoqs69O1vOdu6arBgVj2DdZpmL37L3Vi31vD6AFmHBIMLkgcPTI/S5e+IiNGDFFK2gKTuQBk2itoTKCRJKeOlZc1I1O4cBHppU1JrlIgA8AMc4bd14sXYNIUhY0pLBsTBJhQlh597ElDFyXq06//kLgAJuMh8+NuTm4zFWvQwgAZcoz2fCuDsBqSaM+wjjVgzWbQXBmnjB4h45Ty5zpb7m/I6A1T54ZMXLFiRTOmAjrYGWXLSvuOiaEAM6yJTDRgwtzPf3iBgrsfzMb3xBNPG+eqX99exsHDmU/WaByUpi5de2on1nsMbTqs5sbqyPChgxSoDjJANWzs49JS1Gl5SyYoHRSngqBInz7d5Td9hjWOljqdqg4nVCCMBvdyaa5s/vHI1wrRBZg4cUSMydQzps6dEoyDbAGm/Y2lUvfQiGZdfd+++r7o7NvvLDfBBS5+B0i3NNl4ASbUNKKjZO+XLHlZaztnm/sWU3DNPaGTRYviumCu+mWX7LH+sgKoro5HWr92TDi50NNx2O0FhRuQ6M5JrADTOoxh9+WIkyLqdJKl4niiSy+tajpIQ6UPG2ekNevuh9YpjUd/gvsW9M1I+hnH1p7rX4VuFdz3cZiiAUxLMwuuUVuLHPbSkWwI+wINj3DmocC6e16kPdFmpWLVs0g2Dwc8aLss+4d1tlnp8uuUfk3jPPaTbdv+NJR6Al5c+fMfasoaHtHu0hbYEZTKyvba9wmuObseYnkOe1NQplADXYBpWQ9htq9fn56GVus2GYsHYNo5cH8fyScIA5iR7KPdW2ooTfecs8/MuCW2/9qG12TqLmz33eA6O1kzdxZg7o2tokwEgBvJL3JtRnbtTdCGhO0ZK1Z8aJg0o5SN8oPSz0899VS5TDPYkQIU7hrKCmBG81Oi6Q++m50rq19hARz3+SVKlDA01Kz2jdwEmOxd0O1ffHGpoZrDUoIWHAYwF+u+hO8Y5mf9uW27DB6alMmvjBdguj4dAZs5cx+M6rNbXWHPDrN3HmDGbi49wIxdVntkMPnph5q5M1FmNYAnnnCCoSoCGMKMLRRZoinU0FBvw4b6xRerMhqK2EgzdXFukxFqtTCyE7S+M3hcSLQMJnWJbTSDSRbNpvXJBnE/6qkskDhXuen8N1QZjl7Iygm2Y8upDCZZqGjPj+Ss8ncb/aNmjlrCnMpgVqtaWet+zjU0RDcrG+1d7GdWJ+7RTqNW7pFkCtC7f9YD8o3WD5IJOOzQwzJF9zZv3iwpStUgAwx9FWe+VKmSRseiAcysMpiAuEKFCinV9Filn74ig/Q4h7vvvkNq16qZIUNAxe/a+OZUrbHD+GIEoGUD7Ij47k1EOQgwkR01jp2V2veT1inXrnWFyfJDn6Se0553ZSPthykFpptGl6HWQV2zNZe8Z+u2HTNosvEATOpKoD4RdbXU5uD2kNXacMEc9FH2hlj0wB4B5Br9SOsXuvmYtHRTNxtkOkC/66Zj4CLbcozOcawAE1ocXX/D7msbU1B7TtYZvcDZI7teTztRx7LP5HQGMyv9jGNrz9Wvkm1jfQf3/TGpo2S66rfrqLr6xZqnZjK4RqNRtPYmg0lmunev7oYayGVLOsL0IZjVQ8+4WJ+wHGxm2ga3gnbKZsXq6Br566+/DZ28sIJGdJeASTAryr2D98jK9tpJDa5Zu0ZifY4dK/Ihszpl6oyYM5jjtM/Aq6+9aUCmtenxAEyAW/rEyaZWPiufIFoGM2gfy2htKHsTWWO363bYQiCwGWYHbAmH1d/s2iqCHr8p3TSSX2TfaW/sjb1HpLFg0/7UDD76h20BaHdSSjU2NycAZjQ/JaczmGQ8Y9k3chNgblcfk1Ifzk6nftoFhcEM5mtau0lWMczPoi8Gn5GBt8zAeAGmzWDi01GaxrFn0Xx2dCWavfMAM3Zz6QFm7LLKAJhsyBR84+RbRVymReLBgvJ/De7/tyQnGjlx8lRTd0LBNbQ2CsmpL7FZTwr8e2kNJoYe6gq0pVSt27xVDTCND4IAkygukSFbQ8h5gUM04kOTH7Jh8NdNdFAzYBRS80zqVxrUvyojA2eNDfS6+tpAg+hyj1794spgxlqDGZbBtI5CpOfbKbIbopU/xezUPlBzQQ2cm32zB0nHUrMBlQOHBieJzb6/bozUL9GIiboMQBXHX0AhpL5pg7bgj5aRBahYuXMfaqSIhFHzEqQdW3oQEWqoOVyAHBx56+BR89FVG11QV5BPG8sADGkgFQ1gAljQpUj1bWT83nhzmSS0a6MO3k5jDMh+2dpS5okxks3r1hWq6pGGvo3z6NboxCJf14G2cwndeOTIFOnVq1tGN1gi5VZ/r6xbx2RL6SLLmHlPAJCtJ6NeuFSpkoZCh5zsgfF2PeIQIc/DDy8Q8zElNGV6TOs13HM5g9tDPACzebM7s9SD7K7fsmXKqJ4OVirwYKmndSqsPzIrNNuCSsh9bQ2ZrTuGyhpWg+nOD2u/T7+Be9y3SpXKMkkbq7CHEIiizoe1QUDCHWekfcauWbKfbv1NLDWY7vu5TlEk/WS9PvjQw8aZONvJzsSx1efoV22dcHDfx2mafu/92izlK7PfUP86dZq231cAwz7BFbZGCbjMuG+WYR6ENfmJpQaTjAL6ARUS/eik1PIO2hymbp3ameYHZkqYPrh6Bu2WTM+GDRuVETLJBNU4AsvdV4PgECAMJRGbBpW8Q/u2pr4KvZ01a66pG6+k9fzUBiKTpnfdYWqvXPuXle2NBDAt8yjac1577Q0D6NB3Vz4wR4JjyaqGDgYKNr2/gkXsEmuHmtjSpUqZPW7V6tXG4e3ZvYv5fM2ar02g7dxy55jPKQuIxSewAJPgInYcGUeyj/gG2Jn8akeoVSMjTEO6V159zcyfew4way7MDth6XuS8N7YKJhGNjqL5RXYus2tvXB8imk3j/vQ9AHgjh7BAblYZRJ5FoDsrP8V+zpEdsdRgxprBhGUTtm/YvgRBf8r6ZFn5E2EUWXeduL+nxrn/gKHGJ2afZl1jq90Mpt0f8Nsi+VnUjXbQvemMM8qYvhvYc3Ta0m1t4NmOyQZT8W+wU/RCcX067hfLvmGDUGH2zgPM2M2jB5ixy8qAxRTNOi58ZrHJJNGtjYY5OGUL9OB2a7DtLXH6iLbcq84AV7Omd8qR2kmPpiCVKlXQTm9rtLHOLYZbbrOeGAXoDdOmzzSdVqkna6G0WxYjzgjdysiW3qa/g6pIATiAaLXeq4p2JrxYHUE2UABr+3atM7pzLV/+vmmSwhmMNEmhzpL/V1Ia6D3N71bg+Y75dzk1apWU3kDjGRYpTQ5oJMRzqdtrelcTcwQEkSXekb9zgD2bpe2EBjAD1NoushR802jHPg8jDbXP1hIh18lTpoc+nyyWBd/WuYTaVLfOFYZK9Y/+r7PWKkKnCnsGzgTvD93xvPPKaVex94z86KQKQMXZXfrSywZclTy9hOm+h7xp2MIF5TJZaxmJsEKXYt6vubqBoVlEGg+/Ixs3YlSKfK6F8WSIy6gsmZc6+t4XakdhgJSVKdTT0ZqJ26n6coE6VXR4JatIR8VCWp85aMgIbRi0MUNTocxQG0JDjRe1cyn3pIEFQNvOCXN1u+oIuho29k2aGU1OHms6mBb83/mTjW+/NZNeNNPaXbrroWM8k0ggnWbdTpy2q1/wGTjBz+izre43uuUmfZ+bje7QhAawQsdfOinermARGXBZquwuXQc4V3SGnTp9huzUWq+ztLkR80PHVkA2R5McqaD/pptuyNCnJf/rbkzWhU7OhQsfa9YTjRfQU7r2LXz2X7lxv8u18Q0F/UQ1oUTzjscruA+7eG/op1bmwXm8Wd+DszTnzp0vxbRzcKuWzYwTGUkPmDMcvHjXL44PnSPRa7qJQl2liy5dQNlLqHlhPWHQ6TAL4Hrt9TdNZoh3IhIc3JuQFe+PoxnpvlCeRmt2i665GGr0F+o0tcx0GabbsrvP8J4cEWL3TKhSnB36mHYl5uJ9aTYCqM9Kf/guexH0TrvuIuknHTvHK/V9RNKQjLNS49jmc/yr9jxOSiiC+z7BNWpZCSTSAI26YroY02CMhlbzH1qQaY1CK0amI7WhCkBluNYaBymztovsvAfnSwXV90+1oY/bRZb52KhO6G7V+1KlSsqH2qESYEOHR9MQzjmj0Xb5DdMz6i/nznvI9B5AB8m4ttYGMwCjZ7RLeZJmw08vWcJ0WKevQNCG4JDS+IzgqO30aQHl0wsXa2DueDlWdY11sm79+kx7m7VDkWyvncTgmqWmq3btKzKAa/A5tlstwSYYLBXVOaazppUPtsLusa4dZr/H8Q3aPrrIskcCXKZq4OBEtcvYYDr3wiJCr2mWQ5dMOtzCWoBFxJyt1I7UfN5Q7eULL/5rbyP5BOz35+n78hwycawznO1I9hHfgA6pdAblXXjvc/TZyDrYRZZmNjRzcu0A36MzqN3feU+yfkOGjYrbVuHLUIJAaUgkv8jOZ6z2xu5nbrkS9wgbi2vT6EHQWZvT9O/Xy+hkUH8AY7Bk3HGXUL+BQO4HmqW+5eYb1TepZfoohPkpdJQP8yN37vwrVH/ot+DanFief53u5TPVNrq2nX3DnVeCIq6/RGd8uipH8icaXH2V2W9e0s7e1t+Ahder17+10gQ5sc3s43xOQOhBDaq/oSUM51cob04+4N/0NWjXrpUATO3+0PzuO7V7/rF7+FnNmzU19f74YEkK+n9VfWYvwfbh+yBrOs26c4zODxs+SsigwkTCZ3N9OutnZ7VvoCsvKL03kr0LdpjPcaNxkNzQA8wcmEgiJGt1Y8qKapIDj/pP3yKsBnNvBBIWidyb++X0bwFbI9WhL68OGy32cfZsE6BqVS82UVZ/eQl4CXgJ5JQELAWdLtaWCp9T986N++SG7T1YztvMDXlHuufBYqsIok6bdp/p4G7PUo5Xjjntp8T7fP/9rCWQG/tG1k/9733DA8y9mHMiekSeoajecvMNGXVge3FL/9MoEsjpjTuvA0xbp0TUEsoTF9SNfv0Gm8wPTTH85SXgJeAlkFMSIIMDXY1gaZBSl1PPyIn75Kbt9QAz/hk60G0VdnXtt98ZRgY9KvZG93PaT4l/NvwvIkkgN/cNL/U9JeABZja1AtoT1AXoQQMH9Dat+t3mPtm8rf9ZBAkEKR2cewjVKbtXkCLoUjize8+c/p3t3gc9iUY7/H+9UsUaKM0LuqFbJ5PTz/b38xLwEvhvSQAqKGc8VqtWRZo0vs3UnOfFKzdtb1jpR5BmmRdlsr/f6UC3VXSjptaPwC2d/WmUk50rp/2U7LyD/024BHJz3/AyD5eAB5heM7wEvAS8BLwEvAS8BLwEvAS8BLwEvAS8BHJEAh5g5ogY/U28BLwEvAS8BLwEvAS8BLwEvAS8BLwEvAQ8wPQ64CXgJeAl4CXgJeAl4CXgJeAl4CXgJeAlkCMS8AAzR8Tob+Il4CXvlkxRAAAgAElEQVTgJeAl4CXgJeAl4CXgJeAl4CXgJeABptcBLwEvAS8BLwEvAS8BLwEvAS8BLwEvAS+BHJGAB5g5IkZ/Ey8BLwEvAS8BL4GsJcBZkzPvf0AWL35BrriihnTp3D7rHx2g3/j7779lwaNPyOOPPyWlSpXUjut99GD2I/LUaJa+9Io88MA8+XuXdoYfm2IOZ88L1wcfrJQp02aYA+7HpIyQ0qVLZbzWgSDXnJQhx+ekT5wqb7/zrqSMHi4XXXTBXt/+vybDvRaYv4GXQJwS8AAzToH5r3sJeAl4CXgJeAnsjQQ2/vqrJCR0kYsvrnxQA0xkBKAeMHCoHquUXwYN7JvnACbvmFfPvgScT5t+n0yZNC4TwDxQ5Lo3ayT423fffV+atWgjM2dMyRGAGYsM7dEWb7+9XNLGjJJTTimWk0OK+V47d+6UpS+9KmPSxssvv/wiE8aPkcsurZbp93xn2PBR8vgTT8tNN14vzZvdKSVKFI/5GbF+8f33V8gDcx+UF198SRo2bCD9+vQwx7ps3bpVHpq/QB597Enz78a33WKOfXn1tTfkiScXyllnniEff/KprFz5kUycMCbTHH755Spp066TvvNd5gxeey1Z8pLMffBhWb78PalT5wq5rdHNsmnzb0YOW//YKtdcU1+OOaaQfP/9D/LVV99I9eqXyu233SzHH3986HDyynzGKusD/XseYB7oM+jf30vAS8BLwEvggJLApk2bJaFDF6l80YV5AmD+8ssGdQKflrvubCwFCuTs+Zd//rldBg0ebuZnXwJMsqZlypaWCueVz1I3chNgvqXg5LfffpOrrqyT5XsEv8AYJk+9NwLA3D9yjXsQOfSD3AGY0WXI+Z5PPvWMrF69Rlq3aiGFCh2d7dHEo49hD7Hr6NlFz8kN1zeUfn17yuGHH57x1U8/+1zad0hUALphr0F4Vjpr5+LQQ/PLgP595Prrrsk4B56gCNfNN10vr7+xTEYnpxlAWbz4afL7739Iv/6D5c47bs8EMAGmw5NGyxU1L5cRSYOlYMGCGeNCbgMGDcsYk5XDd99/r/dNy2AcfP/DOundZ4Acmj+/jB41XE488YQ9xJiT85ltRfgP/dADzP/QZPuhegl4CXgJeAnsfwnkNYCJgwclMzcA4P4AmBx437FTN+nWtVNM2a7cApjbtm2TPv0GSw3NrNxww7VxK54HmP8vsv0BMOOesAg/iFcfIwHM5JQ0+WHdelm1arUJOpypWUEuMnMT0ifLN998q5nOV/YKYMais8zFU08/o4GTLbLmq69l7JjRUlaDOVzoLBf6zroi+ztxYpocf9xx5u8fffSJnHJqsYx/sz+MGz9R/ty+XV5++VUd13g555yz4gaY/ICxd+rcXTp2aCst72mWU9Pn75NNCXiAmU3B+Z95CXgJeAl4CXgJxCKB3bt3y5KlL8v8+Y+q83SmfPzxp/KhOlrQwYj0U1/2mWYgblRq28OPPCrly58rRU86UeYoFW1Av97GWXtDswET0qdIvvz5TOT+kEMOMTV6GzdsMK/wo9bqFS5cWMqWKS3t2rbMlN3AAX120WLj/J119lmyXGvZGjduJA3q1zN/f2DOQ+YeV9SsLtUvu1QuuKBipmGtU6d2rDqBh+j/dmmtIrTX3r27y2mnnrLH8MkSAFbvnXG/oeh9p/Q1HNKaNaobAFugwOHy3HMvyuw586T8ueVMdqh8+XKaIbpHjj66oHytTnJa2gQpWvQk+fyLL+WSahfLPS3uVgreNpmq4/31103yxx9/yAmaoejSqb0UKVI40zvw+xkzZmnmaaFcd+01ctZZZ5gMy+uvL4v4zCDAZLxp49IN1W/tt2vlwgsvkLub3iEvvLDE0ABLly6p73q0OtnPak1gkry57C35QTMoRbR+8+uvv5Ge3RPlJJ2/2Vrb+ciCx6Vy5Qvl/Arn6ftcrWDg7z3uzfiOOKKAAEQY4x9K/0MWL6nDfeihh0bNYCKLcuXOFrJOyPK66xrKLTfdYOp8kUGnjgly2603y9rvvpOx6vCfcsop0j6htZxwwv/TCBfrfMycOVvKn3eulCp5ukBN/PSzL1Q/rpTu3TobOfBuY3Refv/9dzO2VavWSGetHz6/QnlZuHDRHnJp1bKZyvxNMzdXavb2lVdfN3pfrVoVubbh1UYHkNuJJ5wgScMHSRnV22h6lhXADNObcuecLZOn3JuxZtBN5mTW7DlmXdWrd6XJrofJsI1mLJe/+57Ox326lg4zaw5de/PNt1S2c1S3T5PPPv9C+N7ll19mxsln6D3Ab9lb75hxXnbZJTJnzoOZ9LGmrjPeq4BmINf/+JOcoJTO3r26ZsrcBRcWQCxlzDipVPF8QxG94fprpW2blqof+YUa1ft0/qjTJWNoacTQZuc//KiZH9Y09FZopbc2ukkOO+wwee75JUqpfUpKaHaRz6DVfvb5l3voLPPtXszFazq33CuhfRcTxLFUWRdgslZGjU41a7vpXY2VHn/kHvvFVwpQH9N9qaZmL7kXNenoq71izWDyfbKY7RI6Kx23rAwZ3H+P5z2t63WGyumoo44080lNb1Z6H8v+7r8TLgEPML1meAl4CXgJeAl4CeSiBJ57/kVJSRkr48alCE7vj+pU4ghRM4RDZZ3njh3amej94er8HX/8cdJWv9O29T0Z2S8LhNK1BusBBWiAVBrA4LhRf7VFKWhJwwYaQOBe1Dh16tLDNNmpqnWf0NhwtCdNHGsyCdEorADK5NRxskmBHQBx25/bTP1o7do1Q7MEKz/8yGQPh6qDh+O9RQFJ7z4D5WilvfH7997/QLok9pDU5BHmc2TRoVNXqVL5IgU+bdQhHaNUxIKS2KWjqa16QJ3zhHatTZYDcAY1EADGM84//zyVXwfjZAcdYLdeD6pepGfye7I/gAmcznz5DpHuPfvJRRdWMuMDMNr6MAArsiKD1Edrz9atWycbNmyUV199Q1KSkxQgHGXqTQsWPFr69uluHH9+a+cQqmyke9evV9d8BkjolthJ8msggbHPmftQVID5yaefZWSQCEIkdutt3vvKurWknTrs12qdHP8mM4Vs+W/oiu5ls8zcC30CIL2qgLBTl+4yLi3ZAAgysf9ooGTYUJ1LBb/ztDZuxn2zzLsVL158D7lcXv0yA3IXKMBOTR1p9G7Fig+ldduOBvB3TexoggXM/QWVKpr5BtRH0rNoAPOvv/5SimXyHnrD3E5RirGdWxo4AWjsnFiAGUmGLZrfJWPHTcz4PSA9sWsvo7sVK1YwAZsJE6cYGWzZ8rv07N1fhg8bZMaK/IYp7XNS+ljZvHlzpvrR6ffOFNYkIAgQOEaBf2cNBERrMGUB5s0ahHrwoYflfQ3iTNb1y1wC5Aofc4xs1yygSyfl79TwpitFlX3H0mhbtWxugC97UB8NFPG+ixY9b37PmnJ1NmxbtACzc6cEI4Ohw0dmUGWf0BpQLoJi1JoPHpxkAiUna8CoceNbde4bZhqnBaS1tcaym+ruUbpPuHtYPADTMkN4vkufdcfgBpOOOOIIo7eR9N4GDnLRNBzUt/YA86CeXj84LwEvAS8BL4H9KQHrvJP1s/VFQYpsmPPsOsKWXmmdo5TRIwzg4rK0Vj57/4MVkj4+1WQy3YsM6h/ahAOQRyZw4uRpslQzqjjGxYoVy7JGkjFwkX38YMVKAxjra/Yn2AGXDNH4CZM0u7FMJqaP0SzsSZrt/P86t359e2m2drKCzBUZn5NdhfrH38amjZJ7751lMls4vtWqVjGgEhAK2MYxJuNrGweRtQ0bryvPiprxsfe37+Q+k7/Nm6eNRP4HMNes+Upatk6QyUrVw/G2DZlKlyklPbp1kREjUzLJHXADSADUQ1HsqzVmxU87zczL+vXrMznrvFeke1/ToJ6pywXQWcc2XoosjVaYG4DCyJHDNJN7v8kCAxrXrfvRZNEAdmSvwgCmq0+u/p2tWe827ToacGqbsHymGU77N5rKhAUpgpnhoE4H6dP2ncL0LBaAGdQb5sQFiJEApjtuV4YpKjey4eiGDeosW/ZOBuWTrHHLVgkyXEH3qtWrNWupdND/6b0r3+C7AzDv1ywoc3HVVf/W5hIkypcvX8StygLMJrc3knXrf5QOHROlZ4+uug7rSuqY8SY4Q4DBAkwCVegCl9137Nj4W/v2baRb9z6qq6cqsOsspxQ7WXbv/mcPnQ17IQswWf8ELgYqSDPNe9LT5GMNenHZPYu9hz1j9ux52vDnda2NPNHoOO/Hb4cOG6m1303k7LPPNHsHNa8u/Tc7ADO/1mGG7Qu8VxjAjKT32aG1709bk9ee7QFmXpsR/z5eAl4CXgJeAgeNBCyYtKCDYzr2FmASnX/hxaUmQ5SWOspQ97r37Kt00qoGBAQzegCqF5X2+KL+5tJLqsqGjRsNDS5WgAl1kYzV9u075NJLq8oUpfdVVfAXBJhhDThcEIFDDGUu2KADp2/R4ufN+5BVSE4da+qxChcuIr16JJpsbvN72koNpdmeo46ovaB5Xtvwmj0607oO/blKwwX8RHsmTq0FmDwXJ51sZbFiRTOeVVKpo5dXr66Z4pHmbxbYb9aulvMfXqDZyh+kVq0aQgYHsBAGMK2zHHbvP7dtl8FDkzLVz8ULMIPy/1bpvdAOR40aphTeH+TUU0/do/soYwmrk3XBIFkyMsJDBvXLAA72cwINbTTLnhMAc9OmTRH1LCuKLDoa1BvAW7wAMyjD+2fNMbphgzr899UNrjJ6aq9quu7ma7YwqGP28+C7ozPQ2x955DHzlU4d20nj22/dY926m6ALMFkPZKq5CEywnqFZo3sWYEI5JmDh7jvu2ADM0PIBp6uUWg2FFp0lSx1rBtOu/9Wrv5LOykoANNJUi0BWEJwRfIJC3EOz9HXr1jYZftgBBGwqaQabjP1PSsN+Wms72ScsTTYegPmN6ntbZQxcXKWyKRPgnaj55GpQ/yozPjejbTOYkQCmoe2qDIP3yGtHLeVVY+kBZl6dGf9eXgJeAl4CXgIHvASgiEL94iIjckyhQjkCMKkLG6X1VkcpmMHh5MgTahrDsiBQRKFucs4j9Y4ucMkqg2mbflAn1qtnV1ODF6kDrqUqkkmFfkuNZrwZTL5fqmRJpU/+agDDF1+sko4d20rfvoOlg2Zd3GMMIinH3mQwARBddb7ofBmkyAWBGJnAtLETBMeWLNFhhx6WCWgFM5jPaw1npHvbz1JVR65UB5wrXoBpM1RkAKFf/qXZX3TvMK31A4x3Ugr2cccdu4fYsgKY+yKD2aN7F6VajjL1iGF6llUGkzkI6g06CIjLiiLrAoygDKdMnWF+TyObSZOnm6M2gllKmxGn7tLqPffcsWOHAqdDlRq8MoMiC5DjSI3TNHPIepk2fYbWXT8u06elR+147AJMaNS2vpGMINk6aM0uGMsqg9lTAzdkF0/VNQp1GWB6kdYac8xHB6Wfu9T8oMK4GUw+AzxyFMkQDZAcfngBExSiPnPc+Elyo1Jl7RmulnmAPg7s39sEuagxtmASCjnAuZDukZYmGw/AhObbp9/ATCyA4Lv7DOa+M6keYO47WfsneQl4CXgJeAn8xySA8zXjvtkCLQ6q4qV6fp2thWp4TYNMNZjuGX+2YUVtzYoltGujoHSTRv/7yg6lY5LBXPDo4+aMObJKRYoUMbWD1P4Fs5eIG/DSf8BQmTp5vKmx4l2ow3QzmFBoAUkAYPeyAPnkk4ua+seflJYKXbV2rZqhR6xQb9pLa9H6Kx2WLAbfp86udKlSWdZgtmndUpsJpRuH84yyZUzjGhrTDBs6QEaMSpX8SiHkCAIytp9rM5JXXn3NZGyDoNqCkXFjk6XWFTXMcQmx1mDS8IXx4WzjhNN8h99v0OMfbM2eBSTImto/MlfMLRcOMiDJzWACijmagZrSSPemzhHH/owzyshgzbTgqNPUxVKZrZNu58aCQrJXPBtaNHrVSe/RQbto0mCGyx4BAThHVjSHCl5ZAUwygbHUYLpAjf+OhyKbqHTR/kovjqRn0QCmBV9BvRmvNc/QggEy0DdpgGWBkNvkJ5oM3TG8pQASAJM0bLDqQl0DEMlw1rqipnZT/crofe9e3Q2NG5pyqjZFuvWWG019Jhlgq48067qg0vlmLyD710uP1xg8sI9Zz9C+qcENHokCOBs1Os0EWOjYSn0vusR97JElQTAWrQazijaeor6XTstk3GkcBEWW7Hp7pd9anQ3TF9blG2+8aepm7ecEoqg5pZGOzXQjO/Yl9i/Wiq23bnxbI5PtHzQkSTootdfVbd6Z37FX2TrXWI4pIcCQmNjT1IbTVChsHwzqZFYZTE+R3Ttj7QHm3snP/9pLwEvAS8BLwEsgqgRoSjN5ynQD6ug+CXihCyMOznXa8OR9bXzDweUcJg7lrXbtK8zRAw/Nf8Q4W6VKlTSAjqzes88+J02a3GoylkOHjRJqBu3FAeM4qlBJ3QtK7kgFaG8oRY2un+dow48HlfLKQent2rWS19SxTVKgdHrJEtJCDzvn+e4FHXe0NogprEAWILSeoxKUVjdAsxDUKboX9Yg4iVM183Oidp+8UJvl0N10vdaN3dO8qRnv0qWvKBVyvlTQzqqfamMZ20UWeUCVhW5YqVIF+VI7lXJgO5nENWu+ltFaq8m96DB7jtYF0hQp2EWWd6FucuCg4SYzQ7MbmgS9ox0jw55J3d606TPNmJArZ4F+rlnTZM0O/7Zli2lIUl0botx5R2NthPKc3KuNbbhoVHOzdmtd/+OPppHJTgUbOPv58uXXpiavqOPe2ZzrR4Zz4TOLzT0Aeb9oU6DgvZs3a2rqW6lDTVIn/Vedrws100W3y4XPLJJbbr7RUCDdbp4GVGmGd6M2ytmtjZjQkQ+1wRJOMd2BrYMNEOmsDZ769+tlHPbgBUgCmNhxMUcAn1mz5yowe8zQF9ur/Mi40UV2166/TQdd20W2gnaehZoZlMuKlR9mkmt9pSiic/ae1NPSodd9bqFjCskYpWwG9aylfvdVDSbYNcK80+3WXqyVSHrD+Ptr9n616lKViy8y9EmAFbK8p/nd2t35pagydAEmTZzoygo1vYgC+oLa7Ah5oZ+7du02HZnRpXwK4ulyzFq6RCnpv2pwyNXHqlUvNk26zi13jumyXOuKy1VP62pAYawJyAzXRl32WA/GSAff+/SZZGNZT4DWGjUuV/pvuqGqX6bzReffuSrf5cvfM/vInU1uN+uK912y5GU577xyugbey+giCwCmk+3atd+ZRkE//fyz1oR2Ms9Fr6zOcuQH3aDtRbAKUE1NL12Rm2jjHquXlirLuNFDgkBTNUO7c8dO7eZ8pq7n1boOqhmdYj+kbvPGG66TRjoe7uF2gKbzcjXdW5YpmLVjosERXW7ptP3LL7/o/nW16bbN0S2bdc0AipFHpFpW3t2u9ds0U8scPqC6wBVJ74Mdtb2pi10CHmDGLiv/TS8BLwEvAS8BL4H9LgEcarKQUPCof7NHXCRpPROgBPpZgQIF9vt7+hfY/xIAOEzTozYSu3SIegzG/n/TvPcGsA/I7EHTtvT2vPeW/o28BPKmBDzAzJvz4t/KS8BLwEvAS8BLIFQClrZKNtHSHgGdZCmhGHK8Qhi1zYvzvyMBdGTtt9+ZTDOBCPdswf+OFPZupLYm8GzNvoUdh7N3d/e/9hI4uCXgAebBPb9+dF4CXgJeAl4CB6EEOLuNWi5a8pfT7o1Q1i5WCmC9q+pq/d7hB+GI/ZDikQAdO6npvPrqeqbpSvBs1Hju9V/8LjXQqVoDe3LRolrT1yKUiv1flIsfs5dArBLwADNWSfnveQl4CXgJeAl4CXgJeAl4CXgJeAl4CXgJRJWAB5heQbwEvAS8BLwEvAS8BLwEvAS8BLwEvAS8BHJEAh5g5ogY/U28BLwEvAS8BLwEvAS8BLwEvAS8BLwEvAQ8wPQ64CXgJeAl4CXgJeAl4CXgJeAl4CXgJeAlkCMS8AAzDjFy0O3ceQ+bA65/0AJwzpk6W8/iGjSgjznjx1+RJWAPAE7VA6GvrFt7n4rKPpvznOi4mFPXV199LW3adZKSp5fIMy3MOYNu7rz5eobZPNmoB3BzztbYtNGms2S81/6cs3jfNbe/nxfnOtqY7dyV0/MOx49P0bPCTjJf5+8j9TzD6dPSpfy55cy5iJxX+Mmnn5pzF0899RRpfved0qjRTeb7tOkfP2GS3DtjljmHkfPZChYsaD6zMuHswkkTx8pyPWeQA7HtdUyhQnKpnnnWuWOCnHJKsdyeIn9/LwEvAS8BLwEvAS+BPCIBDzBjnAicLw5M5kDhrokdpUbN6vLd2u/NYbQ33nitdvE7O8Y7xfc1QO3b6rhVvbiKOevsQL32J1jJLYDJ4cdPPvWMmZcb9VBh63jvzzl6/Y1l0qFjotxw/bXSuXN7QX8KHlVQD8b+FxTEc+3POYvnPXPjuwCrzz7/QoNIh8qZZ5Q1B13v67n+Xg/g/vHHn8zB9vFedu743ZBB/cyh11wuwNyy5XejKxx03UwPxv5n92557vklUqhQQbm10c3m+7ZNP4fUn6gHh0+ZNE7OPPMM81kkgHmtHn7dQYM5H330sSSnjDXfTR+fmvG7eMdysH2fNclB7YsXvyBXXFFDjz9on+tDjPbMv//+W4OmTxjdKFWqpAzUgOmRRx6R6+/kH/DflsAHH6yUKdNmyE8//SxjNPBcunSp/4xAWHNPP/2sPDR/gV9zEWZ96UuvyAMPzJO/d+2S8WNT5Nhji+wX/fj1100ybfp98vIrr0nrls0zbOl+eZkD7KEeYMY4YTha7Tt2lU2bNstkjdYXL35ajL/M/tfWrVsvXRJ7SuHCx+SZDFl2R7M/wUpuAczsyiI3f8fh6+MnTJbRI4dJ/fpX7tWj9uec7dWL58CPZ6thI6A0SuW4rzPuvD7GtXuPvtKmdYtsZd1dgFmxYgUD8AoXLpwJYL7yyuvGcEbTlRUrPpTWbTtK0aInyddffyN9eneX22+7JSrAvOnG66Vvn+5y2GGHyaJFz0uPXv2kSZPbpHvXTuZIDX+JbPz1V0lI6KLHilTeJwATmUd7JgB0wMChki9ffhk0sO9BDzC3bdsmAwcPlx3bd2hWfpAGVY7OpJZfrlotnTr/q+t33dk4ospmdZ+8rOuxjjE3x0Bggz2IwFVeApgc8dK1e2+jG7U0CJQb159/bpdBqoNcObXm9sV754YsIt0zbWy6LH/3PZk4IS3bADMn1qgNprZtfY8HmHEogAeYMQoLJe3Tb7AsWfKSXKPnSvXt0zNbWaEYH5fJgctLFMx43t/97v4EK7kFMNeu/U6Gj0hW+uGJ0qN7Yq7rQyyyZ0O+b+ZsyQkq8v6cs1jGmpvfCcpxX8/13uqszVReWbeWPPHkQklSR6lhwwaZAOann34uw5NGy+lK8SaDYDOTrlwJWDz40COS0K6VCVxUqnh+Bk02UgbTBZifffaF0sg7ylma9UzRZ0Cb9ZeYQGVChy5S+aIL9xnAjPbM3HB28/I8U0owZ+5D5hXv0OAH54a+9fZyk7G/6so68qNm1SZNnib19UzRatUujjiUsPuw9sqULS0Vziuf50TgvlusY8zNQfA+k6feu18ApjvfwTECvmdoWUCLFk0NgyU3rtxYc/vivXNDFrkJMMPWaLxj8AAzXon9+30PMOOQGxtS1669ZMvvv+vhuydJYpeOctVVdTTqm0+sA1r8tNPkH/3fY489IecobXb0qOFymtY1QbGbNn2mbNC6uL/UuHF169ZZSpU8XeufPjN1UET8v/nmWyl/3rnGkZs9e658/c03ctSRR5mMaZkypeW0006RV197Q5orpe3zz7+UzZs3mwOU7581JwNUuM5po1tulGHDR8mfGqnFcM5U8LHzr7+kX9+e8t1338tYBSSnnFrMvCfv4l7QBImIzdDfHHfsseb7lS6oKAltW8nu3bv2uC9Ul8TEDoKDuXnzb5I2Ll0WLlxksh8XVKqoFMOFocDnuedfNO9fp/YVZjxENa9uUF9uvfUmSUkdJ++++75mcu6RZlobtn37dnlgzjyl332iUfYjVa4/q4PWQS7Q9+KZOMRkWojI79b3792zm3z22eemNuzupneY4T322JNyXoXyJmrIPNrfQYnEAaZ2sZ2OEccCsPbCi0ul0c03yptvvS0vv/yqyrGu9O7V1VB73BrM1avWyCitb/tUn8d9RowYYt4j1rH9tuU3SU4ea56HfO9ocrt06tjO0DTttV3nce68h0zt3Kla17ZG60DvurOJ1KxxmQEAz2rGiPdnLgsqLbaNHhBdo0b1PX4P3YOxr1Wa9+23N5Lrrr1anastoXM2Usfxtuo+9Elq93CcvvxylRl749tvlYbX1Fe537+Hbh+nlBare001C3DvfbNMcObLL1ebOWAd1dP1M3BAXyGAE2l9uDrpAr369a40TmBCQhv54IMVUXUibG5dWbKGftE1enfTJiZ7uPzdDzLJ8XqVz4yZD2TU2+7etTtD1woW1N/+slGo8UUP7TuepJTS81RW0zVCz4W+XXJJVSPH9IlT5Ntv15qax3FaI2truHfs2CHjxk8y70CdN59DDWp4TQNpUP+qiM8MbmMWYCZpzeQDcx6SXapPZDGXLn0lowaz2MknS4+efeXd9z4wDvZtt94sbdu0zAiUMD/duvVWK3GI9Nf9YuiwkfKNvrPNNsQCMN3vTExPk08++Szi2OPYig/4r3qAmbem0AaQa1S/dK8yFNj5jp26STfN1meH2p6bUsmL77a/AGZOzffezFduAMy9eZ+8+NucyGDmxLg8wMyeFD3AjENuAK733l9hqESALS7ocziOv/zyi3G44dYPGdxf3tfvAXag2HRo304d7ZGy9rvvJGV0khyh9S3Qo445ppCJXvfuO0hO0ixY8qhhCi5eksFDkgwV7eIqF+3RRMZmVnCIAVjXX3eN7PYNjTwAACAASURBVFKOeiSAefNNN5hIOYAMsAlITU5JU4eygHGmuSZNnq4ZitaGjude36uD2y6hswGXKclJhoPOu5ENueyySzLue7ka5euvbygjRqaYZjLp48eYRkgT0qdIq/9x1nv3GSDQ7cIyaxYQFyt2srRPaG1qk157/U3jrN+mtWDIEVA8YVyq1rwuksefeErSJ4wxIIq5+EIBC41s5sx5UJ577kWZNGmsqTtsq5mTc7WRSVWloZFpBPR16pQgX3zxpTz8yGMZtWmWVkqt2uUK1Jibww4/zDjk9ymoAGTybl06tZdFi5+XlxRkzpwxRY477tiM+RkwsI/Oe5Icf/xx0r9fL1m37kfZum2rfLXmawNusxobtOvFz70gj2lEd6KOjft8oPK6VAEJgQd7Ubs1Jm2CefeGWusGjXPeg/NlUvpYA4izymA+/8IS6aqggXkBsA8eMlw+VqefJi0v6GeR5ozn8zvbKIk5m6AgKSV5hMzXOpIw3e6ncujVu78B+IBkAE2tWjVMEyLeF/D1xpvL5PwK55lavbB7BLNedqNnvaHDJYoXl3LlzjL6EtQJxrRo0XMGeAfndsK4FNXRJ2XipCkycsRQ4wwy7wAx6Di8o5sJdpv8EDiYPPleeXrhszJubLIC7nMNu4GawymTx0t+DTixF6xf/6NZczTTGTKM5lZ1pKXKPbFrT6lbp5YBcx9++JEcq3oUDO4EM5h/qf6PGp0W8ZlnlC2Tae26tZZrVn9ldJC1t/WPrRkAk0ABTidBEfSCCz0dl5aswbGz5EMdT8tW7U2Gh3dFVjT7sTWd8QLM/v17y9ChI7Icexxb8gHz1d1a37pk6cu6Vh5V2Z4pH3/8qcr3EyPbKpUvNOsuX/58RvewM1C0Z82eIwP69TaAhyAY9WobN2wwNUnUzyZ26WBq/wkCzrx/jpQocZqpGyaodPnll5n7RHpmsO7TOrt//PGHrqezTQBrje5dLZrfJdc2vMYEBQgQdtKGTQQiWKsEJ//RGfhz25/GlrFXLdZg4erVa+S66xqa9yhSpLB596n67tQycf8TNPDSQYNCr2mglBq00qVLalDjaHlKa9IY/+dffCHL3npHCNB8/MmnkjR8sJRVuxU2znLaxGxC+mQjz7vuamKCke+9/4H8resFemMVtaFfa9A2TfdMAp2f695f9eKLpECBI8y+dcEFlUx2HnvwyILHpbLORRmtBSRIRCC3V49E2aEB4clqI09UG9282Z1Ss+blMmvWXHnwwYc1MHSG8QUuvPACuVv307maFUVO1117jdqgo+Td99+X33//Qwao7l+o9gxa+nh9X4Kd2G4CO26N1003XifU0efToA57K/vjM88+Z1gy3+o7de/aWW3aORmBX94VlkDVqlXknhZ3m34AlNZgIwgwUsfN3DBnTz+9KOPdaLr19ddfayDrVenXp4fRMfYCfve7BpbwR1ZpwJQ6/nK6F0zRADh7BM9Ypdm95cvfMwHWXj27yjUaYNylAbeH5j+yx7wF9yWegS78ofsQfQGwpdgGG7RarXtVyphx5p250PNuiZ2krGaE3Ys5Ttc1U7hIEamujcTwmz768GOpWOl803SRevFI4yl+2qkadHswY76xPwRYGTMX7zBafaTly9+V6VMnyiH5Don4LAL9EydNNfK4UeeOJoI/q1ywywT16dfBeiDQjj+DX4i8btUmasgMiix7A2vuXg3SBnXsIWWPcF/eb6oGKvH71mqQD32z823l4r438sQHYX2VOF1tpO4Tr776utF/au5JYDyzaLG88/a7GTL76ONPTM2j8Ws1GfGKfp91Va1aFd0Drja+1ZvL3pITTzhB1+Qg1bUjZKIGeKklxR+iFINkAXsZMm2va3z6vfdFXZuMnfvO1qQBdhJZlS9fTlq3usfohwswKRWL9F2CvOwP9864X87Sxps0nCteorjauz8M9Xqp7r2sdXx1/Klndez0VCipPiRzd49mqq+sW1d1/AXD8rH3aNyY4HtD3Q/WGpvuKbLxmVwPMOOTl/k2WSm6dE6ddq/pvHjnHbersWioNZqJJtMI3YzFDTWMDAR0WgAWmc4rtDmQzUjhIGOAh6jTZWllP+kGjME64YTjMxxVlyJrAcQtN99gMqh2EbrOsOucWoD57TdrDfAqpIachcJGhZONkWjWok3G810ww9i2bv3DjLmQgrMnlWqHowrIsPfFCcHJhgIHkMVwAEbZ/GlOxGcA5TFp4xUEz40KMBkTBmvipGnGuceZaaILfJACN8BtWtoouV8B3+o1X2mG8yqzwdnrAt1wRyiI5AJYFNF6M4ANNV9r9PtDNPtCBogNZrGCRDsODMLWrVtl586/zP3IkNpxcJ9H1PHgXQBkONk4M1bWOD02g2kBJvUCbPwtmv9r7O1cZDU2MoNkCQFDAMWB6pCgO+7Fe/buM9DI1WYS7f0xdDiNWQFMHEnGeLgCaFNvpQYO2Y4fl6zO0fyIc1bx/AomMo/hHzZ0oKSOGW/u01YzvWTBwnS7hjq5gxTAoiM4MVdr9vJFpZgDVAl0jEwaYhy0H9QhIpARdg/X8CMLC2oI5IxSYHim/r579z6hOtGgQT3jpIbN7SgN5qTpGFaqU4Isz9Yu0BhTgjUwDwg6RAKYPXomSq9eA/S+O42uwVCwcgd8nX/+eUYvuDD0XFZPuqjD0bNnP5OdRCYECehGHbyCAPMnzdQntE+M+EzbxMfexwWYpxQrJt1URkdrnVllBdIElKz+8H2MPE4t2WZAse08+8ILS42zMHrkUJMFx0FJ6JCYsY7Wr19vxhXsIutSZO18se/01qAZe11WY8/Glpznf4LjlaJBlHG65yJfmjeh89U1OGfXrVtr5EbM62mmHiozQQb2L3S/X//BCiiLm4ANc5uqYAQHzwZ+0DuAVbRnukKzAPODFSuFTDN72zwFUP/Wx403dqatvu+1SrNmzyQDRGCC/4ZxgiOL3bv00mryhupSoq5xwGlTBX18z7yzZsGxD+wjZo20bmkCrwCWProW1q1bp4G1402gcuyY0bpHlDLrEPYLAb9EZQ+FjRMQgg1jj27dqrns2LHTyAeAPWRwPxk7bpJpXIW9BHABLnj2qNGpRgTI1OqydSBd+dtA3nua6R+v8wcQIfhCwz9sVNL/7A73+UQBMe+Cw03QihrkQRqUnaqBJ+YHMPjY409Kd2UvAS7tZZ93SbWquifUN2wSGBZTlD5KwPE0BUV0c1627B0DVgcOHiaNb2tkgCHMKupFWdPYjB66v7BfY682aECiQ6euGui6yQSx3HdzxwgTiyAZjb7Y35lv5n+Gsk7QJXwW1jogGX+GNQ8QBNBPTB9j/Ig+GigPzpubxYV+3F3fDYcf0JhfAyrMBVRlnkGQAd0AJPI5F89Yoc2ArNxdnWXPXaBBgdG6l8MMIbjSXvcnbCFN92IZTyTAwLhcWUV7FgEiZIP+AeRtMBC2DoCONUTwk3UPu4l35LsEIWwNZr++vXSup0uYjrVtc4/07T9ELrqwkllvMLR4HuPkee7lvjfBde4PQ455AaTbmvge3buob3WreT8rM4JddpypqSNNYN7W4BMMASwTDEGfWJPdu3XRz1dmklMwK2vXQ9jaHJE02ATRuyT2MOuaoBj7IvevUvkiw0zD37L7IuOI9F1kif9NEoDeE7x3Qvsugp2/EGDp1Lq+8OISmTzl33VVqlRJo+ckLuh2zlqlyRljZ18j0IeN36nMIg8w4zezHmDGLzPzC4wXxpxGATjLRDoBLRYMbvhlQ4bzhfEcrN+D6hYsVraOpAU/bve+sKMRwgBE8G9hABPD7i4U+55ffrEqIsBkjIC5eZrNgbr7y4aNhtbnAkyMO9k3jIMFZiMUOAxPGmWAhXVkowGfoDPtfrf6ZZdmgKC0MSPNxoAxCzYFsLKyTr3bMMDev0P7NmaDxjFwASYBg8UaRWOT2aWgmkgehtoFmLYRivtuLsAk07b22++k34AhBtDaTNDnavTcZ0UaG3IiG0fklIggoIO6TgzIIRrN5rK0OleudmzWqU+fODVqDSag6M1lb8vDDz9qIvOfq8NDRoTsFnTTSHNW64qaGdnSnj26mmdAe71EHUoc5TDdtu9rdQ8ghtNEYIaMOwEMsqjUBuJYhN0juDyDawKHiOZbYTrBbyPNrdVRMvvWGQw6L5EAZnvVI5x6C6xcgMna4DgPjJENNm3c+GsGwEzW4AvdEwmaQGWuqI42jYSCx3gE10QwWxh8ZvD4HRdgkqkEAABScHKguboA0457lUaPMcqATGjRRIvJMAQvnN3J6hDuVr3JCmDaLGgldRpZQ+8rlTmrsWdzS86zP7NOF7qIU0W36SBFNkgFc51/Mv2wMZpq1gsn0F72CBlAx8SJaXL8cccZsNGylTpK6iS9o5H5aM90BRZG13Od1Yqa8SArg0NqA6hk6nA62XNccGwDYQSg7FrBwbz5puvN+8A6of4vWcsyGDeXbXJi9QXnHJ0ma0GQcPKU6QZcBccJm4a91gUD3M/KE8eagAqZF1hB1TTTB9g95JB8ho1jnx0NYALikEXL1gkmu48jDChC3mQzXec1CDAtLZVAAOOBGQFADTYOC1Lw7HxQKgEjCrYSDi929d5pkwylnv2HsTyy4DEZnZxm9jH2cuYf55n3dK8gaHKfyXFrBMR5R6tjtn6av12iQc+gg+3SW//Q4CdsB3feAKVuwDooQ97NvQfgnwCW++42qBU2nuCacddUPa2djXc80WQV7VmU76ADdq0hi/HjJ2tmvKWMHDXG3Naue7s2+BuBAttl2wYnwnSMbCx/n6yBHoCPbdZVWgMwBKILFPj/0wXCAKa7voI6EM8+xDqIBCCtDc3qc3dtjktL0YzjTMMKJEjBUVr4BDDs7N/m6bGA7C1ZfbdVy2YmcG3fw+o2TIk6yhaya7Sn+ukjRiabIJSdEzvvBFqZu6N1f966dZvJzpL5dIPEPoMZn5n1ADNGeaH4W7ZsMbRIe1klJkMAeOndd2AGwPz5p1+MU3DqqafKQKVPkl2D9gPt0q2JgzLRomVbpZaebJw2gF/w/mEZTJdq6oIWgAALlKiMCwSzAzBXKn2vXbvOps6U6C8UymAG094XOlAwg2mppBdq5C2WDKalX0YCYZM1A/vUU8/Ko1rfSgSOzLG9bJdfIle2oYn9LOisu/8mwj5yVKrJ4pERI1hAJMyOy2YwrbyjAUwouBgZ6ESzH5hrKJFE+oapU5DV2KzDzyaH3IYOG2WyjC6QjpbBDMuwBp0YHNIZ9802WQGyZ7Vr11Qna0SmDGa0ObPRTOQKJYV3O1mdO+r0wnQ7DGDyW94DR3LgILKbX5noLtSysHsEl2cQYB6pTtbwpORQnQBMR5rbtDGjTHQeMI/sWL/uFQyIuM+NNYMZDDa56xhwmap0NJ5vs8/u83Myg2mpsIB4osCwF9A36sVhJtgMqnUOWAus90mTp5qMVccO7YyjSGTeypo1BlUvK4BpgS01zTiqPCursce4JR8wX7PrAHlbIBWPY0egAgDlHjfD4O184YAFGR1Q6Mh4RXumK8CsACaZKDcr8MMPPxjbdpkGmILOt73Xd99/Ly1bNJOOnbsZm3fO2f9/VjQMnbp16mTKIhJcxc5CX5ugTA5AKHtYF6UC8++wcXLMyzZ1BiMBTAK67MnJqWNN/XzhwkVMMBjwFQ/AtMf1IE/q4gnGoc+sn2gAk72O/ZbaZ6j10HJZ75aOGbT11oG1+rFN6ccu6yl//kMNE2S9sj4e1Tr2M88sa9hO/TTDhXMN+wkbHRY0iwYww3TM7nnUusMkiQYwS5Qosce89dFO0oDwoB12380FmCtXfrTHu9t3Duq+C1Rs0N5dU9W1hCe4ZrIaj7sewjKYbhAluH5tppp9dbM28FqnQTp6XuATuWvQXRspo0dovf1E81j2hZ07d5jMf1DHYAQwp2TpihX7//OsoXfSD8JlwBxIANOOn33CTbywn1CKhH8BjRW5Z/Vd7NHYcRMNawDA/9TTz5jsIyw9fGu7RmEcdOvxr4yDnXvZe2BYvag9MKD70y8F2rwHmNk3tR5gxig7NgYM0g7dBDAs8NCJHJJRo3axbp3aBpjQpIMaRGg/ZDcBQZ217o/6uoG6SWCUbcdGvksEkrQ8dYe2Oy3OO1Q9DCzZoaM0emkjt2GZQKKp0JDgyV9yycWmjsJETh0qa3YAJs5vn36DTK0mtWPUT5HpC7uvCzChWFH7Br2O+oEm2kRmqNLvsqrBjAWE7dTIE3QgLkuNAUgQLYXCi8zdrpjI9yndpPi7Wz9ogTI1cmTAflSDMEk3NCgaZKeo13EzmFkBzAH9e5l6Fgzx79DA9J5nnFE2LoD5hWaToY6drtQ3ItLUFQYztW4NJnWvOJEPP/yYjFQaI0Y1WqYYfRusc8i8Tp820dCIcf6gY02bOsFQdKPNmXsmIlm64dpAhmwMm3mYbhMFdME6WTea1xAhpB5iztwHzfqBRk2zprB7QCOzGVzmPCyrj1EN0wlofB1VVyLN7bealcegH6oZEqtL1MXk05obwCd0ZegyZF7CajDnP7zAOHKWigS9kACSpZOFAUz2AmpeWatffPmlydxCN4fO5joKtlaWtQfYM5RgrcGM9MxgB9hgBhPZWbBnASa1mVDUqEGDlvah0oVp5IP+QXWktoj6VByloJNI1vku3duQb5Aie7VSkxknTAAi9MwhmSQCJmTYshp7jFvyAfO1jGZJ+sa2pjgegGmzS2SWbKbaRNu1vmhMWrqpU7QZACuUWJ4ZL8C09zxM5xNQ00kDDwRcgwDTBsIKFDhcGmmtWfsOXU0Ax82+ugDZOtgATPZfMpbHat3/Sy+/IoM0CHXnnbfr338OHSe/DYIBF3ygd79pYLhUyZJK7/vVAE322TGpozI138oqg8k9AYo4vGRLflGGEkARRkY0gMnvMrKyWnuH3wCN193T3H3NAkwra9ZWMNNiG6xBOeYIDXf87HlkAd0ANI7zrl1/mz4MkSiye5vBZE8Jztvdd9+R6Yglu6e573YwZDChuNt+FXU0aPvXX3+b2nvWBiUtXLFkMNH/MB2j6R/ZubAsbnATPJAAZlZZSfa0WDOY6RNSTc0wlGmCLgRMYL/BinKDZ1DTKdOAXeH2dyAItVz9CNYyZ25SB+rqJnL2FNn4Ta4HmDHKjOg90QxAzJerVplIK3QznHz46dDKUEA6e+ZTA/m+FqFfXv0y04gBwGMjs3TKhGZKtosuqS2aNzUbEoXvACEMC9/nQNf6WjP44EMPyxR1wvk7AAmgGDyGAmMHSH1LM6QAnFKlSmo08TnTeZLoo1tTaLnksVBkoWLQ1ZSsFsAH2unKlR+G3tcFmACzAuqE8E5QXGgCRF0bDQuCXU0Rf6wUWaKD55U/1xRz4/xTz4DzyjjbtW2pG/pxJorqyrihyqOkOsw0+QkDmNRL2q6eyJZMADUOh2i9bF+lVM1XKqkr70gZTABmcso4bQzxuun6Sx0l97YdbGMBzxSb36cZxm1/bpNzy5UzNRJ1NYLvAg/b+ZTmHdB4oV/eogDFfi+rGkwy5gQjoCPxGxoR4dT17tXNOD9ZzZkFKW5EOZJu00yAMxBdiiy1aCNGpposFu3fWT+3aIdeQFlw7uz6AMTaKwxgkiUI0wlqV6jxoEFJ2NxCrQv+jqwu9T9b1VGjJvEdrXdlPVEbjPGx68Z2kaVJT9GiRU1NGk1GqDe2NTKRAOYIzZgTbKHejOwEoCFIkWXtkX0lmkqttqVQ44CEPTPosIYBTEvXozaP+1Gbyv0+VseT/YX3aaD1KzfonExUWiG0eCLA7pm/LlXXyiQIMO1cscfZdXC2Zq9onNJXa+OyGnuMW/IB8zWXOWDrFG0tFnsXDirzgH2x9Y8cLTNkaJJp8gO9kto1k4lTWimN1ADq7Pdly5SR/gMHK2tjsNSrV9dkmaGfX1GzhmnSwX0jPTNegMn37fq35QboHXsODXvY93k3xtZJAycd1F5Rh00Qh8ZXdCqn5wDdz1959TXTJRtnj8tmE3CQsRMJ7droWHYaOi3Z2MLHHKPBzoF7jBPGDp3HI2UwyXzMmDnLlBrQcAa50ZwIWjpZSPtsCzABwQSF7Rp2KXEW2LFPDh3S3xzrE4kSSNDMnp9oO5Yu09IEW4sZVN4gRdZmPmkmBMMDijl7GOUFlbU+jTNyoUFTb2br6gh2ERjtoLI/Q+vt6M5NsBpdIjtWpnRpIyf7btmpwXTl4Trg1OaFzZtbI0h21bzbGWVksGbs2NeosbQ0xOzUYEbKKgLiY6nBtPMd3D/jzWBiA6GQ05AJH6xD+7bGbrNeYqnBtPofpmPIjfrni3QdQPGktwM185RhBWvv9zXAXLV6taFG91RGGe9CiU1nrak8V5tvhdUko/duQCpaXWU8NZi3aI1xR63dpGcHzDEuApr4Du4aJWAMu499kV4hMDA2aOkXndvxcTm1gDXKf/MdaOk+g5l9U+sBZvZll+mXbpG+PWQ8h27tb+Ml4CXgJeAlcABLAHBAHSEOC91ecRZhKADOyYjRZKq/gimOOqqiXU4vrlLZ1PlBpWyvHb4Bbhz7tHz5++Z4IcoOCEwcddSRJggGswFGAp1D79GgJRRQGATRnmkp9IBSwALHCHHxexrScD7hi9qds06dKwxNmiYxOLudu/QwnbL5jnUYKQkor8E/aopploWz2aB+PeNk2+6WdIgEAJ2j9X5k7F9SNoN9JkFaMvkc8UVQk466BC25oLVFGiedImkE4r4n7CGCjNBIb9Mu7gSSqLuvVKmCBofX6JFTNxinkuO37HhppARdceEzi00jLKivi597Xn9T0cifDqDWUSUzS/YQUBKUG13Ihw0fbYIonEEL0CCLAghcoKUdgP3COk/uReCH7pcwongeGX4CndSJASifXrhYu6IeL8dqx1TmgTIO5pXv00WXjqAwpOgJQJ3pL9rYB4fZypvjv5o0vs0EEylL4N1wrBkH7BM7RmqrYT+R7QTs2S6ydF2F0WHfD3lwpSvDgeOhCBBep/M3UxvwBeeNgIK9AM3U1iVpLfivSiOlYRDzSu8D7kFAlp4OgE70hIBKpC6yZEPtHDdpcqvRHTrX06iumAb5WVM0OgobD88lUJui2WzmG+YPAWCaZnERgIMZZHWKJjGAdPQp0rNYS5ZJQ5DIrg3YVazPJUte1q7p5TRg+Z7pIksTomf02e6aY80AVAlkWh0jgG7llqysJrLx6BPv3LxZUwM27eW+N0Gps848U9/76YhruoX+noC4lRnBURoI2nGaBIeCMTvvlJLQwdZ9Z9YNyZGHH3lUyIITVPlUyzBonsea5lxOxm73EHdtIkuCOa+/vsx0wq+gnWf5re0iS920O8fRvmvKiXS/Yh9EhvaiFpekxBw92s2udcbF+1IPzZ6J3rdWFiKlbgR16aB9vh5jR1KE8RN0Jmn0pMrS3Q8OYHO0z17dA8wcErUHmDkkSH8bLwEvAS8BL4E8KQG6GU+bdp9h5lhmQZAimydffD+/FEyetQrOgzTh/fxa/vFeAgeFBOjlAOOou2ZSCWBR6rJk6UsyRHtMTNCyFQJE/tr3EvAAM4dk7gFmDgnS38ZLwEvAS8BLIE9JAAo1XbLpNEwtt0t99AAz8lRBC6feC/ozR1UFa6Xz1CT7l/ESOEAlQEabsilONLAlHTApyEhS/+qWeRygQzwgX9sDzANy2vxLewl4CXgJeAl4CewbCVCrTP0cHUzpwkpTFy6XqniTNsMiQxfskLpv3jDvPQWqHlRLqHgDB/Q2vQKCtX557639G3kJHHgSsL0pntUa2CpK9aXhFGUJ97Roaiiw/to/EvAAc//I3T/VS8BLwEvAS8BLwEvAS8BLwEvAS8BL4KCTgAeYB92U+gF5CXgJeAl4CXgJeAl4CXgJeAl4CXgJ7B8JeIC5f+Tun+ol4CXgJeAl4CXgJeAl4CXgJeAl4CVw0EnAA8yDbkr9gLwEvAS8BLwEvAS8BLwEvAS8BLwEvAT2jwQ8wNw/cvdP9RLwEvAS8BLwEvAS8BLwEvAS8BLwEjjoJOAB5kE3pX5AXgJeAl4CXgJeAl4CXgJeAl4CXgJeAvtHAh5g5oLc33p7ufyu54ZVPL+CPPHk09L0riZy+OGH58KTMt9y165dMmv2XHlDW8o3uuVGmZA+Rfr17SlVL66cI8/++++/ZcGjT8jjjz8lpUqV1NbrfeTII4/IkXvvzU3+/PNPmXn/A7J48QtyxRU1pEvn9ntzO/lOD8ROnzhV3n7nXRk1YrCsW/ejPDR/QZ4ac1YD/Oeff4TDvR9/4mn59LPPpeU9zcw5bDl5HQxyygl55NV1kRNj8/c4MCRwMOsgRxA8+NDDsnHjr9Ks2Z1y/HHHZUzKt9+uNeffvff+CkkZPVwuuuiCA2PC8shbojdPP/1shn1r0byp3DvjfmP79oc8f/hhnTz62BNSqmRJqV//Kjn00PyhkjqY5921q7k1B3lhv3jhxaUyZ+5Dsnv3bhk/NkWOPbZIxFVxMM93HtkKcuU1PMDMYbGyOQxLGi09u3cxi6dq1SpyZd3awplYaWMnmI17YvoYKXrSSebJnNXz9MJnJV3BYMGjC0q9q+pKgQKHy6pVa+TnX34x/wYYHHnkkbJkyUsy98GHZfny96ROnSvMJrz83ffk5JOLSpdO7eWUU4oZ8Ddz1hxJ7NJBkkYkS7eunczz7fXlqtXSqXN3uf22W+SuOxvHPXrA3ICBQyVfvvwyaGDfPAEwGcTGX3+VhIQucrGC6b0FmNzv3Xffl2Yt2sjMGVPk3HPLyaDBw42s8tKYo03ezz//Ih313Drm//MvvpTChQvLNXqGXU6fw3agyynuBRDhB3ltXeztOs8pueyr+2zbtk0G6hrdoWBk+LBBUqjQ0fvq0XnmObmpg/tLnwiUzbhvtmzYuFG6JXYKBRwEdFu2SjB7tQeY8avjn39uz2TfPvnkR97NWgAAIABJREFU0wzbl5Py5CzVrt17m/VZSwPBkS58pdQx4+TMM8+Q66+7JqLNOpjn3bWrOTkHrsxzY7+IdY55D9b2mLTxJjg0cULaHgDTniP7tq7vtDGjZK361tHWebRnB++Fr+yv3JeAB5g5LGNA5bOLnpOEtq2kT79Bkpo8whg96/B/8ulnupjGyOWXX5bx5E2bNktChy5S/LTTMgGYDz/6WPr0HSQVKpSXfn16mMOtAZADBg3LMKY//viTtEvoLOXLlzPZSjKYmzf/JnVqXyFjFNDyfPfg6x9/+lkmTZ4m9RW4Vqt2cUyjZyP/7bff5Kor60jQGOWFDCaDsDKsfNGFeQZg4vQyH41vb2QA3r680J2WrdobXcstA3UwAPHgnLi6Hs985YV1wd5QpmxpqXBeecnOOo9nvHntuzt37jQBPa47mty2TxgjeU0GuamD+0ufCNh279HXsGXOOecsI/LgvrovnPG8Ntc5+T77CmASpJgxY5a0aNFUzjyjbNQhrFjxoaQq+Aj6L+6PcmLe3T0zJ2W6t/eKZ2y5YbOy67vEM8fIKG1sukmShAFMAOiTTz0jq1evkdatWsgXGii3Qf8wnyb4bHcMxxxzTKZ7/RcDkHurk9n5vQeY2ZFalN9ApZynWcY2rVvI2HETpUNCG2nYsIHJiD319DNKV/xCLrygonTv1iUjGhsJYLLAHpjzoCSnjJXUlBEmExkEmNY4fPf99zJi+GD9/kPSqmUzWfjMIilX7py9pseySPv0Gyw1ql8qN9xwrQeYcWRtX39jmUyZcq9MGJ8alf6RwypobhePgdqb5x9MGcygrscjl9x07mN5DzdjnZsBhVjexX9n/0hgf+tgboz6+ReWyIIFj0uK2r9jChUyjwjuq/tqr8uN8eWFe+4rgBnPWH/6+Wdp3yFRmWCJEQOkezvveXnPjHVsuWWz9pXvEg1gBvUlVpnY3+2rMcSj1/+173qAuQ9mHKBI1vDii6vIwoWL5PPPv5Dx41IyMouRACavZjNRjW65QWmvHeUJralzM5hbt26V3n0GGgptv769NHJ/qIneb9++XY444ohM9BI2VGi6z7+w1GREAYxff/OtpKVNkKJFTzJUyks0q3lPi7vlsMMOM1nX2Q/Mk0fUwFeufKGcX+E8A3IZyx9//KEA9mxT77lmzdfSovld0rxZUwOa161bL2nj0k3Gda3WyFx44QXmnkccUcBImzqLiXoPaj+gNVWsWEGee/5FUzPKM/gudSArP/xI7rzjdvlMQfl7738gR+p42mlmeJVGtJYsfVnW63N69ewq11xT32RtyQKXKF7cyPUdpSJ/r8+5u+kd0kBrOWY/MFdefuU1uenG64yDku+QQwzt4pNPPtP6zTlSosRp8pnOSxuNlJFdfu+9DyJSZDdt2iRjx0+UQ/R/1L1CNendu7ucduopGdoEnfl+pSr/oO94dYOrTD1ujRqXa3Z7sTzz7HNKkT5Rvl37nXTv2tlQoR9QOTOH55xztsnE3HTTdfLZp5+b+12pmeNXtJ7y448/1axzFbm24dXy3HMvypvL3pITTzhBkoYPkjJlSmc8mzklUvzkUwvlumuvMQa6sv4f+VIbjHygYHfWWtVSJU+X6ffO3EM2Y9NGZ2Rdmc9I440FYL6h8ubZ+fLnM5FK1gN6NWv2HBnQr7dU1+DF+AmTzPju0npl7sl8//3XXzJ4UH/ZvmO7DBs+ylDBh+i/y2qWDh3YuWOHnHXWWapv62Ta9Jmaxd4krVvfI4uUQYCOFdGajq+//sY4KWXKlJLJCvZxWNGvVRpNh2r+k2b00aEqVS4ywRxX16+79mqltv8dqsvQ2D/4YKXR0xIlist33/9g3rtmjeqZWAi2nuYzrYO98cbr5eFHHjXzAcMB/fj1101mLZ1w4gmG5n700UcbHSGQdNbZZ8ly1ePGjRvpPDbMWFtjdL1Cp/9en3nMMYXktltv1rW0KGO+of98/fXXsvSlVzPWOWuZ3wXnn2DXc88vkZkzZ0v58841+oDuEghrUP9KDYR1NnrJdx5/4ildX6fJ+0ppgoJ/6aXVMnQumo6E7TF3N73T1Fote+sdOUnH/rHS8pI0QFamdCmj27PnzJPySk0neg07o3Wre1Q2BU2pAfIhsl1S35U5bHb3HUaODz30iFxwQaU8R2O3OhDPfoZgoXyF7U27du3eQwb3aFboipo1dZ2MjLg3o2dTp83I1toYq/t5NLtR9eKLdE8ratZPidOLSzndx6gBx6bceMN1Uqni+fKMzts7b78rFSudL4M0I3nCCcdnqVfsG+t//FEG9u+tpSMFjG4G91XYIWQ2OnZoK2Qx2LvtvgjDJ9rec/31DbN8h0i6/eWXq/bYtwf072XGGs3+bdiwMeJ+B32UvYiM/PyHHzX+wgW6Rllz2LlbG91k1nW09YrdDV7suejTDF3nrDFsKuU77IV85paABCmyYfacOQ2zqYMH9ZN5ug43bthgXoHMN/Nz3LHH6Tyu1z3yPZk+daLZA7lvcC/DHrJ/bVE71a1bb6lf70rjp4Rd1vbYecd+4CN0Tewop59eQiZNmR7Rx7j77jtlrtpZayPPOusM1dNrpWDBgkYeYbLCl3hB7QdJhNKlS5q9+in1YaZMGmey6mFrlZIUt8411t+5/kdF1acwm1CtalVNZszPcZsVtsbOU1ZMJPthy25Wr/5KRqek6Z78rpnjDVoznZWeAjBfe+0No9v4ksyhtTtLlrxs9PWoo440fsOaNV9lWufufJ+kJWfJqWMzng3jzt0n/tr5l7ylttTei3pP3jdFqdjYUK4tW1TnlIZfpEjhLNfnPoANB8UjPMDcB9OI84Mio7zvvve+9OzVT7NaY+Sy/zlo0QDmV199LW3adTJGi/q/xYufzwCYGJ6XXnpFqSQTZIAa4Fia+dj7tVVHnEU9PClZ65UKGvCKw4qT3aVzh4zaSvf7bgbzgxUrtZY0TcoqsCFjO236fbrRjlfjcLJ079lPLrqwkmksg4PP+zdvdpdxhO0VjEZFiqKSCca53Lr1D0lUg7NlyxYZO2a0AuKiRqbch5rWww873ADMAgquR48abpwXnPSh6nCNHDFUzihbxrzHJdWqaka5vlJ+t5iNBPoVNBxALt+fMHGKMRhsNmE1mP379ZL0SVNlk84p87Htz22m9rN27ZpmvO4VjM4BoidOmmZoq6eddqrZxJYte8cEG+bOm29qcXG8NuvmeJGCchwMovepqSPN3EIbat22o6lLwYiiVx06dZULKmXOiPMOrnwJBJCF/keL6YcNHWgcdeZsxn2zzFgPPfTQPWRzefXLDKABQCenjos43lgAJu8TlEVQr+x9WrVsrvPdXHbs2Cn9+us7q7EfOmSACWoQDEBWgDuCKt9o8GLSxLFyqjokyJI1AqAHoKQkJ6mzcJSpFy5Y8Gjp26e7ad6EDgCq+vbpaQIwrg5t1XpoPmdtoOsYqUi6DF2PGtehg/ubgAQOEe90tDoowTrd/3eE2hma3yEqDwIkOB7Q2qnD5l7nn3+eBiPqmTolKIHMOU21AOOMEzp6D11bBCvatmkpG9SJY/4b3XKTAYYufciV71VX1Yk6/8U1KIODCX1/jGaKqH0CHHTq0l3GpSVLaV3j0PD7aBCFd1q06HkTwLKOXzQdwSkL22Pq1q0lg4eMMGsZ8E+QAz3erkGDLok9zJpErgAExlil8kVmX8LRIlDAGipVqqTRY9gao0cO18ZcU8zyy4t10lYHYt3PGHdi116hexOgLZoMIu3NK1Z+mCNrI5LdaNO6pYwanWr0iHklEISu9FB710N7EjRpfKsBnGSmsAc1a14eVa/+0gATulO48DGZyh6Ce4mVLSA7oV2bjHVh98UJ6ZMz0fDctVFZwVx2dZv9nndx922on2P0b7Hav7D9bkTSYL3nImNT01XPAes0akNufJ+gYbT16pbfWHtEgAn72Pi2RmbdQqukF8P0aelqG8tGBJhnnFEm4h5YRYPOrk0lyPvhhx+bYBH7CIEpAoNbfv9DkoYNlE81YGr3qFIK0CLtZfScsP6A6S8RoWlfcE3t3LnD1GETPJ2gdoLgobsnxpqpjUVWBCj7aJCe4OZx2nRqoJYthfkR7KVc9tmx/s71PwBAnbr0CLUJBFlzw2a5awx7G81/sGMM+h22d0Uku4Ke8hwAO/pCwNK1O/ZzS6G1ANPuoVnNd3CfcP/N3oLNJdiFX86FL7BCg8b4GGs1+I/uRFqfBCL8lbUEPMDMWkZ7/Q0yZvwfRV67dq3ZEOrWqWUcJpz4WAAmET+iuM9q9osMJkYGoPCuRmsT2rWSGrpY8+XLl+W7hgFMMmE4j9U0oonTSwTURqUiAUzXkXNBBn9v2TpBJivYxBm1zXdKqxNpo9DBjYixZbX5h9G/AISTp95rQNKxxx5rDKhbgwnNJqF9osmE3H7bzeqodssADwAXC/AmTkwznQlt04CkYYOkWLGTI2YwrZBNFkuBNsCCSGvQELobGmAGp2D37l0yREEJxhfwMDxplMyYPtlkKIO1CFmBsmiUOHdO2AzbtOtoADD1aVxEsO3fyFq7RiqoRDyHK2y8OQ0w3UYd7viRTf8BQ41DBIijkdY3mqkl+3jpJVVNdLWVAtPjVA+I/qPDfN5XQaqtbV6/fv0e43R1iDG6cmBsYbqMc3SiBjDe1OCAbdgV61yg63ZNYbxuvul6kwEHCBPtHz82WfIr4GeMW7duM5n+pQpG0fGff9lgmhwEa7jD1pO7bs/WTGi0+b9JM6vBJlZhTnhxDYp004zmKbo2du/+J1ODr0g60j6htQEJwT1mtUajW7XuYBpPoZeACFHoTabMNH34XyM0MpbJGhXnb6nJgMipJviAE+4a+bxOD80qoEbwwOriZA0mAJoJPgX3JgJQb739TswycJ9LACMn1oYFmME5PeSQfBo0SDJ7hQX5wXG7tfK3aKdzwF0kvYoEMiIBTLt3BHVhitoId2/NKd1mvw97l+zYP2Rm7zV65DAZnZxm5Gj13DKV+BvBZMpmXDkH7XRwD8fesZ9gh7Dxjyx4zDwjrImdm8GMZs/vUnZRRwWpNiAXtgYZ0/sfrJB0LRMB+FnA97cGLiPtZTwzHoDp2gwASoICcUqKsAXZAZjxyApWVjQ/gvIodzx2zrL6net/kEj4Q5lqYTYht2yWq9cEu6LZD+tTBO1QWHPEoJ5m5eO4n1uAGet8RwOYH2mPCvTEtaVWd/gb/kOw3jMeOm9w/f1X/+0BZi7PPA4SThMZDmiR0JteVUrAofnzZ9BkowFMqDEtWrY11FAcsWANJlmthPZdZMCA3qYJT1ZXcIFDU4Fa8PLLr6qTV0R69UgUMh7ZBZhkiSwALlasaMbrQGe76sq6GXWnWTlcQZpOdgCmK1eOiumsmZGgMcTxgMKK4bUXR51sU2McqYssVEwyJ7TPv/TSqqbOErpRNIDJvQHA27b9qVS26iZryJU//6Emk/zII4/lGsDkOYxliNKXbNbJ6gHAGCpoNICJjkQa774CmFuVgoQz2kwzYvZ6RddREaVfkRnHIe/UsZ1xouY/vECzlT9IrVo1DKUcMI/DGy/AtGuNYI6ry8WKFZO3lNr5/Q8/ZDQniAdgWpnVUDrtOWefmTEesu4N6kMVWiYvagt3gDPdM6EdAjBXrvwoEz3eXevB9eSu8+JKa402/200YxsNYEIjhDKWOma8oSbj8CBPsqb2iqYjYXtMbW1CtmjxczJBj5gAWEO976K0W/5NPbnb9AHDvkiZG6OUicBeFWyGFubAASruU3oVF84a8iut1MD9dWW137kAk+wfzcHC9ibKDXBoY5EB93SfW1ZZHDm1NsLmlIxDPACzc6eEqHq1LwDm3up20OmMtGdkZf/QS3uv4UMHaWBsUKY5dnstpIweIeO0RIPLAnl3vZMZxtZ89NEn5juUiMCI+PjjT5SW/qQyFMoahk+//kOyBJjR7DmZz/YdEzNsKs96WO0YR4alpY76lyHUs69hDeG7rNBgrLWp9r6ROv9mF2BafcfW2X0vUuAhUrdcACbU+1hkZeZAA8eR/Aiyz2H7U1a/c/0PKLIvKjU8zCZwH9d255TNCgN2kfwH1+/Jyh/IaYAZbb6jAUz8XbfUDDlGu5e7PsMaEu0vu5LXn+sBZi7PEFm0ESNTpU+vbhk1l9CG+vQbmEGTjdbkB+oYFAJLlQkCTJulCzYOijSsYAYTmiHHnfyqx3zgvH3xxSpDx7P1hPFmMH9V8NVVqaxhWRb3nbJyuHICYFrZVKtaWWmlDaWtAhQLMC39CjqPe2yMfcdIGyVUr6FK+znh+ONN9oyatmDm1N7D3eDya6aamhKAbDD7Emnzyiq6Fyuo2ZsMpm0iEGm8WRmUMFlQ/xCJIhspg2kzwNyPbBe1mq+//qYBvgQISpUqqa3va5oaY3QaGR926GGZgFO8AJN6zTBdtrpDZN6ulVjnggymravu0L5NRkbZygmmA9lMzgWj9tDNsEJht9F5e/QQAaxdu/42zmQkiuzeZjAJuKDnp2qNMQEtDDMUbmjH1GpH0xEymGF7DLVa7DEwD156+RUZNGi43KnHJhG8iZTBTB49TOvF0w091236QgaYjOqQoSMyOd25vLXHdfus9jsXYELve/ChBYZqGNybbCYrVhnY51IT9drrb+TI2iAgFjanYxRUTFdap3Ge/9cMLVoGs5nWwUXTK7vObAmHDXrmZAZzb3Q7LIMZac8IKktQLq4NyI0MJvWiABEo+RwREm3fdm1vNHseljVFP0dpZvQoDeodf/xx5tgwGESwq9xnsmdE2suotY2nBjMsozV92kQTxM9OBjMeWcFAg6ERyY+w8x60D1n9zpUVZQORbEIQYOaUzTrQMphh8+0zmHGZqFz5sgeYuSLW/78pYPLLVau0AUG7jKyg7V5GJJENn6xL2DElNDrp1au/tGvXOuM8qEhdZMl0wGPP6jgM1yjU0+wVvHMyQNQoQhEdq9kCtwGR/T40CBrukLULZjvczZBmQQA5HNCemg2FCoLTvEHpfW6xvnWyOS+Uv9MoiAzjudr5FuckuwCTmlBkSqMjKA/91VmnNuK4447dI0tngX7SsMFSr15dwaGhMBygsnnz5tAMZqLWPvZX2iW1ITyHOg/GW7tWzdAMJgXsgBDkQrBg1qy5JlhQSbn/1N5NnXavNL3rDlP7mlsU2VhrMC34dpeENfSRxhsrwGTsZOJs3e4TTy5UQJBkmvww/9EcLhsxpPnRqNFjtFHT9Qbc2PpessFkqIhYY+zJgP0fe2cBZlW1xfGlCAYGioUJqCAGFmKhgoSA+uxAbES6pRtphm4QEBQUxS4UMDCwxUREUATBxgBUFH3rt697OHM4t2bujCOu8773yczce84+/7322uu/arMWuKjbhRynE8H0sg6hiyfLu2h9Z6fO3aW7NtZi/MgBtYJly5SJW4PpDSFqOxlXETW6qBfG0//RRx9rmvQLrjlFTyVbE8ePcjWZ4EYqNe8HmSPN+witbevZo6urMQVHalEOK1vWyetITbHFgMxNDWaQGAS/zzjAnjNViQZzdhmEzqf4J5IRoqNROoYD3T9cssTVzP3++yZnQBGdozY5Xg1ma22CRGQPTKixpYadhikjR41zERLqdIPvkM+qPa3bp0MwmWscfTghw7qpWtWzXTp9qhhsIZhjZK7WJud1baAj4u0bgzS1MzwHiQgmmROJ5AqAadDDOgzW1frGIOhV9FIybO+aGWveFaV78iLbUQSTyFwq+18yfUe9frIazHjrNaopjt9vSbGuo827fG1sshTZRPs52IUzX5BLMrSIdpUoUUKJ5XauBh5CFbYT4umyK6+4TLxzGJ1DXSuRcacb/i4r4t39/SDkvBPONnQNdY6DB/V1zaw4qiuZjeF1pl/Q6WCFYyiRHUEdMleUAzJV+wOST3lI1J7gCWam96zgGqMGNC81mInkNJkTPSqSGm++P13xWQ6HQlhP5KYGM57DGye5XckRMIKZHKNcfQKyAhm8XRupUAR9sTZmIS2M33NcCceJfKOF9xfq70nJeES7InLhHWZBL9MOV0VVKd+ozRAqaA0V3tsFmiYxUyM2pG/UqFFNzteGINzz8SfmSn81rOn0Si1l8NzL4OAhtnS9pP7iBG2o0Vib56DIZ2uE9IQTKioRXq5NAC53zTW8txjFmKWRzccen+tS9lD2D2g3Sa6b1UikOQ51kPPnP+vG1KJ5E9d8Zoh6MX/UhjwsxDOrnO46zPousl7h0pSDrppEWDCKP9TmEO9okwCa2NANkC5i3BOjhsgJWPrnHqKGOBvw2xpFuvyyS7SW7WLXIRFvH7UKPJd7NFD8SA2joY1/b7qwEvUCdxrpkNJDqiWdOXmng7UrKI0heCfSLMuXK6eG/KPZz95N52eYpgvuoRsoESm62ZI6GG605B0EGOVsALU0RXjK1GnawGGu7LNPSdlTv4/jYY3WBtIFlfsw/1fpHLBJ+t/Vr3+lbqDnyt069/4dqN+jQ28QEwwLSAhdO0mj83Nybf16bnOmTpFoF93vfBdZ6p+isOE+/pqn6ZqDldiF37ehjmGhkqJ4OPnxcB+K5iH7n6iMVdaOk6dUPtkZl8gqHQkXPEMKUEyGwCT8/qQ4L9eGVxgM3kjykTMaO3kDlE6dvXv3l026zk5UEr/99kVchKzhzTfJypUrlaw96GS/uTptuGjY5GWo/tVXuc6IyDoyS4TxGyUwUbKM4URmwcSJU2QffYeTtKkVHU/Xrv3SyVC8ufBr1nfc4zsYcaxx3huZHDhoqOuod5yef0tXYeadWp6mWmuNAQuh8t/jvFvGvWHjBkdMWScQL+pl0TP+XePNf0XtHEsacVCOaLYAkfOyRlryy4tedXMIiUdntNN68mDX5Hgy0qVzBxeVDOuY8poanJU10nUWLv5318tWLZs53UeTJrojVtSO0uiEYBdZHFwzZ93jmmKxZnmvBg2uk6UfLYtcC7lS3hn+Ung9pqLPrtNo7rOaxhXWTehmalBTwSCsm+lGPXnS1LTXBo2n2A9IQ4+3b1yhjVkg+3R9jLc3NNA9YOELL2r3ztlSShtzXaN6DSKdSK6IyEydOiO7FpV7B/UqjsFkewVrs0/fgZG6Jy+yXVf3kOeeeyGH3i6t+xIR+ET7X1geovRdPd0D0EPsgccee5R2RX/T7Q10On1cf59ovaLbSGMPXuzj47WrKmua48toiDb3qXnqECvt9MxsTW3lCu+98fbz88+rq/ob4h6zJfyeyj7I2d3Uy/mrpDr4mjS+2dUOB3U8+jtKl2EnQPJu0zkbruni9EfAqe1SbgPHu0EwWR+/aEYDdgmZYH/p/1qrHqETLe8cz8ZAR591dhVtQjTY6cxa2nSMd8VuSAcr7A7GFWVHeDsqaAt6jBN9L2h/sB/igGYPiNoTsA8nqd2TyT0rvMawXapUiXV6D9sPZM55WzEo11F2U3hfoXEbqb/YPVE2Tvjvxx5ztNtzo+b7N+27ELR5WFNk5RGgwf5iPbyvTQL9s7An1q79yjkk2H/JgvFdZMk2C98ryh6xRj/JN0ojmMkxsk8YAoaAIWAIGAKGQAEjQBSKzBacD77regEPwR6XIgJEEIlg/kZnU3UKQxRxavcfmOWOhwg2+Ut0S+4zdpwea6XOQbpl06mdRno4A+yM3xQnwz5mCBQCBIxgFoJJsCEYAoaAIWAIGAKGQE4EiOiTBk6ko0/vbi6aZVfhRMCnykMCSVmPnQG52WVkkMrMWdk+2hXvDYhqcuwLZxySJUF0kFIXjrogC4VUW7sMAUPg34GAEcx/xzzZKA0BQ8AQMAQMgf8cAn/q+b2vaVkIZz6TOkyzKbsKJwIQQepmi2iDnaP0zN81a77URj+VpPa5NV1fhGQXZ2lS5rLvPntnH7tGRJSSjVSOYUt2f/u7IWAIFBwCRjALDmt7kiFgCBgChoAhYAgYAoaAIWAIGALbNAJGMLfp6bWXMwQMAUPAEDAEDAFDwBAwBAwBQ6DgEDCCWXBY25MMAUPAEDAEDAFDwBAwBAwBQ8AQ2KYRMIK5TU+vvZwhYAgYAoaAIWAIGAKGgCFgCBgCBYeAEcyCw9qeZAgYAoaAIWAIGAKGgCFgCBgChsA2jYARzH94ejnglcOC586dJ9WqnS1tWjfP+IhWrvxcD44d7w6AzhrcL62zpPLy3Yy/SC5v+P3369z7c9Bzo4Y3ycV6WPW2eBWELG2LuP3b3+kZ7a55552z5I/Nm2XUiCx3WLhdhQeBt99+RyboYehfffW1DMsaIGXLlik8gyvkI+G4iinTpsvKzz6Xc86pKo1uucl1FP2vXPPmPyN3zbxH6KSbl7W9LezjBTHndLEdO26irFjxqXz7zXdSpOgOUu6Iw6Vnjy6y8847FcQQtslnBPeoYVkD5cUXX5Z7Zs+RMmVKG7bb5IzHXsoIZiGY3O++/16aNWuj7bxPzjXBfPnlV6Rd+87Sr28vOUeJavh65dXXpeEtzWTalAlpEUzuk5fvpgPvx8s+kVat20u9qy537egzebFhNG7aSproAdCZJJgcJN2y1a1y3HHHSvtb2/zj53QFZalF8yZKrMfJqzr3w4cNkgMOKJVJSNO616efrXRjmT//WTe//7vgPDnmmKPEn53GRgN+f/31p7yksvz4E3Pl009XymmnnqxnoH0kr+sxBTVqVJNr69eTE088Xt5SZ8mdM+929zv55JOkfr0rpHr1agLJvm/Og24Dq1DhSFm/fr2sWv2F3HBdfTn11MrbbKv74SPGyOtvvCljRw8v1AQz3nr5/PNVMnXanXL/Aw+5+TxJ53jTpt9l8Tvv6oHtO8n1qg+YP+b37nvmyL333S8b1m+Q88+v487We3nRq3Lh/86T+ldf5Q54L2zXnPsfkkmTp8qEcSNzTTA3bNiQ492HDh0op+qewcV6uPuee+W551+QOnXOlRtvuFaK77KLTFThd2m0AAAgAElEQVRiCznZcccdZYGeJXnSSSfmMOjizUd4fV1x2cVqLWwvw4aPysZ99913k9W6tlas+EzOPPMMXdeXScmSJTMGPWcidunWW87We+++x+7uObxX+CzEL75YI3Puf1CWLl0mRx5ZXtatWydPPPm0lCt3eDYpY5xTpk6XdUogjji8rPvsXnqm5s0NrtczGveXN958S0aOGuvOX2zVsplcdeVl7j0wgiF4jRs1kPPPqyO77lo8x/t9++13+uyH5JVXXpMffvwx4w4EzgEFc5zDUWubcyZT1fH5sY8zRz1795Pffv3N2R677bZrxuY/rzdKBxv/LOYbhxDneE6fMVN+/vlnt3Z69exqBDOPExLco9DpvVRuuPIL29zMfx5f0b4eQsAIZgZF4sEHH5HDdPOqeOwxad113bofpFmLNnJypZNyTTAhZ1OmTJcGumHicUPxoyCvVsN7jz32kDfeeEtubNA4VwQzL99NB4gv1cM/bvwkqaNnZp122ikpfTVVzPOLYL740iJp0bKtHHbYYTJ2zDDZb999Uxp3fn0oKEutWzWThx95XD75ZLl6/htkdPPHWPlRDapza9VI+VX8HJxbq7q0bdPSEYNPPlkhTZq2lP32209GjcxSo29P4dyz3rcNkNp677POqiLMcY9efbeSXS+XfXp1c04DxoNB+pca1Lfd1iP7UHbG2rFTN7nh+mvc/5Md9p3yCxWiD6ZDMHMzd5l61UTrJTyfPBMjAfIwdNhI6dK5g1x04fnyqxqzGCerVq/ONrrxkOOcGjywrxKsWpkabsbugwyPn3h7nggmg/nll1/duz/x5FNS6aQTZPCgfrKPnhnIhXNp4MAs6dTpVtlZDTjWAmcR+kPvObAe4hWMxqQzH/7ZQdx57moleJ279JAd9OzD4HjyCh73bdqstdyoazaeUxBZ7tS5hzok6+n/62eTT34/UfEeNnSQk5OWrdrn+AxyNXHS7eqMekj1zhC3Z3+45CNp3qKt1FK9c2vbVkrMN0vW0JFytuqgM844LeHrZMKBEO8BidY2BDRVHZ+bfTyZrti0aZMj4FzX1L8qpbMu8yoXqX4/HWy45++//y79+g9xTixID1d+k6BU3yXZ57755lt56OFHnWMeQlwYr4IgmEG7d/fdd095bRRGvLaFMRnBzNAsek/wre1apR0hzATBDL8GhsOECbfL6FFDXUQjN5uLv2devpsheCNvkw7m+UEw2cAgxBs3/iIzNEVx7OhhjhD9k1d+yFL4fYKRhXSiwURgOnfpqQThV8nSVMHdd9tNnp63QNrd2ll20WjL5EljnKGHodyzVz/p1LGdHKSHqqdKMPE+Dxo8VGV+mFQJGIQYk0OyhgvpZkSQypU74p+conx5dqoEM7dzl4lBJ1svUQST5xLlRm5WrVot48aOcI6DMMH067tO7Vq5dtJl4h3j3SOTBDNLyTYH0U9QAnVzgxvUeXSzI1as/YGDhrp1QxSPjI1btCTgsksvcsP6+ef18vGyZXLiCcc7J0u68xGPYHJvT/BbtmjiCG0mrmQ6G4dS+47dZLOmhpN6jCPVX97QxCExaMgI+XLtl86Bte+++2R/5quvv5ZmzdvKQQcdKP379tQI1c4a5Zwhk2+fJiNHDJHNf/wh73/woTS46YakmSmZmt8o3FJd28kwT3cf/yd1RbJ3yY+/e/nm3v82gukjr/kVDcwE3gVBMMN2bybGbffIPQJGMNPAjvx8Uo5IySmhpO3TTz+Tju3bSnFNmyF6+PAjj2ma1vlSvvwRcvFFF8g777yn9ZV3ySGHHCRLPloqjTWKBAFhY1/wzHMye/b9msZXzqXlvPveB84D6Gsw12v61x3T73LPIwpJumOxYkXdZ/fdb1/ZXyM+pMSN0NS4Y9Uo//SzzzRN6m2ZPHGsi+Tw3S/WrJXz6p4rxx9X0W2+RDAxAIh2vvnm27LP3ntL/369NPpWNgcKPHvGnTPlo48+dmmVpN+S4kh6LcYe9V5sxqQg4r286opL5dXX3pDti2zvIgq8H4Rr+oy7pEe3znKRYsE9bp9yh5TXFKbX9bMHH3Kwi7K21PciVRKyOHzEaCUcz0i3Lh1cyhWpP7zvdZreyOb4pr7fH3gZ+/aSfdRQCGNOajDjCc8P9w8aKxdoeibe63fefd+lQp16SmWZv+AZTct8SiOQ+8hKTddr3661G1eii9rOMWMnyGWaPoYX/cwqp+v8tcg2RtYo/sOGj3byQYoWKWXcd1+Ncj7x5FznXStd+lCX/kmqVt06teUzxRkDks864/qnn503fccdi+mzJsoS9bJfcslFLkWwUqUTpbMakyjVKFk6XOd1yrQZSt52dvPCHE3Tn4859mgpo88lZe7DJUv1ubU0PbW1m9NU5om5JQ2VVMbjKh4rF2iaImlFM+6aJcccfZSLmIIdhm84pWz0mAny6GNPOKJXpkxpN8fI5nh1hrRo3titgSU6pnvunSOdOrRzaUmpEMy6KudEPZEXSAjENHg9+ugTGtHppYZkL7nggrruT6S3JZKxypUrufTCp56aH/lur73+hlsLXEQ9ntcIEc8/7bTKLgWY77286JUc64y1AcZhvXDUURVk9JjxceWdsfjvso4gyYs0LY/ngNn4CZOzU2QhD1F6CuM6OHdHHH6YQPrvm/OAW6c4C15SWWKOWMt9+/R0ckba5aWXXOjkbHu9N+nWH3ywJFK3JYoOJ1sv8Qgm+GL0U0c9edJYJ3NhgonMNNZIeGtNb0zH6ZGG+s/TR5FhnFFXaXr4W7pWwO+ww8rITTdeK08+Oc/tHT418/NVq5xeP+CAA6R5s0ay995b0k4xgtEPV15+iTw592m5994HxKfKBgkm0RhS97fbfjvpqpHfo4+usFXkPt35SEQwfbSxvKal9taMgoUvvCwPPvSIHHLwQS59t22bFpFRQPQ+OpJURORz2bLl0lr7EByspO/Ou+7O1jOnqPxfovJZvPiWFNV333tfyz6aO/lHd0Rdn2n/gSZKtE+pfLJ07dI+R/2mz5RAd41XfVT60EOcTri1fRf5Xp1c7ONEg3FoJLvSIZg8Y8TIsW7O26luv7re5S4dHN3OXozOfOaZ52WU6gMyLkgfR2eQDk75ADrG6+wFC57LoeNxJsfbd/h9qjYA8xLUFeh1ouJEzsuWLa1j3NXtX6SlP/fcQi1bOMGRMjCl3vi7b791kJGVhH5nL4Lss4exH1KPjIzupNG20zVb6YorLlN5fmqrPfjrb77Zyt7o3q2j7rFFk8oXOj/V/Y9sn/m6H955VywaW63qmarTa8od2h+Di3fDaTNC06i30//h1CDS2blze5cxw3u98+57cu019dz+ha0CXk2b3CLLdD/E3lur+OP8qV27pjz22JMu/fqQQw/WLIMjheyCj5Z+rDJ+oZxw/HHyuNoHr736hhx/wnHSS+s/0QHIAO9zmNZw8wxKBq5X2+jpefNzjPvMKmc4p0nUumLfR5cGdfqfm/+U44+v6GzGK1SvNGvayJWWTJo8zb1z+/Zt3NoIXslsmyhbKh2CGc/Wxq6Itw8eqLbqrLtnZ9u9v+uaekVtHuyfDmqns9dja12iexlOsK9VBrE5f9GMGBx1zzz73FZzG7YjkukB+3tOBIxgpiERd99znzMas4b0141uF+nR8zb9765u44JMBlNQUTZt23WSoUMGuMXLBjRayQiGNWQtK2uEjFSPKsrlyy+/cqlAkKpgkx/vYT2zymlKDJs6wocRVa3q2e6ZeKQHDBwityo5WPX56hzPD3s9vfEGkWnWtLFupN9Ki1btnDc7WDtIygte8O+++1763tbTpVV677Sv3+TekAQUH3UnlbSuZ/a99+eoAQsSOuoT8aa3adXcpa8tXvyueo7byKBBfXNEmsIeaz9mvPA0d/jtt03SrbumQKqRPqB/b6dkg5gnmh+iH74GUy0t3YTXOCVTrFgxeerp+VrYP8lFIFHMKKJFi17byuMdFhXGB4ForHWd/Qdk6fwszf4OUbgO6l2H3Ddp3DAb7ysuv9SRRQgVzytTprQqxXvlsceflJ7duzjDmU0FUsmFMblYDSC87xgaMQOhqZL78lJMm118rxvAUE3jiidLUUr9gw+XOI8/JIWNrVWb9jJy+BD37rmZJ4hHm7YdnKzjQEGeka3KJ1fKQbh5H57XTNPQeHfekxQ06iP7DRgie2v9Fhv5fI00/vjTT85w5PIEE+dNqVL7ZU/D2rVfOSONFNmqVc9yaeZcUbVKXpZuuvG6HGssmYy9rbKa6N0ghXOUbHsjH9lu1KSlM6batW2phuq6HOvsgw8/jKsXcCYwv4nkvWPn7s7BQu0dWPbtP1jGjRnh1qOvwZz71Ly4eiq4DiBiUVGioMz4SNjpp52qxLyOOq9+khIl9pD2HbpG6rZE0eFE64V5S0QwvQww17U1ShkkmNRcQt6WfvyJ9FOd5VNG01Dt+f5Rxt+n7wDpoWsc2SCljZp5nDqtWzaVDp26q7OgrtNJON4GDR7m/n2wErTg5QkmNccY+dzDp6busMMO2RFM5ojGcX37DZKNv2yUs86soo66q53xuv3227tbpjsfiQimz5zgvl27dHQps13U+EZOn9S0XLIWwsTfR8gw0NlrIFboQmol2Sd5n0R1895p5FPkoyYx3rr3n0XWp6rRHuxN4HUizkIIQyop9ekQTJ4ddoh4vegjwKxLoqldOt/qDH3ICDqbVN2gzkbfBtfrn1rDHm/fgVygX5LZAB6bsG7w879MHdRd1AnMHnpypUpKlse4r5B6Pfn2qc5ZzliRbeTvJ7VTunftKIOHDHd7Xzf9N+SsrWauHFm+nNsjFjzzbNw9eOas2TnsjQMPPFB69+mfVL4YUzr738m6XwVTYvm+/7l7t04yRpv/rFN9zh7FmqJvRvXqVd069XJGrS6O1Q0b1rv3+0n3sRHDBrsSEPZyPkcpze677e7uzV7M3w/X0irWSQct5eighK7+1Vc6wknKNntWrZrV3f529VVXuHVE6jIlAWT9HHH44TnGTR8DXyqSaF0FdTpOO54NSWN+tt++iCNfNWuc4+zX4JXItsExHs+WYh79HpWsBjOZrZ3KPoizJTj/36izwmd1EFjAwTFo8HCpo4R/njoX4s1tvm8O2/ADjGCmMbkIJASMdD4iTV2V7Bx80EFO4XygqTSe7JyktTGepIwdO9x5QH2BPaTsNfWioGAhSXhk46U1+poAFDkphQu0ockD6hXGyCNK87MapHixIRyLF7+TEsH0G2k4HcR3SPObCrn83sAPp9ZEpeyEfxfcnDCSgkTQ/61Fs8bZ0SSmIR7BDG7+wecsX74ix30Tzc/atWudciHq94emPqFESdH0OFBv06d3d7cpUk/Tr/8gmTJ5vGsoE3WRdokCxrPu6wQxIH16pp/vcNos845jArLs59/fP0i+fKpt8HfIXRBHP/ZEspTMa5jXeSIaTPqpa0Lxdw2qT0kN/s6/o490VD/nbKlbt7Y89NCjGrlp6iJwC9RrP1qJ9L33PSDnnlsju5Y5lQhmXglmlIyNHJ6lUfdpCd9t1qx74zpWMASC68wbYDgvwnqByGqpUvtvVSft52+Mpv1Ou2OGRi1fj6z1Dc4zhno8PeXXgW92lSrB9J/HuRNPtwWjw+E1k2y9eMKDfEcRBi8DPKOGGj0YZxgrZGjg0Niokb0O6mg7NORpT0O95+tHowgI2RZEi4mekU2AQYlhvmbNl39Ht1pu1TE1SDDpRkvEGUOWKNjV9a50DhuiJL6TMHsLtVmz1LgjmkSTHKKi3oCMp7+i5iMVgllE6zAhlh2VMBOFxPl5gMr1n3/+tVWTFE+yMND9XhP8HZGtRAQz6HSIF7XODcHE4dinzwDZU+vB0UdlypROKhvpEkzf3IwoNSSSBlfztFygZMm93F6PU/FzdYqCS6K9lfcO/n3px8tcM7+oco3wPh7PBkhGMB3x+rvpTfAeHTXjhBKF4N8Z21tvL9ZsiB7SuWvP7D4T/ntFNLW7gzZ3G6C1w/H2YDJDgg3M/B6STL7iEczg+IL6zzuu/N+DBNOnzPI7SPLbam+Rtu9T8lPBNigjpUqV2qq+M3yPcD+FDRs2uoZn2C9knUDY2beO1uhykBhjmxKISHdd+YZW49W2LKbvOHr0BOnQoY2zk4JXfNsmVh+eyjwmI5jxbDn20PETJqW0D4YJpn+mt5fWa/bOqFHjldC31kBDrG41am6TLn77QFwEjGCmIRyE7Wdr6t6qVV9oy/SznXEMIQkTTL/gvQGEYPuLLn4YaJ6YQuwS1c1Ro4bRMFw7Bj6qaRWQV5QxRgRdFEk3wbuVjASmogDjGXnJ7h1W5CzsoOKuQupo246O3BHte+TRx136TXjzzivBTDQ/3rCGnOPxD6aV4RmkjpK0GLzmXEWK7OBSkuKlSJBC1K1HH+eBRSkRfSLthXRgPLKP6jtGNabxcx2cfy8bUUQqGNUJE/Woe4VlKR2CmZt5CkeTvGHLc3F+hLtmesOCyFgN7frKkQMYSZ5IQyDYvJur84GGP1ypEMzcpMgG5T2KYGYNHuA6S4abmgTfjTSxoPETz+vPs7wBFqUXOKJooxoQ4UZcfv7ijcXLTnCeibjE01N5JZh+/uK9AxkZUVey9UINYaIIJkQMQhb02Pt5IVpH2hcNbNAp4ahfGio+3z4aRUCCco3e8VkdX3zxhRClCdYR+4GFCaZvVjPjzrtdaQHZBEGC6b9H2QNOs2eeXegwpMQikf6Kmo9EBDOYigphIhVt6LBRLj0QJx17JBG04BU138FaWtIvExFMvt+wUTON8FyfsRRZIvxEYHg23VGZA7fX6tpkn3hPo3NcdbVTb7DeLV2CyT2Q2eeff9Hdh9Q+0kwHaCbHuHEjXBdsMpqoSU+HYJKuGrXvROm6TBNM3oNMCo5dG67NlVymQ8eumgJ7qjo2rtMsg4lOtw/RxlTs1W3addTsnpu1tOQMh228Pfg+dTgGdaxPkUwmX2G7JIrUpEMw2bOIsNNk7IwzTnU9LkhTJessFfsqrwSTNXX/Aw+77sikzHbr3ieSYPpgR9BRl8q6QvabaCYdTg2ymdBDV2rqcviKtx972yOVeUxGMOPZcn4PDe/JUftgmGDyM1HiXhr9Rgf+oM63NVqbTTSTlN+ouSVFPdG6z7cNYxu5sRHMFCfSe+DZSIk8FdUagKDXKBjBJCWUbmQ0CAh3FvWeSx7rG50kIpheMVDTiWKjZqdn7/6udoEFUx9loPVmyUhgKgqQMfm6FtJofLOGZPcOK/IwwYR0YfiQSohyxABkUwmf15cXgnm8pn4RUYw3P96wvvLvelG8WKR07qQE/1aNAKDwwhHFRKIBIaKm0ddcEjEiHehjTdMjnZV0WVJBh6o3GgcAFzL0008/qtz0z9Hohr8xHo4TaaF1U0Hvc6IIZiqylA7BzM08pRvB9IYVNZxEYFr9ne7rvdJ4SytXPklrVxpl17KmQjAhqYma/CAbnvAG0zijGl94zDIdweyqBIC6mCi9EGUABteVHwt1l8EaU2qecIaQqosRxufumH5n0nWQ2wimz6qI9w7x1kyy9UL9XTyCSU05UbpdNduDlC/IWLgGMyr6n6JqL5CPxYtgTte6p/HjRmld/T5ODxXVlH2MR9aFd7AEBxgmmPyNdNsOasgzJ+XLlXON3TDAXnjhJVcD5lM8iTzQsZnMDGqsEumvqPlIRDAx3Lp06+lS7Stquh01lQfqvkTKOISHMopwDWReI5i+yRtO1nCTH/Qx6/j882rLZO2PENXkx39/f42w0uQHuSI1ma6xkDsMzqyhWsqi75SseVtuCCbyTprjDRpVLqrnLUJaqZuldICraZOGLnqUDsF8T+tSo/adzZv/cOQ4KgOGZ0U1h0nkLIuKYPI7oleDNLK2izreicZy9Br1m6Rlr1VjHmc55AXZpmdBmTKl5WeVxUR7cPj9IR+pyFfYLskLwSRt9Tbd3ynjwOHA84Od/1Oxr/JCMMnUwNlC5hW9JoLPy1QE0+v25StWuJpLsh2izuz1ujZs26z7YZ107dorri2VzBbxei6Rrd2tq6Yqjx3v+g8k2gd9mUxYdrydUUNTm3///Q9Xc4qcklIcb24LZIPYRh9iBDPFifWLj42bzYwLo8fXjXmCSfc5FIDfcPv37e2Kuvk+RdTUT5LygffS11T49ugXnF93qw6IvvPms+qZ9AsaQ7qf1l4FvahRJBADg0W4//77peRh4518Zz5PwKhnYqOlLjNYgxk+c4/3gTSMHTPcFfQ/9LDWxt3W3zUPOVnTSKkxrX/1FUq2Ysda0LAo2LCB3+WWYII5mxWkPt78BCM3NEVqrTWD1DF26dTepZtMnz5Txmhd4Am6uePtpwlQPa13oMaP1DJqIv0ZXxgv1AxeoOeiEZX1l2/5z5xTjA5Z5My1nj26uppdMPntt1/1/hvd/FPLi4ecpg8jR41zzZz6aKOaZDWYfh7w5Pquh/FkKZlSD2Ke7jzh6aRGicYTqdZgeiJF5IFjebyTJXj8QjjVMlWCGe+YEhoudNKUvau1riV8TEkigskmRY1MshrMVCOYGGBEGDDEw3rhnGpV1av/Q9wIJmOhqVAnrcHsrDJLZ1Dq2oYqYaXhC00VXNMvrecZN35y0nXg545GYKxNUpapzcZLD1n5TWWcZ/oazOD5sfF02xmnn+4ab/Cd2/p0d6UEXKmsF2qzowgmxgYNxx7QGkZfqxRFdLwcg4s/liNF1V4gH0OGByp5mTh+lKtpon6eevLdlEDgeCCTxet1GtbEewf0MnVDzB91W/6CPLbTmv9DSx+SPW+UcJD2TzMndAV6fJ42UaOx20Q9kzOR/oqaj3gEE6deW81QoR6N+rPPP//cRZvpqE6GD+c4kiIbbIDGuPNag8k7ETHrremsNBEi2uLPyASP4bo2yFShYU/UMSXIFZFff0wJqbHPaoTXH+Pia82QX5yRwQ60YaGJIpisE/oujNCmWFG1yb7HApEjIipHVajgnKRk9+DgpfQF50A6BBPHQdS+s2nTb9ocpmyuCKbXFf54oCAhDUdB79KziReq3UH0rESJEkost3N9KqgLZH+mNrGdNrrbUR0p/A355x3ZD6P24Ouvu8Y1ewrr2FTkK5MEs63W03fX9YQtBcmjSRHRvurnVC2QCKar9dSGVpRYsTZ9vWYwRZaUT5zkZGilUoMZdSa4t2GwRXlPelSEL+Q1nm1DJlcq85gogpnM1l74wosJ98Gg3RteO568sl+SpUDzTOppcXDEm9sC2SC20YcYwUxjYmnc01ujT5uULJ6oRIQ6lmefe1430tbqqauk5GCg89jWqnmOO3eQ9FbSRUpoFzW8rDffdL3zhJJuQ80ZtX50mMW7+4KmxLDobml4Y3bEyw8N5UsqHrnxRP8+1joLvFnUMBK5CR5iz2H0bExsqhjVbPAQXDrH0nGOv6NYGOft2kyBi3FxH9IVuTibcMAgjcJpEx26D9LZDoXOd0/SNB6IEh3RSCGlKyKpTzSg6a61hZ9oF8DKigVd+/gOm3IjbdLz6muvOyxY4P6CIKPEIG54k+mOCdk7QRsP0U2Nwv/5Wnfq34nmAjQ84Nn161/p6jcxtjzmpBliVITnp+HNN8nKlSvdeXrcu7l2SeMiRQwCTbdSuro++thc/bmk7KkbIxjy3gO1poTNpJ96uKml9eN8/PG57kBzxsH7B7vuMUfMIx58iCNdVffTzr+khHIQPNfMWffo/2c72cCj20ibAxytnUTBnmYAfB5j0neRpVaF1GqPx/lav1hd7wcZjidL1FcRpQCvq/QQdJ51599nljHnNIzgrFSPeSrzxNhdFEU9+48pBhB7arqIRpDmRfTiQyVl8brI8v1w8yofYXEpkCrrEzSiA/nnojZtphrGpAchB9fWr+dS7sIHwdP0BDzADEcHKWZ0OcbgWqUdfGkkRDqTb3DCvaPWTVjGINAvvrgo8t1o8BSUR+Thbh2rx5NmPZ+r8R1cZ+dpRAWyFNYLdFUmCplI3pGd5xe+4J5JN9e9VXYbaAMIDIvJt9+RvS7AZ7Cuiyg9VU2bIWHE+rkjwsV7sBGXKVPaGUzojifYgLUZDXhSw8e6oWMtnnQMe5p6Rek2umPSXdtnA6S6XvAoUz/G+5fXtPOzNIJEp8b33v/ANSKrp/JbUqMHONzuvmeO625LiYDXQaR8epmkIRjz5vVZGio+3z6KzqRz44/qRGCNgBH6gX2CVEIuDLfWbToIDUXCjTX4O1hOVR1KyiClEjgWkHkunyqLswfHAHofOaTrJw08fte6rZ80EgwJY19Kpr+C80G36Et1f1j75dcOd5plkLlAx20cFKSaQUL8+qKxCU3M2BPQhax3uqVGlRv4LrJE2GhaFOwiS7Mfv5b8+g5PELL4idbi01Gc5x6pXcppEMYeiazjJIS808Wb+63T6BdOv6VLl2kUbS9H5MikgdTN1o686K2bNHLDGkL34BRerA38wCBqDDyTZkML9BzWt7XWEFyIgJ591pmuLwJNmIL6LDj+sCFNt1XfMG382JHOeclcJdIxNFKj+6nfE+kqCuEP7ztnnHG6c5p6/ZLMBgjr+TNOP9Wdr00PCC4aVdF0jRrgoH47UvV2j559hf4I/mLd9u7ZxRHJHnr81HfffZf9N+RjWNZAtwcyvvAevEZ7J/j392u9pEY/U5GvIHbJ9r/jtBnfMbr/Pq0N5rgu1U7tu6jcBPfL3bSBzTBN+95D7QPmBsxJAW+oen6h6uVE2B6iEcFJ6tRBRrBtqEuereuYi72Y9c45uf4eDTTtGyI1c+ZsKaWNd5hX9ibWAx3HadZFMzec+dQ8Q8D7K4HHwcSegBOdbJlk68rrdK8rfbbIZfr+ic4TxvEaZdtQH5psHqPmImh/gkkiW5uMsKeenrfVPni6yij1vt7uZQ2/r926g2uDoIbPHCAY4vUsR5gNVgdgeG57dO/sGh5eYc0AACAASURBVJXZlTsEjGDmDjf7VhoIsNmQPkq76wpqAGzWttiQRxopkM4Vr5FOGo+wj2YAAZunDID4H74FBjP14WzaGC52pYcARGzSpKkuGhfO7kjvTvbpwoAABGfhwpeyI9SFYUz5OQacHDgISdun1wLdnXEg9FedQMYSJOY4JT4cs1VEj0HyjRJPO/WUuDW0+Tleu/fWCODAg5jeok66/fQ4NbsMgbwgYAQzL+jZd1NCgI2WM+x8BJYvcZYXabdEOgpjU46UXmwb+5DN0zY2oQX8OqT604SinRIknx5bwEP4Vz6OWurPV65y0RCMc5pO2PXvRoAUaDJRyLgIpjL/u98q8eh9TwCiez7FG9LJPk9EnewLIqc+Msbnu2ntG1kd59aKlc7Y9c8gQPrz0o8/lvUqt5xyQOqoTzf/Z0ZkT90WEDCCuS3MYiF/B5QXKaGk3XFgPK3sSe0kPYnUGLsKBwI2T4VjHv6toyA9SvSoajNM0ptBDlCnpglDu1OHtkbO04OvUH76Tz3bk4j+jtqM7790kTpJx2f2+KM0XZYjdygfgkCSmkhqK6nh/J++CBxVRfptsHThv4RXYXlXSqg4c7O0lvsU1rOECwtWNo7UETCCmTpW9klDwBAwBAwBQ8AQMAQMAUPAEDAEDIEECBjBNPEwBAwBQ8AQMAQMAUPAEDAEDAFDwBDICAJGMDMCo93EEDAEDAFDwBAwBAwBQ8AQMAQMAUPACKbJgCFgCBgChoAhYAgYAoaAIWAIGAKGQEYQMIKZERjtJoaAIWAIGAKGgCFgCBgChoAhYAgYAkYw81kGPvlkhbZ9fkMPJT5POEieFvQcqGxXwSHAYfEcCj937jypVu1sadO6eYE9nAN8mXe6Co4akeUO9bbrn0eAjqdz7n9IHnzwESlTprT07NHFHci+rV15ec+CWjcr9WB4jjF6863FkjW4nzvE3K7CgcA/OTcFJX8FifQzzz4vd945S/7YvNn2gyTAB7Hq3bOb3Hvf/fLc8y9Io4Y3ycUX/68gpy2lZxX0WjHbIqVpsQ/9gwgYwUwDfFo5t2rdXupddblcd+3VSb/5448/Shc95+mWhjfK66+/JX/99ac7H8qugkfgu++/l2bN2mjL9JMLlGD+9ddfenDxKGc8jx09PGMEc+PGjdKzdz/5TY+A6de3l+y2264FD6o+kXPORo0eJ6+++roMHzZIDjig1D8yjtw8FAO2R8/btEV+EenVs2tGCWa6uiI340/1O3l5z4JaN6+o/DS8pZlMmzLhP0EwOZqkXfvObu2eo06vwnz9k3MTlr9/E27x5nT4iDHy+htvZnQ/yIv8vKV7050z75b585+VCy6oK926dHBH5WzYsEHumT3HnW3Lz1er3cPfixYtmpfHpfXdIFbr1q2Txk1bubM0M0kwM6mrC3Kt5JdtkdYE/QMfTqYDkv3dD7mw2FD/AIQF9kgjmGlA/eVXX8u48ZOkzrk15bTTTkn6zYULX5S+/QdLz+6dZfjIsVK/3hUZVYxJB1DIP0D06LDDy0rFY4/J95GuW/eDNGvRRk6udFK+E0wU1/QZM+VqnW+i1XkxKML38kBt2rTJRUa5rql/lRQrVizfMYx6AJvcw488Lp/oIfGNbmnwjxHd3Lz8L7/8Kr2UpHNlmmCmqysYQ36th7y8Z0GtG87Iu7FB422aYAbnF6N2ypTp0kDPAi53xOG5Ed8C+84/OTdh+UsHt2+++VYeevhR5wwuTOdR5mU/yK9J93PMGbY9uneRiy48X7bbbjv3ODI9uC679KL8enzc+xYEwcyNro434IJeK4VRlvJbSMI6IGwjpaojomyo/NqD8xuTwnp/I5j5ODMvvrRIunXvI+3atJBZ99wrZ51ZxUUzOYT4v359/fU30lIPF7+1XasCiVgUlKHMvDLvE/RA6dGjhrqIZV42gfC9/utyk8n3zwvxyuQ4uFd+roe8vGdBrZuCNswyPX/J7pef85vs2Xn9+z85N3mRP6Jvb7/9TsadR3nFMy/7QV6fnYgYPfLo4/Ljjz/J8hWfyohhg+Vwdf5yYXRzZTJqmOp7FATBTHUsqXyuoNdKYZSlVHDK5GcyZSP9m3V0JvHM5L2MYKaIJsI3fMRoeXreMy6FBGX76WcrZfjw0bLffvvKR0s/ltM1qnlzgxsSppCsWbNWRowaK9vp/zZrHQbpa507t5eDDjwgeyS+9mDnnXeWChWOdJGqHt07yQnHH6eR0DEuXeVzrVs66aQT3fM2bNwgQ4eNkh01irX2y69k75Il5dprrpKp0+6UJUs+kvr1r5TXXnvTpWkedlgZaauE9+ijKggenNn33i+PPfaknHji8UKqzPnn15Err7hUnnl2oUybNkOOOfZoKVP6UFmw4Fn5cMlSqVunlrS/tbWmE+4sTz29QB586BE55OCD3He57xlnnCa8Y9Q4d9ppR/eO4Ib3/uFHHtPa1POlfPkj5Pzzastjj8+NHEswOkdK5hNPznWbXvkjy8vrr70hV199hd7nAsH76i9qHhc885zMnn2/YlhO3n//Q3n3vQ9ctA9P7JixEx02l1xykavtqFChvJu3x3UMpOkdf3xFfb/5MnrMBDmu4rHOSPntt99kwqQp8t2337rH4PkkQnn4YWWlaZOGLooITndMv0u+UAzOq3uuHH9cRffcF154yWH7kqbGMZYgjqR0TFGsDytbRse0VE49tbKb15deenmre1WvXk3TUv+QO++6W2bNmq3zdoIb28ZfNm4lA507tZPixYu7sc59an7C+USmkPFhKs8///yz7LvvPrJs2XJprfWqRCmR/WUadWna5BYXcRkydKT7zLFHHyULtK5ol112dilfe+yxuzylz5px1yw5Rv9GZPOYY47S6ObN8s477zo8ty+yvfss952h9UjTZ9wlPbp1TmlN/fDDjzJR5+CLL9ZICSXvn376mXRs39bJ9Xgl9U/PW+CwY6yvv/6mfKVz1KljO4c9Fwbn7VPukEMOOVhWrf5CMAiqnn1mDiOUe4/VTIVHH30iUhaaN2ssk2+f6ubxuuvqu3u8+dbb8sfvv7uUx9K6XoK64swzz3BpxPE+v4/iGF4PF190geL1ntYO36VjPUiWfLRUGmuE+Chdt6PHjI97r8qVKzlcE70n6xCZC9/7rLOquO/GWzfB2mU+F09uqZNKpDuQtfXrN+jcz5SPPvrYpVVzL/RCVIosdexZw0bK7rvv5ubwp59+llvbtnIGsNcHRNHBnTm/WaOCdevUzqEPUlTz+fKxsL7ba6+95IMPP1Sd+bZMnjjWOdjirb2jVC9NmDgloVz7SJMffEHOjd+reHatWjXkec3aQc5PO62y/O+C85wueHnRK7LP3ntL/369dJ2WdTKWG/m74Py6MjhruM7xGw63k046IVIGr9c1+fS8+aojYxke1aqeKWdWOUMOOujASP3G/jb59mmuvu/SSy50DsLtNXrXo0dn/f0dOfbVoE7l3qtWrd5qL2E+0UkLnnlWHn/iKdlP1/fKz1dJ+3atnS4MkoISJfaIi8XatV/GtRXi2R4bNmx0+vH779fpGlsve++zt7Rp1Vx4TqILHfbCiy87PdmseRsnkz5VNkgw82IzsO7DVyJZRU8lIph+Lwi+awvVzey1OBfKli0tu+66qzyiepz9Zs3aNS7bpmyZ0s5eOVj3gF+1xGTHYkXdnHu7Lh2dEk+P3T5pjNpBX241jma6fz7x5FNx98CLVO+zNtijvH3DOInStWzexMlP8AKfKNuiSeOGatc84GThissvkWZNGzl5mDR5mu6JXwl7DhhgD2FzvPX2Ytl5p52kXduWcvrpp7rodZQdd8nFFzq9HV4rWUMGyJNzn5ZFr7wm+6rMvf/Bh7reezvbKGqtp7KPkR4ftmuxTUePnZCtAyhDC9pb++27nyx88SX398ED+8mzzy90+/jZusdjo2G3cs+laq+feAI279vOhrrhhmtlptrZ3iYtrrL6xltvqS20Xm3vznKS2sfPP/+ijNK994brr3ER/n8qayxfNql8uqkRzDSAXaGePV8DgCLu13+IpgQWV2LVUlarsYrR36Z1i7i1XBBKDPN1qvw9KaAusHr1qlvVZqI4Hn3sCemlzUd+0EWEUT9Mf1dJN1XqODGsGctNN17nCMHHHy+TPr27O9LI51q3bCbLl69waWcYXM2aNtZN53tX98PCGJaFQpinCmeqjBk9TI5SIvuhEq7mLdpqlPUmR/xIH/zgwyXus+XKHSGk/LZq015GDh8iZSFVzVpLFyXHp2pd45NPPq3K+lc555yzpX3HbpHjpMGRv8KePjaEeGMJfo/3bNWmg2vKwnNJ34GkjBs7IgdJhxxmZY2QkSOz3Lt9qcSb8WLsYyj757ds0dSRy2JKLlGqN93cJNvIDUZ+eB6kArIIHiiqvv0GyU+qgPr37elIv7/CXkV+5v34HgQ8iOORSpJJ3b36qlj6NDUc1PlO1g2K1OF4HspwVOouraGJkgHfVMh/Pt58YlBQL/yXEvO+t/XUjbm4zLr7XpkydbpMGDfSke8WGnGuU7umw5CNmsg87x0cI/dv07aDDNUNB8IC7i1atZPKJ1dyawNyFKw/SndN3X3Pfc5ozRrSX8nzLq6GsnjxXaVrl/bO2GNNsBl07dJRdtINE2LCXI8dM8yNhaj5bbpOGNtPum46d9F3VRIeTpENy2cY7w90A2VtsVYa3XKTOh82abaC4qfG84D+vR2xDdYL+fvF+zybfDBF9J1335O27To5HHF2YOSxsTIXEKxEz/5E132i9/x42bK498ZwTbRuvIxDiOLJ7RGHH55Qd+BAGThoqHz33fdO1qgfhqgg92GC6b3Kx59wnCOVXMzpYnUUjNK1/cqrrznHwljVYWXUcERmH3v8SRk9cqjsvXfJNLR7/n40LE/Bn4866siEa2+HHXZIKNf77btvjsEX1NwE9d2cOQ/K0KEDnU5evPhdadSkpTPCMFghAOgADLr2t7Zx5DqebCeTvyBuOImSySBjZG3T/yCRfvMYn37aqVpnWMdF8nBS4SAL76vhRm1Re8n3Wi84bvxkJ5cQWxxMixa95mR2pjoGvQ78fNWqSCz43sNqGEfZChi4UbYHJGKkOq9xQHbr2tE5cdADxx13rNO9QQdsWNo9wWzdqpnTNbf1G5idKvvQQ4+6j7M/Jdqnk9kM6NzwlUhWw/tfsAbzPHVIo0Oi3rVxo4a6Nw9089dFgwFr1qyR3XfbTbrq/jZ2zHCnT7FXhgwd4fSpn3tf20kkNxWdgq2VSI8drQ5WbKjgOMhio+FgvD2QuWLfwClQR535rCUI/6BBfaWK2g7hK5Ftwb3a3tpZDlQHHvJArwEcnzVrnOOcdTyHz/TW9cFFTwf2ofFqS/H3eHZc5ZNPct8NrhXWRPcet7nIN85eHDas96JK3nO7j6HLE9m1fq8I20hhHcEawBnl1wBjO+jAA6Vq1bNylMj4Pd3fFxnp1ae/TBw/yskM2Dzw4MMuwGLkMrX90ghmaji5T0UZw3hnIVmnqdGEssPgDnuUg4/AUOXaccdi8vbid5yBW6d2ra3qAqMWTcNGzWT8uFFuE/fND8rqYj5YN7C71FvLZn7uuTXc/SFAeKjCdU1EQ4kijRo5RD02s91nMYiJdFHUz3i48NoMUYLmN2g6bAbf/2SNlEDYePatuuAOKLW/dkr9S1ik8cZJLaqvhQkqAQief27UWPzvGAuRyfU6TkgB3loiTc9opJKNoqxGALk8GSA67L8bTrWKSmVJRCo6dmgngwYPzYEHc4Tnb4ymwgY7A0cRzHgbCh5L3gMyhPzcN+cBGTxkeLahnQ7BvEOjXWEZ2H777XNgEm8+IbqNm7Z0zgu8mlwo1ODvIO39BwxxEeuePbpmp1D5MY4cnqWe12mxhkZK6DB88QYP0aiD/92sWfcmJZiJ1tTvGiVkY2edfaZkqKuSuoMPOsgZkWvXrt2qCQTG0viJt7tNE+LxwouLsseWKHU0VYIZJESJvO1R8hb8vHcGcT82Q2+Qjh07XEpqxMs3j+jft5eU0rUWXtf+XmNGDVNH16y47+kdJRi74XvjzHpNI4CJ1o3XZRDpeHLrDat4suaNKGrjvKzFSy3DGdNMnV4Y3N5A9b/DYUPEGnIf1BFBfVtY/p2IYKJ7E609MmPCzU28XAf1XkHPjX9eWEcF9wlISZSjLrfyF8SRdZKqDKIr0sUYQzSRTvXvH09X/PnnZkdO2YtxhPbrP0imTB7vorzsB36tRmHBOq+hRIArbCs0b9bIEcywnsSB1kT3ZJxYZOn45l5k2oT3qPC68AQT56tvfkIGBYTsfXWqctWqVT3hPp3MZohKsU2kR3B6xtOpXodEveuQQf3c94L6J7xeeF/sFOaD6K5fX7XVgYrTMhWd4uU8nh6L0oOMKdF6OVj31qBu988gMkuDpfCVbO3hEMDmY/8rpjbn6NETpEOHNvKt1ieHdYrXq0NVr+61555x7bjrrqknLdUZGGy29O5772uTtuYuEw0bgkwmSsHGT5jsHCvp7mNEnOfc/2Dk+gvbtYkIpt9L/b6P3Tho8DA3xr01qyLYgyFMML1zk6AJn8cxRNZWrZrVC8u2UujHYQQzjSkKb5ykEOAFe+65hbqgSkinDm0dwUtEMPkOnhlSM84441RXq4dHP3x0RnjRoCB79OrrIoulSu2XPWrSwk6pXFlun3qH3KcpEVytWjbVBjNXqvfrna0MUX+fUSOGyGRNw/DGOQTSGwKrVq/W4wIGOG9oPCPRp3KQbrBMvbyk2GLkE1mIN85za9XM9qIGN2XSpvBExxtLsPsqhGW+pqHO1+M/ztBUjm+/+05J2YM5CKYnk8H75ZVg8m5ElPE+Dh86yG1K7Tt2dV48lE/QO5wuwSStj0595cod7qIu1O3G8875iQ+TI5++G5YBP64oMhWUZ7+x9enVLbvWxv/dO0B4Rp/bBgoRMCJE++8fk0P/vl5mkJ/gnPF30mcwhol8xiPbGCDJ1hRpUbPvnaPRyi9ctBzvOgZcMoKJZ5XGS8GxFVaC6Q0TcCLNGueDvzhmZ6M6JOIRzKg5CL6nd5RE3ZuUe4htonUTJDHx5DYZwYyStXgE0+urIJH3nyUN8Ym5T+UYrx+f/57/+Z/uTpuIYDJG5jPe2uOIq3QJZkHMjcc2mZGbSfkLE8xU39Mbj+lgjK6hJCKeTvXvH55bv9ds3PiLS88lQsZVpMgOLgWV+7H+/FqNt85LaPlFPFshSk+WLLmXy8AhHbDCkeWydQZ7yv8uOD9hl+wgweSLpKW31kwUnL9EEjHMifgk2qeT2Qz+++/9TVjr1jnXZSK9//4HKe1/wQim1yFR71qzRo2tnME0fiE7i/IJUrcnqNPxPX3uYI0M/qjz7NdX1DvGMxH9vAdlKigLuSGYVaqcrhlAHV2KcmPtlks0lQyt0Rr5LlOm9FZDSbb2yOrB6YAjj0j6F198oSVQl+UIFnjiH3wfHhTPjiNDpXnLtjkIpk8rHq3HTeHQgIS10Qwnfs7NPob9gB0dtf7Cdm0iggmOPqPitj7d3V7B8S6U+uCsTkQwcX7gZHrmmedlwIA+Wm41x2UMQjLtSg0BI5ip4eQ+FY5gfqZ1kGVKl3appxDNpUuXbZWqGbw9nkHSdKiRpC6M1NZ4nU3DiwZPfTtNdwh68rk3Eb0VKz5zyoMFM2nyFM29f9ClWG5Sz35UBHO61ggOzRro8vy5chPBxNBl/Adq7SgLGGVUSQ3UypVPko6dum81zjDMuY1gUiuBh5EzJalHiPLkk/p4q2LFlaXeONJjMkEw8UgP0ujiLkpo2Mw58oQ6Qx8l9O+YDsE8+ugKbnMjhYXjCsLGSioRTDzH1OtEyYDv0JuMYKYSwSRtk9Qh0sHZCElZhMBmMoKZaE2xiZHiw2eQ2aI7FM2xQSSKYLJB333PHBdx9unUhZVg4p0nQkEdi48EB9dPomgoRJrUvHjv2VVTxqizjbp3KuvGj4PUpXhym4xg0jkabzep+/7YptxEMIdqmjR126Tm+3XO+IjckCkRXpdpqPqMf7QgI5gFNTfx9F2iCGZe5S+Io0/zi9KdYRlMN4KZaF8Ndz0Pz61fRziGoiLrXl/6tRq1FhPZCkQwo/Rky5ZNpGvX3tKieePszIBUBTlMMDGuH3r4MXUo9td0wB2d8zw/IpiJZDVRBNPrkKh3jdLrzCfOyEWvvOpqtY8sX87VGuKcDMqrf8dUdIqP2sXTY7khmDjusXFIOcfhDJGmfjje+dnJCCY2IXvJ8hUrpPShh8iNWmtIpld4jSInPoI5edJYLcP4KdLeDNvBnpwSPSdiuadGPp997nnp1aufXHttPS1L+TpX+xgObGy2VOzaZATTr0cc4qVKlXLZhqS8xit7CTojsyOz6hiijpxymEQBpFTX23/lc0Yw05jp4KKsrWmt1AJRH3jE4Ye5FLYRGqmhxiKehyMo6GyK1GnhXap+TtWkEUzviYLEdVRlTwE8iohUh9XalORErVGivg/PY6cuPVxdoK/VGqnRSsgLBcvUie1GPYIamhQ0J6vBBB5fnxZ8f4xgUi/oAouS5qxHUmQvu/RiV28TNc5giozflP3YUq3BhGiT609ePGPAw0T6UTBVjM1xytQZ7m++7tHXl9IoIliDGaVMOrZv46J4y5d/6ry4NEQCA+ocF2oDATyWJUqUUAN2O1f/F65tQeFReA+RQakl2gT8Rkl6IjUX5P136NQtRwQzeC8vrmHliLMgSgaonY0Z3VsfyRGcTyLviWqU2DhwopCqQ/0vtby+zjL4fslqMKfdMcNFnEm9ogGAN2Jo8pNsTfnNkigk88pFjQkOm2QRTOSDSHunzt2le9dObn5Zf8hq2TJltqrB9BtLPFkIp9MwlkykyPr1gBx06dZT13FvxaWmcx7RzOCcalXlhx9+iBvBxPP7mjY4SPSeZFxE3bta1bNd+l6idePlz+MTJbfJCKav04YIIkP7aFMIIjXUM6VTgwlWj2qDMsZLTS41St9++51mXoyTli2aFCpPc1jfBUlJqjWYwZS0RCmyBTU3uSGYrNO8yF8QN1L+cFQkkkHKKSB5O6jxm0oNZhBjSkkS6VT//mGC6SMf06fPdP0NTtC9mXrIiZNul+uvu8b1avBZHK9oU5SotVi58skybtxEt3+EbQUiW1G2R9/besgAXUNFtCxisKaJkmVDE63nF77gSMoIbRBIJCuqFhL7haZy9JPwBjQkl2PWaJLio3Sp1GDGsxmiUmQTyWoigokOQfdHves19espMY7tD9524TktW7XXiGln13iPCwdAuPQHgudth2Q6hQYz1CnG02PxCCb6Kt4e6EuP6mvjwlo1Y+VOxbSO0TfrC5uryQgmn8dObKERR2wfZIn6Qb/3Iw/Xasrr5s1/OpmiXpSoLlky2KZRdpxPTw6uFdbASy8vcr0+fv99kwsCkBGzx+6753ofw75MZNcGs7yCNlKUsxK5BSv6nfjmVfEIpt+Dwc47ehYtejW7FjMNyvCf/6gRzBRFgHxsjHhq5E7Q4uXG2hXzq6+/dmHzE06oqGmDy91BxCjvRB4OwvODNQd8DyUoKNC1mjKL4UsUitpKLkgU3b74Gyk1V+l98T5RxzZEI2g/qncJj9aZGkW66cbrXS0n53NChOiMeU61s1xXVZ9KQJSRTpmk1fBvzitk8/Ed4RYseE6OPfYo12mW512ixjfdVG/XBi9cN990vSOvpBj6979RGw28rIvuc+2Oh5cNLNppRIuC8njj9F1kuSc1pD3Vy0X0s1bNc9yYeO/wWOgaFiyoxquFIUo31uMqHuO67N6txin1CU2b3uKilVxs6OT/Qz7pwomipEsem8qF2nyC7mEcLF2jRjU5v25tVTzVHAkbo41U6CpLRA9S/qE2rXnn3fcdBkdqulCPnn1d8yR/lVRy07tnF5eW5C86inbSKC7Em9Th9z9Y4uaSbr51NC2I8Xocb77pBteohJ/prEan4LlPzXPki9peyJS/F5sBXW9pWIGBGZyfUoo7zoKwDEB+ISfhz4fns7k2iPBdFjdv/sN13/NdZDkNjVpXmnW0V4fCak2zmThpqkv9oj7sPe0a+aVGUHk/NqsXtc5x1t2zpaJ23wU/30WWxkHIS3fdfD7R9VL5lEqa3n2yc1TglEllTRFF7d27v2zSd2LzoXEBHtOGN98kK1eudHUbrE/eh2uMGmlva9Ty8ssucefh0UxmonblpIse9Rk08SD6y/xiAPlDxBPJAs1LSLlCVpEfGkWxMfs1i3xhdHAGH2Oh8x4dJb28hT8PbsjvoMHDt1oPpGSTKldcsWOMdBSkUVKie9VTfQHxiveeNMh4QOUnfG90FzVt8dYNRyz5+hPw4XNhuaVDI+ty9t/p+lG6g7nZXQ2PAYOy5COt8yWKT5o8cuDxpLOnv3wXWbp1g2uwiyylBjNn3ePqY8AJGW7UqIFbB4XpCuq7U0892UVd6Uro35euhUSWw2uPGncabXl9ESXXpP0FnZoFOTfBvSpKv1EjR8fzoK7KrfyF9fYtDRuoQ+6puLoTEtdfozeHlj5EGmhq27Ga6pkKxqRQkpr+xptvR+6rQYciTYlIKw/vJZ5QPvrYXHWglJQ9db9n3a/ROnGvJ8CLtUoUPmotUgoSZSt06dxBozvrIm0PnKJ02kWvsV4q6D7Gc/m5szqeW2rzvwv+7qjt1wdziPOKrqekY9e/+spsefKpsuCHfsyLzYDssh8Gr3iyyv7HHkWXe/bOsE71OiT8rnRPfVZ1vJc3dDVOb2wP9Cspp/5iHi+/7GLnGL//gYey9w324VR1CvhE6TEIcPly5dwewOXHwTpNtAc20vXy6muvO3kgY8dfpBNDDmmIFpy3oCyFbQuPN0QYMn6Z2g44sbk8wSSNu6buYfz3L/0fzSHp6o2TJMqOO/+8us7R7vWRXys0tRoyZITrjosu42ql96K7xKiZ0wAAIABJREFUPHOYm30M226qdtcP2jQVK1bUNTkxx/5HBqG3kXDGhvdm9hL/vr55UpRNdNbZVbQ51ODsPbiFdu3FzsbZO0flA6d2sNdGYdpfCutYjGAW1pnJwLjipZ1l4Nb/uVug7PE8UoeIB5kNC6dD/4FZTokGGxj958CxFzYEDAFDwBAwBAopAkRoIdGQNI6EwzEFSSJzYrxmt+DALwwXzmu607fXLCqcA0QWcU726TPAnasdJuipjJnmjThWbtH0Tt9xOipFNpV7/Rc/Q+rw51rL6hvS/RcxyO07G8HMLXL/gu8ZwczcJPn0ZqLO1I0RpYZ0Ek0ljanBTddZbn7m4LY7GQKGgCFgCBgCGUEA5zAkMxiFIpuF1MkhmhJaWCJTRJNHaWMcur6SGcbFubLYGaR6+9+lAgokeunHH8t6LY2iOzgROR99N4KZHEEizWSakM5MpNuXGyX/pn3CI2AEcxuVhXDqzrVal5Ab79c2Ck+uXov6QupyKGbnAHRSik7RNM/a59a0c5Fyhah9yRAwBAwBQ8AQyF8E6Ag8UTsCL37nXXcmM5lIlN5cf93V2rCv8JyX61P+n3jiKW2YWMnZGqRb00iI9P90Lt85l6ZG/fS8YWrducLlXvXrXeFKhOzaggDBA1LfKb2gbpf6VWvuk76EGMFMHzP7hiFgCBgChoAhYAgYAoaAIWAIGAKGQAQCRjBNLAwBQ8AQMAQMAUPAEDAEDAFDwBAwBDKCgBHMjMBoNzEEDAFDwBAwBAwBQ8AQMAQMAUPAEDCCaTJgCBgChoAhYAgYAoaAIWAIGAKGgCGQEQSMYGYERruJIWAIGAKGgCFgCBgChoAhYAgYAoaAEUyTAUPAEDAEDAFDwBAwBAwBQ8AQMAQMgYwgYAQzIzDaTQwBQ8AQMAQMAUPAEDAEDAFDwBAwBIxgmgwYAoaAIWAIGAKGgCFgCBgChoAhYAhkBAEjmBmB0W5iCBgChoAhYAgYAoaAIWAIGAKGgCFgBNNkwBAwBAwBQ8AQMAQMAUPAEDAEDAFDICMIGMHMCIx2E0PAEDAEDAFDwBAwBAwBQ8AQMAQMASOYJgOGgCFgCBgChoAhYAgYAoaAIWAIGAIZQcAIZkZgtJsYAoaAIWAIGAKGgCFgCBgChoAhYAgYwTQZMAQMAUPAEDAEDAFDwBAwBAwBQ8AQyAgCRjAzAqPdxBAwBAwBQ8AQMAQMAUPAEDAEDAFDwAimyYAhYAgYAoaAIWAIGAKGgCFgCBgChkBGEDCCmREY7SaGgCFgCBgChoAhYAgYAoaAIWAIGAJGME0GDAFDwBAwBAwBQ8AQMAQMAUPAEDAEMoKAEcyMwGg3MQQMAUPAEDAEDAFDwBAwBAwBQ8AQMIJpMmAIGAKGgCFgCBgChoAhYAgYAoaAIZARBIxgZgRGu4khYAgYAoaAIWAIGAKGgCFgCBgChoARTJMBQ8AQMAQMAUPAEDAEDAFDwBAwBAyBjCBgBDMjMNpNDAFDwBAwBAwBQ8AQMAQMAUPAEDAEjGCaDBgChoAhYAgYAoaAIWAIGAKGgCFgCGQEASOYGYHRbmIIGAKGgCFgCBgChoAhYAgYAoaAIWAE02TAEDAEDAFDwBAwBAwBQ8AQMAQMAUMgIwgYwcwIjHYTQ8AQMAQMAUPAEDAEDAFDwBAwBAwBI5gmA4aAIWAIGAKGgCFgCBgChoAhYAgYAhlBwAhmRmC0mxgChoAhYAgYAoaAIWAIGAKGgCFgCBjBNBkwBAwBQ8AQMAQMAUPAEDAEDAFDwBDICAJGMDMCo93EEDAEDAFDwBAwBAwBQ8AQMAQMAUPACKbJgCFgCBgChoAhYAgYAoaAIWAIGAKGQEYQMIKZERjtJoaAIWAIGAKGgCFgCBgChoAhYAgYAkYwTQYMAUPAEDAEDAFDwBAwBAwBQ8AQMAQygoARzIzAaDcxBAwBQ8AQMAQMAUPAEDAEDAFDwBAwgmkyYAgYAoaAIWAIGAKGgCFgCBgChoAhkBEEjGBmBEa7iSFgCBgChoAhYAgYAoaAIWAIGAKGgBFMkwFDwBAwBAwBQ8AQMAQMAUPAEDAEDIGMIGAEMyMw2k0MAUPAEDAEDAFDwBAwBAwBQ8AQMASMYJoMGAKGgCFgCBgChoAhYAgYAoaAIWAIZAQBI5gZgdFuYggYAoaAIWAIGAKGgCFgCBgChoAhYATTZMAQMAQMAUPAEDAEDAFDwBAwBAwBQyAjCBjBzAiMdhNDwBAwBAwBQ8AQMAQMAUPAEDAEDAEjmLmRgVfuEbmvm8jeh4o013/vtk/sLg/dJvLWoyIt7xO5v6fIz9+INJ0pskuJ3Dwld9/55lORMVeJbPxJ5LoRIseem959Jt6Q/+Pe+IPIuPqxcRU0PumhIRKFB/O88I4td9puO5H9y4lcP0Zk37LpPqHwfH7pCyLTmoiceqXIRd3jj8t/js/w2dxeyMGmX0T22F8EDMPXbxtENqwTKaF/336H3D6l8H3v25Uioy4XOfGCxDjnZeTvPaX6qK9I4xkiO+2qOqGeSLWbdb5UN/grqK/QZelcr8yO6bsbx4uUPzP6m6nKUzrPDX/22ckibz5UuPVIbsf4b9KTeZlD+64h8C9FYMWKT6Vx01bSv28vqVTpxHx5iw0bNkiXrr3k2mvquWcsXPiiPP7EU9KrZ1fZeeed8uWZ3PSNN96SGxs0lmlTJuTbu+Xb4O3GhQIBI5i5mYbpzUXeVQNuh2JK4kaLHH1O7C6FgWC+9YjIrPYif/0pcooasVf0T+8NjWDmxCsewVykjoXL1YAvrZsKxvzjQ5XM14yRzExcG38UmaMEDjnjOvwUkWuGq+NAfz+jhcjapSLFioucdYNI7dY635tFFkwUmafPP0w/2+gOEW/gQ+L8BRngb1FXqoQgVYLpDeQ1H+V8GmO+UB0005spsdx+C2Z8bvy1Ir/reCEuO+r7zWgVe++ylbbcAwzu76G4Py2y+XeRfZTUX65kh/f+ernInYoHjhZPfj5/V9fErfq7FTkxC5Pa7z4Xmd1ZZMUbsWcdUlHkqkEiv66P/v4ni0Tu6STywxp1Iu0pckFHkcqXJZ/9giCY6KLVH8QI5vJXRe7tItJgksgBFbaML78J5u+/qbPqayW4u+WPk+2vv0QmN1AH394iV6qeC8s/f5+rTjacQZvUWVGqfExfRzmBwAfS7NfHn39E3+9ZxXDBhJjcQcq53z5lYs95YbrKrr7z7upwvGqgyBGn67oMjLHe4OSyEfwE3/3xy9hv4jlheN6TqnteUkfmH/pv/457HhjTH2+rw/NP3Qu8/ii+lzpBdY94oJfIngfEiDkXDr/gOt21ZMxRyjsmWsdhR9Qfm2JzsuzlmG4K/j3e+gK/8Jhwyr7zpMjDOq+sL8ad6vpKD2X7tCGQawQKgmDyjP4DsqRfv56y7z77yKjR46RkyZJyTf2AszDXbxD/i7///rusX79Bdt21uBQtWjQfnpD/t/zkkxWSNWyk7LN3SVm9+gs544zTHW477bSje/gff2yWRx97QrKyRsjQoQPl1FNOdr//S3Xvm28tltFjxkvZMqVl2bLlcsUVl0jdOrVlhx2K5P/At5EnGMFMdyKJShIhLKLk8oe1alBeumUTLQwE8+4OIh89HzPOi+2c3LP/mxrPj2eJYFDUUuJiBDOnRMQjmBijnsAQZRt7tUbZlCxlKiL7/FSRRwaI1Gkrspcai7OVyBB9wuBc/prITWrkMoZ3lWQ1nCKy5FmR5/S/GMblquQkmMefJ1Kjaey9kAsM8qgr0wTTG8gYnVwfPKPvpAbj+SqjJ+iYRmv085xGImdcE/v73JEiT4+KyS3YHnRMDNeKtZVEK9H0VxAbDOfpKrfF1SCtN0Rkyi1Kar7V9akRT+4B6cTgXbNkC2YYrlGRN0gG0bArlRwU1Q1olo7z0BNi5D38/WuGKZkfp+Tz59i95ijh/f4LzWiYpfN1cGKtkohghtcjJHa+3h9H0V4HpaatiPxC1I88O4YbuKITmtwZm39/5TfBTG20uf8UxGOcyg4OFhwuYfnHUcDcV6wVi7RPbazyUFkdGmNzRsy5D7K4Tv/rCebjKkvh+3kHyEn/E6l0cUxXHqxOCIjUHbq+KqtDr6b+d8L1sfujCzZt3DLGE/V7mb5YUzPU4cka9+/ImPgZeQYbrz/OvinmjOH3OCD3PyInwfxDSTNyjUNgezWifOZAonVcrWHON/rsLZFJ+hzWRZhgRq2vMifFxnpf15xj+lPXHFF31p5fXziNyBiCkNplCBQCBBIRzG+//U5m3X2vXHTh+XLAAQfISy+9LJ+vWu0ikelcT89bIC+//Kp07dJefvn1V+ncuYc0atRAKh6r+6NdcRH48ccfpe2tnaXSSSdIo1saCPPRrn1nObdWDUcyIdDjxk+S9977UOdllfTp3T2bYK7SeWrSrLU0bnSznFf3XPlk+Qpp1ryNdOvSQc46S+0ru1JCwAhmSjAFPuSN8BoafcHrijHsDbd/mmB6TzNkcZ/Saizr+G5RokKULd4VNnaNYOZEKh2CGZSFdOUq/PnX5sRIQU01HotqGgwplRiEzPEOSn6QuQ8WxCJrl2m06sCjRH7RtOi72sT+HYxgJkt59c/ONMEMvxPOD6KOyOT3q2Ok7HqNAGHUQ6wgCxv0/dYrQfQEEPx5ryA5CmJDxIbPfPGhRuvuUHL5XQwXPsM9kP25GgHlqq3YvP1YzMCGsIXTe4n+fvOZRkqUzENQiepg6B6mXk0wD36/TjuNWOnzHGHR70HintN0zUQpox6PRAQz/LfckECMfLIsiL7y/pDN0kqUw9Gm3Nzbv0MqKbJ5XQPJvo/+fVTfseldsShzWP4ZI1G8q9WBdnT1GA5E+cJOoNcfiGWfkIZ90NGxtbPqveT383IF4aEk4vJ+MZlCHiG8Le8V+eztLWPMD2JEpJAILWSOde9LD5jvt1TWWWsQRQj0voeJXKLjxDH6sI6VKxjB9D8nK+kIruPw3vKEYv2KvjfEOqx3otYXz2Qt4hQJjmmzOsoeVUcP+xg6kPkJOvWSyYb93RAoAAQSEUxSTLt06yUTxo2UUqVKSa/e/WT//feTNq1VnlO8IEH9+g+R4yoeIxdf/D959733Zfjw0TI0a6DstZdmzdgVFwGir0uWfCQHH3yQw52o5LDho+Trr7916cVEIt96e7EcesghSkQ7ScsWTbMJ5vffr5NPPlkuRxxxuOy5Zwn55ZdfpEfP25yjIJ35+69PjxHMdCUAQ3LhtNjGTSRlmUYYMHBIPYtHML/W1Dw2ZSIreI7PujHmWX5YUywX3S2y8x6xDRZD9dM3Y/eHVOBFxsCtqrVTT2ga1GW9Y1EsH0UtqelLRK98qp/3HnP/fdXogXycp+myeJl9utiLmjLHv3fVlKOTNfpKPSkGR1ElykRIdtGxYKzzX4z9HXeJRYZ4BvV5kFdSFEkRw/v81SexOrmDjtUIEWmNWu81S43vDzWiJvqcMpraSIoj3/NXuLaIlEbGvvPuMYz8OL7SdEfGeoFiV/KQ1J4/X6NKvg6Wd8Dgokb2UsUOkgam3PMXfQc/ZgxLUi7dmPXi+USxSJFMhWBCWu7R9EhwZl55l6j5xgNPeut3q2LjqFA1ltoJZokuT/zKn6XyoVGZeATSk5NMEMwq1+WsEwwSCsaKLBynkQcifmG5JAKCXAQNTC+z/I318qTKhJ8n0vCIxBClJVr5hhr8nqixpsCX9E6IIVeQIKxcrNEjdfaQ9shaIG09kTHK317SKGOi+mTk430lwkQwibQG08z996trpJQIl39H8IlHXMNz6+cpLIvnqPw82GfLenTrXw3t33+NpZgef76mDT6xRS+gM5inc3Qs4/+OAoPNq5rayLom2sN6IqJ0aS+RYzSSRyonOsDpDP0/z4CIMnYI0C2qe17UVM8ndH4u1N9VUVLmL0j7Y5rmSUQanCERzBMRs6j1w/qLqjX1Kc7h9eY/z5ggi2WV2F+s6xKyjEMCDHA+nKYRAMgya4y0S9KAGU9Y/sNy4B0RPvWT9/IpneABVrvvuyWFPHw/MgpeVnzDTgQf2SyjZJ7oPBFMsEQeqdX3YySqN1XXzRfvx7A/vq6uHd0DiJZz38dUz6JXSQetp3NCiq3XP+gjorFBbMKp7r7+nmfjECHqzrt6PejXDv8N1sCHf05EMMPrOKi71qtzh6gjevOjhfFrjKPWV6J6U59m/Pk7W/badPdt+7whkA8IeIJZpkxp+f777+Wbb76T+ldfIQceeKBMmDBZVq1eLYcowSmyQ1H56suvpGixYlK+/BHSvGkjGTAoS4oUKSKbN2+Wb77+Rlq2bCbVz6kqvfvEypogQT/9/JN06NhNOnVoJxUqlJe7Zt4jRNfa39pG0zv/kKnTpsvcufMcAapdu6Y0adxQdtlFbbbQRSrotDtmyL333i+bNWWeqJz/7HKNzvXs1U+++uor2X333TVS2kFOPPF4CZJnnjl67ARH1r7WsY4dPUzKli3jSNvLL78iY8ZNlB9++FFKlNjDvdvpp58qDz30aI7vjBk1VJZpyurIUWMdafPvPnb0cPdzQVzDR4yRdevWSbeuHaWYzgXXunU/SLMWbXIQzPBYfvnlV+cgOOywMtLw5ht1+4zoGVEQL/Ave4YRzHQmzKeeQU4w3t5Q4xovKxEPyEUUwcQwJoWviOawYwhhvJHyhvGx+HH9WSNR5ykRJH3pSzXK8bKfpt7mmvqdSUoUMdRJW5qppA2DCxIK4cCoxgAMNu2A/FIfhPEMISMiRNSL565WowZDk5TEU7ROjDRfiO0V6snGIPINRzBo2Mj5DmmHYzRF8dDjYoY0pAKDtob+l3ESLSIlcPnrsdo17rWzEgjGeqkayowBo6iWGojBVKoogsl7NlHiATmDaGA0V9eUNt4Bks09uG+y52NUJSKYGF+8G9iTloVx/bUSP5wFzMmBR8aeSW0gUTNwDjdrCjf5YW5PV5z+pxhgsIJN1HzzDMg7JADSRBoe0ZVEqXMYV3dqmuMH89WoVmP7SZWFdAkmTg3GBbm7pJfISRdGS30wgpkKwayucgBZCcslEQcayxygWPoIR/De1F9OVJn7SdPNm6n8YNBSj/mDpv+CBVEQb8S/pDKBYX+dyvbvf6faHlMjRiiQVe570kUxIoIhzRWPYEJSSLnFedNcHTtBp4dHxMsmzo2qKrs4DJhLruD3ST3FqZAXghkli4foWguSsqBOYQz8zX9vnkZ/X1R8btLaW4x7LiJ1rFMcQ+gKiCapvC1wJCm+XgecqTKKnJMWCgmhjhhSWVejvNwTGbtO05XBmcunkZbViC3kZ0bLGIlgnj7VNRu1fsK6xWOMnkr0eeblZo0G4+iB+H6kc4yeWa1rZ6aOD4JJOj8kCdLs06dzQzBJo52quoaI9CJ9Bs4oT9yi7oe+RrYhwHuU2kIE350bq32HdDOHDXROkJvgGGn287TOCXoG0gkpr6+OQ9YI+phoPPoI/YGMoqdcyreuE08wg9iEVzHOg3ma/oseYm7QNekQTPYfDCd0TiVdU2RG+Pn3z0qU5UAkmBR41iINpqKaWMVbX4kIJk6123V/JWXeO5HS2bfts4ZAPiHgSRgpl6S+QvbGT7xdxo0dIV+u/TJuBNOTmqMqVJBOHdvJPE2D5XujRg6VDevVEaVX+fLlZfHid2TS7dMka0h/KaokFZJTvXpVqVWzupA6O2FC7FlcLVq1c+SHv4WvJUuWSqs27WXwwL5av7mXS//scGtrJYKnyZCs4Y6gQiynz5gp77//oQzo31sJ59fZDYwgmAMHD5Mhg/pKlSqnazWQ2kd6rf5ijTTVezXRVNI6dWrJk08+nf3+r7/2Ro7vkKLastWtcv119aWmjpHayHfffU/JasEQTJ8ye/FF/3ME25PEVAgm79+6TQdNT27vUm7tSg0BI5ip4RT7FOQFo4z0o5tvF6E+aooSNqJ0bHxEJMNdZGnsMFkjkHir8bp7csgmHCRDRHFI+QqmDXrjsoWmHBHZ+E67T0JsaSZBlCJYjwKBmKDkD6OI1CyMdozpn7TJBp/D2OFnUv+uVIMdQxFjIlGKLO/sI4AY2xiuvnNoMLJHOpn/2wkaZdnwvRpqGgmgXjAygqGR0aAHnQimJ3HBe/l0M/4GwcSAS/b8Lz9OTDC90RNsVPP+vFjUyEfGwH2xRorA8T6dsyiC6Zv8YIjjMFishPF/agzT6GfUFdHzDUGhEclpakxCXDwhSiSD1FbioKCusq4aweCWLsE8rk4szQyHBXIRrsWLMh5TIZgQRVJeE8mlv3cwckhdZHD+IT7ILg4FagSD3UkTRQaJONHEBMJyVDU11pV8I9NRBBOjmTX0spIIH3GNwp3PrdNaSjILIEE4U2opmQp/nyYqwY67uYlgRsni4acmJ5jB7+EAQZf45kKOCKp8UQuI84no329KetBPr98fw+AGJSGkJQfJK7KIowlHlI/iQXj85XXdheqUYV0GI9roo6j1Q+YCRDRMNG5XfZjK571Dj8wGSF9QV1G359OAfRfb3BBMCCwkk+wLxpqMYJKOyto4Vdc4ZL2Eksw6Snr5bnldo4wLZxtjOlPxJGMB0sjPkChSeUlZJfPF60zq+FkDEFfWZ1C3et3oCWa8zsOk5PI95q6xzgffS5dgEikngk12AdHlqPKKeBkAPhKMvJCGy14TNdZ46ysewaSJETiR2cMcEdW1yxAoJAiEU2SDabGkWcZLkfWk5vJLL3apr9ynWYu20u+2ni566K/JSi43btzoomtfrFkr3br1lh7dO7no4egxE1zjGiKdXJDPgw46UFo01300dJFqy32KF99Vfv75Zxex49kXXXSB/Lx+vRRRwli8eHF58MFH5L77H3Skj0if75ALwfK/D0Yb39JGOF27986OaAbfY+XKz3N8h/Rexj9i+GA3/uCz8juCCRm/Z/YcqVnjHIFg+iY/wJSIYILbQw8/Jo888phcp8S4WtWzrclPGmvPCGYaYLloAClPNCUhDRUiRZdLUkFbaIocKXNhgukNAzp5UqPnr4v0PkQKg2mC4bqmoAGIgUdHPSJeRCkxxIPeXJ8eRQOXq9UrzrMeU8PmfY18+ShZdjdNjdjhNb9aI2hs+EESGDRuGGu6BPOI02IGFqmLeOGJ9mJoBeu/oiKY/yTBpOlLkEQmq6UNExifmnysRlNqqsEPnlHzzZExvuMjqW4YpmeqURgv3YKoFNEMjFIifURyuXeqBDMs2+EUQeoe39HIy24aMaqgBC3dCKabU5WfRHLJGDxRAGPWSTGNrgUJJs4SIi8QRBwET2tkjg694JmoZpJ7I79EQ5F/7l3igGiC6Yn6UeeIXKuEFMx9BJT7hLvr+sZNvq52hTZWguj773/8YuEgmEGnD+9BJPL+XjFygC4gMgbRJIMgkX7BwUWDJcg6UVCiokG5DHcODt4LvRe1fq5Rz/pdSnTCRCOoYyBUfr2FP+/1hCd9QYJJV1WfBuyPiUqXYPp0T4g0TbDu0oZarAXkkPsTZQyuN8aJY+lGjQjTQIn3gNidfEmsDpLfk8aOPOKkwNmG/PqjrNC/ZGcwTiKDpMxSt0kEHr1A7SKYQ/RI+cbhlQrB9CRspdZ7EvnF4Rlc68lSZMMpsfGcJeF1zFrzl3e+4jyDaE9Xwk13dUo0opqKhdcXqcFRR1dRLvKIZgnh6MEpZ5chUIgQyCTBDB93wvEknbv0lMsuvcg1luF4kjn3P+Sii5BB0j3nzHnQpa1ut30sZRMCVfXsMx0xXKsR1FKl9nc1oHvttZdMnDRF5s9/RvYoUUI+/fQz17AGgkmK66jR410Uc5MSKmo7UyWYQUINaQyn1QZJafizBUkwweYzJbwQXLrB/u8CdQT+fSWLYJIGvHjxu9L7tgEOs/w6jqYQiXXGhmIEMx0o8ZhDRsIXZAESFySM/hzM+vr72zXNCWMZg9y37qfOhnTHIMEkgknE7Ho19DBggkSHNEeMxcOVwGHcYhCRVusvdzyJptpCQsIXESy86ER8qL0kSki66X6Hx6IfbOzBFFlvLHKfdAkmhijkknRXjKV/SwSTDqCQuOJaOM/cfag1gRCW2RrhiIpgBhtOBA1bjkugoUZ4vjnGAoOSC9JC2ifGZ/CYm+C8QZwwRiGApIdSr+kNblJdSZ+DNM1Qo4v6OqJKYQMbg5A5x8DDIREmmOHP01RomsoVRmIqEUzkmSY3ieTSafa/O0vi1PA1w4zlx69imNP8AwM9fFH7iOFJGnqw7i38HuGfww4AIulkHoA7kbBEqbGMIdz4hBT1aeo4CH7fY8e8kKVA+uNTOk+5afITJG95jWDy7vGOJ6GGMl4EE5yJInNRIwnJqqgOEX8li2BGrR/SP+9QnRkVwUzl857QENlrpFE5T/ggbt98FpPr4NEfYXlmjUK2KRnAgcL7sQZ9poL/vE8v9u9KajefAYcgwfTp2kEiiWPjSCWVbz6cszEVdZmQRNJ8GaN/F/QzEcZgpgZyRbo1deKnaGQ03QgmR6eEa2aRA0o4qHf2jga6GyP/YQcf+BJBxSHIZ+MRzKh17DGLOhKJv3nHTfiZ/C1ZHSjRdLBAb6AnqVW1yxAoRAhkkmCGI5jJjichuskxHEQwicgFI5FhiPjsoldek6zB/V1qqI9gnly5kktxvaXhTS5tlLrJdCOYRGnHjBomhx9e1o2nddsO0r9fL1mu/w4STCKYnOc5Ythg99mCJphgQg0rhHqQpgrvtpvqPb2SEUw+Qw0rqcSbN//pUprtqJLUFqERzNRw2tJYh0042GSEuhOIAF5o6g/DEUxSjkifgjBACqjzoWEPxhfHTQQJpvcCn641RtRgYhBhwFBH4+sZ2cjxSJPmGDzTjoYXNAAJGrjfazMZaiiLqreciCvGJZ0wIabcG6PS10lBQjFw8hrBZHy+zpA0MLChUUhBRTBpqESUASJTTOeK96F2xzf5iUpLxPiipBF7AAANb0lEQVSjfgkiR8MSooaQEO7ha6CCcx4mMN5QxaAkdZoUwPB8g/NCNSwxtLgXxpozKnVOkCkuX1vIvzFYmVOM6XNVfriIetBp8ZNXthy58Z6m9/pUtrCB7Z0O1LMSdYdkkW7oU2S90Uu6YkMd9yI1yDEuSW08RJs2kepLOji1ePdqGg51q8gXl4+cYRBTZxuUy1JqoEPqMKZJB3xe1wDRdKKSvmYYgv3Gg1vO2vPrMCrKRroyhvIajRZxEU0k1fV8xQ+CyxyxPsDBp9h6BwCpxb6GFaypF+ViDQUjN76RCPeGXHHN1IjW0VrviXOHGtjg90k1J6JJhN4fo0DUirpHCF6w/jSsY8Jp6VEE069HZI1u0Dg7cGQFazBJ4X1GI42+BpPIFzWCkN6o40k8QaiicuDrm6nBJAUfZxcdT0lDRC5xhIHnKhrS6HWQpoKzLg5WuUAegjWYXy6LXj9B5xXyx3tCOEi/jFpvYWcXz2UNoEeowSQCOFOdaJW0Tpe6byJawfrlsPxnZxZo2ro/wgMCT6q5H4vv7BqOlvLs8P38sSfUMBO1ZA3gpON4krs1Uscz/O/32C9GUMlSYIx+rfnabOpn/fEzEExSdXEC0iAHnb2LrtN4EUzknswUrl3VcYVTCHmjZpL7IyefKj53q+4NHlNSTcs5kIsw2aNuFKcYOg/dQP0k5+/iNKXEwssyTpTwOsbJRS3+cbW3NCsLync1XZt0dSZKTJZCeH0do3PjzvcNlU2wvibcEHMqQND9PHlnWXhN2c+GwD+AQDKC2blLDxk/bpQ2/TnApbDuu+/e0rZNS9cQB5LnazAXvvCijBg5NkcN5uervpBXX3097vEkRDT5DjWY1EQGj+AIQwHBXPzOey76uWL5p9KoSUttHNRWPMFs3aqZVDnjNOnbb5A7kiNRBJMzMenOWuqAUlJM/01d5RWXX+KioRDUe+97QN8jS49lWZSDYH719dd61EdbaXDjda4Gc+CgofLhkiX5VoMZdY4npHa2NjoaO3a4lNSoLlcUwaSpz6ZNv7mUYk8miRivWbPGHWey886BbMR/QO7+LY80gpnqTHkj8Czd9OqqkeMv3/wCwx1jnHMJIYQ+gomRAOHiQHYMDrpCUqeDMfC4bpxBguk7vZIW5Jsr0GzGdz30KbqkQPnOiYzDb84YFxjiwc5+RF2XPBdLC8RogCTwOSKZGPwYNBxtsUSbQuyvxhLvQQOLYBSHFLRUazBLqpf8bjWASB8mSrtBjQ+6XwYjDfmZInuo1i9Ql8a8UAdKGmgyggmxAwPqfIi6Mm5/UHo4nQ+8wwTTvw8HmhORw1EQNd+f6f35PdgwBxhXGLuT/45Eh0lsOKqHoUdKHc2JSM0rplFJ5BEjMlhP61NoIQkc08Ccc2H0YjQGjxZY/mqMPH77Wc778Xk6htKUio6U1HZBoMIE09Xj/Z067uWSzxHVpMtwfTUeIdzO6aCy6Z0ipHKCxbVK7InW+ytIMCGHpBtS3wWpoYaUi2jGA72UaOvYuZBhjHMIfnh+IEThQ+T5DLiFj+3AOUHNHNgyPxA1Uvz4XfAQev99Ukl5B2SNCDUHwYNxsDZzy5tt+VcigknX2uB6JJJMBBeyDjmna6/LUlCHFfqCv/MudJGFYPJ/0vKpc8WJxLEb/j35vJtTdXRBxH2X6vNUBh9SucLxhCx55wZdpldpGj8Xsokc0ekUWUNPEPlDHpC3qPVDnarPYNi/3JYuu/HWW/DzfszMie8iy5jX69o5UuViraZSowODR3+ECWG2Pr1DU9bViQTJQXZWKPkKd/xNhWDGux/jJsUVBw3P4V0hoUQ8g2MkgoyDiPnDwUEEH/mClIIf4wJXjuigwRqptdSdB5v84CDzDY6YF2pvIYTByxFFnS+OzaFGGb3EebG+m3dUvSNj48gXyCayT0oqa5XzPVnjkFocSeF1HM4eYBxB+WYN+fVwumbKhNcXe5DrTB4imD56HI4uRx0vFLXG7HeGQAEgkIhg7rTTTi6tcunSZXJzg+td11JSUY866khprR1j+/YfpCTmd/Vf/uk6u3Lm4llnnuG6yP7551/a0XU3OeboCq5GkyY9w0eMloEDbvt/e/fzInUdxgH8Exh0sC7recrqFl4UxKMQ1F/QL48dvSjtigXeJVBPpRDVoUvRf7ChFIVHj6vdsi7VYcGiIEikz/PF7zJNYy7COM8z+5pLBFvz3tczRu/5fn7sXE8Seyqv9EN+rl77ut3tS1uPHDnczpw5vVOcpn/9H27/OJTHn/oy0cmzk2GJ7Nu96L35xmvt8y++bJ98+lk7cGCtF6en+lLZv9qHH1zqhw39OXcP5rg3Mw72iVK5+dW1drmfIvt3P9X2yX372sl+iuyrr7z8r6ehsccylprGz8Ypsvv39/+W91eU1UUd8jMeQBR7UmPpcDyFjIOF4rXxzqmd4jivYMbT1vX1d9uli++3Q4de6vtW/2jn+l7To/2J74m3XneK7C7/bCmYu4Rayo/N3lM3LmGMb4WnL55fSjhvSuC+wOznMspjXPFxopeZ2Hc67zV+MROnGsfTrXmvcZ9WXF3i8/7fA7lmzeJpT5SUWNr6RH+KFSebxhcui7h/cRkf/rG4xD7v+FxNP/FfRp7/e89YAhvXEWXOmM1MHgJ7RGD2kJ/ZXzuevm3d/H644iT2RP7SrzjZ3t4eTpZdleWZi14iG4X2Rj+E6PKVj9rBg88NV8HEk+Qo+2tr/Uut+695BfNeL/ybm1eHJ7AvvvB831t6ux07dnS4gsbTy93/IVUwd2+1+J8c/6c7Dk+I603iW+1f+/Kz8fCS6Ts4Zy+4Xnw670BgvsDs5zL+Pp52PegqkPHfEk+m4hXLSue9YoljLG+Np+8+7w8vmKv4+RyvXoq97HH1SixLPt4PLPKFwypO2+9EYE8IPKxgriLC7/302o2N99pkMmkb66f6oUMft62tW+3ChfPtmaf79jKvlRNQMLON9Ju+Fy725sRStzhtM5bdxTKo8RqS+OuDrpnI9rvIs/oCPpePb8azS2sf3zsv751iuXWc1P1zPzQnlqjGsutxqefyUnlnAgQIPLLAXiyYgfXtd9eHZcK/3bkznGx7tu8Dnb6W5ZFB/YM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FMx6M5OYAAECBAgQIECAAAECKQUUzJRjEYoAAQIECBAgQIAAAQL1BBTMejOTmAABAgQIECBAgAABAikFFMyUYxGKAAECBAgQIECAAAEC9QQUzHozk5gAAQIECBAgQIAAAQIpBRTMlGMRigABAgQIECBAgAABAvUE/gFO3mNG2KLvf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4" name="Picture 10" descr="Classification of NSAIDs according to chemical structure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85729"/>
            <a:ext cx="8143932" cy="5712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nsaid drugs ile ilgili görsel sonucu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7241458" cy="566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nsaid drugs ile ilgili görsel sonucu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7929618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571472" y="6211669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3"/>
              </a:rPr>
              <a:t>https://medsphere.wordpress.com/2017/03/31/nsaid/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cox1 and cox2 inhibitors drugs ile ilgili görsel sonucu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85828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morfin ve türevleri ile ilgili görsel sonuc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7"/>
            <a:ext cx="8136904" cy="58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14282" y="585789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3"/>
              </a:rPr>
              <a:t>http://genderi.org/duzenleyenler-doc-dr-murat-gultekin-dr-ezgi-simsek-baskan.html?page=3</a:t>
            </a: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Ä°lgili res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8624512" cy="6309320"/>
          </a:xfrm>
          <a:prstGeom prst="rect">
            <a:avLst/>
          </a:prstGeom>
          <a:noFill/>
        </p:spPr>
      </p:pic>
      <p:pic>
        <p:nvPicPr>
          <p:cNvPr id="3" name="2 Resim" descr="cox1 and cox2 inhibitors pharmacotherapy ile ilgili görsel sonucu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0"/>
            <a:ext cx="264317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285720" y="6215082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5"/>
              </a:rPr>
              <a:t>https://</a:t>
            </a:r>
            <a:r>
              <a:rPr lang="tr-TR" smtClean="0">
                <a:hlinkClick r:id="rId5"/>
              </a:rPr>
              <a:t>www.slideshare.net/SaiAnanth1/pharmacology-of-nsaids-65773752</a:t>
            </a:r>
            <a:r>
              <a:rPr lang="tr-TR" smtClean="0"/>
              <a:t>       Ananth</a:t>
            </a:r>
            <a:r>
              <a:rPr lang="tr-TR" dirty="0" smtClean="0"/>
              <a:t> L. </a:t>
            </a:r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Ä°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752528" cy="6215082"/>
          </a:xfrm>
          <a:prstGeom prst="rect">
            <a:avLst/>
          </a:prstGeom>
          <a:noFill/>
        </p:spPr>
      </p:pic>
      <p:sp>
        <p:nvSpPr>
          <p:cNvPr id="89092" name="AutoShape 4" descr="reye's syndrome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9094" name="AutoShape 6" descr="reye's syndrome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9096" name="Picture 8" descr="Ä°lgili res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6633"/>
            <a:ext cx="4572000" cy="3955309"/>
          </a:xfrm>
          <a:prstGeom prst="rect">
            <a:avLst/>
          </a:prstGeom>
          <a:noFill/>
        </p:spPr>
      </p:pic>
      <p:pic>
        <p:nvPicPr>
          <p:cNvPr id="89098" name="Picture 10" descr="reye's syndrome ile ilgili gÃ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4958" y="4214818"/>
            <a:ext cx="4249042" cy="1960771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err="1" smtClean="0">
                <a:hlinkClick r:id="rId5"/>
              </a:rPr>
              <a:t>Miser</a:t>
            </a:r>
            <a:r>
              <a:rPr lang="tr-TR" i="1" dirty="0" smtClean="0">
                <a:hlinkClick r:id="rId5"/>
              </a:rPr>
              <a:t> WF, </a:t>
            </a:r>
            <a:r>
              <a:rPr lang="tr-TR" i="1" dirty="0" err="1" smtClean="0"/>
              <a:t>Am</a:t>
            </a:r>
            <a:r>
              <a:rPr lang="tr-TR" i="1" dirty="0" smtClean="0"/>
              <a:t> </a:t>
            </a:r>
            <a:r>
              <a:rPr lang="tr-TR" i="1" dirty="0" err="1" smtClean="0"/>
              <a:t>Fam</a:t>
            </a:r>
            <a:r>
              <a:rPr lang="tr-TR" i="1" dirty="0" smtClean="0"/>
              <a:t> </a:t>
            </a:r>
            <a:r>
              <a:rPr lang="tr-TR" i="1" dirty="0" err="1" smtClean="0"/>
              <a:t>Physician</a:t>
            </a:r>
            <a:r>
              <a:rPr lang="tr-TR" i="1" dirty="0" smtClean="0"/>
              <a:t>. 2011 </a:t>
            </a:r>
            <a:r>
              <a:rPr lang="tr-TR" i="1" dirty="0" err="1" smtClean="0"/>
              <a:t>Jun</a:t>
            </a:r>
            <a:r>
              <a:rPr lang="tr-TR" i="1" dirty="0" smtClean="0"/>
              <a:t> 15;83(12):1380-1386. </a:t>
            </a:r>
            <a:r>
              <a:rPr lang="tr-TR" i="1" dirty="0" smtClean="0">
                <a:hlinkClick r:id="rId5"/>
              </a:rPr>
              <a:t>https://www.aafp.org/afp/2011/0615/p1380.html</a:t>
            </a:r>
            <a:endParaRPr lang="tr-TR" i="1" dirty="0" smtClean="0"/>
          </a:p>
          <a:p>
            <a:r>
              <a:rPr lang="tr-TR" i="1" dirty="0" smtClean="0">
                <a:hlinkClick r:id="rId6"/>
              </a:rPr>
              <a:t>https://www.grepmed.com/images/5132/toxicology-pediatrics-salicylate-syndrome-aspirin-reyes-peds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cetaminoph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5572140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0" y="57864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>
                <a:hlinkClick r:id="rId3"/>
              </a:rPr>
              <a:t>https://www.slideshare.net/aungkhaing1/acetaminophen-8679387</a:t>
            </a:r>
            <a:endParaRPr lang="tr-TR" dirty="0"/>
          </a:p>
        </p:txBody>
      </p:sp>
      <p:pic>
        <p:nvPicPr>
          <p:cNvPr id="18438" name="Picture 6" descr="Pharmacotherapy of pain - ppt downlo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0"/>
            <a:ext cx="4110030" cy="2571768"/>
          </a:xfrm>
          <a:prstGeom prst="rect">
            <a:avLst/>
          </a:prstGeom>
          <a:noFill/>
        </p:spPr>
      </p:pic>
      <p:pic>
        <p:nvPicPr>
          <p:cNvPr id="8" name="Picture 4" descr="Article: Chronic use of metamizole: not so safe after all? (full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642918"/>
            <a:ext cx="4214810" cy="4929222"/>
          </a:xfrm>
          <a:prstGeom prst="rect">
            <a:avLst/>
          </a:prstGeom>
          <a:noFill/>
        </p:spPr>
      </p:pic>
      <p:sp>
        <p:nvSpPr>
          <p:cNvPr id="9" name="8 Dikdörtgen"/>
          <p:cNvSpPr/>
          <p:nvPr/>
        </p:nvSpPr>
        <p:spPr>
          <a:xfrm>
            <a:off x="5000628" y="5786454"/>
            <a:ext cx="3984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hlinkClick r:id="rId6"/>
              </a:rPr>
              <a:t>https://slideplayer.com/slide/12954477/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50825" y="949325"/>
            <a:ext cx="8464579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Parasetamol</a:t>
            </a:r>
            <a:r>
              <a:rPr lang="tr-TR" sz="3200" b="1" dirty="0">
                <a:solidFill>
                  <a:srgbClr val="FF0000"/>
                </a:solidFill>
              </a:rPr>
              <a:t> (</a:t>
            </a:r>
            <a:r>
              <a:rPr lang="tr-TR" sz="3200" b="1" dirty="0" err="1">
                <a:solidFill>
                  <a:srgbClr val="FF0000"/>
                </a:solidFill>
              </a:rPr>
              <a:t>Asetaminofen</a:t>
            </a:r>
            <a:r>
              <a:rPr lang="tr-TR" sz="3200" b="1" dirty="0" smtClean="0">
                <a:solidFill>
                  <a:srgbClr val="FF0000"/>
                </a:solidFill>
              </a:rPr>
              <a:t>)</a:t>
            </a:r>
          </a:p>
          <a:p>
            <a:endParaRPr lang="tr-TR" sz="2800" dirty="0"/>
          </a:p>
          <a:p>
            <a:pPr algn="just">
              <a:buFontTx/>
              <a:buChar char="•"/>
            </a:pPr>
            <a:r>
              <a:rPr lang="tr-TR" sz="2800" dirty="0"/>
              <a:t> </a:t>
            </a:r>
            <a:r>
              <a:rPr lang="tr-TR" sz="2800" dirty="0" smtClean="0"/>
              <a:t>Yüksek dozlarda </a:t>
            </a:r>
            <a:r>
              <a:rPr lang="tr-TR" sz="2800" b="1" dirty="0" err="1" smtClean="0"/>
              <a:t>Hepatotoksik</a:t>
            </a:r>
            <a:r>
              <a:rPr lang="tr-TR" sz="2800" b="1" dirty="0" smtClean="0"/>
              <a:t> </a:t>
            </a:r>
          </a:p>
          <a:p>
            <a:pPr algn="just"/>
            <a:r>
              <a:rPr lang="tr-TR" sz="2800" dirty="0" smtClean="0"/>
              <a:t>       </a:t>
            </a:r>
          </a:p>
          <a:p>
            <a:pPr algn="just"/>
            <a:r>
              <a:rPr lang="tr-TR" sz="2800" dirty="0" smtClean="0"/>
              <a:t>              </a:t>
            </a:r>
            <a:r>
              <a:rPr lang="tr-TR" sz="2800" dirty="0" err="1" smtClean="0"/>
              <a:t>Metaboliti</a:t>
            </a:r>
            <a:r>
              <a:rPr lang="tr-TR" sz="2800" dirty="0" smtClean="0"/>
              <a:t> “</a:t>
            </a:r>
            <a:r>
              <a:rPr lang="tr-TR" sz="2800" i="1" dirty="0" smtClean="0"/>
              <a:t>N-</a:t>
            </a:r>
            <a:r>
              <a:rPr lang="tr-TR" sz="2800" i="1" dirty="0" err="1" smtClean="0"/>
              <a:t>asetil</a:t>
            </a:r>
            <a:r>
              <a:rPr lang="tr-TR" sz="2800" i="1" dirty="0" smtClean="0"/>
              <a:t>-p-</a:t>
            </a:r>
            <a:r>
              <a:rPr lang="tr-TR" sz="2800" i="1" dirty="0" err="1" smtClean="0"/>
              <a:t>benzokinonimin</a:t>
            </a:r>
            <a:r>
              <a:rPr lang="tr-TR" sz="2800" i="1" dirty="0" smtClean="0"/>
              <a:t>”</a:t>
            </a:r>
            <a:r>
              <a:rPr lang="tr-TR" sz="2800" dirty="0" smtClean="0"/>
              <a:t> den kaynaklanmaktadır.</a:t>
            </a:r>
          </a:p>
          <a:p>
            <a:pPr algn="just"/>
            <a:endParaRPr lang="tr-TR" sz="2800" dirty="0" smtClean="0"/>
          </a:p>
          <a:p>
            <a:pPr algn="just"/>
            <a:r>
              <a:rPr lang="tr-TR" sz="2800" dirty="0" smtClean="0"/>
              <a:t>              Erken dönemde </a:t>
            </a:r>
            <a:r>
              <a:rPr lang="tr-TR" sz="2800" dirty="0" err="1" smtClean="0"/>
              <a:t>glutatyon</a:t>
            </a:r>
            <a:r>
              <a:rPr lang="tr-TR" sz="2800" dirty="0" smtClean="0"/>
              <a:t> düzeyini artırmak için </a:t>
            </a:r>
            <a:r>
              <a:rPr lang="tr-TR" sz="2800" dirty="0" err="1" smtClean="0"/>
              <a:t>asetilsistein</a:t>
            </a:r>
            <a:r>
              <a:rPr lang="tr-TR" sz="2800" dirty="0" smtClean="0"/>
              <a:t> (oral ya da i.v) ya da  </a:t>
            </a:r>
            <a:r>
              <a:rPr lang="tr-TR" sz="2800" dirty="0" err="1" smtClean="0"/>
              <a:t>konjugasyon</a:t>
            </a:r>
            <a:r>
              <a:rPr lang="tr-TR" sz="2800" dirty="0" smtClean="0"/>
              <a:t> reaksiyonunu artırmak için </a:t>
            </a:r>
            <a:r>
              <a:rPr lang="tr-TR" sz="2800" dirty="0" err="1" smtClean="0"/>
              <a:t>metiyonin</a:t>
            </a:r>
            <a:r>
              <a:rPr lang="tr-TR" sz="2800" dirty="0" smtClean="0"/>
              <a:t> verilmesi karaciğer hasarını önleyebilir.</a:t>
            </a:r>
          </a:p>
          <a:p>
            <a:pPr algn="just"/>
            <a:r>
              <a:rPr lang="tr-TR" sz="2800" dirty="0" smtClean="0"/>
              <a:t>    </a:t>
            </a:r>
            <a:endParaRPr lang="tr-TR" sz="2800" dirty="0"/>
          </a:p>
          <a:p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ağrı kesiciler etki mekanizmaları ile ilgili görsel sonucu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50099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22" name="Picture 2" descr="Image result for opio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276" y="1052736"/>
            <a:ext cx="8805724" cy="3456384"/>
          </a:xfrm>
          <a:prstGeom prst="rect">
            <a:avLst/>
          </a:prstGeom>
          <a:noFill/>
        </p:spPr>
      </p:pic>
      <p:pic>
        <p:nvPicPr>
          <p:cNvPr id="81924" name="Picture 4" descr="Image result for opio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25144"/>
            <a:ext cx="8643998" cy="1981201"/>
          </a:xfrm>
          <a:prstGeom prst="rect">
            <a:avLst/>
          </a:prstGeom>
          <a:noFill/>
        </p:spPr>
      </p:pic>
      <p:pic>
        <p:nvPicPr>
          <p:cNvPr id="6" name="5 Resim" descr="morfin ve analjezik etki ile ilgili görsel sonucu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0"/>
            <a:ext cx="9036496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57256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Image result for analjezik ilaÃ§la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14393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6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715436" cy="6527078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0" y="6215082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3"/>
              </a:rPr>
              <a:t>  SAAED HK. </a:t>
            </a:r>
          </a:p>
          <a:p>
            <a:r>
              <a:rPr lang="tr-TR" dirty="0" smtClean="0">
                <a:hlinkClick r:id="rId3"/>
              </a:rPr>
              <a:t>  https://www.slideshare.net/Pharmacologist/2014-opioid</a:t>
            </a:r>
            <a:endParaRPr lang="tr-T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opioidler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2770" name="Picture 2" descr="Ä°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143932" cy="5996324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142844" y="6211669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Michael C. Lee, Mark Abrahams</a:t>
            </a:r>
            <a:endParaRPr lang="tr-TR" b="1" dirty="0" smtClean="0"/>
          </a:p>
          <a:p>
            <a:r>
              <a:rPr lang="tr-TR" dirty="0" smtClean="0">
                <a:hlinkClick r:id="rId3"/>
              </a:rPr>
              <a:t>https://doctorlib.info/pharmacology/clinical-pharmacology/18.html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ağrı kesiciler etki mekanizmaları ile ilgili görsel sonucu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7848872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Image result for analjezik ilaÃ§la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04664"/>
            <a:ext cx="864741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2852"/>
            <a:ext cx="871296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Kabalak A ve ark.  Yoğun Bakım Dergisi 2013;11(2):56-70</a:t>
            </a:r>
            <a:r>
              <a:rPr lang="tr-TR" dirty="0" smtClean="0">
                <a:hlinkClick r:id="rId3"/>
              </a:rPr>
              <a:t>    http://www.</a:t>
            </a:r>
            <a:r>
              <a:rPr lang="tr-TR" dirty="0" err="1" smtClean="0">
                <a:hlinkClick r:id="rId3"/>
              </a:rPr>
              <a:t>yogunbakimdergisi</a:t>
            </a:r>
            <a:r>
              <a:rPr lang="tr-TR" dirty="0" smtClean="0">
                <a:hlinkClick r:id="rId3"/>
              </a:rPr>
              <a:t>.org/</a:t>
            </a:r>
            <a:r>
              <a:rPr lang="tr-TR" dirty="0" err="1" smtClean="0">
                <a:hlinkClick r:id="rId3"/>
              </a:rPr>
              <a:t>managete</a:t>
            </a:r>
            <a:r>
              <a:rPr lang="tr-TR" dirty="0" smtClean="0">
                <a:hlinkClick r:id="rId3"/>
              </a:rPr>
              <a:t>/fu_</a:t>
            </a:r>
            <a:r>
              <a:rPr lang="tr-TR" dirty="0" err="1" smtClean="0">
                <a:hlinkClick r:id="rId3"/>
              </a:rPr>
              <a:t>folder</a:t>
            </a:r>
            <a:r>
              <a:rPr lang="tr-TR" dirty="0" smtClean="0">
                <a:hlinkClick r:id="rId3"/>
              </a:rPr>
              <a:t>/2013-02/html/2013-11-2-056-070.</a:t>
            </a:r>
            <a:r>
              <a:rPr lang="tr-TR" dirty="0" err="1" smtClean="0">
                <a:hlinkClick r:id="rId3"/>
              </a:rPr>
              <a:t>htm</a:t>
            </a:r>
            <a:endParaRPr lang="tr-T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3970" name="Picture 2" descr="Ä°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6632"/>
            <a:ext cx="828092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tr-TR" sz="4000"/>
              <a:t>KODEİN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dirty="0"/>
              <a:t>Morfine göre daha zayıf </a:t>
            </a:r>
            <a:r>
              <a:rPr lang="tr-TR" dirty="0" smtClean="0"/>
              <a:t>analjezik, </a:t>
            </a:r>
            <a:r>
              <a:rPr lang="tr-TR" dirty="0"/>
              <a:t>daha güçlü </a:t>
            </a:r>
            <a:r>
              <a:rPr lang="tr-TR" dirty="0" err="1"/>
              <a:t>antitüsif</a:t>
            </a:r>
            <a:r>
              <a:rPr lang="tr-TR" dirty="0"/>
              <a:t> etkili</a:t>
            </a:r>
          </a:p>
          <a:p>
            <a:pPr>
              <a:lnSpc>
                <a:spcPct val="90000"/>
              </a:lnSpc>
            </a:pPr>
            <a:r>
              <a:rPr lang="tr-TR" dirty="0"/>
              <a:t>Analjezik olmayan dozlarda </a:t>
            </a:r>
            <a:r>
              <a:rPr lang="tr-TR" dirty="0" err="1"/>
              <a:t>antitüsif</a:t>
            </a:r>
            <a:r>
              <a:rPr lang="tr-TR" dirty="0"/>
              <a:t> etki gösterir</a:t>
            </a:r>
          </a:p>
          <a:p>
            <a:pPr>
              <a:lnSpc>
                <a:spcPct val="90000"/>
              </a:lnSpc>
            </a:pPr>
            <a:r>
              <a:rPr lang="tr-TR" dirty="0"/>
              <a:t>Oral emilimi morfinden çok daha iyi</a:t>
            </a:r>
          </a:p>
          <a:p>
            <a:pPr>
              <a:lnSpc>
                <a:spcPct val="90000"/>
              </a:lnSpc>
            </a:pPr>
            <a:r>
              <a:rPr lang="tr-TR" dirty="0"/>
              <a:t>Sıklıkla aspirin ve </a:t>
            </a:r>
            <a:r>
              <a:rPr lang="tr-TR" dirty="0" err="1"/>
              <a:t>parasetamol</a:t>
            </a:r>
            <a:r>
              <a:rPr lang="tr-TR" dirty="0"/>
              <a:t> ile kombine </a:t>
            </a:r>
            <a:r>
              <a:rPr lang="tr-TR" dirty="0" smtClean="0"/>
              <a:t>kullanılır</a:t>
            </a:r>
            <a:endParaRPr lang="tr-TR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tr-TR" dirty="0"/>
              <a:t>Daha az </a:t>
            </a:r>
            <a:r>
              <a:rPr lang="tr-TR" dirty="0" err="1"/>
              <a:t>öfori</a:t>
            </a:r>
            <a:r>
              <a:rPr lang="tr-TR" dirty="0"/>
              <a:t> oluşturur</a:t>
            </a:r>
          </a:p>
          <a:p>
            <a:pPr>
              <a:lnSpc>
                <a:spcPct val="90000"/>
              </a:lnSpc>
            </a:pPr>
            <a:r>
              <a:rPr lang="tr-TR" dirty="0"/>
              <a:t>Kısmen morfine </a:t>
            </a:r>
            <a:r>
              <a:rPr lang="tr-TR" dirty="0" err="1"/>
              <a:t>metabolize</a:t>
            </a:r>
            <a:r>
              <a:rPr lang="tr-TR" dirty="0"/>
              <a:t> olur</a:t>
            </a:r>
          </a:p>
          <a:p>
            <a:pPr>
              <a:lnSpc>
                <a:spcPct val="90000"/>
              </a:lnSpc>
            </a:pPr>
            <a:r>
              <a:rPr lang="tr-TR" dirty="0"/>
              <a:t>Nadiren bağımlılık </a:t>
            </a:r>
            <a:r>
              <a:rPr lang="tr-TR" dirty="0" smtClean="0"/>
              <a:t>oluşturur</a:t>
            </a:r>
          </a:p>
          <a:p>
            <a:pPr>
              <a:lnSpc>
                <a:spcPct val="90000"/>
              </a:lnSpc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4818" name="Picture 2" descr="analgesics drugs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4151384"/>
          </a:xfrm>
          <a:prstGeom prst="rect">
            <a:avLst/>
          </a:prstGeom>
          <a:noFill/>
        </p:spPr>
      </p:pic>
      <p:pic>
        <p:nvPicPr>
          <p:cNvPr id="16386" name="Picture 2" descr="Ä°lgili res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21696"/>
            <a:ext cx="8964488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Ä°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912" y="0"/>
            <a:ext cx="8714805" cy="6542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Image result for analjezik ilaÃ§la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8715404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3 Resim" descr="Image result for analgesic drug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8286808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14290"/>
            <a:ext cx="1357322" cy="1266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7042" name="Picture 2" descr="Ä°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7960565" cy="5525806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357158" y="6211669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3"/>
              </a:rPr>
              <a:t>BRAHMA DK.         https://www.slideshare.net/drdhriti/opioid-analgesic</a:t>
            </a:r>
            <a:endParaRPr lang="tr-T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4994" name="Picture 2" descr="Ä°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784976" cy="6480720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0" y="6286520"/>
            <a:ext cx="857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>
                <a:hlinkClick r:id="rId3"/>
              </a:rPr>
              <a:t>Fatima</a:t>
            </a:r>
            <a:r>
              <a:rPr lang="tr-TR" dirty="0" smtClean="0">
                <a:hlinkClick r:id="rId3"/>
              </a:rPr>
              <a:t> N.       https://www.slideshare.net/nidafkhan1/morphine-amp-fentanyl-nida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İlgili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1"/>
            <a:ext cx="8568952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İlgili resi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356992"/>
            <a:ext cx="4896624" cy="320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nöropatik ağrı ile ilgili görsel sonucu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2952328" cy="30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356388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7042" name="Picture 2" descr="morphine antagonists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16" y="116632"/>
            <a:ext cx="8856984" cy="6372709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571472" y="6000768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>
                <a:hlinkClick r:id="rId3"/>
              </a:rPr>
              <a:t>Murad</a:t>
            </a:r>
            <a:r>
              <a:rPr lang="tr-TR" dirty="0" smtClean="0">
                <a:hlinkClick r:id="rId3"/>
              </a:rPr>
              <a:t> S.          https://www.slideshare.net/shahmurad65/opioid-agonists-and-antagonists-1880287</a:t>
            </a:r>
            <a:endParaRPr lang="tr-T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tr-TR" i="1" dirty="0" err="1" smtClean="0"/>
              <a:t>Naloxone</a:t>
            </a:r>
            <a:r>
              <a:rPr lang="tr-TR" i="1" dirty="0" smtClean="0"/>
              <a:t> </a:t>
            </a:r>
            <a:r>
              <a:rPr lang="tr-TR" i="1" dirty="0" err="1" smtClean="0"/>
              <a:t>nasal</a:t>
            </a:r>
            <a:r>
              <a:rPr lang="tr-TR" i="1" dirty="0" smtClean="0"/>
              <a:t> </a:t>
            </a:r>
            <a:r>
              <a:rPr lang="tr-TR" i="1" dirty="0" err="1" smtClean="0"/>
              <a:t>spray</a:t>
            </a:r>
            <a:endParaRPr lang="tr-TR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294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640960" cy="5234924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142844" y="6211669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3"/>
              </a:rPr>
              <a:t>https://www.mountainside-medical.com/products/narcan-nasal-spray-4mg-2-doses</a:t>
            </a:r>
            <a:endParaRPr lang="tr-T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38936"/>
            <a:ext cx="7858180" cy="589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İlgili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0690"/>
            <a:ext cx="8568952" cy="624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357158" y="6215082"/>
            <a:ext cx="1599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/>
              <a:t>medscape</a:t>
            </a:r>
            <a:r>
              <a:rPr lang="tr-TR" dirty="0" smtClean="0"/>
              <a:t>.com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İlgili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424936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0" y="6211669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3"/>
              </a:rPr>
              <a:t>http://www.</a:t>
            </a:r>
            <a:r>
              <a:rPr lang="tr-TR" dirty="0" err="1" smtClean="0">
                <a:hlinkClick r:id="rId3"/>
              </a:rPr>
              <a:t>joacp</a:t>
            </a:r>
            <a:r>
              <a:rPr lang="tr-TR" dirty="0" smtClean="0">
                <a:hlinkClick r:id="rId3"/>
              </a:rPr>
              <a:t>.org/</a:t>
            </a:r>
            <a:r>
              <a:rPr lang="tr-TR" dirty="0" err="1" smtClean="0">
                <a:hlinkClick r:id="rId3"/>
              </a:rPr>
              <a:t>temp</a:t>
            </a:r>
            <a:r>
              <a:rPr lang="tr-TR" dirty="0" smtClean="0">
                <a:hlinkClick r:id="rId3"/>
              </a:rPr>
              <a:t>/JAnaesthClinPharmacol322160-6964684_192046.</a:t>
            </a:r>
            <a:r>
              <a:rPr lang="tr-TR" dirty="0" err="1" smtClean="0">
                <a:hlinkClick r:id="rId3"/>
              </a:rPr>
              <a:t>pdf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5 Resim" descr="nöropatik ağrı ile ilgili görsel sonuc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8640960" cy="263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Resim" descr="nöropatik ağrı ile ilgili görsel sonuc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568952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>
          <a:xfrm>
            <a:off x="214282" y="6488668"/>
            <a:ext cx="5318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r-TR" dirty="0" smtClean="0">
                <a:hlinkClick r:id="rId4"/>
              </a:rPr>
              <a:t>https://slideplayer.biz.tr/slide/14768136/</a:t>
            </a:r>
            <a:r>
              <a:rPr lang="tr-TR" dirty="0" smtClean="0"/>
              <a:t>    </a:t>
            </a:r>
            <a:r>
              <a:rPr lang="tr-TR" dirty="0" err="1" smtClean="0"/>
              <a:t>Tanrıdağ</a:t>
            </a:r>
            <a:r>
              <a:rPr lang="tr-TR" dirty="0" smtClean="0"/>
              <a:t> D.</a:t>
            </a:r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2392</TotalTime>
  <Words>423</Words>
  <Application>Microsoft Office PowerPoint</Application>
  <PresentationFormat>Ekran Gösterisi (4:3)</PresentationFormat>
  <Paragraphs>85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53" baseType="lpstr">
      <vt:lpstr>Ofis Teması</vt:lpstr>
      <vt:lpstr>Slayt 1</vt:lpstr>
      <vt:lpstr>AĞRI TANIMI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COXIBS</vt:lpstr>
      <vt:lpstr>COX-2 Inhitörleri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opioidler</vt:lpstr>
      <vt:lpstr>Slayt 40</vt:lpstr>
      <vt:lpstr>Slayt 41</vt:lpstr>
      <vt:lpstr>Slayt 42</vt:lpstr>
      <vt:lpstr>KODEİN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Naloxone nasal spray</vt:lpstr>
      <vt:lpstr>Slayt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analjezikler</dc:title>
  <dc:creator>Satellite</dc:creator>
  <cp:lastModifiedBy>Satellite</cp:lastModifiedBy>
  <cp:revision>223</cp:revision>
  <dcterms:created xsi:type="dcterms:W3CDTF">2018-06-26T16:05:29Z</dcterms:created>
  <dcterms:modified xsi:type="dcterms:W3CDTF">2020-05-10T09:00:45Z</dcterms:modified>
</cp:coreProperties>
</file>