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Sociology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59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sociology</a:t>
            </a:r>
            <a:r>
              <a:rPr lang="tr-TR" dirty="0" smtClean="0"/>
              <a:t>? </a:t>
            </a:r>
          </a:p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religion</a:t>
            </a:r>
            <a:r>
              <a:rPr lang="tr-TR" dirty="0" smtClean="0"/>
              <a:t>?</a:t>
            </a:r>
            <a:endParaRPr lang="tr-TR" dirty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Sociological</a:t>
            </a:r>
            <a:r>
              <a:rPr lang="tr-TR" dirty="0"/>
              <a:t> </a:t>
            </a:r>
            <a:r>
              <a:rPr lang="tr-TR" dirty="0" err="1" smtClean="0"/>
              <a:t>Imagination</a:t>
            </a:r>
            <a:r>
              <a:rPr lang="tr-TR" dirty="0" smtClean="0"/>
              <a:t>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654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constitutes</a:t>
            </a:r>
            <a:r>
              <a:rPr lang="tr-TR" dirty="0"/>
              <a:t> a </a:t>
            </a:r>
            <a:r>
              <a:rPr lang="tr-TR" dirty="0" err="1"/>
              <a:t>sociological</a:t>
            </a:r>
            <a:r>
              <a:rPr lang="tr-TR" dirty="0"/>
              <a:t> </a:t>
            </a:r>
            <a:r>
              <a:rPr lang="tr-TR" dirty="0" err="1"/>
              <a:t>perspective</a:t>
            </a:r>
            <a:r>
              <a:rPr lang="tr-TR" dirty="0"/>
              <a:t> on </a:t>
            </a:r>
            <a:r>
              <a:rPr lang="tr-TR" dirty="0" err="1"/>
              <a:t>religion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925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Is There a Place for </a:t>
            </a:r>
            <a:r>
              <a:rPr lang="en-US" dirty="0" smtClean="0"/>
              <a:t>Scientific</a:t>
            </a:r>
            <a:r>
              <a:rPr lang="tr-TR" dirty="0" smtClean="0"/>
              <a:t> </a:t>
            </a:r>
            <a:r>
              <a:rPr lang="en-US" dirty="0" smtClean="0"/>
              <a:t>Studies </a:t>
            </a:r>
            <a:r>
              <a:rPr lang="en-US" dirty="0"/>
              <a:t>of Religion?” </a:t>
            </a:r>
            <a:r>
              <a:rPr lang="tr-TR" dirty="0" smtClean="0"/>
              <a:t>(</a:t>
            </a:r>
            <a:r>
              <a:rPr lang="en-US" dirty="0" smtClean="0"/>
              <a:t>Robert </a:t>
            </a:r>
            <a:r>
              <a:rPr lang="en-US" dirty="0" err="1" smtClean="0"/>
              <a:t>Wuthnow</a:t>
            </a:r>
            <a:r>
              <a:rPr lang="en-US" dirty="0" smtClean="0"/>
              <a:t> 2003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8787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41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Gezinti</vt:lpstr>
      <vt:lpstr>Introduction to Sociology of religion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Sociology of religion</dc:title>
  <dc:creator>Administrator</dc:creator>
  <cp:lastModifiedBy>Administrator</cp:lastModifiedBy>
  <cp:revision>2</cp:revision>
  <dcterms:created xsi:type="dcterms:W3CDTF">2019-04-03T09:31:48Z</dcterms:created>
  <dcterms:modified xsi:type="dcterms:W3CDTF">2019-04-04T09:14:11Z</dcterms:modified>
</cp:coreProperties>
</file>