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Başlık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6" name="Veri Yer Tutucusu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04.04.2019</a:t>
            </a:fld>
            <a:endParaRPr lang="tr-TR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5" name="Slayt Numarası Yer Tutucus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04.04.2019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04.04.2019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Başlık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7" name="İçerik Yer Tutucusu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Veri Yer Tutucusu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04.04.2019</a:t>
            </a:fld>
            <a:endParaRPr lang="tr-TR"/>
          </a:p>
        </p:txBody>
      </p:sp>
      <p:sp>
        <p:nvSpPr>
          <p:cNvPr id="19" name="Altbilgi Yer Tutucusu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tr-TR"/>
          </a:p>
        </p:txBody>
      </p:sp>
      <p:sp>
        <p:nvSpPr>
          <p:cNvPr id="16" name="Slayt Numarası Yer Tutucus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9" name="Veri Yer Tutucusu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04.04.2019</a:t>
            </a:fld>
            <a:endParaRPr lang="tr-TR"/>
          </a:p>
        </p:txBody>
      </p:sp>
      <p:sp>
        <p:nvSpPr>
          <p:cNvPr id="11" name="Altbilgi Yer Tutucusu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Slayt Numarası Yer Tutucus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Başlık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Başlık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4" name="İçerik Yer Tutucusu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İçerik Yer Tutucusu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Veri Yer Tutucusu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04.04.2019</a:t>
            </a:fld>
            <a:endParaRPr lang="tr-TR"/>
          </a:p>
        </p:txBody>
      </p:sp>
      <p:sp>
        <p:nvSpPr>
          <p:cNvPr id="10" name="Altbilgi Yer Tutucusu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Slayt Numarası Yer Tutucus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Başlık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5" name="Metin Yer Tutucusu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8" name="İçerik Yer Tutucusu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Veri Yer Tutucusu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04.04.2019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Başlık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2" name="Veri Yer Tutucusu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04.04.2019</a:t>
            </a:fld>
            <a:endParaRPr lang="tr-TR"/>
          </a:p>
        </p:txBody>
      </p:sp>
      <p:sp>
        <p:nvSpPr>
          <p:cNvPr id="21" name="Altbilgi Yer Tutucusu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04.04.2019</a:t>
            </a:fld>
            <a:endParaRPr lang="tr-TR"/>
          </a:p>
        </p:txBody>
      </p:sp>
      <p:sp>
        <p:nvSpPr>
          <p:cNvPr id="24" name="Altbilgi Yer Tutucusu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Başlık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Metin Yer Tutucusu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İçerik Yer Tutucusu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Veri Yer Tutucusu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04.04.2019</a:t>
            </a:fld>
            <a:endParaRPr lang="tr-TR"/>
          </a:p>
        </p:txBody>
      </p:sp>
      <p:sp>
        <p:nvSpPr>
          <p:cNvPr id="29" name="Altbilgi Yer Tutucusu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sim Yer Tutucusu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04.04.2019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Slayt Numarası Yer Tutucus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Başlık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Metin Yer Tutucusu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Metin Yer Tutucusu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1" name="Veri Yer Tutucusu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04.04.2019</a:t>
            </a:fld>
            <a:endParaRPr lang="tr-TR"/>
          </a:p>
        </p:txBody>
      </p:sp>
      <p:sp>
        <p:nvSpPr>
          <p:cNvPr id="28" name="Altbilgi Yer Tutucusu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Başlık Yer Tutucusu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Düz Bağlayıcı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Introduction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Sociology</a:t>
            </a:r>
            <a:r>
              <a:rPr lang="tr-TR" dirty="0" smtClean="0"/>
              <a:t> of </a:t>
            </a:r>
            <a:r>
              <a:rPr lang="tr-TR" dirty="0" err="1" smtClean="0"/>
              <a:t>religion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0597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What</a:t>
            </a:r>
            <a:r>
              <a:rPr lang="tr-TR" dirty="0" smtClean="0"/>
              <a:t> is </a:t>
            </a:r>
            <a:r>
              <a:rPr lang="tr-TR" dirty="0" err="1" smtClean="0"/>
              <a:t>sociology</a:t>
            </a:r>
            <a:r>
              <a:rPr lang="tr-TR" dirty="0" smtClean="0"/>
              <a:t>? </a:t>
            </a:r>
          </a:p>
          <a:p>
            <a:r>
              <a:rPr lang="tr-TR" dirty="0" err="1" smtClean="0"/>
              <a:t>What</a:t>
            </a:r>
            <a:r>
              <a:rPr lang="tr-TR" dirty="0" smtClean="0"/>
              <a:t> is </a:t>
            </a:r>
            <a:r>
              <a:rPr lang="tr-TR" dirty="0" err="1" smtClean="0"/>
              <a:t>religion</a:t>
            </a:r>
            <a:r>
              <a:rPr lang="tr-TR" dirty="0" smtClean="0"/>
              <a:t>?</a:t>
            </a:r>
            <a:endParaRPr lang="tr-TR" dirty="0"/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/>
              <a:t>Sociological</a:t>
            </a:r>
            <a:r>
              <a:rPr lang="tr-TR" dirty="0"/>
              <a:t> </a:t>
            </a:r>
            <a:r>
              <a:rPr lang="tr-TR" dirty="0" err="1" smtClean="0"/>
              <a:t>Imagination</a:t>
            </a:r>
            <a:r>
              <a:rPr lang="tr-TR" dirty="0" smtClean="0"/>
              <a:t>?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06549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constitutes</a:t>
            </a:r>
            <a:r>
              <a:rPr lang="tr-TR" dirty="0"/>
              <a:t> a </a:t>
            </a:r>
            <a:r>
              <a:rPr lang="tr-TR" dirty="0" err="1"/>
              <a:t>sociological</a:t>
            </a:r>
            <a:r>
              <a:rPr lang="tr-TR" dirty="0"/>
              <a:t> </a:t>
            </a:r>
            <a:r>
              <a:rPr lang="tr-TR" dirty="0" err="1"/>
              <a:t>perspective</a:t>
            </a:r>
            <a:r>
              <a:rPr lang="tr-TR" dirty="0"/>
              <a:t> on </a:t>
            </a:r>
            <a:r>
              <a:rPr lang="tr-TR" dirty="0" err="1"/>
              <a:t>religion</a:t>
            </a:r>
            <a:r>
              <a:rPr lang="tr-TR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399255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/>
              <a:t>Is There a Place for </a:t>
            </a:r>
            <a:r>
              <a:rPr lang="en-US" dirty="0" smtClean="0"/>
              <a:t>Scientific</a:t>
            </a:r>
            <a:r>
              <a:rPr lang="tr-TR" dirty="0" smtClean="0"/>
              <a:t> </a:t>
            </a:r>
            <a:r>
              <a:rPr lang="en-US" dirty="0" smtClean="0"/>
              <a:t>Studies </a:t>
            </a:r>
            <a:r>
              <a:rPr lang="en-US" dirty="0"/>
              <a:t>of Religion?” </a:t>
            </a:r>
            <a:r>
              <a:rPr lang="tr-TR" dirty="0" smtClean="0"/>
              <a:t>(</a:t>
            </a:r>
            <a:r>
              <a:rPr lang="en-US" dirty="0" smtClean="0"/>
              <a:t>Robert </a:t>
            </a:r>
            <a:r>
              <a:rPr lang="en-US" dirty="0" err="1" smtClean="0"/>
              <a:t>Wuthnow</a:t>
            </a:r>
            <a:r>
              <a:rPr lang="en-US" dirty="0" smtClean="0"/>
              <a:t> 2003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87879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zinti">
  <a:themeElements>
    <a:clrScheme name="Gezinti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Gezinti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Gezinti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</TotalTime>
  <Words>41</Words>
  <Application>Microsoft Office PowerPoint</Application>
  <PresentationFormat>Ekran Gösterisi (4:3)</PresentationFormat>
  <Paragraphs>6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Gezinti</vt:lpstr>
      <vt:lpstr>Introduction to Sociology of religion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Sociology of religion</dc:title>
  <dc:creator>Administrator</dc:creator>
  <cp:lastModifiedBy>Administrator</cp:lastModifiedBy>
  <cp:revision>2</cp:revision>
  <dcterms:created xsi:type="dcterms:W3CDTF">2019-04-03T09:31:48Z</dcterms:created>
  <dcterms:modified xsi:type="dcterms:W3CDTF">2019-04-04T09:14:11Z</dcterms:modified>
</cp:coreProperties>
</file>