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4" r:id="rId6"/>
    <p:sldId id="265" r:id="rId7"/>
    <p:sldId id="266" r:id="rId8"/>
    <p:sldId id="267" r:id="rId9"/>
    <p:sldId id="268" r:id="rId10"/>
    <p:sldId id="269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0093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1465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513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383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511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5810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0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844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428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674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7608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5995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JEM </a:t>
            </a:r>
            <a:r>
              <a:rPr lang="en-US" b="1" dirty="0" smtClean="0"/>
              <a:t>227 GEMOLOJİ</a:t>
            </a:r>
            <a:endParaRPr lang="tr-T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73724"/>
            <a:ext cx="9144000" cy="1655762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440" y="789486"/>
            <a:ext cx="1440000" cy="144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8000" y="681605"/>
            <a:ext cx="144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6539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6681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0650667"/>
              </p:ext>
            </p:extLst>
          </p:nvPr>
        </p:nvGraphicFramePr>
        <p:xfrm>
          <a:off x="1318260" y="1423852"/>
          <a:ext cx="9555480" cy="122108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9555480">
                  <a:extLst>
                    <a:ext uri="{9D8B030D-6E8A-4147-A177-3AD203B41FA5}">
                      <a16:colId xmlns:a16="http://schemas.microsoft.com/office/drawing/2014/main" val="3763166951"/>
                    </a:ext>
                  </a:extLst>
                </a:gridCol>
              </a:tblGrid>
              <a:tr h="12210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36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600" dirty="0" err="1" smtClean="0">
                          <a:effectLst/>
                        </a:rPr>
                        <a:t>Elmas</a:t>
                      </a:r>
                      <a:r>
                        <a:rPr lang="en-US" sz="3600" dirty="0">
                          <a:effectLst/>
                        </a:rPr>
                        <a:t>, </a:t>
                      </a:r>
                      <a:r>
                        <a:rPr lang="en-US" sz="3600" dirty="0" err="1">
                          <a:effectLst/>
                        </a:rPr>
                        <a:t>Beril</a:t>
                      </a:r>
                      <a:r>
                        <a:rPr lang="en-US" sz="3600" dirty="0">
                          <a:effectLst/>
                        </a:rPr>
                        <a:t> </a:t>
                      </a:r>
                      <a:r>
                        <a:rPr lang="en-US" sz="3600" dirty="0" err="1">
                          <a:effectLst/>
                        </a:rPr>
                        <a:t>Grubu</a:t>
                      </a:r>
                      <a:r>
                        <a:rPr lang="en-US" sz="3600" dirty="0">
                          <a:effectLst/>
                        </a:rPr>
                        <a:t> </a:t>
                      </a:r>
                      <a:r>
                        <a:rPr lang="en-US" sz="3600" dirty="0" err="1">
                          <a:effectLst/>
                        </a:rPr>
                        <a:t>Süstaşları</a:t>
                      </a:r>
                      <a:endParaRPr lang="tr-TR" sz="3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676993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8227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MALAHİT   </a:t>
            </a:r>
            <a:r>
              <a:rPr lang="tr-TR" dirty="0"/>
              <a:t>Cu2CO3(OH)2</a:t>
            </a:r>
            <a:endParaRPr lang="tr-TR" dirty="0"/>
          </a:p>
        </p:txBody>
      </p:sp>
      <p:pic>
        <p:nvPicPr>
          <p:cNvPr id="2050" name="Picture 2" descr="CLASSİFİCATİON OF GEMSTONES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638" y="1825625"/>
            <a:ext cx="7030510" cy="3828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static1.squarespace.com/static/55e5983ee4b043c85db4fd4c/t/5631bd18e4b0339d4d0484cc/1446100248532/?format=500w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9567" y="3388645"/>
            <a:ext cx="3076424" cy="1666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68638" y="6248791"/>
            <a:ext cx="43802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http://www.uid-ramanlab.com/database/m/</a:t>
            </a:r>
          </a:p>
        </p:txBody>
      </p:sp>
    </p:spTree>
    <p:extLst>
      <p:ext uri="{BB962C8B-B14F-4D97-AF65-F5344CB8AC3E}">
        <p14:creationId xmlns:p14="http://schemas.microsoft.com/office/powerpoint/2010/main" val="1169936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MİKROKLİN</a:t>
            </a:r>
            <a:endParaRPr lang="tr-TR" dirty="0"/>
          </a:p>
        </p:txBody>
      </p:sp>
      <p:sp>
        <p:nvSpPr>
          <p:cNvPr id="4" name="Rectangle 3"/>
          <p:cNvSpPr/>
          <p:nvPr/>
        </p:nvSpPr>
        <p:spPr>
          <a:xfrm>
            <a:off x="168638" y="6248791"/>
            <a:ext cx="43802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http://www.uid-ramanlab.com/database/m/</a:t>
            </a:r>
          </a:p>
        </p:txBody>
      </p:sp>
      <p:pic>
        <p:nvPicPr>
          <p:cNvPr id="6146" name="Picture 2" descr="https://static1.squarespace.com/static/55e5983ee4b043c85db4fd4c/t/5631bd5de4b0be5c05a3a39b/1446100318462/?format=500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225" y="2051612"/>
            <a:ext cx="6014077" cy="3275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a30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7398" y="2339448"/>
            <a:ext cx="4974931" cy="269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8078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Rectangle 3"/>
          <p:cNvSpPr/>
          <p:nvPr/>
        </p:nvSpPr>
        <p:spPr>
          <a:xfrm>
            <a:off x="168638" y="6248791"/>
            <a:ext cx="43802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http://www.uid-ramanlab.com/database/m/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122" name="Picture 2" descr="RAMAN SPECTRA OF DİAMOND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209" y="365125"/>
            <a:ext cx="11410950" cy="5619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603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8638" y="6248791"/>
            <a:ext cx="43802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http://www.uid-ramanlab.com/database/m/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098" name="Picture 2" descr="RAMAN SPECTRA OF DİAMOND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541" y="365125"/>
            <a:ext cx="6950619" cy="5609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0520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8638" y="6248791"/>
            <a:ext cx="43802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http://www.uid-ramanlab.com/database/m/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074" name="Picture 2" descr="RAMAN SPECTRA OF DİAMOND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850" y="365125"/>
            <a:ext cx="8096250" cy="532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40614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7170" name="Picture 2" descr="RAMAN SPECTRA OF DİAMOND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65125"/>
            <a:ext cx="10456937" cy="6280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28961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8194" name="Picture 2" descr="classification of jadeite pdf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5125"/>
            <a:ext cx="7943396" cy="630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classification of beryllium ile ilgili görsel sonucu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596" y="365125"/>
            <a:ext cx="2381250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48302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31</Words>
  <Application>Microsoft Office PowerPoint</Application>
  <PresentationFormat>Widescreen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JEM 227 GEMOLOJİ</vt:lpstr>
      <vt:lpstr>PowerPoint Presentation</vt:lpstr>
      <vt:lpstr>MALAHİT   Cu2CO3(OH)2</vt:lpstr>
      <vt:lpstr>MİKROKLİN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Yusuf Kagan KADIOGLU</dc:creator>
  <cp:lastModifiedBy>Yusuf Kagan KADIOGLU</cp:lastModifiedBy>
  <cp:revision>13</cp:revision>
  <dcterms:created xsi:type="dcterms:W3CDTF">2018-02-08T13:34:19Z</dcterms:created>
  <dcterms:modified xsi:type="dcterms:W3CDTF">2018-02-11T19:15:01Z</dcterms:modified>
</cp:coreProperties>
</file>