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227 GEMOLOJİ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68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50667"/>
              </p:ext>
            </p:extLst>
          </p:nvPr>
        </p:nvGraphicFramePr>
        <p:xfrm>
          <a:off x="1318260" y="1423852"/>
          <a:ext cx="9555480" cy="12210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55480">
                  <a:extLst>
                    <a:ext uri="{9D8B030D-6E8A-4147-A177-3AD203B41FA5}">
                      <a16:colId xmlns:a16="http://schemas.microsoft.com/office/drawing/2014/main" val="3763166951"/>
                    </a:ext>
                  </a:extLst>
                </a:gridCol>
              </a:tblGrid>
              <a:tr h="1221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 err="1" smtClean="0">
                          <a:effectLst/>
                        </a:rPr>
                        <a:t>Elmas</a:t>
                      </a:r>
                      <a:r>
                        <a:rPr lang="en-US" sz="3600" dirty="0">
                          <a:effectLst/>
                        </a:rPr>
                        <a:t>, </a:t>
                      </a:r>
                      <a:r>
                        <a:rPr lang="en-US" sz="3600" dirty="0" err="1">
                          <a:effectLst/>
                        </a:rPr>
                        <a:t>Beril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Grubu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Süstaşları</a:t>
                      </a:r>
                      <a:endParaRPr lang="tr-TR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699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MALAHİT   </a:t>
            </a:r>
            <a:r>
              <a:rPr lang="tr-TR" dirty="0"/>
              <a:t>Cu2CO3(OH)2</a:t>
            </a:r>
            <a:endParaRPr lang="tr-TR" dirty="0"/>
          </a:p>
        </p:txBody>
      </p:sp>
      <p:pic>
        <p:nvPicPr>
          <p:cNvPr id="2050" name="Picture 2" descr="CLASSİFİCATİON OF GEMSTONE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" y="1825625"/>
            <a:ext cx="7030510" cy="3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tatic1.squarespace.com/static/55e5983ee4b043c85db4fd4c/t/5631bd18e4b0339d4d0484cc/1446100248532/?format=500w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567" y="3388645"/>
            <a:ext cx="3076424" cy="166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8638" y="6248791"/>
            <a:ext cx="438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http://www.uid-ramanlab.com/database/m/</a:t>
            </a:r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MİKROKLİN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168638" y="6248791"/>
            <a:ext cx="438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http://www.uid-ramanlab.com/database/m/</a:t>
            </a:r>
          </a:p>
        </p:txBody>
      </p:sp>
      <p:pic>
        <p:nvPicPr>
          <p:cNvPr id="6146" name="Picture 2" descr="https://static1.squarespace.com/static/55e5983ee4b043c85db4fd4c/t/5631bd5de4b0be5c05a3a39b/1446100318462/?format=50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5" y="2051612"/>
            <a:ext cx="6014077" cy="327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3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398" y="2339448"/>
            <a:ext cx="4974931" cy="26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07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168638" y="6248791"/>
            <a:ext cx="438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http://www.uid-ramanlab.com/database/m/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RAMAN SPECTRA OF DİAMOND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9" y="365125"/>
            <a:ext cx="11410950" cy="56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638" y="6248791"/>
            <a:ext cx="438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http://www.uid-ramanlab.com/database/m/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RAMAN SPECTRA OF DİAMOND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1" y="365125"/>
            <a:ext cx="6950619" cy="560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52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638" y="6248791"/>
            <a:ext cx="438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http://www.uid-ramanlab.com/database/m/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RAMAN SPECTRA OF DİAMOND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850" y="365125"/>
            <a:ext cx="809625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6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RAMAN SPECTRA OF DİAMOND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456937" cy="628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9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lassification of jadeite pdf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7943396" cy="63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lassification of beryllium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596" y="36512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83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JEM 227 GEMOLOJİ</vt:lpstr>
      <vt:lpstr>PowerPoint Presentation</vt:lpstr>
      <vt:lpstr>MALAHİT   Cu2CO3(OH)2</vt:lpstr>
      <vt:lpstr>MİKROKLİN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13</cp:revision>
  <dcterms:created xsi:type="dcterms:W3CDTF">2018-02-08T13:34:19Z</dcterms:created>
  <dcterms:modified xsi:type="dcterms:W3CDTF">2018-02-11T19:15:01Z</dcterms:modified>
</cp:coreProperties>
</file>