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68" r:id="rId9"/>
    <p:sldId id="269" r:id="rId10"/>
    <p:sldId id="271" r:id="rId11"/>
    <p:sldId id="272" r:id="rId12"/>
    <p:sldId id="273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74" autoAdjust="0"/>
    <p:restoredTop sz="94660"/>
  </p:normalViewPr>
  <p:slideViewPr>
    <p:cSldViewPr snapToGrid="0">
      <p:cViewPr varScale="1">
        <p:scale>
          <a:sx n="87" d="100"/>
          <a:sy n="87" d="100"/>
        </p:scale>
        <p:origin x="76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Relationship Id="rId14" Type="http://schemas.openxmlformats.org/officeDocument/2006/relationships/image" Target="../media/image19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sv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svg"/><Relationship Id="rId4" Type="http://schemas.openxmlformats.org/officeDocument/2006/relationships/image" Target="../media/image23.svg"/><Relationship Id="rId9" Type="http://schemas.openxmlformats.org/officeDocument/2006/relationships/image" Target="../media/image28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Relationship Id="rId14" Type="http://schemas.openxmlformats.org/officeDocument/2006/relationships/image" Target="../media/image19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sv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svg"/><Relationship Id="rId4" Type="http://schemas.openxmlformats.org/officeDocument/2006/relationships/image" Target="../media/image23.svg"/><Relationship Id="rId9" Type="http://schemas.openxmlformats.org/officeDocument/2006/relationships/image" Target="../media/image2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69B861-5988-4656-AA09-E583F293165A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CE58B17C-9163-4896-8213-2E242421E55B}">
      <dgm:prSet/>
      <dgm:spPr/>
      <dgm:t>
        <a:bodyPr/>
        <a:lstStyle/>
        <a:p>
          <a:pPr>
            <a:lnSpc>
              <a:spcPct val="100000"/>
            </a:lnSpc>
          </a:pPr>
          <a:r>
            <a:rPr lang="tr-TR" b="1"/>
            <a:t>Anayasa Hukuku</a:t>
          </a:r>
          <a:endParaRPr lang="en-US"/>
        </a:p>
      </dgm:t>
    </dgm:pt>
    <dgm:pt modelId="{9A45C37E-C966-4360-A85E-26573DF2172F}" type="parTrans" cxnId="{A7A012AF-1CDF-482E-9CB7-6A8DE0CEC17C}">
      <dgm:prSet/>
      <dgm:spPr/>
      <dgm:t>
        <a:bodyPr/>
        <a:lstStyle/>
        <a:p>
          <a:endParaRPr lang="en-US"/>
        </a:p>
      </dgm:t>
    </dgm:pt>
    <dgm:pt modelId="{39870820-6140-4DC1-98D0-9E95C13FED7B}" type="sibTrans" cxnId="{A7A012AF-1CDF-482E-9CB7-6A8DE0CEC17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379D74A-0D35-4FA8-92F2-46335EFC9830}">
      <dgm:prSet/>
      <dgm:spPr/>
      <dgm:t>
        <a:bodyPr/>
        <a:lstStyle/>
        <a:p>
          <a:pPr>
            <a:lnSpc>
              <a:spcPct val="100000"/>
            </a:lnSpc>
          </a:pPr>
          <a:r>
            <a:rPr lang="tr-TR" b="1"/>
            <a:t>İdare Hukuku</a:t>
          </a:r>
          <a:endParaRPr lang="en-US"/>
        </a:p>
      </dgm:t>
    </dgm:pt>
    <dgm:pt modelId="{3A0E55C2-5D90-46BF-9F58-949CD631EDD7}" type="parTrans" cxnId="{F167F0A5-0E83-4088-9C98-6F4803D2212F}">
      <dgm:prSet/>
      <dgm:spPr/>
      <dgm:t>
        <a:bodyPr/>
        <a:lstStyle/>
        <a:p>
          <a:endParaRPr lang="en-US"/>
        </a:p>
      </dgm:t>
    </dgm:pt>
    <dgm:pt modelId="{202D954B-5F03-4348-8F78-0F2B1371C622}" type="sibTrans" cxnId="{F167F0A5-0E83-4088-9C98-6F4803D2212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4A959EFE-73E4-4C3B-ADFF-8A1C137932C9}">
      <dgm:prSet/>
      <dgm:spPr/>
      <dgm:t>
        <a:bodyPr/>
        <a:lstStyle/>
        <a:p>
          <a:pPr>
            <a:lnSpc>
              <a:spcPct val="100000"/>
            </a:lnSpc>
          </a:pPr>
          <a:r>
            <a:rPr lang="tr-TR" b="1"/>
            <a:t>Ceza Hukuku</a:t>
          </a:r>
          <a:endParaRPr lang="en-US"/>
        </a:p>
      </dgm:t>
    </dgm:pt>
    <dgm:pt modelId="{E04D4B8B-FFDB-4438-8AA9-A1AFE0CC2B22}" type="parTrans" cxnId="{7DFA5A56-EE59-4941-A9A4-05A105F3A90A}">
      <dgm:prSet/>
      <dgm:spPr/>
      <dgm:t>
        <a:bodyPr/>
        <a:lstStyle/>
        <a:p>
          <a:endParaRPr lang="en-US"/>
        </a:p>
      </dgm:t>
    </dgm:pt>
    <dgm:pt modelId="{EFF50A46-DF33-47C3-BCA1-205961022C18}" type="sibTrans" cxnId="{7DFA5A56-EE59-4941-A9A4-05A105F3A90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ECA30901-D9CE-476F-B4E5-CF6203F804DD}">
      <dgm:prSet/>
      <dgm:spPr/>
      <dgm:t>
        <a:bodyPr/>
        <a:lstStyle/>
        <a:p>
          <a:pPr>
            <a:lnSpc>
              <a:spcPct val="100000"/>
            </a:lnSpc>
          </a:pPr>
          <a:r>
            <a:rPr lang="tr-TR" b="1"/>
            <a:t>Yargılama Hukuku</a:t>
          </a:r>
          <a:endParaRPr lang="en-US"/>
        </a:p>
      </dgm:t>
    </dgm:pt>
    <dgm:pt modelId="{A00D42FD-0F41-4FBB-A3EF-FC74339FB8AC}" type="parTrans" cxnId="{1FF361FD-D090-47F9-AE33-53CAE412CEA8}">
      <dgm:prSet/>
      <dgm:spPr/>
      <dgm:t>
        <a:bodyPr/>
        <a:lstStyle/>
        <a:p>
          <a:endParaRPr lang="en-US"/>
        </a:p>
      </dgm:t>
    </dgm:pt>
    <dgm:pt modelId="{25673334-46C1-42AA-B0EC-5F18501897E5}" type="sibTrans" cxnId="{1FF361FD-D090-47F9-AE33-53CAE412CEA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5CE495B-F007-4E7E-8809-D4A97C888C9F}">
      <dgm:prSet/>
      <dgm:spPr/>
      <dgm:t>
        <a:bodyPr/>
        <a:lstStyle/>
        <a:p>
          <a:pPr>
            <a:lnSpc>
              <a:spcPct val="100000"/>
            </a:lnSpc>
          </a:pPr>
          <a:r>
            <a:rPr lang="tr-TR" b="1"/>
            <a:t>Devletler Umumi Hukuku</a:t>
          </a:r>
          <a:endParaRPr lang="en-US"/>
        </a:p>
      </dgm:t>
    </dgm:pt>
    <dgm:pt modelId="{4E53BEAF-D7BF-4924-A026-6885730BAF32}" type="parTrans" cxnId="{02C20D77-F153-431F-AB1B-E21C5D347CC2}">
      <dgm:prSet/>
      <dgm:spPr/>
      <dgm:t>
        <a:bodyPr/>
        <a:lstStyle/>
        <a:p>
          <a:endParaRPr lang="en-US"/>
        </a:p>
      </dgm:t>
    </dgm:pt>
    <dgm:pt modelId="{7337ACF1-40A5-4BA6-BF19-A9CEF21BA4D9}" type="sibTrans" cxnId="{02C20D77-F153-431F-AB1B-E21C5D347CC2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16B5201C-1BBF-48A6-BC56-84899E3266BA}">
      <dgm:prSet/>
      <dgm:spPr/>
      <dgm:t>
        <a:bodyPr/>
        <a:lstStyle/>
        <a:p>
          <a:pPr>
            <a:lnSpc>
              <a:spcPct val="100000"/>
            </a:lnSpc>
          </a:pPr>
          <a:r>
            <a:rPr lang="tr-TR" b="1"/>
            <a:t>Vergi Hukuku</a:t>
          </a:r>
          <a:endParaRPr lang="en-US"/>
        </a:p>
      </dgm:t>
    </dgm:pt>
    <dgm:pt modelId="{2B86FB40-C5E6-435B-8D40-201626BE6CD6}" type="parTrans" cxnId="{E83E667A-D076-4D6F-B726-53DAC11CDCFB}">
      <dgm:prSet/>
      <dgm:spPr/>
      <dgm:t>
        <a:bodyPr/>
        <a:lstStyle/>
        <a:p>
          <a:endParaRPr lang="en-US"/>
        </a:p>
      </dgm:t>
    </dgm:pt>
    <dgm:pt modelId="{4FA8C097-F3D2-4E66-9A01-A85ECB106CF4}" type="sibTrans" cxnId="{E83E667A-D076-4D6F-B726-53DAC11CDCF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945D9442-9939-4EBE-9428-9B126C489F9A}">
      <dgm:prSet/>
      <dgm:spPr/>
      <dgm:t>
        <a:bodyPr/>
        <a:lstStyle/>
        <a:p>
          <a:pPr>
            <a:lnSpc>
              <a:spcPct val="100000"/>
            </a:lnSpc>
          </a:pPr>
          <a:r>
            <a:rPr lang="tr-TR" b="1"/>
            <a:t>İş Hukuku</a:t>
          </a:r>
          <a:endParaRPr lang="en-US"/>
        </a:p>
      </dgm:t>
    </dgm:pt>
    <dgm:pt modelId="{5AF53A81-07E5-45DB-B04B-A658202AD4AF}" type="parTrans" cxnId="{6AE78D6F-5EC9-4ACF-9106-DDB5C85B76F0}">
      <dgm:prSet/>
      <dgm:spPr/>
      <dgm:t>
        <a:bodyPr/>
        <a:lstStyle/>
        <a:p>
          <a:endParaRPr lang="en-US"/>
        </a:p>
      </dgm:t>
    </dgm:pt>
    <dgm:pt modelId="{560D1705-B55C-46FF-82F0-DB7FA4E7E7BF}" type="sibTrans" cxnId="{6AE78D6F-5EC9-4ACF-9106-DDB5C85B76F0}">
      <dgm:prSet/>
      <dgm:spPr/>
      <dgm:t>
        <a:bodyPr/>
        <a:lstStyle/>
        <a:p>
          <a:endParaRPr lang="en-US"/>
        </a:p>
      </dgm:t>
    </dgm:pt>
    <dgm:pt modelId="{D5641663-D3EA-44C6-93FD-22C31DB47F2C}" type="pres">
      <dgm:prSet presAssocID="{6A69B861-5988-4656-AA09-E583F293165A}" presName="root" presStyleCnt="0">
        <dgm:presLayoutVars>
          <dgm:dir/>
          <dgm:resizeHandles val="exact"/>
        </dgm:presLayoutVars>
      </dgm:prSet>
      <dgm:spPr/>
    </dgm:pt>
    <dgm:pt modelId="{DC68A5BD-A2E5-419C-8552-B1B9B0B2A821}" type="pres">
      <dgm:prSet presAssocID="{6A69B861-5988-4656-AA09-E583F293165A}" presName="container" presStyleCnt="0">
        <dgm:presLayoutVars>
          <dgm:dir/>
          <dgm:resizeHandles val="exact"/>
        </dgm:presLayoutVars>
      </dgm:prSet>
      <dgm:spPr/>
    </dgm:pt>
    <dgm:pt modelId="{FFEFD22C-6A4E-4EF5-9636-2888237BA355}" type="pres">
      <dgm:prSet presAssocID="{CE58B17C-9163-4896-8213-2E242421E55B}" presName="compNode" presStyleCnt="0"/>
      <dgm:spPr/>
    </dgm:pt>
    <dgm:pt modelId="{986CC3E2-1FF3-4395-908C-FC1DD5848BFE}" type="pres">
      <dgm:prSet presAssocID="{CE58B17C-9163-4896-8213-2E242421E55B}" presName="iconBgRect" presStyleLbl="bgShp" presStyleIdx="0" presStyleCnt="7"/>
      <dgm:spPr/>
    </dgm:pt>
    <dgm:pt modelId="{557A85FF-75E1-451C-BB41-6211C67CAE10}" type="pres">
      <dgm:prSet presAssocID="{CE58B17C-9163-4896-8213-2E242421E55B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E3908255-6C67-4B6C-9DB2-E835DE0BC0D4}" type="pres">
      <dgm:prSet presAssocID="{CE58B17C-9163-4896-8213-2E242421E55B}" presName="spaceRect" presStyleCnt="0"/>
      <dgm:spPr/>
    </dgm:pt>
    <dgm:pt modelId="{324E6091-B9D3-4901-95BC-9486517D8427}" type="pres">
      <dgm:prSet presAssocID="{CE58B17C-9163-4896-8213-2E242421E55B}" presName="textRect" presStyleLbl="revTx" presStyleIdx="0" presStyleCnt="7">
        <dgm:presLayoutVars>
          <dgm:chMax val="1"/>
          <dgm:chPref val="1"/>
        </dgm:presLayoutVars>
      </dgm:prSet>
      <dgm:spPr/>
    </dgm:pt>
    <dgm:pt modelId="{7FF56798-695F-4EA1-94A6-860DB9FF081D}" type="pres">
      <dgm:prSet presAssocID="{39870820-6140-4DC1-98D0-9E95C13FED7B}" presName="sibTrans" presStyleLbl="sibTrans2D1" presStyleIdx="0" presStyleCnt="0"/>
      <dgm:spPr/>
    </dgm:pt>
    <dgm:pt modelId="{D12769E1-02CE-40CE-A2DE-460A46EF8D50}" type="pres">
      <dgm:prSet presAssocID="{5379D74A-0D35-4FA8-92F2-46335EFC9830}" presName="compNode" presStyleCnt="0"/>
      <dgm:spPr/>
    </dgm:pt>
    <dgm:pt modelId="{8A58B9BA-F4E8-4202-B97E-C8DD805BEC50}" type="pres">
      <dgm:prSet presAssocID="{5379D74A-0D35-4FA8-92F2-46335EFC9830}" presName="iconBgRect" presStyleLbl="bgShp" presStyleIdx="1" presStyleCnt="7"/>
      <dgm:spPr/>
    </dgm:pt>
    <dgm:pt modelId="{96A51025-F810-492C-95D9-4B4EA94CEB12}" type="pres">
      <dgm:prSet presAssocID="{5379D74A-0D35-4FA8-92F2-46335EFC9830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E2FCE546-FE61-4F06-A406-CBFEF770D13C}" type="pres">
      <dgm:prSet presAssocID="{5379D74A-0D35-4FA8-92F2-46335EFC9830}" presName="spaceRect" presStyleCnt="0"/>
      <dgm:spPr/>
    </dgm:pt>
    <dgm:pt modelId="{01C31257-32A2-45E6-9A7F-C0C6A0D1B2A5}" type="pres">
      <dgm:prSet presAssocID="{5379D74A-0D35-4FA8-92F2-46335EFC9830}" presName="textRect" presStyleLbl="revTx" presStyleIdx="1" presStyleCnt="7">
        <dgm:presLayoutVars>
          <dgm:chMax val="1"/>
          <dgm:chPref val="1"/>
        </dgm:presLayoutVars>
      </dgm:prSet>
      <dgm:spPr/>
    </dgm:pt>
    <dgm:pt modelId="{7356A7DD-F487-40CB-8F31-C94B38785039}" type="pres">
      <dgm:prSet presAssocID="{202D954B-5F03-4348-8F78-0F2B1371C622}" presName="sibTrans" presStyleLbl="sibTrans2D1" presStyleIdx="0" presStyleCnt="0"/>
      <dgm:spPr/>
    </dgm:pt>
    <dgm:pt modelId="{6591708D-3283-4C60-AE75-FB4F143CE49A}" type="pres">
      <dgm:prSet presAssocID="{4A959EFE-73E4-4C3B-ADFF-8A1C137932C9}" presName="compNode" presStyleCnt="0"/>
      <dgm:spPr/>
    </dgm:pt>
    <dgm:pt modelId="{92CAFA93-CD02-4061-BA3C-82C6B2FC7207}" type="pres">
      <dgm:prSet presAssocID="{4A959EFE-73E4-4C3B-ADFF-8A1C137932C9}" presName="iconBgRect" presStyleLbl="bgShp" presStyleIdx="2" presStyleCnt="7"/>
      <dgm:spPr/>
    </dgm:pt>
    <dgm:pt modelId="{133CBC5B-D91C-41F9-B572-1000F072C211}" type="pres">
      <dgm:prSet presAssocID="{4A959EFE-73E4-4C3B-ADFF-8A1C137932C9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ail"/>
        </a:ext>
      </dgm:extLst>
    </dgm:pt>
    <dgm:pt modelId="{B6AAB96A-4065-4CAD-A21A-B9F8A53C3D30}" type="pres">
      <dgm:prSet presAssocID="{4A959EFE-73E4-4C3B-ADFF-8A1C137932C9}" presName="spaceRect" presStyleCnt="0"/>
      <dgm:spPr/>
    </dgm:pt>
    <dgm:pt modelId="{68CD1009-2551-43D9-A6A1-E03FB4629126}" type="pres">
      <dgm:prSet presAssocID="{4A959EFE-73E4-4C3B-ADFF-8A1C137932C9}" presName="textRect" presStyleLbl="revTx" presStyleIdx="2" presStyleCnt="7">
        <dgm:presLayoutVars>
          <dgm:chMax val="1"/>
          <dgm:chPref val="1"/>
        </dgm:presLayoutVars>
      </dgm:prSet>
      <dgm:spPr/>
    </dgm:pt>
    <dgm:pt modelId="{7F21303B-051E-4367-AEB2-0FD0C2829163}" type="pres">
      <dgm:prSet presAssocID="{EFF50A46-DF33-47C3-BCA1-205961022C18}" presName="sibTrans" presStyleLbl="sibTrans2D1" presStyleIdx="0" presStyleCnt="0"/>
      <dgm:spPr/>
    </dgm:pt>
    <dgm:pt modelId="{0BBD6358-0009-429C-A1D1-80F92269EAE3}" type="pres">
      <dgm:prSet presAssocID="{ECA30901-D9CE-476F-B4E5-CF6203F804DD}" presName="compNode" presStyleCnt="0"/>
      <dgm:spPr/>
    </dgm:pt>
    <dgm:pt modelId="{F87D8F0D-7008-4DC5-95C9-44F8DBE42912}" type="pres">
      <dgm:prSet presAssocID="{ECA30901-D9CE-476F-B4E5-CF6203F804DD}" presName="iconBgRect" presStyleLbl="bgShp" presStyleIdx="3" presStyleCnt="7"/>
      <dgm:spPr/>
    </dgm:pt>
    <dgm:pt modelId="{85D67B45-5331-43E1-B3B3-399D56C1A71C}" type="pres">
      <dgm:prSet presAssocID="{ECA30901-D9CE-476F-B4E5-CF6203F804DD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EADE2342-E9AF-46C8-8265-967DCEF365B2}" type="pres">
      <dgm:prSet presAssocID="{ECA30901-D9CE-476F-B4E5-CF6203F804DD}" presName="spaceRect" presStyleCnt="0"/>
      <dgm:spPr/>
    </dgm:pt>
    <dgm:pt modelId="{D28BD95D-EB3B-4485-BF1D-04EB3578CD7B}" type="pres">
      <dgm:prSet presAssocID="{ECA30901-D9CE-476F-B4E5-CF6203F804DD}" presName="textRect" presStyleLbl="revTx" presStyleIdx="3" presStyleCnt="7">
        <dgm:presLayoutVars>
          <dgm:chMax val="1"/>
          <dgm:chPref val="1"/>
        </dgm:presLayoutVars>
      </dgm:prSet>
      <dgm:spPr/>
    </dgm:pt>
    <dgm:pt modelId="{7D67C55A-7035-466E-8BF0-79AF7FC0E057}" type="pres">
      <dgm:prSet presAssocID="{25673334-46C1-42AA-B0EC-5F18501897E5}" presName="sibTrans" presStyleLbl="sibTrans2D1" presStyleIdx="0" presStyleCnt="0"/>
      <dgm:spPr/>
    </dgm:pt>
    <dgm:pt modelId="{D36C64E7-C9D3-41A5-B9EC-8A673EF4E3E4}" type="pres">
      <dgm:prSet presAssocID="{55CE495B-F007-4E7E-8809-D4A97C888C9F}" presName="compNode" presStyleCnt="0"/>
      <dgm:spPr/>
    </dgm:pt>
    <dgm:pt modelId="{79711F6E-F457-44A9-9289-44F13B5402AF}" type="pres">
      <dgm:prSet presAssocID="{55CE495B-F007-4E7E-8809-D4A97C888C9F}" presName="iconBgRect" presStyleLbl="bgShp" presStyleIdx="4" presStyleCnt="7"/>
      <dgm:spPr/>
    </dgm:pt>
    <dgm:pt modelId="{FFE4E5A7-AC86-4C41-952E-3A232E58DF86}" type="pres">
      <dgm:prSet presAssocID="{55CE495B-F007-4E7E-8809-D4A97C888C9F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0D90A474-702D-437A-A9F8-9EEC26D0104B}" type="pres">
      <dgm:prSet presAssocID="{55CE495B-F007-4E7E-8809-D4A97C888C9F}" presName="spaceRect" presStyleCnt="0"/>
      <dgm:spPr/>
    </dgm:pt>
    <dgm:pt modelId="{196FAF2C-0A19-48D9-A86C-DCFF5E8F08E5}" type="pres">
      <dgm:prSet presAssocID="{55CE495B-F007-4E7E-8809-D4A97C888C9F}" presName="textRect" presStyleLbl="revTx" presStyleIdx="4" presStyleCnt="7">
        <dgm:presLayoutVars>
          <dgm:chMax val="1"/>
          <dgm:chPref val="1"/>
        </dgm:presLayoutVars>
      </dgm:prSet>
      <dgm:spPr/>
    </dgm:pt>
    <dgm:pt modelId="{3ECFE961-99C8-405B-9F4E-AEB6484B018F}" type="pres">
      <dgm:prSet presAssocID="{7337ACF1-40A5-4BA6-BF19-A9CEF21BA4D9}" presName="sibTrans" presStyleLbl="sibTrans2D1" presStyleIdx="0" presStyleCnt="0"/>
      <dgm:spPr/>
    </dgm:pt>
    <dgm:pt modelId="{4506A250-C322-4C10-8099-3AF6F5E6CA5A}" type="pres">
      <dgm:prSet presAssocID="{16B5201C-1BBF-48A6-BC56-84899E3266BA}" presName="compNode" presStyleCnt="0"/>
      <dgm:spPr/>
    </dgm:pt>
    <dgm:pt modelId="{5528894B-6277-4C87-9515-9D26108CB896}" type="pres">
      <dgm:prSet presAssocID="{16B5201C-1BBF-48A6-BC56-84899E3266BA}" presName="iconBgRect" presStyleLbl="bgShp" presStyleIdx="5" presStyleCnt="7"/>
      <dgm:spPr/>
    </dgm:pt>
    <dgm:pt modelId="{5056DE9C-C9DF-42B8-AB89-94EBB2367146}" type="pres">
      <dgm:prSet presAssocID="{16B5201C-1BBF-48A6-BC56-84899E3266BA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9C322891-D6F9-42E6-8EEF-40675068B11F}" type="pres">
      <dgm:prSet presAssocID="{16B5201C-1BBF-48A6-BC56-84899E3266BA}" presName="spaceRect" presStyleCnt="0"/>
      <dgm:spPr/>
    </dgm:pt>
    <dgm:pt modelId="{F1F1F160-2ABF-4E70-8978-D70FF8CCB43C}" type="pres">
      <dgm:prSet presAssocID="{16B5201C-1BBF-48A6-BC56-84899E3266BA}" presName="textRect" presStyleLbl="revTx" presStyleIdx="5" presStyleCnt="7">
        <dgm:presLayoutVars>
          <dgm:chMax val="1"/>
          <dgm:chPref val="1"/>
        </dgm:presLayoutVars>
      </dgm:prSet>
      <dgm:spPr/>
    </dgm:pt>
    <dgm:pt modelId="{EDD21A84-F9FD-45B5-BB85-236D45E78F6F}" type="pres">
      <dgm:prSet presAssocID="{4FA8C097-F3D2-4E66-9A01-A85ECB106CF4}" presName="sibTrans" presStyleLbl="sibTrans2D1" presStyleIdx="0" presStyleCnt="0"/>
      <dgm:spPr/>
    </dgm:pt>
    <dgm:pt modelId="{877FC234-915D-4D09-9DCB-0A54A1F5B9DA}" type="pres">
      <dgm:prSet presAssocID="{945D9442-9939-4EBE-9428-9B126C489F9A}" presName="compNode" presStyleCnt="0"/>
      <dgm:spPr/>
    </dgm:pt>
    <dgm:pt modelId="{2E6204A5-6652-46D9-A1C8-C3B754CA5E08}" type="pres">
      <dgm:prSet presAssocID="{945D9442-9939-4EBE-9428-9B126C489F9A}" presName="iconBgRect" presStyleLbl="bgShp" presStyleIdx="6" presStyleCnt="7"/>
      <dgm:spPr/>
    </dgm:pt>
    <dgm:pt modelId="{33B6F61D-107B-46DF-A1E9-C40BF3A94FEC}" type="pres">
      <dgm:prSet presAssocID="{945D9442-9939-4EBE-9428-9B126C489F9A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iefcase"/>
        </a:ext>
      </dgm:extLst>
    </dgm:pt>
    <dgm:pt modelId="{B52FB034-8970-4EF9-9FBC-8D351EC70102}" type="pres">
      <dgm:prSet presAssocID="{945D9442-9939-4EBE-9428-9B126C489F9A}" presName="spaceRect" presStyleCnt="0"/>
      <dgm:spPr/>
    </dgm:pt>
    <dgm:pt modelId="{6F2F77D9-0707-4FDC-92CC-F68585B87AD2}" type="pres">
      <dgm:prSet presAssocID="{945D9442-9939-4EBE-9428-9B126C489F9A}" presName="textRect" presStyleLbl="revTx" presStyleIdx="6" presStyleCnt="7">
        <dgm:presLayoutVars>
          <dgm:chMax val="1"/>
          <dgm:chPref val="1"/>
        </dgm:presLayoutVars>
      </dgm:prSet>
      <dgm:spPr/>
    </dgm:pt>
  </dgm:ptLst>
  <dgm:cxnLst>
    <dgm:cxn modelId="{21495113-B141-4BF5-8E70-E1E436F7C811}" type="presOf" srcId="{16B5201C-1BBF-48A6-BC56-84899E3266BA}" destId="{F1F1F160-2ABF-4E70-8978-D70FF8CCB43C}" srcOrd="0" destOrd="0" presId="urn:microsoft.com/office/officeart/2018/2/layout/IconCircleList"/>
    <dgm:cxn modelId="{B202C036-F615-4B06-AF39-B321A9633083}" type="presOf" srcId="{25673334-46C1-42AA-B0EC-5F18501897E5}" destId="{7D67C55A-7035-466E-8BF0-79AF7FC0E057}" srcOrd="0" destOrd="0" presId="urn:microsoft.com/office/officeart/2018/2/layout/IconCircleList"/>
    <dgm:cxn modelId="{127F2B3C-82EE-48E1-84E3-FA5ABF065838}" type="presOf" srcId="{ECA30901-D9CE-476F-B4E5-CF6203F804DD}" destId="{D28BD95D-EB3B-4485-BF1D-04EB3578CD7B}" srcOrd="0" destOrd="0" presId="urn:microsoft.com/office/officeart/2018/2/layout/IconCircleList"/>
    <dgm:cxn modelId="{ACC5AA3F-CAC8-4C5D-B834-336A2162AE57}" type="presOf" srcId="{39870820-6140-4DC1-98D0-9E95C13FED7B}" destId="{7FF56798-695F-4EA1-94A6-860DB9FF081D}" srcOrd="0" destOrd="0" presId="urn:microsoft.com/office/officeart/2018/2/layout/IconCircleList"/>
    <dgm:cxn modelId="{F087E664-E441-4189-A897-51D3B42C5E57}" type="presOf" srcId="{4A959EFE-73E4-4C3B-ADFF-8A1C137932C9}" destId="{68CD1009-2551-43D9-A6A1-E03FB4629126}" srcOrd="0" destOrd="0" presId="urn:microsoft.com/office/officeart/2018/2/layout/IconCircleList"/>
    <dgm:cxn modelId="{7FAACA68-5068-42BB-9E91-8665DD93795B}" type="presOf" srcId="{5379D74A-0D35-4FA8-92F2-46335EFC9830}" destId="{01C31257-32A2-45E6-9A7F-C0C6A0D1B2A5}" srcOrd="0" destOrd="0" presId="urn:microsoft.com/office/officeart/2018/2/layout/IconCircleList"/>
    <dgm:cxn modelId="{6AE78D6F-5EC9-4ACF-9106-DDB5C85B76F0}" srcId="{6A69B861-5988-4656-AA09-E583F293165A}" destId="{945D9442-9939-4EBE-9428-9B126C489F9A}" srcOrd="6" destOrd="0" parTransId="{5AF53A81-07E5-45DB-B04B-A658202AD4AF}" sibTransId="{560D1705-B55C-46FF-82F0-DB7FA4E7E7BF}"/>
    <dgm:cxn modelId="{7DFA5A56-EE59-4941-A9A4-05A105F3A90A}" srcId="{6A69B861-5988-4656-AA09-E583F293165A}" destId="{4A959EFE-73E4-4C3B-ADFF-8A1C137932C9}" srcOrd="2" destOrd="0" parTransId="{E04D4B8B-FFDB-4438-8AA9-A1AFE0CC2B22}" sibTransId="{EFF50A46-DF33-47C3-BCA1-205961022C18}"/>
    <dgm:cxn modelId="{02C20D77-F153-431F-AB1B-E21C5D347CC2}" srcId="{6A69B861-5988-4656-AA09-E583F293165A}" destId="{55CE495B-F007-4E7E-8809-D4A97C888C9F}" srcOrd="4" destOrd="0" parTransId="{4E53BEAF-D7BF-4924-A026-6885730BAF32}" sibTransId="{7337ACF1-40A5-4BA6-BF19-A9CEF21BA4D9}"/>
    <dgm:cxn modelId="{E83E667A-D076-4D6F-B726-53DAC11CDCFB}" srcId="{6A69B861-5988-4656-AA09-E583F293165A}" destId="{16B5201C-1BBF-48A6-BC56-84899E3266BA}" srcOrd="5" destOrd="0" parTransId="{2B86FB40-C5E6-435B-8D40-201626BE6CD6}" sibTransId="{4FA8C097-F3D2-4E66-9A01-A85ECB106CF4}"/>
    <dgm:cxn modelId="{88516C7A-62D9-48FE-B3C4-D0FA33CC0600}" type="presOf" srcId="{7337ACF1-40A5-4BA6-BF19-A9CEF21BA4D9}" destId="{3ECFE961-99C8-405B-9F4E-AEB6484B018F}" srcOrd="0" destOrd="0" presId="urn:microsoft.com/office/officeart/2018/2/layout/IconCircleList"/>
    <dgm:cxn modelId="{5B034A84-5933-485B-9E66-D6C0045DAD02}" type="presOf" srcId="{4FA8C097-F3D2-4E66-9A01-A85ECB106CF4}" destId="{EDD21A84-F9FD-45B5-BB85-236D45E78F6F}" srcOrd="0" destOrd="0" presId="urn:microsoft.com/office/officeart/2018/2/layout/IconCircleList"/>
    <dgm:cxn modelId="{283A389E-23F4-4965-84F1-7C72E44994BD}" type="presOf" srcId="{CE58B17C-9163-4896-8213-2E242421E55B}" destId="{324E6091-B9D3-4901-95BC-9486517D8427}" srcOrd="0" destOrd="0" presId="urn:microsoft.com/office/officeart/2018/2/layout/IconCircleList"/>
    <dgm:cxn modelId="{F167F0A5-0E83-4088-9C98-6F4803D2212F}" srcId="{6A69B861-5988-4656-AA09-E583F293165A}" destId="{5379D74A-0D35-4FA8-92F2-46335EFC9830}" srcOrd="1" destOrd="0" parTransId="{3A0E55C2-5D90-46BF-9F58-949CD631EDD7}" sibTransId="{202D954B-5F03-4348-8F78-0F2B1371C622}"/>
    <dgm:cxn modelId="{A7A012AF-1CDF-482E-9CB7-6A8DE0CEC17C}" srcId="{6A69B861-5988-4656-AA09-E583F293165A}" destId="{CE58B17C-9163-4896-8213-2E242421E55B}" srcOrd="0" destOrd="0" parTransId="{9A45C37E-C966-4360-A85E-26573DF2172F}" sibTransId="{39870820-6140-4DC1-98D0-9E95C13FED7B}"/>
    <dgm:cxn modelId="{F37FA0D1-ECCB-4099-A6F9-4F8BB55D2AA7}" type="presOf" srcId="{945D9442-9939-4EBE-9428-9B126C489F9A}" destId="{6F2F77D9-0707-4FDC-92CC-F68585B87AD2}" srcOrd="0" destOrd="0" presId="urn:microsoft.com/office/officeart/2018/2/layout/IconCircleList"/>
    <dgm:cxn modelId="{C24064D5-A3FB-4822-A707-6BE991854862}" type="presOf" srcId="{EFF50A46-DF33-47C3-BCA1-205961022C18}" destId="{7F21303B-051E-4367-AEB2-0FD0C2829163}" srcOrd="0" destOrd="0" presId="urn:microsoft.com/office/officeart/2018/2/layout/IconCircleList"/>
    <dgm:cxn modelId="{6A7CB9EA-FC96-4D10-9F8B-1E65CB065AB3}" type="presOf" srcId="{6A69B861-5988-4656-AA09-E583F293165A}" destId="{D5641663-D3EA-44C6-93FD-22C31DB47F2C}" srcOrd="0" destOrd="0" presId="urn:microsoft.com/office/officeart/2018/2/layout/IconCircleList"/>
    <dgm:cxn modelId="{1EB865F7-B439-4A20-89BC-A4622F07D04F}" type="presOf" srcId="{202D954B-5F03-4348-8F78-0F2B1371C622}" destId="{7356A7DD-F487-40CB-8F31-C94B38785039}" srcOrd="0" destOrd="0" presId="urn:microsoft.com/office/officeart/2018/2/layout/IconCircleList"/>
    <dgm:cxn modelId="{5A6F25FB-33C3-41A4-8A84-C0AC9D534266}" type="presOf" srcId="{55CE495B-F007-4E7E-8809-D4A97C888C9F}" destId="{196FAF2C-0A19-48D9-A86C-DCFF5E8F08E5}" srcOrd="0" destOrd="0" presId="urn:microsoft.com/office/officeart/2018/2/layout/IconCircleList"/>
    <dgm:cxn modelId="{1FF361FD-D090-47F9-AE33-53CAE412CEA8}" srcId="{6A69B861-5988-4656-AA09-E583F293165A}" destId="{ECA30901-D9CE-476F-B4E5-CF6203F804DD}" srcOrd="3" destOrd="0" parTransId="{A00D42FD-0F41-4FBB-A3EF-FC74339FB8AC}" sibTransId="{25673334-46C1-42AA-B0EC-5F18501897E5}"/>
    <dgm:cxn modelId="{5FAA94F1-19A4-41FC-8158-4247384998B3}" type="presParOf" srcId="{D5641663-D3EA-44C6-93FD-22C31DB47F2C}" destId="{DC68A5BD-A2E5-419C-8552-B1B9B0B2A821}" srcOrd="0" destOrd="0" presId="urn:microsoft.com/office/officeart/2018/2/layout/IconCircleList"/>
    <dgm:cxn modelId="{21B4D558-4804-4AE1-BA67-D65CCEF6EB52}" type="presParOf" srcId="{DC68A5BD-A2E5-419C-8552-B1B9B0B2A821}" destId="{FFEFD22C-6A4E-4EF5-9636-2888237BA355}" srcOrd="0" destOrd="0" presId="urn:microsoft.com/office/officeart/2018/2/layout/IconCircleList"/>
    <dgm:cxn modelId="{DEFA3F43-42A9-4841-A413-1D8B0E60C973}" type="presParOf" srcId="{FFEFD22C-6A4E-4EF5-9636-2888237BA355}" destId="{986CC3E2-1FF3-4395-908C-FC1DD5848BFE}" srcOrd="0" destOrd="0" presId="urn:microsoft.com/office/officeart/2018/2/layout/IconCircleList"/>
    <dgm:cxn modelId="{E9B6BABB-A6EF-4168-99E1-41DC761C2D1C}" type="presParOf" srcId="{FFEFD22C-6A4E-4EF5-9636-2888237BA355}" destId="{557A85FF-75E1-451C-BB41-6211C67CAE10}" srcOrd="1" destOrd="0" presId="urn:microsoft.com/office/officeart/2018/2/layout/IconCircleList"/>
    <dgm:cxn modelId="{6A846F26-24A1-40E2-84BA-5F9CAC5BC6B6}" type="presParOf" srcId="{FFEFD22C-6A4E-4EF5-9636-2888237BA355}" destId="{E3908255-6C67-4B6C-9DB2-E835DE0BC0D4}" srcOrd="2" destOrd="0" presId="urn:microsoft.com/office/officeart/2018/2/layout/IconCircleList"/>
    <dgm:cxn modelId="{7FC73F2F-98D6-4E9B-961D-86ABF1467C61}" type="presParOf" srcId="{FFEFD22C-6A4E-4EF5-9636-2888237BA355}" destId="{324E6091-B9D3-4901-95BC-9486517D8427}" srcOrd="3" destOrd="0" presId="urn:microsoft.com/office/officeart/2018/2/layout/IconCircleList"/>
    <dgm:cxn modelId="{C302BC2A-3B64-47D9-BA3E-AA8102E9A25E}" type="presParOf" srcId="{DC68A5BD-A2E5-419C-8552-B1B9B0B2A821}" destId="{7FF56798-695F-4EA1-94A6-860DB9FF081D}" srcOrd="1" destOrd="0" presId="urn:microsoft.com/office/officeart/2018/2/layout/IconCircleList"/>
    <dgm:cxn modelId="{25F27585-F3C5-4DEB-A6CE-32966D6D1BFE}" type="presParOf" srcId="{DC68A5BD-A2E5-419C-8552-B1B9B0B2A821}" destId="{D12769E1-02CE-40CE-A2DE-460A46EF8D50}" srcOrd="2" destOrd="0" presId="urn:microsoft.com/office/officeart/2018/2/layout/IconCircleList"/>
    <dgm:cxn modelId="{FB6624C7-4B5F-43FF-92F1-DC3AC6F4D301}" type="presParOf" srcId="{D12769E1-02CE-40CE-A2DE-460A46EF8D50}" destId="{8A58B9BA-F4E8-4202-B97E-C8DD805BEC50}" srcOrd="0" destOrd="0" presId="urn:microsoft.com/office/officeart/2018/2/layout/IconCircleList"/>
    <dgm:cxn modelId="{FCBF0D8F-3147-4A2D-98E1-D2CD4B0F0569}" type="presParOf" srcId="{D12769E1-02CE-40CE-A2DE-460A46EF8D50}" destId="{96A51025-F810-492C-95D9-4B4EA94CEB12}" srcOrd="1" destOrd="0" presId="urn:microsoft.com/office/officeart/2018/2/layout/IconCircleList"/>
    <dgm:cxn modelId="{4D86EF06-5A1E-434F-BB85-86F4269772A7}" type="presParOf" srcId="{D12769E1-02CE-40CE-A2DE-460A46EF8D50}" destId="{E2FCE546-FE61-4F06-A406-CBFEF770D13C}" srcOrd="2" destOrd="0" presId="urn:microsoft.com/office/officeart/2018/2/layout/IconCircleList"/>
    <dgm:cxn modelId="{11BFB8BC-9711-4D1B-892C-08E5F0BF550F}" type="presParOf" srcId="{D12769E1-02CE-40CE-A2DE-460A46EF8D50}" destId="{01C31257-32A2-45E6-9A7F-C0C6A0D1B2A5}" srcOrd="3" destOrd="0" presId="urn:microsoft.com/office/officeart/2018/2/layout/IconCircleList"/>
    <dgm:cxn modelId="{9D8F0A88-2D86-4D54-9BD0-172AFBE282C7}" type="presParOf" srcId="{DC68A5BD-A2E5-419C-8552-B1B9B0B2A821}" destId="{7356A7DD-F487-40CB-8F31-C94B38785039}" srcOrd="3" destOrd="0" presId="urn:microsoft.com/office/officeart/2018/2/layout/IconCircleList"/>
    <dgm:cxn modelId="{8E34A4CA-647E-4688-A279-470819FC6D07}" type="presParOf" srcId="{DC68A5BD-A2E5-419C-8552-B1B9B0B2A821}" destId="{6591708D-3283-4C60-AE75-FB4F143CE49A}" srcOrd="4" destOrd="0" presId="urn:microsoft.com/office/officeart/2018/2/layout/IconCircleList"/>
    <dgm:cxn modelId="{CB29987D-58A0-4DF2-A1F4-4538E484BAC8}" type="presParOf" srcId="{6591708D-3283-4C60-AE75-FB4F143CE49A}" destId="{92CAFA93-CD02-4061-BA3C-82C6B2FC7207}" srcOrd="0" destOrd="0" presId="urn:microsoft.com/office/officeart/2018/2/layout/IconCircleList"/>
    <dgm:cxn modelId="{3E953466-6BC5-4AF4-A724-80A5FFE6DEA0}" type="presParOf" srcId="{6591708D-3283-4C60-AE75-FB4F143CE49A}" destId="{133CBC5B-D91C-41F9-B572-1000F072C211}" srcOrd="1" destOrd="0" presId="urn:microsoft.com/office/officeart/2018/2/layout/IconCircleList"/>
    <dgm:cxn modelId="{9F6089C3-0E1C-45C6-BA1F-C2190316B9D7}" type="presParOf" srcId="{6591708D-3283-4C60-AE75-FB4F143CE49A}" destId="{B6AAB96A-4065-4CAD-A21A-B9F8A53C3D30}" srcOrd="2" destOrd="0" presId="urn:microsoft.com/office/officeart/2018/2/layout/IconCircleList"/>
    <dgm:cxn modelId="{87C417CA-1234-4122-A30C-09CCA641D32F}" type="presParOf" srcId="{6591708D-3283-4C60-AE75-FB4F143CE49A}" destId="{68CD1009-2551-43D9-A6A1-E03FB4629126}" srcOrd="3" destOrd="0" presId="urn:microsoft.com/office/officeart/2018/2/layout/IconCircleList"/>
    <dgm:cxn modelId="{A2D3C624-75EF-4437-B8D3-79CF5E1F523B}" type="presParOf" srcId="{DC68A5BD-A2E5-419C-8552-B1B9B0B2A821}" destId="{7F21303B-051E-4367-AEB2-0FD0C2829163}" srcOrd="5" destOrd="0" presId="urn:microsoft.com/office/officeart/2018/2/layout/IconCircleList"/>
    <dgm:cxn modelId="{DC55EFDD-39A8-4D69-8C6A-6C5A90CBAA11}" type="presParOf" srcId="{DC68A5BD-A2E5-419C-8552-B1B9B0B2A821}" destId="{0BBD6358-0009-429C-A1D1-80F92269EAE3}" srcOrd="6" destOrd="0" presId="urn:microsoft.com/office/officeart/2018/2/layout/IconCircleList"/>
    <dgm:cxn modelId="{EE4EFAF8-92A2-4100-9E44-3811CCF30924}" type="presParOf" srcId="{0BBD6358-0009-429C-A1D1-80F92269EAE3}" destId="{F87D8F0D-7008-4DC5-95C9-44F8DBE42912}" srcOrd="0" destOrd="0" presId="urn:microsoft.com/office/officeart/2018/2/layout/IconCircleList"/>
    <dgm:cxn modelId="{2D179751-48ED-47CB-A99E-36367F3E0C4E}" type="presParOf" srcId="{0BBD6358-0009-429C-A1D1-80F92269EAE3}" destId="{85D67B45-5331-43E1-B3B3-399D56C1A71C}" srcOrd="1" destOrd="0" presId="urn:microsoft.com/office/officeart/2018/2/layout/IconCircleList"/>
    <dgm:cxn modelId="{222DF69B-F40E-44F4-969B-27023F256E66}" type="presParOf" srcId="{0BBD6358-0009-429C-A1D1-80F92269EAE3}" destId="{EADE2342-E9AF-46C8-8265-967DCEF365B2}" srcOrd="2" destOrd="0" presId="urn:microsoft.com/office/officeart/2018/2/layout/IconCircleList"/>
    <dgm:cxn modelId="{EC32FD14-8CA5-4D4E-853C-29D26D0BA4AC}" type="presParOf" srcId="{0BBD6358-0009-429C-A1D1-80F92269EAE3}" destId="{D28BD95D-EB3B-4485-BF1D-04EB3578CD7B}" srcOrd="3" destOrd="0" presId="urn:microsoft.com/office/officeart/2018/2/layout/IconCircleList"/>
    <dgm:cxn modelId="{EF01FB4B-3507-4973-B61B-B0FD3EC13639}" type="presParOf" srcId="{DC68A5BD-A2E5-419C-8552-B1B9B0B2A821}" destId="{7D67C55A-7035-466E-8BF0-79AF7FC0E057}" srcOrd="7" destOrd="0" presId="urn:microsoft.com/office/officeart/2018/2/layout/IconCircleList"/>
    <dgm:cxn modelId="{456C2EA0-7199-4D32-B593-047DF0B185AC}" type="presParOf" srcId="{DC68A5BD-A2E5-419C-8552-B1B9B0B2A821}" destId="{D36C64E7-C9D3-41A5-B9EC-8A673EF4E3E4}" srcOrd="8" destOrd="0" presId="urn:microsoft.com/office/officeart/2018/2/layout/IconCircleList"/>
    <dgm:cxn modelId="{78D0D778-0232-401D-9F29-B0BC4C6A6A9B}" type="presParOf" srcId="{D36C64E7-C9D3-41A5-B9EC-8A673EF4E3E4}" destId="{79711F6E-F457-44A9-9289-44F13B5402AF}" srcOrd="0" destOrd="0" presId="urn:microsoft.com/office/officeart/2018/2/layout/IconCircleList"/>
    <dgm:cxn modelId="{66A00092-90DB-4F0A-B5E2-72431EB3A41A}" type="presParOf" srcId="{D36C64E7-C9D3-41A5-B9EC-8A673EF4E3E4}" destId="{FFE4E5A7-AC86-4C41-952E-3A232E58DF86}" srcOrd="1" destOrd="0" presId="urn:microsoft.com/office/officeart/2018/2/layout/IconCircleList"/>
    <dgm:cxn modelId="{A46D10FF-B1DA-4340-B796-81EDE49A15AC}" type="presParOf" srcId="{D36C64E7-C9D3-41A5-B9EC-8A673EF4E3E4}" destId="{0D90A474-702D-437A-A9F8-9EEC26D0104B}" srcOrd="2" destOrd="0" presId="urn:microsoft.com/office/officeart/2018/2/layout/IconCircleList"/>
    <dgm:cxn modelId="{B0BDDEA8-9E85-4159-98F4-FDCF8011EDCE}" type="presParOf" srcId="{D36C64E7-C9D3-41A5-B9EC-8A673EF4E3E4}" destId="{196FAF2C-0A19-48D9-A86C-DCFF5E8F08E5}" srcOrd="3" destOrd="0" presId="urn:microsoft.com/office/officeart/2018/2/layout/IconCircleList"/>
    <dgm:cxn modelId="{DC805A3B-F3E9-4504-A691-4A6D9DAE47BB}" type="presParOf" srcId="{DC68A5BD-A2E5-419C-8552-B1B9B0B2A821}" destId="{3ECFE961-99C8-405B-9F4E-AEB6484B018F}" srcOrd="9" destOrd="0" presId="urn:microsoft.com/office/officeart/2018/2/layout/IconCircleList"/>
    <dgm:cxn modelId="{7A009B82-19A2-471A-B0EC-4F75F1A21A8A}" type="presParOf" srcId="{DC68A5BD-A2E5-419C-8552-B1B9B0B2A821}" destId="{4506A250-C322-4C10-8099-3AF6F5E6CA5A}" srcOrd="10" destOrd="0" presId="urn:microsoft.com/office/officeart/2018/2/layout/IconCircleList"/>
    <dgm:cxn modelId="{262B9F65-FFE7-46B4-878C-DDE2AEB2C676}" type="presParOf" srcId="{4506A250-C322-4C10-8099-3AF6F5E6CA5A}" destId="{5528894B-6277-4C87-9515-9D26108CB896}" srcOrd="0" destOrd="0" presId="urn:microsoft.com/office/officeart/2018/2/layout/IconCircleList"/>
    <dgm:cxn modelId="{810CC5C9-5BD7-424B-AD2C-D90779E3A920}" type="presParOf" srcId="{4506A250-C322-4C10-8099-3AF6F5E6CA5A}" destId="{5056DE9C-C9DF-42B8-AB89-94EBB2367146}" srcOrd="1" destOrd="0" presId="urn:microsoft.com/office/officeart/2018/2/layout/IconCircleList"/>
    <dgm:cxn modelId="{1748ACFE-8196-4B3B-98F9-9A1854A61BA7}" type="presParOf" srcId="{4506A250-C322-4C10-8099-3AF6F5E6CA5A}" destId="{9C322891-D6F9-42E6-8EEF-40675068B11F}" srcOrd="2" destOrd="0" presId="urn:microsoft.com/office/officeart/2018/2/layout/IconCircleList"/>
    <dgm:cxn modelId="{F3D3D6F9-F6BE-4F8F-BE36-011060978EAC}" type="presParOf" srcId="{4506A250-C322-4C10-8099-3AF6F5E6CA5A}" destId="{F1F1F160-2ABF-4E70-8978-D70FF8CCB43C}" srcOrd="3" destOrd="0" presId="urn:microsoft.com/office/officeart/2018/2/layout/IconCircleList"/>
    <dgm:cxn modelId="{1D1239AC-03B1-4E88-9CC6-53C77EFD2C10}" type="presParOf" srcId="{DC68A5BD-A2E5-419C-8552-B1B9B0B2A821}" destId="{EDD21A84-F9FD-45B5-BB85-236D45E78F6F}" srcOrd="11" destOrd="0" presId="urn:microsoft.com/office/officeart/2018/2/layout/IconCircleList"/>
    <dgm:cxn modelId="{206D6259-F395-4CD3-B925-BD3D1C02010A}" type="presParOf" srcId="{DC68A5BD-A2E5-419C-8552-B1B9B0B2A821}" destId="{877FC234-915D-4D09-9DCB-0A54A1F5B9DA}" srcOrd="12" destOrd="0" presId="urn:microsoft.com/office/officeart/2018/2/layout/IconCircleList"/>
    <dgm:cxn modelId="{72A36E16-7C2C-4DF8-B2D2-949964F6EEE3}" type="presParOf" srcId="{877FC234-915D-4D09-9DCB-0A54A1F5B9DA}" destId="{2E6204A5-6652-46D9-A1C8-C3B754CA5E08}" srcOrd="0" destOrd="0" presId="urn:microsoft.com/office/officeart/2018/2/layout/IconCircleList"/>
    <dgm:cxn modelId="{472BFB2D-8B9F-4682-AF1C-00CBE1FF2D82}" type="presParOf" srcId="{877FC234-915D-4D09-9DCB-0A54A1F5B9DA}" destId="{33B6F61D-107B-46DF-A1E9-C40BF3A94FEC}" srcOrd="1" destOrd="0" presId="urn:microsoft.com/office/officeart/2018/2/layout/IconCircleList"/>
    <dgm:cxn modelId="{5AE0C8E3-4E77-4D35-B6AD-F26234E8B8EF}" type="presParOf" srcId="{877FC234-915D-4D09-9DCB-0A54A1F5B9DA}" destId="{B52FB034-8970-4EF9-9FBC-8D351EC70102}" srcOrd="2" destOrd="0" presId="urn:microsoft.com/office/officeart/2018/2/layout/IconCircleList"/>
    <dgm:cxn modelId="{F7A5FC91-4FFB-49C6-8716-645F3D105940}" type="presParOf" srcId="{877FC234-915D-4D09-9DCB-0A54A1F5B9DA}" destId="{6F2F77D9-0707-4FDC-92CC-F68585B87AD2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4D49FC-5E31-4E54-B601-24352B38F4CE}" type="doc">
      <dgm:prSet loTypeId="urn:microsoft.com/office/officeart/2018/2/layout/IconLabelList" loCatId="icon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25CECF3E-F596-449E-AF44-54A03FF6B0B2}">
      <dgm:prSet/>
      <dgm:spPr/>
      <dgm:t>
        <a:bodyPr/>
        <a:lstStyle/>
        <a:p>
          <a:pPr>
            <a:lnSpc>
              <a:spcPct val="100000"/>
            </a:lnSpc>
          </a:pPr>
          <a:r>
            <a:rPr lang="tr-TR" b="1"/>
            <a:t>İnsan Haklarına Saygılı Devlet ilkesi</a:t>
          </a:r>
          <a:endParaRPr lang="en-US"/>
        </a:p>
      </dgm:t>
    </dgm:pt>
    <dgm:pt modelId="{A0F1D664-6CB0-4FE9-B569-88B33E0C4EB0}" type="parTrans" cxnId="{3FF28EAC-C1AA-4242-9F7A-01199393D19A}">
      <dgm:prSet/>
      <dgm:spPr/>
      <dgm:t>
        <a:bodyPr/>
        <a:lstStyle/>
        <a:p>
          <a:endParaRPr lang="en-US"/>
        </a:p>
      </dgm:t>
    </dgm:pt>
    <dgm:pt modelId="{45C56120-2E50-47E8-BC7D-A689A13C4221}" type="sibTrans" cxnId="{3FF28EAC-C1AA-4242-9F7A-01199393D19A}">
      <dgm:prSet/>
      <dgm:spPr/>
      <dgm:t>
        <a:bodyPr/>
        <a:lstStyle/>
        <a:p>
          <a:endParaRPr lang="en-US"/>
        </a:p>
      </dgm:t>
    </dgm:pt>
    <dgm:pt modelId="{B0EE8A29-BC2F-457B-B8DE-5E593B22563E}">
      <dgm:prSet/>
      <dgm:spPr/>
      <dgm:t>
        <a:bodyPr/>
        <a:lstStyle/>
        <a:p>
          <a:pPr>
            <a:lnSpc>
              <a:spcPct val="100000"/>
            </a:lnSpc>
          </a:pPr>
          <a:r>
            <a:rPr lang="tr-TR" b="1"/>
            <a:t>Atatürk Milliyetçiliğine Bağlı Devlet ilkesi</a:t>
          </a:r>
          <a:endParaRPr lang="en-US"/>
        </a:p>
      </dgm:t>
    </dgm:pt>
    <dgm:pt modelId="{AF990585-97E5-4775-A53C-B8C74644FA87}" type="parTrans" cxnId="{B1A24C17-2F5C-4188-B39B-6435991256E3}">
      <dgm:prSet/>
      <dgm:spPr/>
      <dgm:t>
        <a:bodyPr/>
        <a:lstStyle/>
        <a:p>
          <a:endParaRPr lang="en-US"/>
        </a:p>
      </dgm:t>
    </dgm:pt>
    <dgm:pt modelId="{35DB211C-A684-4825-8E4F-CE6166A5CC97}" type="sibTrans" cxnId="{B1A24C17-2F5C-4188-B39B-6435991256E3}">
      <dgm:prSet/>
      <dgm:spPr/>
      <dgm:t>
        <a:bodyPr/>
        <a:lstStyle/>
        <a:p>
          <a:endParaRPr lang="en-US"/>
        </a:p>
      </dgm:t>
    </dgm:pt>
    <dgm:pt modelId="{19D02E5A-23B8-402E-BD26-3D1B8D6981BD}">
      <dgm:prSet/>
      <dgm:spPr/>
      <dgm:t>
        <a:bodyPr/>
        <a:lstStyle/>
        <a:p>
          <a:pPr>
            <a:lnSpc>
              <a:spcPct val="100000"/>
            </a:lnSpc>
          </a:pPr>
          <a:r>
            <a:rPr lang="tr-TR" b="1"/>
            <a:t>Demokratik Devlet ilkesi</a:t>
          </a:r>
          <a:endParaRPr lang="en-US"/>
        </a:p>
      </dgm:t>
    </dgm:pt>
    <dgm:pt modelId="{BBAD711C-C8E8-4C04-84B5-AFB82D093F4A}" type="parTrans" cxnId="{F9CA491D-7796-4C79-A35C-0D3779D55520}">
      <dgm:prSet/>
      <dgm:spPr/>
      <dgm:t>
        <a:bodyPr/>
        <a:lstStyle/>
        <a:p>
          <a:endParaRPr lang="en-US"/>
        </a:p>
      </dgm:t>
    </dgm:pt>
    <dgm:pt modelId="{C9BDACD1-63EC-4F42-BA5A-A2D2C6655D79}" type="sibTrans" cxnId="{F9CA491D-7796-4C79-A35C-0D3779D55520}">
      <dgm:prSet/>
      <dgm:spPr/>
      <dgm:t>
        <a:bodyPr/>
        <a:lstStyle/>
        <a:p>
          <a:endParaRPr lang="en-US"/>
        </a:p>
      </dgm:t>
    </dgm:pt>
    <dgm:pt modelId="{EC4A53E5-9330-437C-ABC8-886565E37F9E}">
      <dgm:prSet/>
      <dgm:spPr/>
      <dgm:t>
        <a:bodyPr/>
        <a:lstStyle/>
        <a:p>
          <a:pPr>
            <a:lnSpc>
              <a:spcPct val="100000"/>
            </a:lnSpc>
          </a:pPr>
          <a:r>
            <a:rPr lang="tr-TR" b="1"/>
            <a:t>Laik Devlet ilkesi</a:t>
          </a:r>
          <a:endParaRPr lang="en-US"/>
        </a:p>
      </dgm:t>
    </dgm:pt>
    <dgm:pt modelId="{4B26C754-8195-45CC-82B7-75218EDB1A58}" type="parTrans" cxnId="{FE6D97A7-E620-4880-8864-7FC7F1961AA2}">
      <dgm:prSet/>
      <dgm:spPr/>
      <dgm:t>
        <a:bodyPr/>
        <a:lstStyle/>
        <a:p>
          <a:endParaRPr lang="en-US"/>
        </a:p>
      </dgm:t>
    </dgm:pt>
    <dgm:pt modelId="{F9B0B47B-D9DB-4F8E-9EC0-3D3F80AD7DF1}" type="sibTrans" cxnId="{FE6D97A7-E620-4880-8864-7FC7F1961AA2}">
      <dgm:prSet/>
      <dgm:spPr/>
      <dgm:t>
        <a:bodyPr/>
        <a:lstStyle/>
        <a:p>
          <a:endParaRPr lang="en-US"/>
        </a:p>
      </dgm:t>
    </dgm:pt>
    <dgm:pt modelId="{FF85586F-02C2-4101-8824-0BC354CDED91}">
      <dgm:prSet/>
      <dgm:spPr/>
      <dgm:t>
        <a:bodyPr/>
        <a:lstStyle/>
        <a:p>
          <a:pPr>
            <a:lnSpc>
              <a:spcPct val="100000"/>
            </a:lnSpc>
          </a:pPr>
          <a:r>
            <a:rPr lang="tr-TR" b="1"/>
            <a:t>Sosyal Devlet ilkesi</a:t>
          </a:r>
          <a:endParaRPr lang="en-US"/>
        </a:p>
      </dgm:t>
    </dgm:pt>
    <dgm:pt modelId="{F0D85707-6DAD-4CA8-962D-53B0E22AC07F}" type="parTrans" cxnId="{13F8EF5D-A6C7-469F-B143-886AB34971A5}">
      <dgm:prSet/>
      <dgm:spPr/>
      <dgm:t>
        <a:bodyPr/>
        <a:lstStyle/>
        <a:p>
          <a:endParaRPr lang="en-US"/>
        </a:p>
      </dgm:t>
    </dgm:pt>
    <dgm:pt modelId="{5F377B27-5EF1-4952-8DFA-D864961DEFF6}" type="sibTrans" cxnId="{13F8EF5D-A6C7-469F-B143-886AB34971A5}">
      <dgm:prSet/>
      <dgm:spPr/>
      <dgm:t>
        <a:bodyPr/>
        <a:lstStyle/>
        <a:p>
          <a:endParaRPr lang="en-US"/>
        </a:p>
      </dgm:t>
    </dgm:pt>
    <dgm:pt modelId="{20511336-AF58-477A-B90F-8EBE917DED5B}">
      <dgm:prSet/>
      <dgm:spPr/>
      <dgm:t>
        <a:bodyPr/>
        <a:lstStyle/>
        <a:p>
          <a:pPr>
            <a:lnSpc>
              <a:spcPct val="100000"/>
            </a:lnSpc>
          </a:pPr>
          <a:r>
            <a:rPr lang="tr-TR" b="1"/>
            <a:t>Hukuk Devleti ilkesi</a:t>
          </a:r>
          <a:endParaRPr lang="en-US"/>
        </a:p>
      </dgm:t>
    </dgm:pt>
    <dgm:pt modelId="{C8EEC5B0-F2BC-4B73-AD4A-E3E5D6C1711E}" type="parTrans" cxnId="{81216B21-6935-4FF2-A95E-8F322B9FB7D0}">
      <dgm:prSet/>
      <dgm:spPr/>
      <dgm:t>
        <a:bodyPr/>
        <a:lstStyle/>
        <a:p>
          <a:endParaRPr lang="en-US"/>
        </a:p>
      </dgm:t>
    </dgm:pt>
    <dgm:pt modelId="{2CE079FB-90E4-43CF-BD1A-F7A7E6681BCD}" type="sibTrans" cxnId="{81216B21-6935-4FF2-A95E-8F322B9FB7D0}">
      <dgm:prSet/>
      <dgm:spPr/>
      <dgm:t>
        <a:bodyPr/>
        <a:lstStyle/>
        <a:p>
          <a:endParaRPr lang="en-US"/>
        </a:p>
      </dgm:t>
    </dgm:pt>
    <dgm:pt modelId="{546ED8C2-4BE3-4173-A87A-D8BD930AD837}" type="pres">
      <dgm:prSet presAssocID="{234D49FC-5E31-4E54-B601-24352B38F4CE}" presName="root" presStyleCnt="0">
        <dgm:presLayoutVars>
          <dgm:dir/>
          <dgm:resizeHandles val="exact"/>
        </dgm:presLayoutVars>
      </dgm:prSet>
      <dgm:spPr/>
    </dgm:pt>
    <dgm:pt modelId="{14BE664C-2E85-4557-BEAA-54CA0C15022F}" type="pres">
      <dgm:prSet presAssocID="{25CECF3E-F596-449E-AF44-54A03FF6B0B2}" presName="compNode" presStyleCnt="0"/>
      <dgm:spPr/>
    </dgm:pt>
    <dgm:pt modelId="{D972BAE4-F9A5-4DEC-837A-2364B35BB2FC}" type="pres">
      <dgm:prSet presAssocID="{25CECF3E-F596-449E-AF44-54A03FF6B0B2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3A028EB2-346A-4A3F-B7F9-1B6BBC2F1D33}" type="pres">
      <dgm:prSet presAssocID="{25CECF3E-F596-449E-AF44-54A03FF6B0B2}" presName="spaceRect" presStyleCnt="0"/>
      <dgm:spPr/>
    </dgm:pt>
    <dgm:pt modelId="{BDE8A121-5253-49EE-A9D0-55E0C2BAEA0A}" type="pres">
      <dgm:prSet presAssocID="{25CECF3E-F596-449E-AF44-54A03FF6B0B2}" presName="textRect" presStyleLbl="revTx" presStyleIdx="0" presStyleCnt="6">
        <dgm:presLayoutVars>
          <dgm:chMax val="1"/>
          <dgm:chPref val="1"/>
        </dgm:presLayoutVars>
      </dgm:prSet>
      <dgm:spPr/>
    </dgm:pt>
    <dgm:pt modelId="{DF015762-F7B5-4D73-96B5-75E609A8CF6D}" type="pres">
      <dgm:prSet presAssocID="{45C56120-2E50-47E8-BC7D-A689A13C4221}" presName="sibTrans" presStyleCnt="0"/>
      <dgm:spPr/>
    </dgm:pt>
    <dgm:pt modelId="{86C4E751-B953-4DCD-BD42-06FDF2334CC0}" type="pres">
      <dgm:prSet presAssocID="{B0EE8A29-BC2F-457B-B8DE-5E593B22563E}" presName="compNode" presStyleCnt="0"/>
      <dgm:spPr/>
    </dgm:pt>
    <dgm:pt modelId="{E2791389-B25C-4220-9D11-1D35CA88204C}" type="pres">
      <dgm:prSet presAssocID="{B0EE8A29-BC2F-457B-B8DE-5E593B22563E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62D45361-2940-4F18-ADC4-3EB19758B714}" type="pres">
      <dgm:prSet presAssocID="{B0EE8A29-BC2F-457B-B8DE-5E593B22563E}" presName="spaceRect" presStyleCnt="0"/>
      <dgm:spPr/>
    </dgm:pt>
    <dgm:pt modelId="{981349D3-B773-4B0B-B41B-817BD46C0E4A}" type="pres">
      <dgm:prSet presAssocID="{B0EE8A29-BC2F-457B-B8DE-5E593B22563E}" presName="textRect" presStyleLbl="revTx" presStyleIdx="1" presStyleCnt="6">
        <dgm:presLayoutVars>
          <dgm:chMax val="1"/>
          <dgm:chPref val="1"/>
        </dgm:presLayoutVars>
      </dgm:prSet>
      <dgm:spPr/>
    </dgm:pt>
    <dgm:pt modelId="{4AE66F0C-AE06-4D64-B3F1-BEC7A38849D3}" type="pres">
      <dgm:prSet presAssocID="{35DB211C-A684-4825-8E4F-CE6166A5CC97}" presName="sibTrans" presStyleCnt="0"/>
      <dgm:spPr/>
    </dgm:pt>
    <dgm:pt modelId="{018927A2-0390-44AA-8A6C-204E9D3161AA}" type="pres">
      <dgm:prSet presAssocID="{19D02E5A-23B8-402E-BD26-3D1B8D6981BD}" presName="compNode" presStyleCnt="0"/>
      <dgm:spPr/>
    </dgm:pt>
    <dgm:pt modelId="{23AD2399-C99F-4482-9754-E7B9BDF98A87}" type="pres">
      <dgm:prSet presAssocID="{19D02E5A-23B8-402E-BD26-3D1B8D6981BD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urt"/>
        </a:ext>
      </dgm:extLst>
    </dgm:pt>
    <dgm:pt modelId="{AF1D7838-F1CA-4F8F-BD8B-754CD8C9BB9F}" type="pres">
      <dgm:prSet presAssocID="{19D02E5A-23B8-402E-BD26-3D1B8D6981BD}" presName="spaceRect" presStyleCnt="0"/>
      <dgm:spPr/>
    </dgm:pt>
    <dgm:pt modelId="{50B0C612-C382-411D-B4B3-CA5ED15C5262}" type="pres">
      <dgm:prSet presAssocID="{19D02E5A-23B8-402E-BD26-3D1B8D6981BD}" presName="textRect" presStyleLbl="revTx" presStyleIdx="2" presStyleCnt="6">
        <dgm:presLayoutVars>
          <dgm:chMax val="1"/>
          <dgm:chPref val="1"/>
        </dgm:presLayoutVars>
      </dgm:prSet>
      <dgm:spPr/>
    </dgm:pt>
    <dgm:pt modelId="{CCA06B8B-E00E-407A-BB96-406A95F2380A}" type="pres">
      <dgm:prSet presAssocID="{C9BDACD1-63EC-4F42-BA5A-A2D2C6655D79}" presName="sibTrans" presStyleCnt="0"/>
      <dgm:spPr/>
    </dgm:pt>
    <dgm:pt modelId="{425C0C20-B6BB-43D1-8C62-5F817BCF11F9}" type="pres">
      <dgm:prSet presAssocID="{EC4A53E5-9330-437C-ABC8-886565E37F9E}" presName="compNode" presStyleCnt="0"/>
      <dgm:spPr/>
    </dgm:pt>
    <dgm:pt modelId="{2A161D81-CF14-4CE5-B709-527FEC1E02E4}" type="pres">
      <dgm:prSet presAssocID="{EC4A53E5-9330-437C-ABC8-886565E37F9E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020A4C03-7BE8-4227-96CE-531C413E510D}" type="pres">
      <dgm:prSet presAssocID="{EC4A53E5-9330-437C-ABC8-886565E37F9E}" presName="spaceRect" presStyleCnt="0"/>
      <dgm:spPr/>
    </dgm:pt>
    <dgm:pt modelId="{56B0CD2D-4657-4780-AF9D-C2C6A0B11B9D}" type="pres">
      <dgm:prSet presAssocID="{EC4A53E5-9330-437C-ABC8-886565E37F9E}" presName="textRect" presStyleLbl="revTx" presStyleIdx="3" presStyleCnt="6">
        <dgm:presLayoutVars>
          <dgm:chMax val="1"/>
          <dgm:chPref val="1"/>
        </dgm:presLayoutVars>
      </dgm:prSet>
      <dgm:spPr/>
    </dgm:pt>
    <dgm:pt modelId="{8095BE19-BB29-4038-93C3-7EEC376844F8}" type="pres">
      <dgm:prSet presAssocID="{F9B0B47B-D9DB-4F8E-9EC0-3D3F80AD7DF1}" presName="sibTrans" presStyleCnt="0"/>
      <dgm:spPr/>
    </dgm:pt>
    <dgm:pt modelId="{7D81ED28-3416-4999-BEA9-0473316183B2}" type="pres">
      <dgm:prSet presAssocID="{FF85586F-02C2-4101-8824-0BC354CDED91}" presName="compNode" presStyleCnt="0"/>
      <dgm:spPr/>
    </dgm:pt>
    <dgm:pt modelId="{FB40DBA5-0568-451A-9BE0-6C379EF2B05E}" type="pres">
      <dgm:prSet presAssocID="{FF85586F-02C2-4101-8824-0BC354CDED91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AB5A07CF-C406-42B4-AEEB-B594AA747B3C}" type="pres">
      <dgm:prSet presAssocID="{FF85586F-02C2-4101-8824-0BC354CDED91}" presName="spaceRect" presStyleCnt="0"/>
      <dgm:spPr/>
    </dgm:pt>
    <dgm:pt modelId="{D9433885-D1A4-4177-BC82-6A16DF63BB4C}" type="pres">
      <dgm:prSet presAssocID="{FF85586F-02C2-4101-8824-0BC354CDED91}" presName="textRect" presStyleLbl="revTx" presStyleIdx="4" presStyleCnt="6">
        <dgm:presLayoutVars>
          <dgm:chMax val="1"/>
          <dgm:chPref val="1"/>
        </dgm:presLayoutVars>
      </dgm:prSet>
      <dgm:spPr/>
    </dgm:pt>
    <dgm:pt modelId="{259C31AA-9762-4359-9C00-83E7601DC3DE}" type="pres">
      <dgm:prSet presAssocID="{5F377B27-5EF1-4952-8DFA-D864961DEFF6}" presName="sibTrans" presStyleCnt="0"/>
      <dgm:spPr/>
    </dgm:pt>
    <dgm:pt modelId="{F1FA2984-F1B9-41E5-8DC2-B3FEB32BCAF5}" type="pres">
      <dgm:prSet presAssocID="{20511336-AF58-477A-B90F-8EBE917DED5B}" presName="compNode" presStyleCnt="0"/>
      <dgm:spPr/>
    </dgm:pt>
    <dgm:pt modelId="{0F220596-43F5-46D5-B57F-7A6EA2C6AE2E}" type="pres">
      <dgm:prSet presAssocID="{20511336-AF58-477A-B90F-8EBE917DED5B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92492FB8-0D7F-41AE-8534-73AF722B2541}" type="pres">
      <dgm:prSet presAssocID="{20511336-AF58-477A-B90F-8EBE917DED5B}" presName="spaceRect" presStyleCnt="0"/>
      <dgm:spPr/>
    </dgm:pt>
    <dgm:pt modelId="{D4E06AA4-0D51-473C-97B9-BE41C7385B48}" type="pres">
      <dgm:prSet presAssocID="{20511336-AF58-477A-B90F-8EBE917DED5B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B1A24C17-2F5C-4188-B39B-6435991256E3}" srcId="{234D49FC-5E31-4E54-B601-24352B38F4CE}" destId="{B0EE8A29-BC2F-457B-B8DE-5E593B22563E}" srcOrd="1" destOrd="0" parTransId="{AF990585-97E5-4775-A53C-B8C74644FA87}" sibTransId="{35DB211C-A684-4825-8E4F-CE6166A5CC97}"/>
    <dgm:cxn modelId="{F9CA491D-7796-4C79-A35C-0D3779D55520}" srcId="{234D49FC-5E31-4E54-B601-24352B38F4CE}" destId="{19D02E5A-23B8-402E-BD26-3D1B8D6981BD}" srcOrd="2" destOrd="0" parTransId="{BBAD711C-C8E8-4C04-84B5-AFB82D093F4A}" sibTransId="{C9BDACD1-63EC-4F42-BA5A-A2D2C6655D79}"/>
    <dgm:cxn modelId="{81216B21-6935-4FF2-A95E-8F322B9FB7D0}" srcId="{234D49FC-5E31-4E54-B601-24352B38F4CE}" destId="{20511336-AF58-477A-B90F-8EBE917DED5B}" srcOrd="5" destOrd="0" parTransId="{C8EEC5B0-F2BC-4B73-AD4A-E3E5D6C1711E}" sibTransId="{2CE079FB-90E4-43CF-BD1A-F7A7E6681BCD}"/>
    <dgm:cxn modelId="{72A5EE31-63B9-4B79-899B-CA5C382B0579}" type="presOf" srcId="{19D02E5A-23B8-402E-BD26-3D1B8D6981BD}" destId="{50B0C612-C382-411D-B4B3-CA5ED15C5262}" srcOrd="0" destOrd="0" presId="urn:microsoft.com/office/officeart/2018/2/layout/IconLabelList"/>
    <dgm:cxn modelId="{419A3E36-6800-4028-ABD0-E97F84395989}" type="presOf" srcId="{20511336-AF58-477A-B90F-8EBE917DED5B}" destId="{D4E06AA4-0D51-473C-97B9-BE41C7385B48}" srcOrd="0" destOrd="0" presId="urn:microsoft.com/office/officeart/2018/2/layout/IconLabelList"/>
    <dgm:cxn modelId="{13F8EF5D-A6C7-469F-B143-886AB34971A5}" srcId="{234D49FC-5E31-4E54-B601-24352B38F4CE}" destId="{FF85586F-02C2-4101-8824-0BC354CDED91}" srcOrd="4" destOrd="0" parTransId="{F0D85707-6DAD-4CA8-962D-53B0E22AC07F}" sibTransId="{5F377B27-5EF1-4952-8DFA-D864961DEFF6}"/>
    <dgm:cxn modelId="{BE57EE41-808D-498C-8F25-C5B19E93D3AE}" type="presOf" srcId="{25CECF3E-F596-449E-AF44-54A03FF6B0B2}" destId="{BDE8A121-5253-49EE-A9D0-55E0C2BAEA0A}" srcOrd="0" destOrd="0" presId="urn:microsoft.com/office/officeart/2018/2/layout/IconLabelList"/>
    <dgm:cxn modelId="{C2D8AE4F-BACC-4163-A991-C0B01D346D16}" type="presOf" srcId="{FF85586F-02C2-4101-8824-0BC354CDED91}" destId="{D9433885-D1A4-4177-BC82-6A16DF63BB4C}" srcOrd="0" destOrd="0" presId="urn:microsoft.com/office/officeart/2018/2/layout/IconLabelList"/>
    <dgm:cxn modelId="{B81AA8A2-D18A-4AC8-BBB9-A5899C38B320}" type="presOf" srcId="{B0EE8A29-BC2F-457B-B8DE-5E593B22563E}" destId="{981349D3-B773-4B0B-B41B-817BD46C0E4A}" srcOrd="0" destOrd="0" presId="urn:microsoft.com/office/officeart/2018/2/layout/IconLabelList"/>
    <dgm:cxn modelId="{FE6D97A7-E620-4880-8864-7FC7F1961AA2}" srcId="{234D49FC-5E31-4E54-B601-24352B38F4CE}" destId="{EC4A53E5-9330-437C-ABC8-886565E37F9E}" srcOrd="3" destOrd="0" parTransId="{4B26C754-8195-45CC-82B7-75218EDB1A58}" sibTransId="{F9B0B47B-D9DB-4F8E-9EC0-3D3F80AD7DF1}"/>
    <dgm:cxn modelId="{3FF28EAC-C1AA-4242-9F7A-01199393D19A}" srcId="{234D49FC-5E31-4E54-B601-24352B38F4CE}" destId="{25CECF3E-F596-449E-AF44-54A03FF6B0B2}" srcOrd="0" destOrd="0" parTransId="{A0F1D664-6CB0-4FE9-B569-88B33E0C4EB0}" sibTransId="{45C56120-2E50-47E8-BC7D-A689A13C4221}"/>
    <dgm:cxn modelId="{46F62DB8-D734-4BBF-BEE4-CE2BB5F3C709}" type="presOf" srcId="{EC4A53E5-9330-437C-ABC8-886565E37F9E}" destId="{56B0CD2D-4657-4780-AF9D-C2C6A0B11B9D}" srcOrd="0" destOrd="0" presId="urn:microsoft.com/office/officeart/2018/2/layout/IconLabelList"/>
    <dgm:cxn modelId="{1CFF0FE7-6810-4254-A343-960E2E86FD1E}" type="presOf" srcId="{234D49FC-5E31-4E54-B601-24352B38F4CE}" destId="{546ED8C2-4BE3-4173-A87A-D8BD930AD837}" srcOrd="0" destOrd="0" presId="urn:microsoft.com/office/officeart/2018/2/layout/IconLabelList"/>
    <dgm:cxn modelId="{28A919E0-ADCF-4384-A396-5A0411E1EAAB}" type="presParOf" srcId="{546ED8C2-4BE3-4173-A87A-D8BD930AD837}" destId="{14BE664C-2E85-4557-BEAA-54CA0C15022F}" srcOrd="0" destOrd="0" presId="urn:microsoft.com/office/officeart/2018/2/layout/IconLabelList"/>
    <dgm:cxn modelId="{F435A86E-3B7C-4912-8DEA-52323C941F62}" type="presParOf" srcId="{14BE664C-2E85-4557-BEAA-54CA0C15022F}" destId="{D972BAE4-F9A5-4DEC-837A-2364B35BB2FC}" srcOrd="0" destOrd="0" presId="urn:microsoft.com/office/officeart/2018/2/layout/IconLabelList"/>
    <dgm:cxn modelId="{C6EC2AED-FB0E-46BE-A0B8-0E410BD656D5}" type="presParOf" srcId="{14BE664C-2E85-4557-BEAA-54CA0C15022F}" destId="{3A028EB2-346A-4A3F-B7F9-1B6BBC2F1D33}" srcOrd="1" destOrd="0" presId="urn:microsoft.com/office/officeart/2018/2/layout/IconLabelList"/>
    <dgm:cxn modelId="{1D340B88-6C8A-446A-B148-1F29343E3AC3}" type="presParOf" srcId="{14BE664C-2E85-4557-BEAA-54CA0C15022F}" destId="{BDE8A121-5253-49EE-A9D0-55E0C2BAEA0A}" srcOrd="2" destOrd="0" presId="urn:microsoft.com/office/officeart/2018/2/layout/IconLabelList"/>
    <dgm:cxn modelId="{1298794B-F750-4455-96FF-BD5450325017}" type="presParOf" srcId="{546ED8C2-4BE3-4173-A87A-D8BD930AD837}" destId="{DF015762-F7B5-4D73-96B5-75E609A8CF6D}" srcOrd="1" destOrd="0" presId="urn:microsoft.com/office/officeart/2018/2/layout/IconLabelList"/>
    <dgm:cxn modelId="{91D4D810-5DFA-4DFA-85E8-9B9902C25A43}" type="presParOf" srcId="{546ED8C2-4BE3-4173-A87A-D8BD930AD837}" destId="{86C4E751-B953-4DCD-BD42-06FDF2334CC0}" srcOrd="2" destOrd="0" presId="urn:microsoft.com/office/officeart/2018/2/layout/IconLabelList"/>
    <dgm:cxn modelId="{38994340-E418-4829-9D0F-B3EFACCEE73B}" type="presParOf" srcId="{86C4E751-B953-4DCD-BD42-06FDF2334CC0}" destId="{E2791389-B25C-4220-9D11-1D35CA88204C}" srcOrd="0" destOrd="0" presId="urn:microsoft.com/office/officeart/2018/2/layout/IconLabelList"/>
    <dgm:cxn modelId="{1F9C7A71-C429-49D2-9C09-EB790EE3C25E}" type="presParOf" srcId="{86C4E751-B953-4DCD-BD42-06FDF2334CC0}" destId="{62D45361-2940-4F18-ADC4-3EB19758B714}" srcOrd="1" destOrd="0" presId="urn:microsoft.com/office/officeart/2018/2/layout/IconLabelList"/>
    <dgm:cxn modelId="{9A15063C-D979-4700-859D-99BCDDDF7723}" type="presParOf" srcId="{86C4E751-B953-4DCD-BD42-06FDF2334CC0}" destId="{981349D3-B773-4B0B-B41B-817BD46C0E4A}" srcOrd="2" destOrd="0" presId="urn:microsoft.com/office/officeart/2018/2/layout/IconLabelList"/>
    <dgm:cxn modelId="{2B2B0760-F45A-4A44-A8C2-0F797ACBC73C}" type="presParOf" srcId="{546ED8C2-4BE3-4173-A87A-D8BD930AD837}" destId="{4AE66F0C-AE06-4D64-B3F1-BEC7A38849D3}" srcOrd="3" destOrd="0" presId="urn:microsoft.com/office/officeart/2018/2/layout/IconLabelList"/>
    <dgm:cxn modelId="{43A00168-DEEE-452A-AC5C-DCF756BC58EF}" type="presParOf" srcId="{546ED8C2-4BE3-4173-A87A-D8BD930AD837}" destId="{018927A2-0390-44AA-8A6C-204E9D3161AA}" srcOrd="4" destOrd="0" presId="urn:microsoft.com/office/officeart/2018/2/layout/IconLabelList"/>
    <dgm:cxn modelId="{9D0E956F-B514-43C9-BDFF-4C25CB552949}" type="presParOf" srcId="{018927A2-0390-44AA-8A6C-204E9D3161AA}" destId="{23AD2399-C99F-4482-9754-E7B9BDF98A87}" srcOrd="0" destOrd="0" presId="urn:microsoft.com/office/officeart/2018/2/layout/IconLabelList"/>
    <dgm:cxn modelId="{49340F94-86DB-48AE-9C86-EB2C7BE964FF}" type="presParOf" srcId="{018927A2-0390-44AA-8A6C-204E9D3161AA}" destId="{AF1D7838-F1CA-4F8F-BD8B-754CD8C9BB9F}" srcOrd="1" destOrd="0" presId="urn:microsoft.com/office/officeart/2018/2/layout/IconLabelList"/>
    <dgm:cxn modelId="{D14F8048-C8D6-4E5B-A510-582D2FF0E9C9}" type="presParOf" srcId="{018927A2-0390-44AA-8A6C-204E9D3161AA}" destId="{50B0C612-C382-411D-B4B3-CA5ED15C5262}" srcOrd="2" destOrd="0" presId="urn:microsoft.com/office/officeart/2018/2/layout/IconLabelList"/>
    <dgm:cxn modelId="{70BEAF78-209D-4A10-BFD6-F2B326F33850}" type="presParOf" srcId="{546ED8C2-4BE3-4173-A87A-D8BD930AD837}" destId="{CCA06B8B-E00E-407A-BB96-406A95F2380A}" srcOrd="5" destOrd="0" presId="urn:microsoft.com/office/officeart/2018/2/layout/IconLabelList"/>
    <dgm:cxn modelId="{EBBF1B85-1A53-4AAC-99D3-437B0F1450FD}" type="presParOf" srcId="{546ED8C2-4BE3-4173-A87A-D8BD930AD837}" destId="{425C0C20-B6BB-43D1-8C62-5F817BCF11F9}" srcOrd="6" destOrd="0" presId="urn:microsoft.com/office/officeart/2018/2/layout/IconLabelList"/>
    <dgm:cxn modelId="{5CF55F73-7E7C-4783-B04A-17163A67C849}" type="presParOf" srcId="{425C0C20-B6BB-43D1-8C62-5F817BCF11F9}" destId="{2A161D81-CF14-4CE5-B709-527FEC1E02E4}" srcOrd="0" destOrd="0" presId="urn:microsoft.com/office/officeart/2018/2/layout/IconLabelList"/>
    <dgm:cxn modelId="{C3C47C32-D02A-4903-BF4B-428E3AD554BE}" type="presParOf" srcId="{425C0C20-B6BB-43D1-8C62-5F817BCF11F9}" destId="{020A4C03-7BE8-4227-96CE-531C413E510D}" srcOrd="1" destOrd="0" presId="urn:microsoft.com/office/officeart/2018/2/layout/IconLabelList"/>
    <dgm:cxn modelId="{F586A244-468E-42D9-8A8D-9F8200D453AE}" type="presParOf" srcId="{425C0C20-B6BB-43D1-8C62-5F817BCF11F9}" destId="{56B0CD2D-4657-4780-AF9D-C2C6A0B11B9D}" srcOrd="2" destOrd="0" presId="urn:microsoft.com/office/officeart/2018/2/layout/IconLabelList"/>
    <dgm:cxn modelId="{F6E3093C-684E-438C-9DB5-055BEC4745EC}" type="presParOf" srcId="{546ED8C2-4BE3-4173-A87A-D8BD930AD837}" destId="{8095BE19-BB29-4038-93C3-7EEC376844F8}" srcOrd="7" destOrd="0" presId="urn:microsoft.com/office/officeart/2018/2/layout/IconLabelList"/>
    <dgm:cxn modelId="{7380DF82-451B-4374-B774-77A29EFDB5C5}" type="presParOf" srcId="{546ED8C2-4BE3-4173-A87A-D8BD930AD837}" destId="{7D81ED28-3416-4999-BEA9-0473316183B2}" srcOrd="8" destOrd="0" presId="urn:microsoft.com/office/officeart/2018/2/layout/IconLabelList"/>
    <dgm:cxn modelId="{FB900CFC-8FBB-445B-B3E0-BBDA4CF561D2}" type="presParOf" srcId="{7D81ED28-3416-4999-BEA9-0473316183B2}" destId="{FB40DBA5-0568-451A-9BE0-6C379EF2B05E}" srcOrd="0" destOrd="0" presId="urn:microsoft.com/office/officeart/2018/2/layout/IconLabelList"/>
    <dgm:cxn modelId="{23550AD7-857C-44CC-879F-E34ED6BACB67}" type="presParOf" srcId="{7D81ED28-3416-4999-BEA9-0473316183B2}" destId="{AB5A07CF-C406-42B4-AEEB-B594AA747B3C}" srcOrd="1" destOrd="0" presId="urn:microsoft.com/office/officeart/2018/2/layout/IconLabelList"/>
    <dgm:cxn modelId="{01604AE1-A710-4C75-97EE-E2089ECE3C81}" type="presParOf" srcId="{7D81ED28-3416-4999-BEA9-0473316183B2}" destId="{D9433885-D1A4-4177-BC82-6A16DF63BB4C}" srcOrd="2" destOrd="0" presId="urn:microsoft.com/office/officeart/2018/2/layout/IconLabelList"/>
    <dgm:cxn modelId="{26D3F19A-00A1-42B5-8489-BC76AE79766D}" type="presParOf" srcId="{546ED8C2-4BE3-4173-A87A-D8BD930AD837}" destId="{259C31AA-9762-4359-9C00-83E7601DC3DE}" srcOrd="9" destOrd="0" presId="urn:microsoft.com/office/officeart/2018/2/layout/IconLabelList"/>
    <dgm:cxn modelId="{FA7CA006-0AC1-48AF-8BFB-2FEA1A5478CC}" type="presParOf" srcId="{546ED8C2-4BE3-4173-A87A-D8BD930AD837}" destId="{F1FA2984-F1B9-41E5-8DC2-B3FEB32BCAF5}" srcOrd="10" destOrd="0" presId="urn:microsoft.com/office/officeart/2018/2/layout/IconLabelList"/>
    <dgm:cxn modelId="{1778ACBC-0734-402E-BB8E-3ED03E8A9DEC}" type="presParOf" srcId="{F1FA2984-F1B9-41E5-8DC2-B3FEB32BCAF5}" destId="{0F220596-43F5-46D5-B57F-7A6EA2C6AE2E}" srcOrd="0" destOrd="0" presId="urn:microsoft.com/office/officeart/2018/2/layout/IconLabelList"/>
    <dgm:cxn modelId="{D2ECCF5D-781B-4429-AE9B-8594A2A531A5}" type="presParOf" srcId="{F1FA2984-F1B9-41E5-8DC2-B3FEB32BCAF5}" destId="{92492FB8-0D7F-41AE-8534-73AF722B2541}" srcOrd="1" destOrd="0" presId="urn:microsoft.com/office/officeart/2018/2/layout/IconLabelList"/>
    <dgm:cxn modelId="{E47CB774-61D2-4345-88BC-690D9CB76B58}" type="presParOf" srcId="{F1FA2984-F1B9-41E5-8DC2-B3FEB32BCAF5}" destId="{D4E06AA4-0D51-473C-97B9-BE41C7385B4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6CC3E2-1FF3-4395-908C-FC1DD5848BFE}">
      <dsp:nvSpPr>
        <dsp:cNvPr id="0" name=""/>
        <dsp:cNvSpPr/>
      </dsp:nvSpPr>
      <dsp:spPr>
        <a:xfrm>
          <a:off x="89670" y="10754"/>
          <a:ext cx="656983" cy="65698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7A85FF-75E1-451C-BB41-6211C67CAE10}">
      <dsp:nvSpPr>
        <dsp:cNvPr id="0" name=""/>
        <dsp:cNvSpPr/>
      </dsp:nvSpPr>
      <dsp:spPr>
        <a:xfrm>
          <a:off x="227636" y="148720"/>
          <a:ext cx="381050" cy="3810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4E6091-B9D3-4901-95BC-9486517D8427}">
      <dsp:nvSpPr>
        <dsp:cNvPr id="0" name=""/>
        <dsp:cNvSpPr/>
      </dsp:nvSpPr>
      <dsp:spPr>
        <a:xfrm>
          <a:off x="887435" y="10754"/>
          <a:ext cx="1548603" cy="65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b="1" kern="1200"/>
            <a:t>Anayasa Hukuku</a:t>
          </a:r>
          <a:endParaRPr lang="en-US" sz="1700" kern="1200"/>
        </a:p>
      </dsp:txBody>
      <dsp:txXfrm>
        <a:off x="887435" y="10754"/>
        <a:ext cx="1548603" cy="656983"/>
      </dsp:txXfrm>
    </dsp:sp>
    <dsp:sp modelId="{8A58B9BA-F4E8-4202-B97E-C8DD805BEC50}">
      <dsp:nvSpPr>
        <dsp:cNvPr id="0" name=""/>
        <dsp:cNvSpPr/>
      </dsp:nvSpPr>
      <dsp:spPr>
        <a:xfrm>
          <a:off x="2705872" y="10754"/>
          <a:ext cx="656983" cy="65698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A51025-F810-492C-95D9-4B4EA94CEB12}">
      <dsp:nvSpPr>
        <dsp:cNvPr id="0" name=""/>
        <dsp:cNvSpPr/>
      </dsp:nvSpPr>
      <dsp:spPr>
        <a:xfrm>
          <a:off x="2843838" y="148720"/>
          <a:ext cx="381050" cy="3810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C31257-32A2-45E6-9A7F-C0C6A0D1B2A5}">
      <dsp:nvSpPr>
        <dsp:cNvPr id="0" name=""/>
        <dsp:cNvSpPr/>
      </dsp:nvSpPr>
      <dsp:spPr>
        <a:xfrm>
          <a:off x="3503637" y="10754"/>
          <a:ext cx="1548603" cy="65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b="1" kern="1200"/>
            <a:t>İdare Hukuku</a:t>
          </a:r>
          <a:endParaRPr lang="en-US" sz="1700" kern="1200"/>
        </a:p>
      </dsp:txBody>
      <dsp:txXfrm>
        <a:off x="3503637" y="10754"/>
        <a:ext cx="1548603" cy="656983"/>
      </dsp:txXfrm>
    </dsp:sp>
    <dsp:sp modelId="{92CAFA93-CD02-4061-BA3C-82C6B2FC7207}">
      <dsp:nvSpPr>
        <dsp:cNvPr id="0" name=""/>
        <dsp:cNvSpPr/>
      </dsp:nvSpPr>
      <dsp:spPr>
        <a:xfrm>
          <a:off x="89670" y="1586931"/>
          <a:ext cx="656983" cy="65698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3CBC5B-D91C-41F9-B572-1000F072C211}">
      <dsp:nvSpPr>
        <dsp:cNvPr id="0" name=""/>
        <dsp:cNvSpPr/>
      </dsp:nvSpPr>
      <dsp:spPr>
        <a:xfrm>
          <a:off x="227636" y="1724898"/>
          <a:ext cx="381050" cy="3810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CD1009-2551-43D9-A6A1-E03FB4629126}">
      <dsp:nvSpPr>
        <dsp:cNvPr id="0" name=""/>
        <dsp:cNvSpPr/>
      </dsp:nvSpPr>
      <dsp:spPr>
        <a:xfrm>
          <a:off x="887435" y="1586931"/>
          <a:ext cx="1548603" cy="65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b="1" kern="1200"/>
            <a:t>Ceza Hukuku</a:t>
          </a:r>
          <a:endParaRPr lang="en-US" sz="1700" kern="1200"/>
        </a:p>
      </dsp:txBody>
      <dsp:txXfrm>
        <a:off x="887435" y="1586931"/>
        <a:ext cx="1548603" cy="656983"/>
      </dsp:txXfrm>
    </dsp:sp>
    <dsp:sp modelId="{F87D8F0D-7008-4DC5-95C9-44F8DBE42912}">
      <dsp:nvSpPr>
        <dsp:cNvPr id="0" name=""/>
        <dsp:cNvSpPr/>
      </dsp:nvSpPr>
      <dsp:spPr>
        <a:xfrm>
          <a:off x="2705872" y="1586931"/>
          <a:ext cx="656983" cy="65698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D67B45-5331-43E1-B3B3-399D56C1A71C}">
      <dsp:nvSpPr>
        <dsp:cNvPr id="0" name=""/>
        <dsp:cNvSpPr/>
      </dsp:nvSpPr>
      <dsp:spPr>
        <a:xfrm>
          <a:off x="2843838" y="1724898"/>
          <a:ext cx="381050" cy="38105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8BD95D-EB3B-4485-BF1D-04EB3578CD7B}">
      <dsp:nvSpPr>
        <dsp:cNvPr id="0" name=""/>
        <dsp:cNvSpPr/>
      </dsp:nvSpPr>
      <dsp:spPr>
        <a:xfrm>
          <a:off x="3503637" y="1586931"/>
          <a:ext cx="1548603" cy="65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b="1" kern="1200"/>
            <a:t>Yargılama Hukuku</a:t>
          </a:r>
          <a:endParaRPr lang="en-US" sz="1700" kern="1200"/>
        </a:p>
      </dsp:txBody>
      <dsp:txXfrm>
        <a:off x="3503637" y="1586931"/>
        <a:ext cx="1548603" cy="656983"/>
      </dsp:txXfrm>
    </dsp:sp>
    <dsp:sp modelId="{79711F6E-F457-44A9-9289-44F13B5402AF}">
      <dsp:nvSpPr>
        <dsp:cNvPr id="0" name=""/>
        <dsp:cNvSpPr/>
      </dsp:nvSpPr>
      <dsp:spPr>
        <a:xfrm>
          <a:off x="89670" y="3163109"/>
          <a:ext cx="656983" cy="65698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E4E5A7-AC86-4C41-952E-3A232E58DF86}">
      <dsp:nvSpPr>
        <dsp:cNvPr id="0" name=""/>
        <dsp:cNvSpPr/>
      </dsp:nvSpPr>
      <dsp:spPr>
        <a:xfrm>
          <a:off x="227636" y="3301076"/>
          <a:ext cx="381050" cy="38105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6FAF2C-0A19-48D9-A86C-DCFF5E8F08E5}">
      <dsp:nvSpPr>
        <dsp:cNvPr id="0" name=""/>
        <dsp:cNvSpPr/>
      </dsp:nvSpPr>
      <dsp:spPr>
        <a:xfrm>
          <a:off x="887435" y="3163109"/>
          <a:ext cx="1548603" cy="65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b="1" kern="1200"/>
            <a:t>Devletler Umumi Hukuku</a:t>
          </a:r>
          <a:endParaRPr lang="en-US" sz="1700" kern="1200"/>
        </a:p>
      </dsp:txBody>
      <dsp:txXfrm>
        <a:off x="887435" y="3163109"/>
        <a:ext cx="1548603" cy="656983"/>
      </dsp:txXfrm>
    </dsp:sp>
    <dsp:sp modelId="{5528894B-6277-4C87-9515-9D26108CB896}">
      <dsp:nvSpPr>
        <dsp:cNvPr id="0" name=""/>
        <dsp:cNvSpPr/>
      </dsp:nvSpPr>
      <dsp:spPr>
        <a:xfrm>
          <a:off x="2705872" y="3163109"/>
          <a:ext cx="656983" cy="65698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56DE9C-C9DF-42B8-AB89-94EBB2367146}">
      <dsp:nvSpPr>
        <dsp:cNvPr id="0" name=""/>
        <dsp:cNvSpPr/>
      </dsp:nvSpPr>
      <dsp:spPr>
        <a:xfrm>
          <a:off x="2843838" y="3301076"/>
          <a:ext cx="381050" cy="381050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F1F160-2ABF-4E70-8978-D70FF8CCB43C}">
      <dsp:nvSpPr>
        <dsp:cNvPr id="0" name=""/>
        <dsp:cNvSpPr/>
      </dsp:nvSpPr>
      <dsp:spPr>
        <a:xfrm>
          <a:off x="3503637" y="3163109"/>
          <a:ext cx="1548603" cy="65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b="1" kern="1200"/>
            <a:t>Vergi Hukuku</a:t>
          </a:r>
          <a:endParaRPr lang="en-US" sz="1700" kern="1200"/>
        </a:p>
      </dsp:txBody>
      <dsp:txXfrm>
        <a:off x="3503637" y="3163109"/>
        <a:ext cx="1548603" cy="656983"/>
      </dsp:txXfrm>
    </dsp:sp>
    <dsp:sp modelId="{2E6204A5-6652-46D9-A1C8-C3B754CA5E08}">
      <dsp:nvSpPr>
        <dsp:cNvPr id="0" name=""/>
        <dsp:cNvSpPr/>
      </dsp:nvSpPr>
      <dsp:spPr>
        <a:xfrm>
          <a:off x="89670" y="4739287"/>
          <a:ext cx="656983" cy="65698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B6F61D-107B-46DF-A1E9-C40BF3A94FEC}">
      <dsp:nvSpPr>
        <dsp:cNvPr id="0" name=""/>
        <dsp:cNvSpPr/>
      </dsp:nvSpPr>
      <dsp:spPr>
        <a:xfrm>
          <a:off x="227636" y="4877253"/>
          <a:ext cx="381050" cy="381050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2F77D9-0707-4FDC-92CC-F68585B87AD2}">
      <dsp:nvSpPr>
        <dsp:cNvPr id="0" name=""/>
        <dsp:cNvSpPr/>
      </dsp:nvSpPr>
      <dsp:spPr>
        <a:xfrm>
          <a:off x="887435" y="4739287"/>
          <a:ext cx="1548603" cy="65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b="1" kern="1200"/>
            <a:t>İş Hukuku</a:t>
          </a:r>
          <a:endParaRPr lang="en-US" sz="1700" kern="1200"/>
        </a:p>
      </dsp:txBody>
      <dsp:txXfrm>
        <a:off x="887435" y="4739287"/>
        <a:ext cx="1548603" cy="6569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72BAE4-F9A5-4DEC-837A-2364B35BB2FC}">
      <dsp:nvSpPr>
        <dsp:cNvPr id="0" name=""/>
        <dsp:cNvSpPr/>
      </dsp:nvSpPr>
      <dsp:spPr>
        <a:xfrm>
          <a:off x="404043" y="1077658"/>
          <a:ext cx="658125" cy="6581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E8A121-5253-49EE-A9D0-55E0C2BAEA0A}">
      <dsp:nvSpPr>
        <dsp:cNvPr id="0" name=""/>
        <dsp:cNvSpPr/>
      </dsp:nvSpPr>
      <dsp:spPr>
        <a:xfrm>
          <a:off x="1856" y="1955186"/>
          <a:ext cx="1462500" cy="58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b="1" kern="1200"/>
            <a:t>İnsan Haklarına Saygılı Devlet ilkesi</a:t>
          </a:r>
          <a:endParaRPr lang="en-US" sz="1300" kern="1200"/>
        </a:p>
      </dsp:txBody>
      <dsp:txXfrm>
        <a:off x="1856" y="1955186"/>
        <a:ext cx="1462500" cy="585000"/>
      </dsp:txXfrm>
    </dsp:sp>
    <dsp:sp modelId="{E2791389-B25C-4220-9D11-1D35CA88204C}">
      <dsp:nvSpPr>
        <dsp:cNvPr id="0" name=""/>
        <dsp:cNvSpPr/>
      </dsp:nvSpPr>
      <dsp:spPr>
        <a:xfrm>
          <a:off x="2122481" y="1077658"/>
          <a:ext cx="658125" cy="6581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1349D3-B773-4B0B-B41B-817BD46C0E4A}">
      <dsp:nvSpPr>
        <dsp:cNvPr id="0" name=""/>
        <dsp:cNvSpPr/>
      </dsp:nvSpPr>
      <dsp:spPr>
        <a:xfrm>
          <a:off x="1720293" y="1955186"/>
          <a:ext cx="1462500" cy="58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b="1" kern="1200"/>
            <a:t>Atatürk Milliyetçiliğine Bağlı Devlet ilkesi</a:t>
          </a:r>
          <a:endParaRPr lang="en-US" sz="1300" kern="1200"/>
        </a:p>
      </dsp:txBody>
      <dsp:txXfrm>
        <a:off x="1720293" y="1955186"/>
        <a:ext cx="1462500" cy="585000"/>
      </dsp:txXfrm>
    </dsp:sp>
    <dsp:sp modelId="{23AD2399-C99F-4482-9754-E7B9BDF98A87}">
      <dsp:nvSpPr>
        <dsp:cNvPr id="0" name=""/>
        <dsp:cNvSpPr/>
      </dsp:nvSpPr>
      <dsp:spPr>
        <a:xfrm>
          <a:off x="3840918" y="1077658"/>
          <a:ext cx="658125" cy="65812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0C612-C382-411D-B4B3-CA5ED15C5262}">
      <dsp:nvSpPr>
        <dsp:cNvPr id="0" name=""/>
        <dsp:cNvSpPr/>
      </dsp:nvSpPr>
      <dsp:spPr>
        <a:xfrm>
          <a:off x="3438731" y="1955186"/>
          <a:ext cx="1462500" cy="58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b="1" kern="1200"/>
            <a:t>Demokratik Devlet ilkesi</a:t>
          </a:r>
          <a:endParaRPr lang="en-US" sz="1300" kern="1200"/>
        </a:p>
      </dsp:txBody>
      <dsp:txXfrm>
        <a:off x="3438731" y="1955186"/>
        <a:ext cx="1462500" cy="585000"/>
      </dsp:txXfrm>
    </dsp:sp>
    <dsp:sp modelId="{2A161D81-CF14-4CE5-B709-527FEC1E02E4}">
      <dsp:nvSpPr>
        <dsp:cNvPr id="0" name=""/>
        <dsp:cNvSpPr/>
      </dsp:nvSpPr>
      <dsp:spPr>
        <a:xfrm>
          <a:off x="5559356" y="1077658"/>
          <a:ext cx="658125" cy="65812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B0CD2D-4657-4780-AF9D-C2C6A0B11B9D}">
      <dsp:nvSpPr>
        <dsp:cNvPr id="0" name=""/>
        <dsp:cNvSpPr/>
      </dsp:nvSpPr>
      <dsp:spPr>
        <a:xfrm>
          <a:off x="5157168" y="1955186"/>
          <a:ext cx="1462500" cy="58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b="1" kern="1200"/>
            <a:t>Laik Devlet ilkesi</a:t>
          </a:r>
          <a:endParaRPr lang="en-US" sz="1300" kern="1200"/>
        </a:p>
      </dsp:txBody>
      <dsp:txXfrm>
        <a:off x="5157168" y="1955186"/>
        <a:ext cx="1462500" cy="585000"/>
      </dsp:txXfrm>
    </dsp:sp>
    <dsp:sp modelId="{FB40DBA5-0568-451A-9BE0-6C379EF2B05E}">
      <dsp:nvSpPr>
        <dsp:cNvPr id="0" name=""/>
        <dsp:cNvSpPr/>
      </dsp:nvSpPr>
      <dsp:spPr>
        <a:xfrm>
          <a:off x="7277793" y="1077658"/>
          <a:ext cx="658125" cy="65812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433885-D1A4-4177-BC82-6A16DF63BB4C}">
      <dsp:nvSpPr>
        <dsp:cNvPr id="0" name=""/>
        <dsp:cNvSpPr/>
      </dsp:nvSpPr>
      <dsp:spPr>
        <a:xfrm>
          <a:off x="6875606" y="1955186"/>
          <a:ext cx="1462500" cy="58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b="1" kern="1200"/>
            <a:t>Sosyal Devlet ilkesi</a:t>
          </a:r>
          <a:endParaRPr lang="en-US" sz="1300" kern="1200"/>
        </a:p>
      </dsp:txBody>
      <dsp:txXfrm>
        <a:off x="6875606" y="1955186"/>
        <a:ext cx="1462500" cy="585000"/>
      </dsp:txXfrm>
    </dsp:sp>
    <dsp:sp modelId="{0F220596-43F5-46D5-B57F-7A6EA2C6AE2E}">
      <dsp:nvSpPr>
        <dsp:cNvPr id="0" name=""/>
        <dsp:cNvSpPr/>
      </dsp:nvSpPr>
      <dsp:spPr>
        <a:xfrm>
          <a:off x="8996231" y="1077658"/>
          <a:ext cx="658125" cy="658125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E06AA4-0D51-473C-97B9-BE41C7385B48}">
      <dsp:nvSpPr>
        <dsp:cNvPr id="0" name=""/>
        <dsp:cNvSpPr/>
      </dsp:nvSpPr>
      <dsp:spPr>
        <a:xfrm>
          <a:off x="8594043" y="1955186"/>
          <a:ext cx="1462500" cy="58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b="1" kern="1200"/>
            <a:t>Hukuk Devleti ilkesi</a:t>
          </a:r>
          <a:endParaRPr lang="en-US" sz="1300" kern="1200"/>
        </a:p>
      </dsp:txBody>
      <dsp:txXfrm>
        <a:off x="8594043" y="1955186"/>
        <a:ext cx="1462500" cy="585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3BAEE-E0CE-4FDA-B66D-C741E8289069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5CEBE-4123-4F6C-8D2D-D342FD211F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6201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E4F11-EA90-48E4-A693-24693E19C8D3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599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8143-73A0-4883-8B22-9297F2E29AD8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70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F440-0546-4D91-A2FB-C2DFB431C496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077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D5ED-6047-4065-9C36-9012CAD8985D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264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EAC7B48-416B-47BA-BE37-207077F44BFA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119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872B-20FD-44C2-BBB8-E51930FC7099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854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7ABC-1797-46E8-AB1D-B639827F8F4E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408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810-350B-487F-AEA2-61C49AE4F5F9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152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A61C-9530-4B4B-8AAB-BF69B6D3B17B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6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61F70-9420-41D8-B270-0BCEAE7D09A9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818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5A5AF-2E6A-4628-BFAF-2E7890853203}" type="datetime1">
              <a:rPr lang="tr-TR" smtClean="0"/>
              <a:t>30.04.2020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777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1098D8D8-CC34-43DF-B4BC-70B679F2ED28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sv-SE"/>
              <a:t>Öğr. Gör.Av. Emrullah MANAV</a:t>
            </a:r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768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35.svg"/><Relationship Id="rId4" Type="http://schemas.openxmlformats.org/officeDocument/2006/relationships/image" Target="../media/image34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37.svg"/><Relationship Id="rId4" Type="http://schemas.openxmlformats.org/officeDocument/2006/relationships/image" Target="../media/image36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39.svg"/><Relationship Id="rId4" Type="http://schemas.openxmlformats.org/officeDocument/2006/relationships/image" Target="../media/image38.pn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1.svg"/><Relationship Id="rId4" Type="http://schemas.openxmlformats.org/officeDocument/2006/relationships/image" Target="../media/image4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sv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3.svg"/><Relationship Id="rId4" Type="http://schemas.openxmlformats.org/officeDocument/2006/relationships/image" Target="../media/image42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5.svg"/><Relationship Id="rId4" Type="http://schemas.openxmlformats.org/officeDocument/2006/relationships/image" Target="../media/image4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microsoft.com/office/2007/relationships/hdphoto" Target="../media/hdphoto3.wdp"/><Relationship Id="rId7" Type="http://schemas.openxmlformats.org/officeDocument/2006/relationships/diagramLayout" Target="../diagrams/layou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5" Type="http://schemas.microsoft.com/office/2007/relationships/hdphoto" Target="../media/hdphoto2.wdp"/><Relationship Id="rId10" Type="http://schemas.microsoft.com/office/2007/relationships/diagramDrawing" Target="../diagrams/drawing1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1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microsoft.com/office/2007/relationships/hdphoto" Target="../media/hdphoto2.wdp"/><Relationship Id="rId7" Type="http://schemas.openxmlformats.org/officeDocument/2006/relationships/diagramColors" Target="../diagrams/colors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33.svg"/><Relationship Id="rId4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35907-EB9C-4E11-8A9B-D25B0AD8D7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023E776-45C0-4AD4-BBE6-9B98964E2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37524" y="2064729"/>
            <a:ext cx="3676960" cy="3193069"/>
          </a:xfrm>
        </p:spPr>
        <p:txBody>
          <a:bodyPr anchor="ctr">
            <a:normAutofit/>
          </a:bodyPr>
          <a:lstStyle/>
          <a:p>
            <a:pPr algn="ctr"/>
            <a:r>
              <a:rPr lang="tr-TR" sz="3600" b="1" dirty="0">
                <a:solidFill>
                  <a:schemeClr val="bg1">
                    <a:lumMod val="50000"/>
                  </a:schemeClr>
                </a:solidFill>
              </a:rPr>
              <a:t>KAMU HUKUKUNUN DALLARI</a:t>
            </a:r>
            <a:endParaRPr lang="tr-T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CFDD4A-4FA1-4CD9-90D5-E253C2040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14818" y="720071"/>
            <a:ext cx="5417868" cy="5417858"/>
            <a:chOff x="1311770" y="720071"/>
            <a:chExt cx="5417868" cy="541785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AB5B6FA-7B4F-437A-9C78-144C7DCD1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1770" y="720071"/>
              <a:ext cx="5417868" cy="5417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4199C21-6AE0-4F6F-AA96-6FFF97BB9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8390" y="1006688"/>
              <a:ext cx="4844628" cy="4844620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8D44FA44-40AD-4670-A004-39E255C3E3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7507" y="1316890"/>
            <a:ext cx="4606394" cy="4224216"/>
          </a:xfrm>
        </p:spPr>
        <p:txBody>
          <a:bodyPr>
            <a:normAutofit/>
          </a:bodyPr>
          <a:lstStyle/>
          <a:p>
            <a:pPr algn="ctr"/>
            <a:r>
              <a:rPr lang="tr-TR" sz="6000" dirty="0">
                <a:solidFill>
                  <a:srgbClr val="FFFFFF"/>
                </a:solidFill>
              </a:rPr>
              <a:t>TEMEL HUKUK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9C69FA7-0958-4ED9-A0DF-E87A0C13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45208" y="3388657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E8762B4-87F9-4A7C-A6AC-13E708DCF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7A48-49B1-4825-83F5-4CCE9D6EE3C5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D912884-6990-4461-AE1F-05A2EDB23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3DD15E5-88B5-4184-9B07-B9C838494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583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EE6F36F8-BD2B-499B-A5E5-A14AE33E4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752" y="978010"/>
            <a:ext cx="5188624" cy="1831344"/>
          </a:xfrm>
        </p:spPr>
        <p:txBody>
          <a:bodyPr>
            <a:normAutofit/>
          </a:bodyPr>
          <a:lstStyle/>
          <a:p>
            <a:r>
              <a:rPr lang="tr-TR" sz="2400" b="1" dirty="0"/>
              <a:t>CEZA VE CEZA EHLİYETİ</a:t>
            </a:r>
            <a:endParaRPr lang="tr-TR" sz="24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8A0187-7F7F-4CEB-A38A-3A848FB35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2" y="2393576"/>
            <a:ext cx="5188624" cy="3778623"/>
          </a:xfrm>
        </p:spPr>
        <p:txBody>
          <a:bodyPr>
            <a:normAutofit/>
          </a:bodyPr>
          <a:lstStyle/>
          <a:p>
            <a:pPr algn="just"/>
            <a:r>
              <a:rPr lang="tr-TR" b="1" dirty="0"/>
              <a:t>Ceza: </a:t>
            </a:r>
            <a:r>
              <a:rPr lang="tr-TR" dirty="0"/>
              <a:t>Suçun karşılığı olarak öngörülen müeyyidedir.</a:t>
            </a:r>
          </a:p>
          <a:p>
            <a:pPr marL="0" indent="0" algn="just">
              <a:buNone/>
            </a:pPr>
            <a:endParaRPr lang="tr-TR" b="1" dirty="0"/>
          </a:p>
          <a:p>
            <a:pPr algn="just"/>
            <a:r>
              <a:rPr lang="tr-TR" b="1" dirty="0"/>
              <a:t>Cezanın iki amacı vardır;</a:t>
            </a:r>
          </a:p>
          <a:p>
            <a:pPr marL="274320" lvl="1" indent="0" algn="just">
              <a:buNone/>
            </a:pPr>
            <a:r>
              <a:rPr lang="tr-TR" sz="2000" dirty="0"/>
              <a:t>1. Suçlunun ıslahı</a:t>
            </a:r>
          </a:p>
          <a:p>
            <a:pPr marL="274320" lvl="1" indent="0" algn="just">
              <a:buNone/>
            </a:pPr>
            <a:r>
              <a:rPr lang="tr-TR" sz="2000" dirty="0"/>
              <a:t>2. Suç işlemeyi önlemek</a:t>
            </a:r>
          </a:p>
          <a:p>
            <a:pPr algn="just"/>
            <a:r>
              <a:rPr lang="tr-TR" b="1" dirty="0"/>
              <a:t>Ceza Ehliyeti: </a:t>
            </a:r>
            <a:r>
              <a:rPr lang="tr-TR" dirty="0"/>
              <a:t>İşlenen suç nedeniyle kişinin cezalandırılıp cezalandırılmayacağını ifade eder.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03212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4A65BCE4-8466-4E88-8FF2-24524F3A2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3558" y="1673352"/>
            <a:ext cx="3502152" cy="3502152"/>
          </a:xfrm>
          <a:custGeom>
            <a:avLst/>
            <a:gdLst>
              <a:gd name="connsiteX0" fmla="*/ 1751076 w 3502152"/>
              <a:gd name="connsiteY0" fmla="*/ 228600 h 3502152"/>
              <a:gd name="connsiteX1" fmla="*/ 228600 w 3502152"/>
              <a:gd name="connsiteY1" fmla="*/ 1751076 h 3502152"/>
              <a:gd name="connsiteX2" fmla="*/ 1751076 w 3502152"/>
              <a:gd name="connsiteY2" fmla="*/ 3273552 h 3502152"/>
              <a:gd name="connsiteX3" fmla="*/ 3273552 w 3502152"/>
              <a:gd name="connsiteY3" fmla="*/ 1751076 h 3502152"/>
              <a:gd name="connsiteX4" fmla="*/ 1751076 w 3502152"/>
              <a:gd name="connsiteY4" fmla="*/ 228600 h 3502152"/>
              <a:gd name="connsiteX5" fmla="*/ 1751076 w 3502152"/>
              <a:gd name="connsiteY5" fmla="*/ 0 h 3502152"/>
              <a:gd name="connsiteX6" fmla="*/ 3502152 w 3502152"/>
              <a:gd name="connsiteY6" fmla="*/ 1751076 h 3502152"/>
              <a:gd name="connsiteX7" fmla="*/ 1751076 w 3502152"/>
              <a:gd name="connsiteY7" fmla="*/ 3502152 h 3502152"/>
              <a:gd name="connsiteX8" fmla="*/ 0 w 3502152"/>
              <a:gd name="connsiteY8" fmla="*/ 1751076 h 3502152"/>
              <a:gd name="connsiteX9" fmla="*/ 1751076 w 3502152"/>
              <a:gd name="connsiteY9" fmla="*/ 0 h 3502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02152" h="3502152">
                <a:moveTo>
                  <a:pt x="1751076" y="228600"/>
                </a:moveTo>
                <a:cubicBezTo>
                  <a:pt x="910236" y="228600"/>
                  <a:pt x="228600" y="910236"/>
                  <a:pt x="228600" y="1751076"/>
                </a:cubicBezTo>
                <a:cubicBezTo>
                  <a:pt x="228600" y="2591916"/>
                  <a:pt x="910236" y="3273552"/>
                  <a:pt x="1751076" y="3273552"/>
                </a:cubicBezTo>
                <a:cubicBezTo>
                  <a:pt x="2591916" y="3273552"/>
                  <a:pt x="3273552" y="2591916"/>
                  <a:pt x="3273552" y="1751076"/>
                </a:cubicBezTo>
                <a:cubicBezTo>
                  <a:pt x="3273552" y="910236"/>
                  <a:pt x="2591916" y="228600"/>
                  <a:pt x="1751076" y="228600"/>
                </a:cubicBezTo>
                <a:close/>
                <a:moveTo>
                  <a:pt x="1751076" y="0"/>
                </a:moveTo>
                <a:cubicBezTo>
                  <a:pt x="2718169" y="0"/>
                  <a:pt x="3502152" y="783983"/>
                  <a:pt x="3502152" y="1751076"/>
                </a:cubicBezTo>
                <a:cubicBezTo>
                  <a:pt x="3502152" y="2718169"/>
                  <a:pt x="2718169" y="3502152"/>
                  <a:pt x="1751076" y="3502152"/>
                </a:cubicBezTo>
                <a:cubicBezTo>
                  <a:pt x="783983" y="3502152"/>
                  <a:pt x="0" y="2718169"/>
                  <a:pt x="0" y="1751076"/>
                </a:cubicBezTo>
                <a:cubicBezTo>
                  <a:pt x="0" y="783983"/>
                  <a:pt x="783983" y="0"/>
                  <a:pt x="1751076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E3826190-C1C4-4F22-B5B8-F27F6315A3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00234" y="2510028"/>
            <a:ext cx="1828800" cy="1828800"/>
          </a:xfrm>
          <a:prstGeom prst="rect">
            <a:avLst/>
          </a:prstGeom>
        </p:spPr>
      </p:pic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9D600F1-2B7F-4C6B-97AE-059729C73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0B2D5BF-B0DF-40A6-BA2C-EAE348DF20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545A498-1DA3-4AB3-B6A7-FD6688CFBBA0}" type="datetime1">
              <a:rPr lang="tr-TR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C9B0630D-5E49-4BF7-8CF1-7DECD4B08B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A7E3DF29-A3BC-402A-A498-16B2DF181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1B14D33E-BADF-4271-ACE1-06D8199FF5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467AAD7-4350-4E36-A95D-6CC09671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/>
              <a:pPr>
                <a:spcAft>
                  <a:spcPts val="60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232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D962D5BE-ED08-4842-9737-1903390BD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752" y="675107"/>
            <a:ext cx="5188624" cy="456343"/>
          </a:xfrm>
        </p:spPr>
        <p:txBody>
          <a:bodyPr>
            <a:normAutofit/>
          </a:bodyPr>
          <a:lstStyle/>
          <a:p>
            <a:r>
              <a:rPr lang="tr-TR" sz="2400" b="1" dirty="0"/>
              <a:t>Ceza </a:t>
            </a:r>
            <a:r>
              <a:rPr lang="tr-TR" sz="2400" b="1" dirty="0" err="1"/>
              <a:t>EHLİYETi</a:t>
            </a:r>
            <a:r>
              <a:rPr lang="tr-TR" sz="2400" b="1" dirty="0"/>
              <a:t> türleri</a:t>
            </a:r>
            <a:endParaRPr lang="tr-TR" sz="24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0ABB1F-DD53-423D-9E32-CC8201D20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906" y="1391773"/>
            <a:ext cx="5925778" cy="4766713"/>
          </a:xfrm>
        </p:spPr>
        <p:txBody>
          <a:bodyPr>
            <a:noAutofit/>
          </a:bodyPr>
          <a:lstStyle/>
          <a:p>
            <a:pPr algn="just"/>
            <a:r>
              <a:rPr lang="tr-TR" sz="1600" dirty="0"/>
              <a:t>Akıl maluliyetine (hastalığına) tutulmuş olan kimseye ceza verilmez. Tam ehliyetsizler; 0-11 yaş arası ceza yok.</a:t>
            </a:r>
          </a:p>
          <a:p>
            <a:pPr algn="just"/>
            <a:endParaRPr lang="tr-TR" sz="1600" dirty="0"/>
          </a:p>
          <a:p>
            <a:pPr marL="0" indent="0" algn="just">
              <a:buNone/>
            </a:pPr>
            <a:r>
              <a:rPr lang="tr-TR" sz="1600" b="1" dirty="0"/>
              <a:t>Tam olmayan ehliyetliler</a:t>
            </a:r>
          </a:p>
          <a:p>
            <a:pPr marL="0" indent="0" algn="just">
              <a:buNone/>
            </a:pPr>
            <a:r>
              <a:rPr lang="tr-TR" sz="1600" b="1" dirty="0"/>
              <a:t>1. </a:t>
            </a:r>
            <a:r>
              <a:rPr lang="tr-TR" sz="1600" dirty="0"/>
              <a:t>11-15 yaş arası grubu kapsar</a:t>
            </a:r>
          </a:p>
          <a:p>
            <a:pPr lvl="1" algn="just"/>
            <a:r>
              <a:rPr lang="tr-TR" sz="1600" dirty="0"/>
              <a:t>A. 11-15 yaş arasındaki kişi suç işlediğini bilincinde ise ceza verilir fakat indirim yapılır.</a:t>
            </a:r>
          </a:p>
          <a:p>
            <a:pPr lvl="1" algn="just"/>
            <a:r>
              <a:rPr lang="tr-TR" sz="1600" dirty="0"/>
              <a:t>B. Suç işlediğinin bilincinde değilse ceza verilmez.</a:t>
            </a:r>
          </a:p>
          <a:p>
            <a:pPr marL="0" indent="0" algn="just">
              <a:buNone/>
            </a:pPr>
            <a:r>
              <a:rPr lang="tr-TR" sz="1600" b="1" dirty="0"/>
              <a:t>2. </a:t>
            </a:r>
            <a:r>
              <a:rPr lang="tr-TR" sz="1600" dirty="0"/>
              <a:t>15-18 yaş arası grubuna indirimli ceza uygulanır.</a:t>
            </a:r>
          </a:p>
          <a:p>
            <a:pPr marL="0" indent="0" algn="just">
              <a:buNone/>
            </a:pPr>
            <a:endParaRPr lang="tr-TR" sz="1600" b="1" dirty="0"/>
          </a:p>
          <a:p>
            <a:pPr marL="0" indent="0" algn="just">
              <a:buNone/>
            </a:pPr>
            <a:r>
              <a:rPr lang="tr-TR" sz="1600" b="1" dirty="0"/>
              <a:t>Tam Ehliyetliler</a:t>
            </a:r>
          </a:p>
          <a:p>
            <a:pPr algn="just"/>
            <a:r>
              <a:rPr lang="tr-TR" sz="1600" dirty="0"/>
              <a:t>18 yaşını bitiren herkes tam ehliyetlidir.</a:t>
            </a:r>
          </a:p>
          <a:p>
            <a:pPr algn="just"/>
            <a:r>
              <a:rPr lang="tr-TR" sz="1600" dirty="0"/>
              <a:t>Sağır ve dilsizler bakımından tam ehliyet 24 yaşın bitirilmesi ile başlamaktadır.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03212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4A65BCE4-8466-4E88-8FF2-24524F3A2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3558" y="1673352"/>
            <a:ext cx="3502152" cy="3502152"/>
          </a:xfrm>
          <a:custGeom>
            <a:avLst/>
            <a:gdLst>
              <a:gd name="connsiteX0" fmla="*/ 1751076 w 3502152"/>
              <a:gd name="connsiteY0" fmla="*/ 228600 h 3502152"/>
              <a:gd name="connsiteX1" fmla="*/ 228600 w 3502152"/>
              <a:gd name="connsiteY1" fmla="*/ 1751076 h 3502152"/>
              <a:gd name="connsiteX2" fmla="*/ 1751076 w 3502152"/>
              <a:gd name="connsiteY2" fmla="*/ 3273552 h 3502152"/>
              <a:gd name="connsiteX3" fmla="*/ 3273552 w 3502152"/>
              <a:gd name="connsiteY3" fmla="*/ 1751076 h 3502152"/>
              <a:gd name="connsiteX4" fmla="*/ 1751076 w 3502152"/>
              <a:gd name="connsiteY4" fmla="*/ 228600 h 3502152"/>
              <a:gd name="connsiteX5" fmla="*/ 1751076 w 3502152"/>
              <a:gd name="connsiteY5" fmla="*/ 0 h 3502152"/>
              <a:gd name="connsiteX6" fmla="*/ 3502152 w 3502152"/>
              <a:gd name="connsiteY6" fmla="*/ 1751076 h 3502152"/>
              <a:gd name="connsiteX7" fmla="*/ 1751076 w 3502152"/>
              <a:gd name="connsiteY7" fmla="*/ 3502152 h 3502152"/>
              <a:gd name="connsiteX8" fmla="*/ 0 w 3502152"/>
              <a:gd name="connsiteY8" fmla="*/ 1751076 h 3502152"/>
              <a:gd name="connsiteX9" fmla="*/ 1751076 w 3502152"/>
              <a:gd name="connsiteY9" fmla="*/ 0 h 3502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02152" h="3502152">
                <a:moveTo>
                  <a:pt x="1751076" y="228600"/>
                </a:moveTo>
                <a:cubicBezTo>
                  <a:pt x="910236" y="228600"/>
                  <a:pt x="228600" y="910236"/>
                  <a:pt x="228600" y="1751076"/>
                </a:cubicBezTo>
                <a:cubicBezTo>
                  <a:pt x="228600" y="2591916"/>
                  <a:pt x="910236" y="3273552"/>
                  <a:pt x="1751076" y="3273552"/>
                </a:cubicBezTo>
                <a:cubicBezTo>
                  <a:pt x="2591916" y="3273552"/>
                  <a:pt x="3273552" y="2591916"/>
                  <a:pt x="3273552" y="1751076"/>
                </a:cubicBezTo>
                <a:cubicBezTo>
                  <a:pt x="3273552" y="910236"/>
                  <a:pt x="2591916" y="228600"/>
                  <a:pt x="1751076" y="228600"/>
                </a:cubicBezTo>
                <a:close/>
                <a:moveTo>
                  <a:pt x="1751076" y="0"/>
                </a:moveTo>
                <a:cubicBezTo>
                  <a:pt x="2718169" y="0"/>
                  <a:pt x="3502152" y="783983"/>
                  <a:pt x="3502152" y="1751076"/>
                </a:cubicBezTo>
                <a:cubicBezTo>
                  <a:pt x="3502152" y="2718169"/>
                  <a:pt x="2718169" y="3502152"/>
                  <a:pt x="1751076" y="3502152"/>
                </a:cubicBezTo>
                <a:cubicBezTo>
                  <a:pt x="783983" y="3502152"/>
                  <a:pt x="0" y="2718169"/>
                  <a:pt x="0" y="1751076"/>
                </a:cubicBezTo>
                <a:cubicBezTo>
                  <a:pt x="0" y="783983"/>
                  <a:pt x="783983" y="0"/>
                  <a:pt x="1751076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DD5DEE47-9B33-44F3-9D0D-932B3445F6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00234" y="2510028"/>
            <a:ext cx="1828800" cy="1828800"/>
          </a:xfrm>
          <a:prstGeom prst="rect">
            <a:avLst/>
          </a:prstGeom>
        </p:spPr>
      </p:pic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58E7553-F6B4-4E35-8A20-F7A023D35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4894A02-DA44-4C32-9D14-6F3B7FC33A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E7F3B72-7EE5-472C-A6E0-62A4C1C00946}" type="datetime1">
              <a:rPr lang="tr-TR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C9B0630D-5E49-4BF7-8CF1-7DECD4B08B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A7E3DF29-A3BC-402A-A498-16B2DF181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1B14D33E-BADF-4271-ACE1-06D8199FF5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AFAC60A-7187-46AF-AA6A-1DC18CD12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/>
              <a:pPr>
                <a:spcAft>
                  <a:spcPts val="60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96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48E3E992-6856-40A8-8537-0FCE9838E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 b="1" dirty="0">
                <a:solidFill>
                  <a:srgbClr val="FFFFFF"/>
                </a:solidFill>
              </a:rPr>
              <a:t>4 YARGILAMA HUKUKU</a:t>
            </a:r>
            <a:endParaRPr lang="tr-TR" sz="3000" dirty="0">
              <a:solidFill>
                <a:srgbClr val="FFFFFF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AE79A0-4B64-423B-937A-A3235C392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9" y="725394"/>
            <a:ext cx="5142658" cy="5407212"/>
          </a:xfrm>
        </p:spPr>
        <p:txBody>
          <a:bodyPr anchor="ctr">
            <a:normAutofit/>
          </a:bodyPr>
          <a:lstStyle/>
          <a:p>
            <a:pPr algn="just"/>
            <a:r>
              <a:rPr lang="tr-TR" dirty="0"/>
              <a:t>Yargı hukuk kurallarının bağımsız ve tarafsız mahkemeler tarafından dava konusu olaya uygulanmasıdır. Dört çeşit yargıdan bahsedilir. 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b="1" dirty="0"/>
              <a:t>Türk Yargı Sistemi;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dirty="0"/>
              <a:t>Anayasa Yargısı (Anayasa Mahkemesi)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dirty="0"/>
              <a:t>İdari Yargı (Danıştay)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dirty="0"/>
              <a:t>Askeri Yargı (Askeri Yüksek İdare Mahkemesi ve Askeri Yargıtay)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dirty="0"/>
              <a:t>Adli Yargı (Yargıtay)</a:t>
            </a:r>
          </a:p>
          <a:p>
            <a:pPr marL="0" indent="0" algn="just">
              <a:buNone/>
            </a:pPr>
            <a:r>
              <a:rPr lang="tr-TR" dirty="0"/>
              <a:t>	a. Medeni Yargı</a:t>
            </a:r>
          </a:p>
          <a:p>
            <a:pPr marL="0" indent="0" algn="just">
              <a:buNone/>
            </a:pPr>
            <a:r>
              <a:rPr lang="tr-TR" dirty="0"/>
              <a:t>	b. Ceza Yargısı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ED72DCB-2A9F-4D9D-A050-51595C643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F6995B2-BA88-46B1-BCAE-45496A5AE3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E1D711C-71EE-4637-8611-86B8A12B7AC7}" type="datetime1">
              <a:rPr lang="tr-TR" smtClean="0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2121E0B-E350-4FB3-AF5B-60B232984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12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959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E333BE-EDA1-4DA8-B42C-BBF92063E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071" y="1874314"/>
            <a:ext cx="5982811" cy="3251603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Medeni yargılama hukukunun bir parçasıdır ve onu tamamlar. </a:t>
            </a:r>
          </a:p>
          <a:p>
            <a:pPr algn="just"/>
            <a:r>
              <a:rPr lang="tr-TR" dirty="0"/>
              <a:t>Borcunu ödemeyen kişilerin mallarının devlet organları vasıtasıyla zorla elinden alınarak satılmasını ve alacaklının alacağının ödenmesini düzenler. </a:t>
            </a:r>
          </a:p>
          <a:p>
            <a:pPr algn="just"/>
            <a:r>
              <a:rPr lang="tr-TR" dirty="0"/>
              <a:t>Bu amaçla kendisine başvurulan organa </a:t>
            </a:r>
            <a:r>
              <a:rPr lang="tr-TR" b="1" dirty="0">
                <a:solidFill>
                  <a:srgbClr val="00B050"/>
                </a:solidFill>
              </a:rPr>
              <a:t>icra dairesi </a:t>
            </a:r>
            <a:r>
              <a:rPr lang="tr-TR" dirty="0"/>
              <a:t>denir.</a:t>
            </a:r>
          </a:p>
          <a:p>
            <a:pPr algn="just"/>
            <a:r>
              <a:rPr lang="tr-TR" dirty="0"/>
              <a:t>İcra dairelerinin kararlarına karşı başvurulacak makama </a:t>
            </a:r>
            <a:r>
              <a:rPr lang="tr-TR" b="1" dirty="0">
                <a:solidFill>
                  <a:srgbClr val="00B050"/>
                </a:solidFill>
              </a:rPr>
              <a:t>icra tetkik mercii </a:t>
            </a:r>
            <a:r>
              <a:rPr lang="tr-TR" dirty="0"/>
              <a:t>adı verilir.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03212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4A65BCE4-8466-4E88-8FF2-24524F3A2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3558" y="1673352"/>
            <a:ext cx="3502152" cy="3502152"/>
          </a:xfrm>
          <a:custGeom>
            <a:avLst/>
            <a:gdLst>
              <a:gd name="connsiteX0" fmla="*/ 1751076 w 3502152"/>
              <a:gd name="connsiteY0" fmla="*/ 228600 h 3502152"/>
              <a:gd name="connsiteX1" fmla="*/ 228600 w 3502152"/>
              <a:gd name="connsiteY1" fmla="*/ 1751076 h 3502152"/>
              <a:gd name="connsiteX2" fmla="*/ 1751076 w 3502152"/>
              <a:gd name="connsiteY2" fmla="*/ 3273552 h 3502152"/>
              <a:gd name="connsiteX3" fmla="*/ 3273552 w 3502152"/>
              <a:gd name="connsiteY3" fmla="*/ 1751076 h 3502152"/>
              <a:gd name="connsiteX4" fmla="*/ 1751076 w 3502152"/>
              <a:gd name="connsiteY4" fmla="*/ 228600 h 3502152"/>
              <a:gd name="connsiteX5" fmla="*/ 1751076 w 3502152"/>
              <a:gd name="connsiteY5" fmla="*/ 0 h 3502152"/>
              <a:gd name="connsiteX6" fmla="*/ 3502152 w 3502152"/>
              <a:gd name="connsiteY6" fmla="*/ 1751076 h 3502152"/>
              <a:gd name="connsiteX7" fmla="*/ 1751076 w 3502152"/>
              <a:gd name="connsiteY7" fmla="*/ 3502152 h 3502152"/>
              <a:gd name="connsiteX8" fmla="*/ 0 w 3502152"/>
              <a:gd name="connsiteY8" fmla="*/ 1751076 h 3502152"/>
              <a:gd name="connsiteX9" fmla="*/ 1751076 w 3502152"/>
              <a:gd name="connsiteY9" fmla="*/ 0 h 3502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02152" h="3502152">
                <a:moveTo>
                  <a:pt x="1751076" y="228600"/>
                </a:moveTo>
                <a:cubicBezTo>
                  <a:pt x="910236" y="228600"/>
                  <a:pt x="228600" y="910236"/>
                  <a:pt x="228600" y="1751076"/>
                </a:cubicBezTo>
                <a:cubicBezTo>
                  <a:pt x="228600" y="2591916"/>
                  <a:pt x="910236" y="3273552"/>
                  <a:pt x="1751076" y="3273552"/>
                </a:cubicBezTo>
                <a:cubicBezTo>
                  <a:pt x="2591916" y="3273552"/>
                  <a:pt x="3273552" y="2591916"/>
                  <a:pt x="3273552" y="1751076"/>
                </a:cubicBezTo>
                <a:cubicBezTo>
                  <a:pt x="3273552" y="910236"/>
                  <a:pt x="2591916" y="228600"/>
                  <a:pt x="1751076" y="228600"/>
                </a:cubicBezTo>
                <a:close/>
                <a:moveTo>
                  <a:pt x="1751076" y="0"/>
                </a:moveTo>
                <a:cubicBezTo>
                  <a:pt x="2718169" y="0"/>
                  <a:pt x="3502152" y="783983"/>
                  <a:pt x="3502152" y="1751076"/>
                </a:cubicBezTo>
                <a:cubicBezTo>
                  <a:pt x="3502152" y="2718169"/>
                  <a:pt x="2718169" y="3502152"/>
                  <a:pt x="1751076" y="3502152"/>
                </a:cubicBezTo>
                <a:cubicBezTo>
                  <a:pt x="783983" y="3502152"/>
                  <a:pt x="0" y="2718169"/>
                  <a:pt x="0" y="1751076"/>
                </a:cubicBezTo>
                <a:cubicBezTo>
                  <a:pt x="0" y="783983"/>
                  <a:pt x="783983" y="0"/>
                  <a:pt x="1751076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A84DE6AE-B193-4945-9D18-AE89448D9F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00234" y="2510028"/>
            <a:ext cx="1828800" cy="1828800"/>
          </a:xfrm>
          <a:prstGeom prst="rect">
            <a:avLst/>
          </a:prstGeom>
        </p:spPr>
      </p:pic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4B599EA-236A-4C8C-9091-EDD039F19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512F74E-2AC7-45F4-885A-1B1C8CB1FE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810F1B7-B28E-43E7-8F55-8BDC0D64726B}" type="datetime1">
              <a:rPr lang="tr-TR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C9B0630D-5E49-4BF7-8CF1-7DECD4B08B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A7E3DF29-A3BC-402A-A498-16B2DF181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1B14D33E-BADF-4271-ACE1-06D8199FF5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E2362FE-67BB-4B3C-9ED5-AC53E535B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/>
              <a:pPr>
                <a:spcAft>
                  <a:spcPts val="60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05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F866428-DDF7-40FB-ABFE-56760E280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1" y="1497507"/>
            <a:ext cx="5663131" cy="44988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/>
              <a:t>CEZA YARGILAMA HUKUKU</a:t>
            </a:r>
          </a:p>
          <a:p>
            <a:pPr algn="just"/>
            <a:r>
              <a:rPr lang="tr-TR" dirty="0"/>
              <a:t>Ceza hukuk alanında mahkemelerin uygulayacakları yöntem ve esasları belirlemektedir.</a:t>
            </a:r>
          </a:p>
          <a:p>
            <a:pPr algn="just"/>
            <a:r>
              <a:rPr lang="tr-TR" dirty="0"/>
              <a:t>Temel Kanun i 929 tarihli Ceza Muhakemeleri Usulü Kanunudur.</a:t>
            </a:r>
          </a:p>
          <a:p>
            <a:pPr algn="just"/>
            <a:r>
              <a:rPr lang="tr-TR" dirty="0"/>
              <a:t>Medeni yargılamada davayı davacı açarken ceza yargılamasında dava savcılık tarafından açılır.</a:t>
            </a:r>
          </a:p>
          <a:p>
            <a:pPr algn="just"/>
            <a:r>
              <a:rPr lang="tr-TR" dirty="0"/>
              <a:t>Savcı tarafından açılan bu davaya kamu davası denir.</a:t>
            </a:r>
          </a:p>
          <a:p>
            <a:pPr algn="just"/>
            <a:r>
              <a:rPr lang="tr-TR" dirty="0"/>
              <a:t>Savcı devlet adına ceza davası açar.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03212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4A65BCE4-8466-4E88-8FF2-24524F3A2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3558" y="1673352"/>
            <a:ext cx="3502152" cy="3502152"/>
          </a:xfrm>
          <a:custGeom>
            <a:avLst/>
            <a:gdLst>
              <a:gd name="connsiteX0" fmla="*/ 1751076 w 3502152"/>
              <a:gd name="connsiteY0" fmla="*/ 228600 h 3502152"/>
              <a:gd name="connsiteX1" fmla="*/ 228600 w 3502152"/>
              <a:gd name="connsiteY1" fmla="*/ 1751076 h 3502152"/>
              <a:gd name="connsiteX2" fmla="*/ 1751076 w 3502152"/>
              <a:gd name="connsiteY2" fmla="*/ 3273552 h 3502152"/>
              <a:gd name="connsiteX3" fmla="*/ 3273552 w 3502152"/>
              <a:gd name="connsiteY3" fmla="*/ 1751076 h 3502152"/>
              <a:gd name="connsiteX4" fmla="*/ 1751076 w 3502152"/>
              <a:gd name="connsiteY4" fmla="*/ 228600 h 3502152"/>
              <a:gd name="connsiteX5" fmla="*/ 1751076 w 3502152"/>
              <a:gd name="connsiteY5" fmla="*/ 0 h 3502152"/>
              <a:gd name="connsiteX6" fmla="*/ 3502152 w 3502152"/>
              <a:gd name="connsiteY6" fmla="*/ 1751076 h 3502152"/>
              <a:gd name="connsiteX7" fmla="*/ 1751076 w 3502152"/>
              <a:gd name="connsiteY7" fmla="*/ 3502152 h 3502152"/>
              <a:gd name="connsiteX8" fmla="*/ 0 w 3502152"/>
              <a:gd name="connsiteY8" fmla="*/ 1751076 h 3502152"/>
              <a:gd name="connsiteX9" fmla="*/ 1751076 w 3502152"/>
              <a:gd name="connsiteY9" fmla="*/ 0 h 3502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02152" h="3502152">
                <a:moveTo>
                  <a:pt x="1751076" y="228600"/>
                </a:moveTo>
                <a:cubicBezTo>
                  <a:pt x="910236" y="228600"/>
                  <a:pt x="228600" y="910236"/>
                  <a:pt x="228600" y="1751076"/>
                </a:cubicBezTo>
                <a:cubicBezTo>
                  <a:pt x="228600" y="2591916"/>
                  <a:pt x="910236" y="3273552"/>
                  <a:pt x="1751076" y="3273552"/>
                </a:cubicBezTo>
                <a:cubicBezTo>
                  <a:pt x="2591916" y="3273552"/>
                  <a:pt x="3273552" y="2591916"/>
                  <a:pt x="3273552" y="1751076"/>
                </a:cubicBezTo>
                <a:cubicBezTo>
                  <a:pt x="3273552" y="910236"/>
                  <a:pt x="2591916" y="228600"/>
                  <a:pt x="1751076" y="228600"/>
                </a:cubicBezTo>
                <a:close/>
                <a:moveTo>
                  <a:pt x="1751076" y="0"/>
                </a:moveTo>
                <a:cubicBezTo>
                  <a:pt x="2718169" y="0"/>
                  <a:pt x="3502152" y="783983"/>
                  <a:pt x="3502152" y="1751076"/>
                </a:cubicBezTo>
                <a:cubicBezTo>
                  <a:pt x="3502152" y="2718169"/>
                  <a:pt x="2718169" y="3502152"/>
                  <a:pt x="1751076" y="3502152"/>
                </a:cubicBezTo>
                <a:cubicBezTo>
                  <a:pt x="783983" y="3502152"/>
                  <a:pt x="0" y="2718169"/>
                  <a:pt x="0" y="1751076"/>
                </a:cubicBezTo>
                <a:cubicBezTo>
                  <a:pt x="0" y="783983"/>
                  <a:pt x="783983" y="0"/>
                  <a:pt x="1751076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8198FEFA-5E49-4AC3-B291-2737525CE3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00234" y="2510028"/>
            <a:ext cx="1828800" cy="1828800"/>
          </a:xfrm>
          <a:prstGeom prst="rect">
            <a:avLst/>
          </a:prstGeom>
        </p:spPr>
      </p:pic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A657683-8806-48E5-B56F-582A3CE14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8EA9CFB-CDB6-4978-B782-0916B9C25C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238D000-A44D-4A7B-B7CE-20A69B1D3959}" type="datetime1">
              <a:rPr lang="tr-TR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C9B0630D-5E49-4BF7-8CF1-7DECD4B08B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A7E3DF29-A3BC-402A-A498-16B2DF181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1B14D33E-BADF-4271-ACE1-06D8199FF5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316781E-C829-4CC0-8520-F8D488862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863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D8AFD15B-CF29-4306-884F-47675092F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9B2EB483-39C1-496A-BD6E-2D7268F99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7544" y="1382165"/>
            <a:ext cx="4869179" cy="1517984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/>
              <a:t>Ceza yargılama hukuku mahkemeleri</a:t>
            </a:r>
            <a:endParaRPr lang="tr-TR" sz="2800" dirty="0">
              <a:solidFill>
                <a:schemeClr val="tx1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7EC0D68F-F813-4414-800D-F8D4F0AB8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9866" y="401980"/>
            <a:ext cx="6115733" cy="6456021"/>
          </a:xfrm>
          <a:custGeom>
            <a:avLst/>
            <a:gdLst>
              <a:gd name="connsiteX0" fmla="*/ 2259477 w 6115733"/>
              <a:gd name="connsiteY0" fmla="*/ 433395 h 6456021"/>
              <a:gd name="connsiteX1" fmla="*/ 5681904 w 6115733"/>
              <a:gd name="connsiteY1" fmla="*/ 3852396 h 6456021"/>
              <a:gd name="connsiteX2" fmla="*/ 4679499 w 6115733"/>
              <a:gd name="connsiteY2" fmla="*/ 6269995 h 6456021"/>
              <a:gd name="connsiteX3" fmla="*/ 4474613 w 6115733"/>
              <a:gd name="connsiteY3" fmla="*/ 6456021 h 6456021"/>
              <a:gd name="connsiteX4" fmla="*/ 44341 w 6115733"/>
              <a:gd name="connsiteY4" fmla="*/ 6456021 h 6456021"/>
              <a:gd name="connsiteX5" fmla="*/ 0 w 6115733"/>
              <a:gd name="connsiteY5" fmla="*/ 6415762 h 6456021"/>
              <a:gd name="connsiteX6" fmla="*/ 0 w 6115733"/>
              <a:gd name="connsiteY6" fmla="*/ 1289029 h 6456021"/>
              <a:gd name="connsiteX7" fmla="*/ 82495 w 6115733"/>
              <a:gd name="connsiteY7" fmla="*/ 1214128 h 6456021"/>
              <a:gd name="connsiteX8" fmla="*/ 2259477 w 6115733"/>
              <a:gd name="connsiteY8" fmla="*/ 433395 h 6456021"/>
              <a:gd name="connsiteX9" fmla="*/ 2259477 w 6115733"/>
              <a:gd name="connsiteY9" fmla="*/ 0 h 6456021"/>
              <a:gd name="connsiteX10" fmla="*/ 6115733 w 6115733"/>
              <a:gd name="connsiteY10" fmla="*/ 3852396 h 6456021"/>
              <a:gd name="connsiteX11" fmla="*/ 5235152 w 6115733"/>
              <a:gd name="connsiteY11" fmla="*/ 6302877 h 6456021"/>
              <a:gd name="connsiteX12" fmla="*/ 5095826 w 6115733"/>
              <a:gd name="connsiteY12" fmla="*/ 6456021 h 6456021"/>
              <a:gd name="connsiteX13" fmla="*/ 4617788 w 6115733"/>
              <a:gd name="connsiteY13" fmla="*/ 6456021 h 6456021"/>
              <a:gd name="connsiteX14" fmla="*/ 4747668 w 6115733"/>
              <a:gd name="connsiteY14" fmla="*/ 6338096 h 6456021"/>
              <a:gd name="connsiteX15" fmla="*/ 5778311 w 6115733"/>
              <a:gd name="connsiteY15" fmla="*/ 3852396 h 6456021"/>
              <a:gd name="connsiteX16" fmla="*/ 2259477 w 6115733"/>
              <a:gd name="connsiteY16" fmla="*/ 337085 h 6456021"/>
              <a:gd name="connsiteX17" fmla="*/ 21172 w 6115733"/>
              <a:gd name="connsiteY17" fmla="*/ 1139811 h 6456021"/>
              <a:gd name="connsiteX18" fmla="*/ 0 w 6115733"/>
              <a:gd name="connsiteY18" fmla="*/ 1159034 h 6456021"/>
              <a:gd name="connsiteX19" fmla="*/ 0 w 6115733"/>
              <a:gd name="connsiteY19" fmla="*/ 735177 h 6456021"/>
              <a:gd name="connsiteX20" fmla="*/ 103407 w 6115733"/>
              <a:gd name="connsiteY20" fmla="*/ 657929 h 6456021"/>
              <a:gd name="connsiteX21" fmla="*/ 2259477 w 6115733"/>
              <a:gd name="connsiteY21" fmla="*/ 0 h 6456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115733" h="6456021">
                <a:moveTo>
                  <a:pt x="2259477" y="433395"/>
                </a:moveTo>
                <a:cubicBezTo>
                  <a:pt x="4149632" y="433395"/>
                  <a:pt x="5681904" y="1964133"/>
                  <a:pt x="5681904" y="3852396"/>
                </a:cubicBezTo>
                <a:cubicBezTo>
                  <a:pt x="5681904" y="4796527"/>
                  <a:pt x="5298836" y="5651278"/>
                  <a:pt x="4679499" y="6269995"/>
                </a:cubicBezTo>
                <a:lnTo>
                  <a:pt x="4474613" y="6456021"/>
                </a:lnTo>
                <a:lnTo>
                  <a:pt x="44341" y="6456021"/>
                </a:lnTo>
                <a:lnTo>
                  <a:pt x="0" y="6415762"/>
                </a:lnTo>
                <a:lnTo>
                  <a:pt x="0" y="1289029"/>
                </a:lnTo>
                <a:lnTo>
                  <a:pt x="82495" y="1214128"/>
                </a:lnTo>
                <a:cubicBezTo>
                  <a:pt x="674092" y="726388"/>
                  <a:pt x="1432534" y="433395"/>
                  <a:pt x="2259477" y="433395"/>
                </a:cubicBezTo>
                <a:close/>
                <a:moveTo>
                  <a:pt x="2259477" y="0"/>
                </a:moveTo>
                <a:cubicBezTo>
                  <a:pt x="4389229" y="0"/>
                  <a:pt x="6115733" y="1724776"/>
                  <a:pt x="6115733" y="3852396"/>
                </a:cubicBezTo>
                <a:cubicBezTo>
                  <a:pt x="6115733" y="4783230"/>
                  <a:pt x="5785270" y="5636956"/>
                  <a:pt x="5235152" y="6302877"/>
                </a:cubicBezTo>
                <a:lnTo>
                  <a:pt x="5095826" y="6456021"/>
                </a:lnTo>
                <a:lnTo>
                  <a:pt x="4617788" y="6456021"/>
                </a:lnTo>
                <a:lnTo>
                  <a:pt x="4747668" y="6338096"/>
                </a:lnTo>
                <a:cubicBezTo>
                  <a:pt x="5384452" y="5701950"/>
                  <a:pt x="5778311" y="4823122"/>
                  <a:pt x="5778311" y="3852396"/>
                </a:cubicBezTo>
                <a:cubicBezTo>
                  <a:pt x="5778311" y="1910944"/>
                  <a:pt x="4202875" y="337085"/>
                  <a:pt x="2259477" y="337085"/>
                </a:cubicBezTo>
                <a:cubicBezTo>
                  <a:pt x="1409240" y="337085"/>
                  <a:pt x="629434" y="638331"/>
                  <a:pt x="21172" y="1139811"/>
                </a:cubicBezTo>
                <a:lnTo>
                  <a:pt x="0" y="1159034"/>
                </a:lnTo>
                <a:lnTo>
                  <a:pt x="0" y="735177"/>
                </a:lnTo>
                <a:lnTo>
                  <a:pt x="103407" y="657929"/>
                </a:lnTo>
                <a:cubicBezTo>
                  <a:pt x="718869" y="242547"/>
                  <a:pt x="1460820" y="0"/>
                  <a:pt x="2259477" y="0"/>
                </a:cubicBez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B89F1A3-CEC9-40B7-9DEA-510BC6E7AC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7544" y="717378"/>
            <a:ext cx="4869179" cy="365125"/>
          </a:xfrm>
        </p:spPr>
        <p:txBody>
          <a:bodyPr anchor="ctr">
            <a:normAutofit/>
          </a:bodyPr>
          <a:lstStyle/>
          <a:p>
            <a:pPr algn="l">
              <a:spcAft>
                <a:spcPts val="600"/>
              </a:spcAft>
            </a:pPr>
            <a:fld id="{C934ACDE-CDAB-4194-AB79-C5C1292E0CFD}" type="datetime1">
              <a:rPr lang="tr-TR">
                <a:solidFill>
                  <a:schemeClr val="tx1">
                    <a:lumMod val="95000"/>
                    <a:lumOff val="5000"/>
                  </a:schemeClr>
                </a:solidFill>
              </a:rPr>
              <a:pPr algn="l">
                <a:spcAft>
                  <a:spcPts val="600"/>
                </a:spcAft>
              </a:pPr>
              <a:t>30.04.2020</a:t>
            </a:fld>
            <a:endParaRPr 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0C3ED281-06CC-4DCB-ACA1-0FDF122622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5275" y="2255301"/>
            <a:ext cx="3542527" cy="3542527"/>
          </a:xfrm>
          <a:prstGeom prst="rect">
            <a:avLst/>
          </a:prstGeom>
        </p:spPr>
      </p:pic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BDD6180-CCC1-4EE5-884A-226BE34DD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2930" y="2900149"/>
            <a:ext cx="4253370" cy="1427288"/>
          </a:xfrm>
        </p:spPr>
        <p:txBody>
          <a:bodyPr anchor="t">
            <a:normAutofit/>
          </a:bodyPr>
          <a:lstStyle/>
          <a:p>
            <a:pPr marL="0" indent="0" algn="just">
              <a:buNone/>
            </a:pPr>
            <a:r>
              <a:rPr lang="tr-TR" sz="1800" b="1" dirty="0"/>
              <a:t>1. </a:t>
            </a:r>
            <a:r>
              <a:rPr lang="tr-TR" sz="1800" dirty="0"/>
              <a:t>Sulh Ceza Mahkemesi( Tek Hakimli)</a:t>
            </a:r>
          </a:p>
          <a:p>
            <a:pPr marL="0" indent="0" algn="just">
              <a:buNone/>
            </a:pPr>
            <a:r>
              <a:rPr lang="tr-TR" sz="1800" b="1" dirty="0"/>
              <a:t>2. </a:t>
            </a:r>
            <a:r>
              <a:rPr lang="tr-TR" sz="1800" dirty="0"/>
              <a:t>Asliye Ceza Mahkemesi( Tek Hakimli)</a:t>
            </a:r>
          </a:p>
          <a:p>
            <a:pPr marL="0" indent="0" algn="just">
              <a:buNone/>
            </a:pPr>
            <a:r>
              <a:rPr lang="tr-TR" sz="1800" b="1" dirty="0"/>
              <a:t>3. </a:t>
            </a:r>
            <a:r>
              <a:rPr lang="tr-TR" sz="1800" dirty="0"/>
              <a:t>Ağır Ceza Mahkemesi( Üç Hakimli)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5770512-3DB9-4486-B000-A76D05F6C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7544" y="6252323"/>
            <a:ext cx="458997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95000"/>
                    <a:lumOff val="5000"/>
                  </a:schemeClr>
                </a:solidFill>
              </a:rPr>
              <a:t>Öğr. Gör.Av. Emrullah MANAV</a:t>
            </a:r>
            <a:endParaRPr 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4CA915D-BDF0-41F8-B00E-FB186EFF7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17AAC03-BF64-4E67-9032-3BD0249980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1A131397-5A45-4344-9983-5E400A3EA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0C0F810-AE3D-487B-8F1B-7C3AB83A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3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1DBA9C5-A2A9-4E35-A080-17B2B8A80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50" y="844902"/>
            <a:ext cx="5818858" cy="5168196"/>
          </a:xfrm>
        </p:spPr>
        <p:txBody>
          <a:bodyPr anchor="ctr">
            <a:normAutofit/>
          </a:bodyPr>
          <a:lstStyle/>
          <a:p>
            <a:pPr algn="just"/>
            <a:r>
              <a:rPr lang="tr-TR" dirty="0"/>
              <a:t>Medeni yargılama hukukunun bir parçasıdır ve onu tamamlar. </a:t>
            </a:r>
          </a:p>
          <a:p>
            <a:pPr algn="just"/>
            <a:r>
              <a:rPr lang="tr-TR" dirty="0"/>
              <a:t>Borcunu ödemeyen kişilerin mallarının devlet organları vasıtasıyla zorla elinden alınarak satılmasını ve alacaklının alacağının ödenmesini düzenler. </a:t>
            </a:r>
          </a:p>
          <a:p>
            <a:pPr algn="just"/>
            <a:r>
              <a:rPr lang="tr-TR" dirty="0"/>
              <a:t>Bu amaçla kendisine başvurulan organa icra dairesi denir.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BF9B298-BC35-4C0F-8301-5D63A1E6D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859" y="1679571"/>
            <a:ext cx="3498864" cy="3498858"/>
            <a:chOff x="7942859" y="1679571"/>
            <a:chExt cx="3498864" cy="3498858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2859" y="1679571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7958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88B5779B-5F84-4E3D-9338-F87191235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968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 b="1" dirty="0">
                <a:solidFill>
                  <a:schemeClr val="bg1">
                    <a:shade val="97000"/>
                    <a:satMod val="150000"/>
                  </a:schemeClr>
                </a:solidFill>
              </a:rPr>
              <a:t>İCRA VE İFLAS HUKUKU</a:t>
            </a:r>
            <a:endParaRPr lang="tr-TR" sz="3000" dirty="0">
              <a:solidFill>
                <a:schemeClr val="bg1">
                  <a:shade val="97000"/>
                  <a:satMod val="150000"/>
                </a:schemeClr>
              </a:solidFill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6BACCEF-AA43-4022-8047-A9429815A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F13DC6C-0BB4-4D38-9787-087D2DA08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DEF8839-A936-4554-847A-C17C5ECD5628}" type="datetime1">
              <a:rPr lang="tr-TR" smtClean="0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F9049A4-17F3-433A-A0FA-8A4B7E5E9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16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198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A8074DB-C97D-424E-9D9F-08C4402E0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4745" y="1668411"/>
            <a:ext cx="5600592" cy="3914703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İcra dairelerinin kararlarına karşı başvurulacak makama </a:t>
            </a:r>
            <a:r>
              <a:rPr lang="tr-TR" b="1" dirty="0">
                <a:solidFill>
                  <a:srgbClr val="00B050"/>
                </a:solidFill>
              </a:rPr>
              <a:t>icra tetkik mercii </a:t>
            </a:r>
            <a:r>
              <a:rPr lang="tr-TR" dirty="0"/>
              <a:t>adı verilir.</a:t>
            </a:r>
          </a:p>
          <a:p>
            <a:pPr algn="just"/>
            <a:r>
              <a:rPr lang="tr-TR" dirty="0"/>
              <a:t>Eğer icra takibi bir mahkeme kararına dayanıyorsa buna </a:t>
            </a:r>
            <a:r>
              <a:rPr lang="tr-TR" b="1" dirty="0">
                <a:solidFill>
                  <a:srgbClr val="00B050"/>
                </a:solidFill>
              </a:rPr>
              <a:t>ilamlı takip </a:t>
            </a:r>
            <a:r>
              <a:rPr lang="tr-TR" dirty="0"/>
              <a:t>denir.</a:t>
            </a:r>
          </a:p>
          <a:p>
            <a:pPr algn="just"/>
            <a:r>
              <a:rPr lang="tr-TR" dirty="0"/>
              <a:t>İcra takibi mahkeme kararına dayanmıyorsa buna </a:t>
            </a:r>
            <a:r>
              <a:rPr lang="tr-TR" b="1" dirty="0">
                <a:solidFill>
                  <a:srgbClr val="00B050"/>
                </a:solidFill>
              </a:rPr>
              <a:t>ilamsız takip </a:t>
            </a:r>
            <a:r>
              <a:rPr lang="tr-TR" dirty="0"/>
              <a:t>denir.</a:t>
            </a:r>
          </a:p>
          <a:p>
            <a:pPr algn="just"/>
            <a:r>
              <a:rPr lang="tr-TR" dirty="0"/>
              <a:t>İflas; Kural olarak tacirler iflas eder.</a:t>
            </a:r>
          </a:p>
          <a:p>
            <a:pPr algn="just"/>
            <a:r>
              <a:rPr lang="tr-TR" dirty="0"/>
              <a:t>İflasın açılmasıyla birlikte borçlu </a:t>
            </a:r>
            <a:r>
              <a:rPr lang="tr-TR" b="1" dirty="0">
                <a:solidFill>
                  <a:srgbClr val="00B050"/>
                </a:solidFill>
              </a:rPr>
              <a:t>müflis</a:t>
            </a:r>
            <a:r>
              <a:rPr lang="tr-TR" dirty="0"/>
              <a:t> adını alır.</a:t>
            </a:r>
          </a:p>
          <a:p>
            <a:pPr algn="just"/>
            <a:r>
              <a:rPr lang="tr-TR" dirty="0"/>
              <a:t>İflas eden kişinin mallarının meydana getirdiği bütüne </a:t>
            </a:r>
            <a:r>
              <a:rPr lang="tr-TR" b="1" dirty="0">
                <a:solidFill>
                  <a:srgbClr val="00B050"/>
                </a:solidFill>
              </a:rPr>
              <a:t>iflas masası </a:t>
            </a:r>
            <a:r>
              <a:rPr lang="tr-TR" dirty="0"/>
              <a:t>denir.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03212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4A65BCE4-8466-4E88-8FF2-24524F3A2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3558" y="1673352"/>
            <a:ext cx="3502152" cy="3502152"/>
          </a:xfrm>
          <a:custGeom>
            <a:avLst/>
            <a:gdLst>
              <a:gd name="connsiteX0" fmla="*/ 1751076 w 3502152"/>
              <a:gd name="connsiteY0" fmla="*/ 228600 h 3502152"/>
              <a:gd name="connsiteX1" fmla="*/ 228600 w 3502152"/>
              <a:gd name="connsiteY1" fmla="*/ 1751076 h 3502152"/>
              <a:gd name="connsiteX2" fmla="*/ 1751076 w 3502152"/>
              <a:gd name="connsiteY2" fmla="*/ 3273552 h 3502152"/>
              <a:gd name="connsiteX3" fmla="*/ 3273552 w 3502152"/>
              <a:gd name="connsiteY3" fmla="*/ 1751076 h 3502152"/>
              <a:gd name="connsiteX4" fmla="*/ 1751076 w 3502152"/>
              <a:gd name="connsiteY4" fmla="*/ 228600 h 3502152"/>
              <a:gd name="connsiteX5" fmla="*/ 1751076 w 3502152"/>
              <a:gd name="connsiteY5" fmla="*/ 0 h 3502152"/>
              <a:gd name="connsiteX6" fmla="*/ 3502152 w 3502152"/>
              <a:gd name="connsiteY6" fmla="*/ 1751076 h 3502152"/>
              <a:gd name="connsiteX7" fmla="*/ 1751076 w 3502152"/>
              <a:gd name="connsiteY7" fmla="*/ 3502152 h 3502152"/>
              <a:gd name="connsiteX8" fmla="*/ 0 w 3502152"/>
              <a:gd name="connsiteY8" fmla="*/ 1751076 h 3502152"/>
              <a:gd name="connsiteX9" fmla="*/ 1751076 w 3502152"/>
              <a:gd name="connsiteY9" fmla="*/ 0 h 3502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02152" h="3502152">
                <a:moveTo>
                  <a:pt x="1751076" y="228600"/>
                </a:moveTo>
                <a:cubicBezTo>
                  <a:pt x="910236" y="228600"/>
                  <a:pt x="228600" y="910236"/>
                  <a:pt x="228600" y="1751076"/>
                </a:cubicBezTo>
                <a:cubicBezTo>
                  <a:pt x="228600" y="2591916"/>
                  <a:pt x="910236" y="3273552"/>
                  <a:pt x="1751076" y="3273552"/>
                </a:cubicBezTo>
                <a:cubicBezTo>
                  <a:pt x="2591916" y="3273552"/>
                  <a:pt x="3273552" y="2591916"/>
                  <a:pt x="3273552" y="1751076"/>
                </a:cubicBezTo>
                <a:cubicBezTo>
                  <a:pt x="3273552" y="910236"/>
                  <a:pt x="2591916" y="228600"/>
                  <a:pt x="1751076" y="228600"/>
                </a:cubicBezTo>
                <a:close/>
                <a:moveTo>
                  <a:pt x="1751076" y="0"/>
                </a:moveTo>
                <a:cubicBezTo>
                  <a:pt x="2718169" y="0"/>
                  <a:pt x="3502152" y="783983"/>
                  <a:pt x="3502152" y="1751076"/>
                </a:cubicBezTo>
                <a:cubicBezTo>
                  <a:pt x="3502152" y="2718169"/>
                  <a:pt x="2718169" y="3502152"/>
                  <a:pt x="1751076" y="3502152"/>
                </a:cubicBezTo>
                <a:cubicBezTo>
                  <a:pt x="783983" y="3502152"/>
                  <a:pt x="0" y="2718169"/>
                  <a:pt x="0" y="1751076"/>
                </a:cubicBezTo>
                <a:cubicBezTo>
                  <a:pt x="0" y="783983"/>
                  <a:pt x="783983" y="0"/>
                  <a:pt x="1751076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3CADD4F3-EF6A-4A3A-AB6D-5E3DE9DBD5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00234" y="2510028"/>
            <a:ext cx="1828800" cy="1828800"/>
          </a:xfrm>
          <a:prstGeom prst="rect">
            <a:avLst/>
          </a:prstGeom>
        </p:spPr>
      </p:pic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8383D58-8385-4CCD-8804-DDDC135C8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95B66CC-3C4F-4E72-9892-81D4074252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5AAF06A9-2DBE-4EED-AA32-27753957E1D3}" type="datetime1">
              <a:rPr lang="tr-TR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C9B0630D-5E49-4BF7-8CF1-7DECD4B08B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A7E3DF29-A3BC-402A-A498-16B2DF181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1B14D33E-BADF-4271-ACE1-06D8199FF5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7CBA4A0-03C1-42F3-B692-F5D5EF90D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87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6F48F3A9-6B31-410C-9599-FFE1A0378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 b="1" dirty="0">
                <a:solidFill>
                  <a:srgbClr val="FFFFFF"/>
                </a:solidFill>
              </a:rPr>
              <a:t>5</a:t>
            </a:r>
            <a:br>
              <a:rPr lang="tr-TR" sz="3000" b="1" dirty="0">
                <a:solidFill>
                  <a:srgbClr val="FFFFFF"/>
                </a:solidFill>
              </a:rPr>
            </a:br>
            <a:r>
              <a:rPr lang="tr-TR" sz="3000" b="1" dirty="0">
                <a:solidFill>
                  <a:srgbClr val="FFFFFF"/>
                </a:solidFill>
              </a:rPr>
              <a:t>DEVLETLER UMUMİ HUKUKU</a:t>
            </a:r>
            <a:endParaRPr lang="tr-TR" sz="3000" dirty="0">
              <a:solidFill>
                <a:srgbClr val="FFFFFF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C5F7758-0310-4DFA-9F1F-30A3394D8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7886" y="725394"/>
            <a:ext cx="5605861" cy="5407212"/>
          </a:xfrm>
        </p:spPr>
        <p:txBody>
          <a:bodyPr anchor="ctr">
            <a:normAutofit/>
          </a:bodyPr>
          <a:lstStyle/>
          <a:p>
            <a:pPr algn="just"/>
            <a:r>
              <a:rPr lang="tr-TR" dirty="0"/>
              <a:t>Devletler ile devletlerin ve devletler ile uluslararası kuruluşların ilişkilerini düzenler.</a:t>
            </a:r>
          </a:p>
          <a:p>
            <a:pPr algn="just"/>
            <a:r>
              <a:rPr lang="tr-TR" dirty="0"/>
              <a:t>Bu hukuk dalına milletlerarası hukuk da denir.</a:t>
            </a:r>
          </a:p>
          <a:p>
            <a:pPr algn="just"/>
            <a:r>
              <a:rPr lang="tr-TR" dirty="0"/>
              <a:t>Bir devletin kendi ülkesindeki vatandaşlar arasındaki ilişkileri düzenleyen hukuka iç hukuk, bağımsız bir devlet ile diğer bir devletin ya da uluslararası kuruluşun ilişkilerini düzenleyen hukuka da dış hukuk denir.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47C562B-9AB6-477B-9383-493DD2CF7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D3A5B3E-DB2B-44BB-AC64-B39017E5B3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9F65D55-796B-4FF8-9877-78E7EA80E928}" type="datetime1">
              <a:rPr lang="tr-TR" smtClean="0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D635C02-59C8-4A69-B29E-AEF75E068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18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1901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E352796-D0B9-48ED-B038-7918B17A5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021" y="1673352"/>
            <a:ext cx="5937683" cy="4498847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tr-TR" b="1" dirty="0"/>
              <a:t>Devletler Umumi Hukukunun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r-TR" b="1" dirty="0"/>
              <a:t>Kaynakları şunlardır;</a:t>
            </a:r>
          </a:p>
          <a:p>
            <a:pPr marL="0" indent="0">
              <a:spcBef>
                <a:spcPts val="600"/>
              </a:spcBef>
              <a:buNone/>
            </a:pPr>
            <a:br>
              <a:rPr lang="tr-TR" b="1" dirty="0"/>
            </a:br>
            <a:r>
              <a:rPr lang="tr-TR" b="1" dirty="0"/>
              <a:t>1. </a:t>
            </a:r>
            <a:r>
              <a:rPr lang="tr-TR" dirty="0"/>
              <a:t>Antlaşmalar</a:t>
            </a:r>
            <a:br>
              <a:rPr lang="tr-TR" dirty="0"/>
            </a:br>
            <a:r>
              <a:rPr lang="tr-TR" b="1" dirty="0"/>
              <a:t>2. </a:t>
            </a:r>
            <a:r>
              <a:rPr lang="tr-TR" dirty="0"/>
              <a:t>Milletlerarası Teamül (Yazısız kural, davranış kuralı)</a:t>
            </a:r>
            <a:br>
              <a:rPr lang="tr-TR" dirty="0"/>
            </a:br>
            <a:r>
              <a:rPr lang="tr-TR" b="1" dirty="0"/>
              <a:t>3. </a:t>
            </a:r>
            <a:r>
              <a:rPr lang="tr-TR" dirty="0"/>
              <a:t>İçtihatlar (Mahkeme Kararları)</a:t>
            </a:r>
            <a:br>
              <a:rPr lang="tr-TR" dirty="0"/>
            </a:br>
            <a:r>
              <a:rPr lang="tr-TR" b="1" dirty="0"/>
              <a:t>4. </a:t>
            </a:r>
            <a:r>
              <a:rPr lang="tr-TR" dirty="0"/>
              <a:t>Doktrin (Konu ile uğraşan bilim insanı görüşleri)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03212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A65BCE4-8466-4E88-8FF2-24524F3A2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3558" y="1673352"/>
            <a:ext cx="3502152" cy="3502152"/>
          </a:xfrm>
          <a:custGeom>
            <a:avLst/>
            <a:gdLst>
              <a:gd name="connsiteX0" fmla="*/ 1751076 w 3502152"/>
              <a:gd name="connsiteY0" fmla="*/ 228600 h 3502152"/>
              <a:gd name="connsiteX1" fmla="*/ 228600 w 3502152"/>
              <a:gd name="connsiteY1" fmla="*/ 1751076 h 3502152"/>
              <a:gd name="connsiteX2" fmla="*/ 1751076 w 3502152"/>
              <a:gd name="connsiteY2" fmla="*/ 3273552 h 3502152"/>
              <a:gd name="connsiteX3" fmla="*/ 3273552 w 3502152"/>
              <a:gd name="connsiteY3" fmla="*/ 1751076 h 3502152"/>
              <a:gd name="connsiteX4" fmla="*/ 1751076 w 3502152"/>
              <a:gd name="connsiteY4" fmla="*/ 228600 h 3502152"/>
              <a:gd name="connsiteX5" fmla="*/ 1751076 w 3502152"/>
              <a:gd name="connsiteY5" fmla="*/ 0 h 3502152"/>
              <a:gd name="connsiteX6" fmla="*/ 3502152 w 3502152"/>
              <a:gd name="connsiteY6" fmla="*/ 1751076 h 3502152"/>
              <a:gd name="connsiteX7" fmla="*/ 1751076 w 3502152"/>
              <a:gd name="connsiteY7" fmla="*/ 3502152 h 3502152"/>
              <a:gd name="connsiteX8" fmla="*/ 0 w 3502152"/>
              <a:gd name="connsiteY8" fmla="*/ 1751076 h 3502152"/>
              <a:gd name="connsiteX9" fmla="*/ 1751076 w 3502152"/>
              <a:gd name="connsiteY9" fmla="*/ 0 h 3502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02152" h="3502152">
                <a:moveTo>
                  <a:pt x="1751076" y="228600"/>
                </a:moveTo>
                <a:cubicBezTo>
                  <a:pt x="910236" y="228600"/>
                  <a:pt x="228600" y="910236"/>
                  <a:pt x="228600" y="1751076"/>
                </a:cubicBezTo>
                <a:cubicBezTo>
                  <a:pt x="228600" y="2591916"/>
                  <a:pt x="910236" y="3273552"/>
                  <a:pt x="1751076" y="3273552"/>
                </a:cubicBezTo>
                <a:cubicBezTo>
                  <a:pt x="2591916" y="3273552"/>
                  <a:pt x="3273552" y="2591916"/>
                  <a:pt x="3273552" y="1751076"/>
                </a:cubicBezTo>
                <a:cubicBezTo>
                  <a:pt x="3273552" y="910236"/>
                  <a:pt x="2591916" y="228600"/>
                  <a:pt x="1751076" y="228600"/>
                </a:cubicBezTo>
                <a:close/>
                <a:moveTo>
                  <a:pt x="1751076" y="0"/>
                </a:moveTo>
                <a:cubicBezTo>
                  <a:pt x="2718169" y="0"/>
                  <a:pt x="3502152" y="783983"/>
                  <a:pt x="3502152" y="1751076"/>
                </a:cubicBezTo>
                <a:cubicBezTo>
                  <a:pt x="3502152" y="2718169"/>
                  <a:pt x="2718169" y="3502152"/>
                  <a:pt x="1751076" y="3502152"/>
                </a:cubicBezTo>
                <a:cubicBezTo>
                  <a:pt x="783983" y="3502152"/>
                  <a:pt x="0" y="2718169"/>
                  <a:pt x="0" y="1751076"/>
                </a:cubicBezTo>
                <a:cubicBezTo>
                  <a:pt x="0" y="783983"/>
                  <a:pt x="783983" y="0"/>
                  <a:pt x="1751076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10344020-3D9E-471E-B5DF-8DFAD2D0C7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00234" y="2510028"/>
            <a:ext cx="1828800" cy="1828800"/>
          </a:xfrm>
          <a:prstGeom prst="rect">
            <a:avLst/>
          </a:prstGeom>
        </p:spPr>
      </p:pic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0BC62D1-8B3E-4710-8833-AD2307E4B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8009B99-C6F7-4DF0-BA2B-FE9E71FD28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1450880-610D-4FC6-8953-6BF615E94A3C}" type="datetime1">
              <a:rPr lang="tr-TR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9B0630D-5E49-4BF7-8CF1-7DECD4B08B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A7E3DF29-A3BC-402A-A498-16B2DF181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1B14D33E-BADF-4271-ACE1-06D8199FF5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7D9F641-B34A-4E96-9C53-741F271FF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54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38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8" name="Oval 40">
            <a:extLst>
              <a:ext uri="{FF2B5EF4-FFF2-40B4-BE49-F238E27FC236}">
                <a16:creationId xmlns:a16="http://schemas.microsoft.com/office/drawing/2014/main" id="{059D8741-EAD6-41B1-A882-70D70FC358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1035" y="1679569"/>
            <a:ext cx="3498864" cy="3498858"/>
          </a:xfrm>
          <a:prstGeom prst="ellipse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49" name="Oval 42">
            <a:extLst>
              <a:ext uri="{FF2B5EF4-FFF2-40B4-BE49-F238E27FC236}">
                <a16:creationId xmlns:a16="http://schemas.microsoft.com/office/drawing/2014/main" id="{45444F36-3103-4D11-A25F-C054D4606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6134" y="1864667"/>
            <a:ext cx="3128666" cy="3128662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BC8E6D3E-D6DA-4CCB-AD93-CC255AE6F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 b="1">
                <a:solidFill>
                  <a:srgbClr val="FFFFFF"/>
                </a:solidFill>
              </a:rPr>
              <a:t>KAMU HUKUKU çeşitleri</a:t>
            </a:r>
            <a:endParaRPr lang="tr-TR" sz="3000">
              <a:solidFill>
                <a:srgbClr val="FFFFFF"/>
              </a:solidFill>
            </a:endParaRPr>
          </a:p>
        </p:txBody>
      </p:sp>
      <p:sp>
        <p:nvSpPr>
          <p:cNvPr id="50" name="Rectangle 44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1525595-E4E3-4636-9922-F486C38FC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1CEB7D3-0E79-4838-B0C6-175CD98404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D0BD92D-C0F8-4955-8574-2CD9BCD9705A}" type="datetime1">
              <a:rPr lang="tr-TR" smtClean="0"/>
              <a:t>30.04.2020</a:t>
            </a:fld>
            <a:endParaRPr lang="en-US"/>
          </a:p>
        </p:txBody>
      </p:sp>
      <p:graphicFrame>
        <p:nvGraphicFramePr>
          <p:cNvPr id="7" name="İçerik Yer Tutucusu 2">
            <a:extLst>
              <a:ext uri="{FF2B5EF4-FFF2-40B4-BE49-F238E27FC236}">
                <a16:creationId xmlns:a16="http://schemas.microsoft.com/office/drawing/2014/main" id="{5DBA2297-0057-4C2C-9A40-EB4A349492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2054828"/>
              </p:ext>
            </p:extLst>
          </p:nvPr>
        </p:nvGraphicFramePr>
        <p:xfrm>
          <a:off x="6081713" y="725488"/>
          <a:ext cx="5141912" cy="5407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5871999-36CA-46EA-A10F-0086EFA7A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7261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EACB310A-1321-4DD3-BD70-5F72DF02D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 b="1" dirty="0">
                <a:solidFill>
                  <a:srgbClr val="FFFFFF"/>
                </a:solidFill>
              </a:rPr>
              <a:t>6</a:t>
            </a:r>
            <a:br>
              <a:rPr lang="tr-TR" sz="3000" b="1" dirty="0">
                <a:solidFill>
                  <a:srgbClr val="FFFFFF"/>
                </a:solidFill>
              </a:rPr>
            </a:br>
            <a:r>
              <a:rPr lang="tr-TR" sz="3000" b="1" dirty="0">
                <a:solidFill>
                  <a:srgbClr val="FFFFFF"/>
                </a:solidFill>
              </a:rPr>
              <a:t>VERGİ HUKUKU</a:t>
            </a:r>
            <a:endParaRPr lang="tr-TR" sz="3000" dirty="0">
              <a:solidFill>
                <a:srgbClr val="FFFFFF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F038B5-724F-410C-B61E-4AF2AA192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0604" y="769354"/>
            <a:ext cx="4620766" cy="4532407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tr-TR" b="1" dirty="0"/>
              <a:t>Vergi Hukukunda üç ilke vardır;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b="1" dirty="0"/>
              <a:t>Genellik: </a:t>
            </a:r>
            <a:r>
              <a:rPr lang="tr-TR" dirty="0"/>
              <a:t>Vatandaşlar arasında ayrım yapmaksızın herkesin vergi yükümlüsü olmasını ifade eder.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b="1" dirty="0"/>
              <a:t>Adalet: </a:t>
            </a:r>
            <a:r>
              <a:rPr lang="tr-TR" dirty="0"/>
              <a:t>Herkesten maddi gücüne göre vergi alınmasını ön görür.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b="1" dirty="0"/>
              <a:t>Kanunilik: </a:t>
            </a:r>
            <a:r>
              <a:rPr lang="tr-TR" dirty="0"/>
              <a:t>Vergi ve buna benzeyen mali yükümlülüklerde ancak kanunla korunabilmesini sağlamaktadır.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D2B992D-90F7-490D-85F9-8C26B1AB1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42DB946-89E6-4FDD-82C9-A0C20930F7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992968-4711-4C3A-A16A-507F778CAEA6}" type="datetime1">
              <a:rPr lang="tr-TR" smtClean="0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B9DD210-D4C0-455A-976A-61A1B3D29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20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8090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B5CBA7AA-0A88-47E0-932E-91EFF61B6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 b="1" dirty="0">
                <a:solidFill>
                  <a:srgbClr val="FFFFFF"/>
                </a:solidFill>
              </a:rPr>
              <a:t>7</a:t>
            </a:r>
            <a:br>
              <a:rPr lang="tr-TR" sz="3000" b="1" dirty="0">
                <a:solidFill>
                  <a:srgbClr val="FFFFFF"/>
                </a:solidFill>
              </a:rPr>
            </a:br>
            <a:r>
              <a:rPr lang="tr-TR" sz="3000" b="1" dirty="0">
                <a:solidFill>
                  <a:srgbClr val="FFFFFF"/>
                </a:solidFill>
              </a:rPr>
              <a:t>İş HUKUKU</a:t>
            </a:r>
            <a:endParaRPr lang="tr-TR" sz="3000" dirty="0">
              <a:solidFill>
                <a:srgbClr val="FFFFFF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B9C8A1F-C09A-49D5-8019-AF6F9BBED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4227" y="220091"/>
            <a:ext cx="5142658" cy="5407212"/>
          </a:xfrm>
        </p:spPr>
        <p:txBody>
          <a:bodyPr anchor="ctr">
            <a:normAutofit/>
          </a:bodyPr>
          <a:lstStyle/>
          <a:p>
            <a:pPr algn="just"/>
            <a:r>
              <a:rPr lang="tr-TR" dirty="0"/>
              <a:t>İş Hukukunun Kaynağı 1971 tarihli iş Kanunudur.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b="1" dirty="0"/>
              <a:t>İş Hukukunun Konuları Şunlardır:</a:t>
            </a:r>
          </a:p>
          <a:p>
            <a:pPr marL="274320" lvl="1" indent="0" algn="just">
              <a:buNone/>
            </a:pPr>
            <a:r>
              <a:rPr lang="tr-TR" sz="2000" b="1" dirty="0"/>
              <a:t>1. </a:t>
            </a:r>
            <a:r>
              <a:rPr lang="tr-TR" sz="2000" dirty="0"/>
              <a:t>Hizmet akdi</a:t>
            </a:r>
          </a:p>
          <a:p>
            <a:pPr marL="274320" lvl="1" indent="0" algn="just">
              <a:buNone/>
            </a:pPr>
            <a:r>
              <a:rPr lang="tr-TR" sz="2000" b="1" dirty="0"/>
              <a:t>2. </a:t>
            </a:r>
            <a:r>
              <a:rPr lang="tr-TR" sz="2000" dirty="0"/>
              <a:t>Sendikalar</a:t>
            </a:r>
          </a:p>
          <a:p>
            <a:pPr marL="274320" lvl="1" indent="0" algn="just">
              <a:buNone/>
            </a:pPr>
            <a:r>
              <a:rPr lang="tr-TR" sz="2000" b="1" dirty="0"/>
              <a:t>3. </a:t>
            </a:r>
            <a:r>
              <a:rPr lang="tr-TR" sz="2000" dirty="0"/>
              <a:t>Toplu İş Sözleşmesi</a:t>
            </a:r>
          </a:p>
          <a:p>
            <a:pPr marL="274320" lvl="1" indent="0" algn="just">
              <a:buNone/>
            </a:pPr>
            <a:r>
              <a:rPr lang="tr-TR" sz="2000" b="1" dirty="0"/>
              <a:t>4. </a:t>
            </a:r>
            <a:r>
              <a:rPr lang="tr-TR" sz="2000" dirty="0"/>
              <a:t>Grev ve Lokavt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C724FC3-8B13-46E7-BEB0-066683B80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169161D-06FB-405E-A1CD-66D53CE041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4D51312-2CD8-417A-B87F-432DE7D9E8F1}" type="datetime1">
              <a:rPr lang="tr-TR" smtClean="0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6A8694F-F7AA-4D39-9934-C9DD4C0CB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21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12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1F20E9D5-D353-4DEC-945A-3D623D496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 b="1" dirty="0">
                <a:solidFill>
                  <a:srgbClr val="FFFFFF"/>
                </a:solidFill>
              </a:rPr>
              <a:t>1</a:t>
            </a:r>
            <a:br>
              <a:rPr lang="tr-TR" sz="3000" b="1" dirty="0">
                <a:solidFill>
                  <a:srgbClr val="FFFFFF"/>
                </a:solidFill>
              </a:rPr>
            </a:br>
            <a:r>
              <a:rPr lang="tr-TR" sz="3000" b="1" dirty="0">
                <a:solidFill>
                  <a:srgbClr val="FFFFFF"/>
                </a:solidFill>
              </a:rPr>
              <a:t>ANAYASA HUKUKU</a:t>
            </a:r>
            <a:endParaRPr lang="tr-TR" sz="3000" dirty="0">
              <a:solidFill>
                <a:srgbClr val="FFFFFF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2CD6C3-AE17-419B-AE6C-0CBB403D1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9" y="725394"/>
            <a:ext cx="5142658" cy="5407212"/>
          </a:xfrm>
        </p:spPr>
        <p:txBody>
          <a:bodyPr anchor="ctr">
            <a:normAutofit/>
          </a:bodyPr>
          <a:lstStyle/>
          <a:p>
            <a:pPr algn="just"/>
            <a:r>
              <a:rPr lang="tr-TR" dirty="0"/>
              <a:t>Türkiye Cumhuriyetinin 1982 tarihlidir. </a:t>
            </a:r>
          </a:p>
          <a:p>
            <a:pPr algn="just"/>
            <a:r>
              <a:rPr lang="tr-TR" dirty="0"/>
              <a:t>Bu anayasa 12 Eylül 1980 harekatından sonra oluşan Danışma Meclisince hazırlanmıştır. </a:t>
            </a:r>
          </a:p>
          <a:p>
            <a:pPr algn="just"/>
            <a:r>
              <a:rPr lang="tr-TR" dirty="0"/>
              <a:t>Anayasaya son şeklini Milli Güvenlik Konseyi vermiştir. </a:t>
            </a:r>
          </a:p>
          <a:p>
            <a:pPr algn="just"/>
            <a:r>
              <a:rPr lang="tr-TR" dirty="0"/>
              <a:t>7 Kasım 1982 tarihinde halk oylamasına sunulmuş ve kabul edilmiştir.</a:t>
            </a:r>
          </a:p>
          <a:p>
            <a:pPr algn="just"/>
            <a:r>
              <a:rPr lang="tr-TR" dirty="0"/>
              <a:t>Anayasamız bir başlangıç ve buna ilaveten (bunun haricinde) 7 kısımdan oluşmaktadır. </a:t>
            </a:r>
          </a:p>
          <a:p>
            <a:pPr algn="just"/>
            <a:r>
              <a:rPr lang="tr-TR" dirty="0"/>
              <a:t>Toplam 177 asıl madde ve 16 geçici maddesi vardır.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89DE098-4130-48FF-BCA8-E210EB658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23A3113-F0FA-4149-8AB9-A8FA0A83D4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C66D1E5-F22D-473F-BBC1-C177398F31A9}" type="datetime1">
              <a:rPr lang="tr-TR" smtClean="0"/>
              <a:t>30.04.2020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74C3BA4-5923-4D7E-B020-81BD34163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344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B5A19AD-1CB2-4D43-9C96-2FF41CFC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tr-TR" sz="4800" b="1" dirty="0"/>
              <a:t>ANAYASANIN TEMEL İLKELERİ</a:t>
            </a:r>
            <a:endParaRPr lang="tr-TR" sz="48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DFF8886-D099-4C6F-AD60-2F739480E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44FE965-3AE3-4DEE-8C20-26265680B1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4F91247-7D04-4083-9EA7-1D412B698651}" type="datetime1">
              <a:rPr lang="tr-TR" smtClean="0"/>
              <a:t>30.04.2020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01E5A0E-E498-4FEB-89FD-FC0981B78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graphicFrame>
        <p:nvGraphicFramePr>
          <p:cNvPr id="7" name="İçerik Yer Tutucusu 2">
            <a:extLst>
              <a:ext uri="{FF2B5EF4-FFF2-40B4-BE49-F238E27FC236}">
                <a16:creationId xmlns:a16="http://schemas.microsoft.com/office/drawing/2014/main" id="{7B86AF84-F363-4949-9509-E80576803B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8966229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735401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75970AE0-E1C4-4530-B977-E7F6C19CD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 b="1">
                <a:solidFill>
                  <a:srgbClr val="FFFFFF"/>
                </a:solidFill>
              </a:rPr>
              <a:t>2</a:t>
            </a:r>
            <a:br>
              <a:rPr lang="tr-TR" sz="3000" b="1">
                <a:solidFill>
                  <a:srgbClr val="FFFFFF"/>
                </a:solidFill>
              </a:rPr>
            </a:br>
            <a:r>
              <a:rPr lang="tr-TR" sz="3000" b="1">
                <a:solidFill>
                  <a:srgbClr val="FFFFFF"/>
                </a:solidFill>
              </a:rPr>
              <a:t>İDARE HUKUKU</a:t>
            </a:r>
            <a:endParaRPr lang="tr-TR" sz="3000" dirty="0">
              <a:solidFill>
                <a:srgbClr val="FFFFFF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25D1F95-AA30-47B7-B019-2C8E6B56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9" y="725394"/>
            <a:ext cx="5142658" cy="5407212"/>
          </a:xfrm>
        </p:spPr>
        <p:txBody>
          <a:bodyPr anchor="ctr">
            <a:normAutofit/>
          </a:bodyPr>
          <a:lstStyle/>
          <a:p>
            <a:pPr algn="just"/>
            <a:r>
              <a:rPr lang="tr-TR" dirty="0"/>
              <a:t>İdare terimi hukuki açıdan; idare işlerini gören teşkilat hizmeti ve faaliyetleridir.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D83A500-87D8-476D-A0C7-D2BA14691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26DE303-3A53-45ED-9E51-C99DD790D8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1AE01FAC-DAC1-4A56-B75F-9C6AF3F2AE13}" type="datetime1">
              <a:rPr lang="tr-TR" smtClean="0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BA50F60-397E-4B7A-B6C4-46AA84F7B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 smtClean="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5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785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5C88A34-F13D-43D0-9941-3A8806235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063" y="844902"/>
            <a:ext cx="6453552" cy="5168196"/>
          </a:xfrm>
        </p:spPr>
        <p:txBody>
          <a:bodyPr anchor="ctr">
            <a:norm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tr-TR" sz="1600" b="1" dirty="0"/>
              <a:t>Genel idare ve mahalli idare olmak üzere iki kısımdan oluşur.</a:t>
            </a:r>
            <a:br>
              <a:rPr lang="tr-TR" sz="1600" dirty="0"/>
            </a:br>
            <a:br>
              <a:rPr lang="tr-TR" sz="1600" dirty="0"/>
            </a:br>
            <a:r>
              <a:rPr lang="tr-TR" sz="1600" b="1" dirty="0"/>
              <a:t>1. Genel İdare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tr-TR" sz="1600" dirty="0"/>
              <a:t>Genel idare bütün ülkeyi kapsamakta olup merkez teşkilatı ve taşra teşkilatı olmak üzere ikiye ayrılır.</a:t>
            </a:r>
          </a:p>
          <a:p>
            <a:pPr marL="180000" indent="0" algn="just">
              <a:spcBef>
                <a:spcPts val="600"/>
              </a:spcBef>
              <a:buNone/>
            </a:pPr>
            <a:r>
              <a:rPr lang="tr-TR" sz="1600" b="1" dirty="0"/>
              <a:t>A. Merkez Teşkilatı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tr-TR" sz="1600" dirty="0"/>
              <a:t>Cumhurbaşkanı, Bakanlar Kurulu ve bu kurulun üyeleri en önde gelir.</a:t>
            </a:r>
          </a:p>
          <a:p>
            <a:pPr marL="180000" indent="0" algn="just">
              <a:spcBef>
                <a:spcPts val="600"/>
              </a:spcBef>
              <a:buNone/>
            </a:pPr>
            <a:r>
              <a:rPr lang="tr-TR" sz="1600" b="1" dirty="0"/>
              <a:t>B. Taşra Teşkilatı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tr-TR" sz="1600" dirty="0"/>
              <a:t>Ülke yönetimi iller ve ilçelere ayrılır. İl idaresinin başında vali, ilçe idaresinin başında kaymakam bulunur.</a:t>
            </a:r>
          </a:p>
          <a:p>
            <a:pPr marL="0" indent="0" algn="just">
              <a:spcBef>
                <a:spcPts val="600"/>
              </a:spcBef>
              <a:buNone/>
            </a:pPr>
            <a:br>
              <a:rPr lang="tr-TR" sz="1600" dirty="0"/>
            </a:br>
            <a:br>
              <a:rPr lang="tr-TR" sz="1600" dirty="0"/>
            </a:br>
            <a:r>
              <a:rPr lang="tr-TR" sz="1600" b="1" dirty="0"/>
              <a:t>2. Mahalli İdareler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tr-TR" sz="1600" dirty="0"/>
              <a:t>Mahalli idareler İl özel idareleri, Belediye İdareleri ve Köy idareleri</a:t>
            </a:r>
            <a:br>
              <a:rPr lang="tr-TR" sz="1600" dirty="0"/>
            </a:br>
            <a:r>
              <a:rPr lang="tr-TR" sz="1600" dirty="0"/>
              <a:t>olmak üzere üç gruptan oluşur. Mahalli idarelerde yerinden yönetim ilkesi hakimdir. Mahalli idareler kamu hukuku hükmi (tüzel) şahıslarıdır ve kanunla düzenlenirler. Seçmenler tarafından seçimle oluşturulur.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BF9B298-BC35-4C0F-8301-5D63A1E6D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859" y="1679571"/>
            <a:ext cx="3498864" cy="3498858"/>
            <a:chOff x="7942859" y="1679571"/>
            <a:chExt cx="3498864" cy="3498858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2859" y="1679571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7958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B879C273-CE4C-48E5-AF98-F422EDE80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968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200" b="1" dirty="0">
                <a:solidFill>
                  <a:schemeClr val="bg1"/>
                </a:solidFill>
              </a:rPr>
              <a:t>İDARİ TEŞKİLAT</a:t>
            </a:r>
            <a:endParaRPr lang="tr-TR" sz="3000" dirty="0">
              <a:solidFill>
                <a:schemeClr val="bg1"/>
              </a:solidFill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0CA1698-C6AB-4466-8AEA-5A0C6FC35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71E559A-2E69-48D8-A193-105D343AF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07C4972-FDA8-472E-9883-4FCB0867A9F6}" type="datetime1">
              <a:rPr lang="tr-TR" smtClean="0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C6BDC23-690F-4758-B359-8343152D0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6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053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BA8D2F85-CB83-4717-960F-E3930427E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 b="1" dirty="0">
                <a:solidFill>
                  <a:srgbClr val="FFFFFF"/>
                </a:solidFill>
              </a:rPr>
              <a:t>3</a:t>
            </a:r>
            <a:br>
              <a:rPr lang="tr-TR" sz="3000" b="1" dirty="0">
                <a:solidFill>
                  <a:srgbClr val="FFFFFF"/>
                </a:solidFill>
              </a:rPr>
            </a:br>
            <a:r>
              <a:rPr lang="tr-TR" sz="3000" b="1" dirty="0">
                <a:solidFill>
                  <a:srgbClr val="FFFFFF"/>
                </a:solidFill>
              </a:rPr>
              <a:t>CEZA HUKUKU</a:t>
            </a:r>
            <a:endParaRPr lang="tr-TR" sz="3000" dirty="0">
              <a:solidFill>
                <a:srgbClr val="FFFFFF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3E49652-DC1D-481F-B893-E4D880D8F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5966" y="1808919"/>
            <a:ext cx="5123140" cy="3292691"/>
          </a:xfrm>
        </p:spPr>
        <p:txBody>
          <a:bodyPr anchor="ctr">
            <a:normAutofit/>
          </a:bodyPr>
          <a:lstStyle/>
          <a:p>
            <a:pPr algn="just"/>
            <a:r>
              <a:rPr lang="tr-TR" dirty="0"/>
              <a:t>Suç teşkil eden eylemleri ve bu eylemlere verilecek cezaları düzenler.</a:t>
            </a:r>
          </a:p>
          <a:p>
            <a:pPr algn="just"/>
            <a:r>
              <a:rPr lang="tr-TR" dirty="0"/>
              <a:t>Ceza Hukukunun kaynağı 1926 tarihli Türk Ceza Kanunudur.</a:t>
            </a:r>
          </a:p>
          <a:p>
            <a:pPr algn="just"/>
            <a:r>
              <a:rPr lang="tr-TR" dirty="0"/>
              <a:t>Ceza Hukukunun temel ilkesi kanunsuz suç ve ceza olmaz ilkesidir.</a:t>
            </a:r>
          </a:p>
          <a:p>
            <a:pPr algn="just"/>
            <a:r>
              <a:rPr lang="tr-TR" dirty="0"/>
              <a:t>Suçlar ve cezalar mutlaka kanunla belirlenir.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8E33151-1765-467C-A2A9-92C43CED1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A0E38D8-9D2A-4141-B9DD-AC0FB55F79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49426B9-5E1A-4552-97C5-D56F880CE4E2}" type="datetime1">
              <a:rPr lang="tr-TR" smtClean="0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A864584-73F6-470F-BFB4-04C472651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7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451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30BABDD-A9D6-4CC3-B4CF-3A6C35983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135" y="1600200"/>
            <a:ext cx="5554711" cy="41372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b="1" dirty="0"/>
              <a:t>SUÇUN UNSURLARI</a:t>
            </a:r>
          </a:p>
          <a:p>
            <a:pPr marL="0" indent="0">
              <a:buNone/>
            </a:pPr>
            <a:r>
              <a:rPr lang="tr-TR" b="1" dirty="0"/>
              <a:t>Suç: </a:t>
            </a:r>
            <a:r>
              <a:rPr lang="tr-TR" dirty="0"/>
              <a:t>Kanunun ceza tehdidi ile yasaklamış olduğu fiildir.</a:t>
            </a:r>
          </a:p>
          <a:p>
            <a:pPr marL="0" indent="0">
              <a:buNone/>
            </a:pPr>
            <a:br>
              <a:rPr lang="tr-TR" b="1" dirty="0"/>
            </a:br>
            <a:r>
              <a:rPr lang="tr-TR" b="1" dirty="0"/>
              <a:t>Suçun üç unsuru vardır</a:t>
            </a:r>
          </a:p>
          <a:p>
            <a:pPr marL="0" indent="0">
              <a:buNone/>
            </a:pPr>
            <a:br>
              <a:rPr lang="tr-TR" b="1" dirty="0"/>
            </a:br>
            <a:r>
              <a:rPr lang="tr-TR" dirty="0"/>
              <a:t>1. Kanuni Unsur (Tipiklik)</a:t>
            </a:r>
            <a:br>
              <a:rPr lang="tr-TR" dirty="0"/>
            </a:br>
            <a:r>
              <a:rPr lang="tr-TR" dirty="0"/>
              <a:t>2. Maddi Unsur (Hareket)</a:t>
            </a:r>
            <a:br>
              <a:rPr lang="tr-TR" dirty="0"/>
            </a:br>
            <a:r>
              <a:rPr lang="tr-TR" dirty="0"/>
              <a:t>	a. İcra (Yapma)</a:t>
            </a:r>
            <a:br>
              <a:rPr lang="tr-TR" dirty="0"/>
            </a:br>
            <a:r>
              <a:rPr lang="tr-TR" dirty="0"/>
              <a:t>	b. İhmal (Yapmama)</a:t>
            </a:r>
            <a:br>
              <a:rPr lang="tr-TR" dirty="0"/>
            </a:br>
            <a:r>
              <a:rPr lang="tr-TR" dirty="0"/>
              <a:t>3. Manevi Unsur (Kusurluluk)</a:t>
            </a:r>
            <a:br>
              <a:rPr lang="tr-TR" dirty="0"/>
            </a:br>
            <a:r>
              <a:rPr lang="tr-TR" dirty="0"/>
              <a:t>	a. Kast</a:t>
            </a:r>
            <a:br>
              <a:rPr lang="tr-TR" dirty="0"/>
            </a:br>
            <a:r>
              <a:rPr lang="tr-TR" dirty="0"/>
              <a:t>	b. Taksir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03212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4A65BCE4-8466-4E88-8FF2-24524F3A2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3558" y="1673352"/>
            <a:ext cx="3502152" cy="3502152"/>
          </a:xfrm>
          <a:custGeom>
            <a:avLst/>
            <a:gdLst>
              <a:gd name="connsiteX0" fmla="*/ 1751076 w 3502152"/>
              <a:gd name="connsiteY0" fmla="*/ 228600 h 3502152"/>
              <a:gd name="connsiteX1" fmla="*/ 228600 w 3502152"/>
              <a:gd name="connsiteY1" fmla="*/ 1751076 h 3502152"/>
              <a:gd name="connsiteX2" fmla="*/ 1751076 w 3502152"/>
              <a:gd name="connsiteY2" fmla="*/ 3273552 h 3502152"/>
              <a:gd name="connsiteX3" fmla="*/ 3273552 w 3502152"/>
              <a:gd name="connsiteY3" fmla="*/ 1751076 h 3502152"/>
              <a:gd name="connsiteX4" fmla="*/ 1751076 w 3502152"/>
              <a:gd name="connsiteY4" fmla="*/ 228600 h 3502152"/>
              <a:gd name="connsiteX5" fmla="*/ 1751076 w 3502152"/>
              <a:gd name="connsiteY5" fmla="*/ 0 h 3502152"/>
              <a:gd name="connsiteX6" fmla="*/ 3502152 w 3502152"/>
              <a:gd name="connsiteY6" fmla="*/ 1751076 h 3502152"/>
              <a:gd name="connsiteX7" fmla="*/ 1751076 w 3502152"/>
              <a:gd name="connsiteY7" fmla="*/ 3502152 h 3502152"/>
              <a:gd name="connsiteX8" fmla="*/ 0 w 3502152"/>
              <a:gd name="connsiteY8" fmla="*/ 1751076 h 3502152"/>
              <a:gd name="connsiteX9" fmla="*/ 1751076 w 3502152"/>
              <a:gd name="connsiteY9" fmla="*/ 0 h 3502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02152" h="3502152">
                <a:moveTo>
                  <a:pt x="1751076" y="228600"/>
                </a:moveTo>
                <a:cubicBezTo>
                  <a:pt x="910236" y="228600"/>
                  <a:pt x="228600" y="910236"/>
                  <a:pt x="228600" y="1751076"/>
                </a:cubicBezTo>
                <a:cubicBezTo>
                  <a:pt x="228600" y="2591916"/>
                  <a:pt x="910236" y="3273552"/>
                  <a:pt x="1751076" y="3273552"/>
                </a:cubicBezTo>
                <a:cubicBezTo>
                  <a:pt x="2591916" y="3273552"/>
                  <a:pt x="3273552" y="2591916"/>
                  <a:pt x="3273552" y="1751076"/>
                </a:cubicBezTo>
                <a:cubicBezTo>
                  <a:pt x="3273552" y="910236"/>
                  <a:pt x="2591916" y="228600"/>
                  <a:pt x="1751076" y="228600"/>
                </a:cubicBezTo>
                <a:close/>
                <a:moveTo>
                  <a:pt x="1751076" y="0"/>
                </a:moveTo>
                <a:cubicBezTo>
                  <a:pt x="2718169" y="0"/>
                  <a:pt x="3502152" y="783983"/>
                  <a:pt x="3502152" y="1751076"/>
                </a:cubicBezTo>
                <a:cubicBezTo>
                  <a:pt x="3502152" y="2718169"/>
                  <a:pt x="2718169" y="3502152"/>
                  <a:pt x="1751076" y="3502152"/>
                </a:cubicBezTo>
                <a:cubicBezTo>
                  <a:pt x="783983" y="3502152"/>
                  <a:pt x="0" y="2718169"/>
                  <a:pt x="0" y="1751076"/>
                </a:cubicBezTo>
                <a:cubicBezTo>
                  <a:pt x="0" y="783983"/>
                  <a:pt x="783983" y="0"/>
                  <a:pt x="1751076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165FB709-EE7B-4543-A8C0-6DBEFDDE3B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00234" y="2510028"/>
            <a:ext cx="1828800" cy="1828800"/>
          </a:xfrm>
          <a:prstGeom prst="rect">
            <a:avLst/>
          </a:prstGeom>
        </p:spPr>
      </p:pic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6167496-F7C7-4DBF-910F-54CF1368A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5A11AA0-9811-48AC-86B2-18CC6FF8B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B192D2E-33D4-40D5-9ECE-E4C40B6B262F}" type="datetime1">
              <a:rPr lang="tr-TR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C9B0630D-5E49-4BF7-8CF1-7DECD4B08B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A7E3DF29-A3BC-402A-A498-16B2DF181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1B14D33E-BADF-4271-ACE1-06D8199FF5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1052660-DADF-4ADE-B866-E3B961730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84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1" name="İçerik Yer Tutucusu 2">
            <a:extLst>
              <a:ext uri="{FF2B5EF4-FFF2-40B4-BE49-F238E27FC236}">
                <a16:creationId xmlns:a16="http://schemas.microsoft.com/office/drawing/2014/main" id="{EEB1F32D-B662-4990-9D8C-FD02CCE942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377" y="844902"/>
            <a:ext cx="6196054" cy="5168196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tr-TR" sz="1400" b="1" dirty="0"/>
              <a:t>1. Kanuni Unsur</a:t>
            </a:r>
          </a:p>
          <a:p>
            <a:pPr algn="just"/>
            <a:r>
              <a:rPr lang="tr-TR" sz="1400" dirty="0"/>
              <a:t>Fiilin ceza kanununda yazılı olan tanıma uygun olmasıdır. Bu unsura tipiklik de denilmektedir. Bu unsur kanunsuz suç ve ceza olmaz ilkesinin bir sonucudur.</a:t>
            </a:r>
          </a:p>
          <a:p>
            <a:pPr marL="0" indent="0" algn="just">
              <a:buNone/>
            </a:pPr>
            <a:r>
              <a:rPr lang="tr-TR" sz="1400" b="1" dirty="0"/>
              <a:t>2. Maddi Unsur</a:t>
            </a:r>
          </a:p>
          <a:p>
            <a:pPr algn="just"/>
            <a:r>
              <a:rPr lang="tr-TR" sz="1400" dirty="0"/>
              <a:t>Harekete dayanır. Maddi Unsur da kendi içerisinde ikiye ayrılır;</a:t>
            </a:r>
          </a:p>
          <a:p>
            <a:pPr marL="226800" indent="0" algn="just">
              <a:spcBef>
                <a:spcPts val="600"/>
              </a:spcBef>
              <a:buNone/>
            </a:pPr>
            <a:r>
              <a:rPr lang="tr-TR" sz="1400" b="1" dirty="0"/>
              <a:t>a. İcra (Yapmak): </a:t>
            </a:r>
            <a:r>
              <a:rPr lang="tr-TR" sz="1400" dirty="0"/>
              <a:t>Hırsızlık suçu, menkul bir malın bir yerden alınmasıyla işlendiği yani bir yapmayı gerektirdiği için icra-i bir suçtur.</a:t>
            </a:r>
          </a:p>
          <a:p>
            <a:pPr marL="226800" indent="0" algn="just">
              <a:spcBef>
                <a:spcPts val="600"/>
              </a:spcBef>
              <a:buNone/>
            </a:pPr>
            <a:r>
              <a:rPr lang="tr-TR" sz="1400" b="1" dirty="0"/>
              <a:t>b. İhmal (Yapmamak): </a:t>
            </a:r>
            <a:r>
              <a:rPr lang="tr-TR" sz="1400" dirty="0"/>
              <a:t>Örneğin geçit bekçisinin tren yolunu kapatması, hemşirenin öldürmek istediği hastaya ilaç vermemesi gibi.</a:t>
            </a:r>
          </a:p>
          <a:p>
            <a:pPr marL="0" indent="0" algn="just">
              <a:buNone/>
            </a:pPr>
            <a:r>
              <a:rPr lang="tr-TR" sz="1400" b="1" dirty="0"/>
              <a:t>3. Manevi Unsur</a:t>
            </a:r>
          </a:p>
          <a:p>
            <a:pPr algn="just"/>
            <a:r>
              <a:rPr lang="tr-TR" sz="1400" dirty="0"/>
              <a:t>Fiilin kusurlu bir irade tarafından yaratılmış olmasıdır ki buna kısaca kusurluluk denilmektedir.</a:t>
            </a:r>
          </a:p>
          <a:p>
            <a:pPr algn="just"/>
            <a:r>
              <a:rPr lang="tr-TR" sz="1400" dirty="0"/>
              <a:t>Kusurluluk kendi içerisinde ikiye ayrılır;</a:t>
            </a:r>
          </a:p>
          <a:p>
            <a:pPr marL="226800" indent="0" algn="just">
              <a:spcBef>
                <a:spcPts val="600"/>
              </a:spcBef>
              <a:buNone/>
            </a:pPr>
            <a:r>
              <a:rPr lang="tr-TR" sz="1400" b="1" dirty="0"/>
              <a:t>a. Kast: </a:t>
            </a:r>
            <a:r>
              <a:rPr lang="tr-TR" sz="1400" dirty="0"/>
              <a:t>Kanunun suç saydığı bir eylemi bilerek ve isteyerek işlemek iradesidir. Bilmek ve istemek kast unsurunun özetidir. Kanunu bilmek mazeret sayılmaz ilkesinin sonucudur.</a:t>
            </a:r>
          </a:p>
          <a:p>
            <a:pPr marL="226800" indent="0" algn="just">
              <a:spcBef>
                <a:spcPts val="600"/>
              </a:spcBef>
              <a:buNone/>
            </a:pPr>
            <a:r>
              <a:rPr lang="tr-TR" sz="1400" b="1" dirty="0"/>
              <a:t>b. Taksir: </a:t>
            </a:r>
            <a:r>
              <a:rPr lang="tr-TR" sz="1400" dirty="0"/>
              <a:t>Hukuka aykırı sonucu görmek fakat istememektir. Kasttan sonucun istenmesi olması ile ayrılır.</a:t>
            </a:r>
          </a:p>
          <a:p>
            <a:pPr marL="457200" indent="-457200" algn="just">
              <a:buAutoNum type="arabicPeriod"/>
            </a:pPr>
            <a:endParaRPr lang="tr-TR" sz="1400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BF9B298-BC35-4C0F-8301-5D63A1E6D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859" y="1679571"/>
            <a:ext cx="3498864" cy="3498858"/>
            <a:chOff x="7942859" y="1679571"/>
            <a:chExt cx="3498864" cy="3498858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2859" y="1679571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7958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4" name="Başlık 1">
            <a:extLst>
              <a:ext uri="{FF2B5EF4-FFF2-40B4-BE49-F238E27FC236}">
                <a16:creationId xmlns:a16="http://schemas.microsoft.com/office/drawing/2014/main" id="{A345E490-4F0A-4A34-AFDD-8D9961185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968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 b="1">
                <a:solidFill>
                  <a:schemeClr val="bg1">
                    <a:shade val="97000"/>
                    <a:satMod val="150000"/>
                  </a:schemeClr>
                </a:solidFill>
              </a:rPr>
              <a:t>Suçun unsurları</a:t>
            </a:r>
            <a:endParaRPr lang="tr-TR" sz="3000">
              <a:solidFill>
                <a:schemeClr val="bg1">
                  <a:shade val="97000"/>
                  <a:satMod val="150000"/>
                </a:schemeClr>
              </a:solidFill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5F110B2-6891-432C-9C71-CE47A6517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3E664FA-1FF3-4A4D-91D7-4176EF968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86FACE2-AC4A-4835-8141-61A53546D4D7}" type="datetime1">
              <a:rPr lang="tr-TR" smtClean="0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42D441A-5962-4C7D-98F3-DD6C88231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 smtClean="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9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3546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hta Yazı">
  <a:themeElements>
    <a:clrScheme name="Yeşi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Özel 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Tahta Yazı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1100</Words>
  <Application>Microsoft Office PowerPoint</Application>
  <PresentationFormat>Geniş ekran</PresentationFormat>
  <Paragraphs>192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6" baseType="lpstr">
      <vt:lpstr>Calibri</vt:lpstr>
      <vt:lpstr>Rockwell Extra Bold</vt:lpstr>
      <vt:lpstr>Times New Roman</vt:lpstr>
      <vt:lpstr>Wingdings</vt:lpstr>
      <vt:lpstr>Tahta Yazı</vt:lpstr>
      <vt:lpstr>TEMEL HUKUK</vt:lpstr>
      <vt:lpstr>KAMU HUKUKU çeşitleri</vt:lpstr>
      <vt:lpstr>1 ANAYASA HUKUKU</vt:lpstr>
      <vt:lpstr>ANAYASANIN TEMEL İLKELERİ</vt:lpstr>
      <vt:lpstr>2 İDARE HUKUKU</vt:lpstr>
      <vt:lpstr>İDARİ TEŞKİLAT</vt:lpstr>
      <vt:lpstr>3 CEZA HUKUKU</vt:lpstr>
      <vt:lpstr>PowerPoint Sunusu</vt:lpstr>
      <vt:lpstr>Suçun unsurları</vt:lpstr>
      <vt:lpstr>CEZA VE CEZA EHLİYETİ</vt:lpstr>
      <vt:lpstr>Ceza EHLİYETi türleri</vt:lpstr>
      <vt:lpstr>4 YARGILAMA HUKUKU</vt:lpstr>
      <vt:lpstr>PowerPoint Sunusu</vt:lpstr>
      <vt:lpstr>PowerPoint Sunusu</vt:lpstr>
      <vt:lpstr>Ceza yargılama hukuku mahkemeleri</vt:lpstr>
      <vt:lpstr>İCRA VE İFLAS HUKUKU</vt:lpstr>
      <vt:lpstr>PowerPoint Sunusu</vt:lpstr>
      <vt:lpstr>5 DEVLETLER UMUMİ HUKUKU</vt:lpstr>
      <vt:lpstr>PowerPoint Sunusu</vt:lpstr>
      <vt:lpstr>6 VERGİ HUKUKU</vt:lpstr>
      <vt:lpstr>7 İş HUKUKU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HUKUK</dc:title>
  <dc:creator>hüseyin k.erdem</dc:creator>
  <cp:lastModifiedBy>hüseyin k.erdem</cp:lastModifiedBy>
  <cp:revision>1</cp:revision>
  <dcterms:created xsi:type="dcterms:W3CDTF">2020-04-30T19:48:44Z</dcterms:created>
  <dcterms:modified xsi:type="dcterms:W3CDTF">2020-04-30T19:50:16Z</dcterms:modified>
</cp:coreProperties>
</file>