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0" r:id="rId2"/>
    <p:sldId id="281" r:id="rId3"/>
    <p:sldId id="323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91"/>
    <p:restoredTop sz="94646"/>
  </p:normalViewPr>
  <p:slideViewPr>
    <p:cSldViewPr snapToGrid="0" snapToObjects="1">
      <p:cViewPr varScale="1">
        <p:scale>
          <a:sx n="115" d="100"/>
          <a:sy n="115" d="100"/>
        </p:scale>
        <p:origin x="8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75FB201-91B5-8A4C-889B-43DA6DCDCF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88A80CE-119D-AC4D-9AA6-CA7A811B2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48AE46A-056A-1D4A-B8B5-5F3C16703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A36BD32-9A46-334D-987E-2142D7463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AAFD27-A4AB-E549-BE4A-0C0337DD1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434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ED668A-1EB3-5E45-B3CC-A7242CCCB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81AA1EC-1C20-D747-8CDF-4B924CD8E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376402-480A-B842-B68F-5074F162B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C4C64ED-D66A-0449-95E7-E29B2A59C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9B68ED-D66C-E74D-B647-33C33D5B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31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B4A35F-D938-6342-A877-AF54B93AE6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CA59EB8-8951-CE4F-99A6-4E08BD125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4E72545-455D-9545-8AD0-73C357B7A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B9A2DE9-D948-FF43-BFCB-8E66D22CF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716546F-3C3B-0648-90EC-EEC59D7B0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12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353D12-08E0-F746-93C3-E01E903A0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7F68D5-D056-FD43-95E7-BD4D1AA18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9CED6E-75B4-3E4A-B446-5C156375F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7BFDE3-1670-2447-9B31-9EFDD9C14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30FA33-F426-614C-94D7-91EC14C41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91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87D11AF-C57A-634A-99FD-58A64B369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9782C23-4343-B749-8D2C-E1D3E4687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88B5F6-96DE-B84E-AD1D-72465ACAC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C9FA843-F094-4D4E-A39A-84D6EAC7F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A5802C-2041-0549-B83F-3EEB9D295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104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13117C4-7C96-F34B-824F-BBFF08787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A0DEE74-AFB0-6F4D-A56E-AE8ACF57FF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32FD139-6BBB-024C-AAF3-2CD1AECBD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89ECBE4-E90E-C84C-8813-0DE853E15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9D3FB04-3B5E-7B49-9E2E-B208CF9DE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96050D0-3531-CE42-B69D-5276FB8D0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97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DF57FB-4A14-234C-A5E5-DFEF88BC2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C52CE69-26A0-D641-83B4-4C4680DFF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8A3B051-1691-B34A-B170-9D4B6BD0B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A6E30B9-403A-CF44-9FCF-971FF56B5C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8BAF3-942C-1B44-B413-701F5E3B25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513E63E-7295-904B-8AF9-46D2CA42D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D1A801-3F50-9E47-81B6-16E0CBEA8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A32918D-97BE-D847-82AA-8F68A9875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984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183D4A6-EE84-AA4A-AEBA-A4340EF36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06F06BF-2CD0-B84F-96DF-E6E2A2C05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9D75939-30B2-1D4F-9FD5-705EF7DC3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A80F843-88EF-EF42-9D47-235544D62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263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FA9ED7C-CED0-AB4F-9D73-F3583C0F3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25F617B-B6A5-6143-AADE-8C513C2D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D291D1E-A028-DB46-8667-48D9125B9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625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8F4CB25-7EB2-184B-A308-8EBA1D5D8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C288B1-D387-C742-9E94-FDC97AD4E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64F146A-F298-034F-A371-B47A0B1A1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AD6CDD5-B199-1346-A94A-091C9E97D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EC44539-4600-E24F-82E2-214B71B94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E608F06-B4EE-FB4E-9085-467C8C2C5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81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5EC5DE3-DB8D-E84C-AB5F-FE5B9470E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99CA710-DF6E-2146-B0D3-D9E1B473C9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D440DDC-F552-8F4C-A57D-D25764CF7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1F0444B-DC95-EC42-837F-783C10296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A6512C4-8ED9-5C4B-B188-156B4C7C7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7268AD4-9B24-D24A-B262-FF4C3425A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47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6AC902D-6077-5143-927D-ED5E775D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1975CEC-6059-2342-BF40-107D5A1B6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560080-7CB3-8C44-94F7-CA97B151F6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923EC-2A29-0946-834F-0033BE207056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1AF431-25C8-964A-9E5E-CC4A0FBDAC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A8EA2B-A8D4-F94E-A097-08EAE08B98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3B4F1-1389-FB4E-80E7-098B8BDDF4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43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0" y="2496457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NİTEL-NİCEL ARAŞTIRMANIN </a:t>
            </a:r>
          </a:p>
          <a:p>
            <a:pPr algn="ctr"/>
            <a:r>
              <a:rPr lang="tr-T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KARŞILAŞTIRMASI</a:t>
            </a:r>
          </a:p>
        </p:txBody>
      </p:sp>
    </p:spTree>
    <p:extLst>
      <p:ext uri="{BB962C8B-B14F-4D97-AF65-F5344CB8AC3E}">
        <p14:creationId xmlns:p14="http://schemas.microsoft.com/office/powerpoint/2010/main" val="4151259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-3" y="2"/>
          <a:ext cx="12192002" cy="6857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9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Nitel Araştırmalar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Nicel Araştırmalar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6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Niçin, nasıl sorularını cevaplar.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Ne kadar, ne miktarda, ne sıklıkla sorularını cevaplar.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Sübjektiftir 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Objektiftir 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41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Nitel araştırma bir sosyal olayı doğal ortamı ve doğal oluşumu içinde tasvir eder.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Deneysel nicel araştırmalar ise, olayın değişkenleriyle oynar. 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Kuram ve hipotezle sonlanır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Kuram ve hipotezler başlar 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Tanımlıyıcıdır 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Deneyseldir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Anti positivisttir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Positivisttir 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Tümevarımsal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Tümdengelimsel 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Asıl olan durumdur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Asıl olan yöntemdir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Değişken ilişkilerini ölçmek zordur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Değişken ilişkileri ölçülebilir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Araştırmacı süreçte katılımcı durumundadır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Araştırmacı sürecin dışındadır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166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Amaç tanımlama, yorumlama ve aktörlerin bakışını anlamadır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Amaç genelleme, tahmin ve nedenselliği açıklamadır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90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Yorumlayıcı </a:t>
                      </a:r>
                      <a:endParaRPr lang="tr-T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Tanımlayıcı 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124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66593"/>
              </p:ext>
            </p:extLst>
          </p:nvPr>
        </p:nvGraphicFramePr>
        <p:xfrm>
          <a:off x="-3" y="2"/>
          <a:ext cx="12192002" cy="6857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97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Nitel Araştırmalar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Nicel Araştırmalar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Gerçeklik oluşturulur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Gerçeklik</a:t>
                      </a:r>
                      <a:r>
                        <a:rPr lang="tr-TR" sz="20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nesneldir. 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Aslolan</a:t>
                      </a:r>
                      <a:r>
                        <a:rPr lang="tr-TR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çalışılan</a:t>
                      </a:r>
                      <a:r>
                        <a:rPr lang="tr-TR" sz="2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durumdur. 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Aslolan</a:t>
                      </a:r>
                      <a:r>
                        <a:rPr lang="tr-T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yöntemdir.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Derinlemesine betimleme</a:t>
                      </a:r>
                      <a:r>
                        <a:rPr lang="tr-TR" sz="20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yapılır</a:t>
                      </a:r>
                      <a:endParaRPr lang="tr-T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Genelleme yapılır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Çokluluk</a:t>
                      </a:r>
                      <a:r>
                        <a:rPr lang="tr-TR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ve farklılık arayışı vardır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Uzlaşma</a:t>
                      </a:r>
                      <a:r>
                        <a:rPr lang="tr-TR" sz="20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ve norm anlayışı vardır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Aktörlerin perspektifini anlar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Nedensellik ilişkisini açıklar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Sonuçlarda yorumlama yapılmaz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Sonuçlara ilişkin tahmin kullanılır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468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145</Words>
  <Application>Microsoft Macintosh PowerPoint</Application>
  <PresentationFormat>Geniş ekran</PresentationFormat>
  <Paragraphs>43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2</cp:revision>
  <dcterms:created xsi:type="dcterms:W3CDTF">2020-06-24T18:47:47Z</dcterms:created>
  <dcterms:modified xsi:type="dcterms:W3CDTF">2020-06-25T11:38:24Z</dcterms:modified>
</cp:coreProperties>
</file>