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3"/>
    <p:restoredTop sz="95126"/>
  </p:normalViewPr>
  <p:slideViewPr>
    <p:cSldViewPr snapToGrid="0" snapToObjects="1">
      <p:cViewPr varScale="1">
        <p:scale>
          <a:sx n="80" d="100"/>
          <a:sy n="80" d="100"/>
        </p:scale>
        <p:origin x="2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6F7D-EAA8-1371-BB56-B2006780F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6B4129-7D29-003C-571D-97C478548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84F48-ECD6-CAF2-97F3-4CB2A8B9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F78A-7633-7D40-B9A4-E5776E2E2C97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2B633-6566-1F60-C3E9-5C6F189C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34BE2-4696-492D-A156-605ACB22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6F0-4C93-3C43-948E-1744937DB90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4537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44CE-BE41-3525-06E6-3BBC6DAB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D45E3-3758-6B5C-6F01-42F162267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20DF7-EA89-392C-56E9-F450D0D2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F78A-7633-7D40-B9A4-E5776E2E2C97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03A54-C370-8C65-191C-C60C4AF7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35A5B-F2F4-6AC9-196D-DF59289BA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6F0-4C93-3C43-948E-1744937DB90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5319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021B6-0E94-2635-8315-83FF893B5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873D9-B7BF-852F-E7E7-A4BC86D0F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F1B95-536C-F13D-666B-8EF172A6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F78A-7633-7D40-B9A4-E5776E2E2C97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34254-AC67-B176-894E-303AA575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E05A7-255C-4B74-F3E4-E04ED3CE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6F0-4C93-3C43-948E-1744937DB90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47302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1D618-BF34-F597-926D-5F80AE29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95B96-DFA5-BB0E-27D8-590B08870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C5E1F-108A-0E62-69F5-AD78379F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F78A-7633-7D40-B9A4-E5776E2E2C97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17B81-AA2B-37E8-DC00-147D0A3E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B0672-104D-4267-CFFA-720142F2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6F0-4C93-3C43-948E-1744937DB90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0131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A9B6B-D16C-F775-D9FE-C1F99BAE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74677-6239-CA6E-1546-0AFF80F2F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C7735-9D53-70CE-09AC-ADAE3859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F78A-7633-7D40-B9A4-E5776E2E2C97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1233F-7B30-D42F-8CD3-E286A9161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3236A-5D39-6C7B-77B6-E09935EE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6F0-4C93-3C43-948E-1744937DB90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1694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E835-87E2-8890-AD5E-257D1B77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BB202-9E08-C263-4013-1B512EDDA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C0CD9-960F-70B2-5CF7-BB5EC8F28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D8678-BD7C-ACD3-E190-74FFFE2D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F78A-7633-7D40-B9A4-E5776E2E2C97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0C683-0CAC-0269-9DC9-37EB6EDC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BD6D4-A456-6FE3-C07F-5DFB9D07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6F0-4C93-3C43-948E-1744937DB90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93273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89E9-6647-D0BA-0B5A-B38984B7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6AB5B-3A7A-9974-A950-69BFA69D5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EFC18-81AF-DBB3-233C-26A4B0FCE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936FE-7BC6-382D-F755-439D97DE3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A23A5-B949-F182-FA9A-14782817F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F3831-FABA-2AB5-8EF2-45F70961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F78A-7633-7D40-B9A4-E5776E2E2C97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EE033-2B55-8782-405D-5CB838F9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BEC4D-6885-A960-F7FA-3FDBA50A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6F0-4C93-3C43-948E-1744937DB90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2711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9145-DC13-74E9-3D7C-10560328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48D9A-8CF0-39D7-B4F8-BA4814DDA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F78A-7633-7D40-B9A4-E5776E2E2C97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B9155-8291-226D-D631-D6C181DB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89F2C-70F5-4A38-53AE-A7721A73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6F0-4C93-3C43-948E-1744937DB90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9363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B54EE-C8C5-2E65-5BDD-CF3420D1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F78A-7633-7D40-B9A4-E5776E2E2C97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78E68-5D0B-ACC8-7C93-B4DA0344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F7779-06F1-1F6F-A1A0-E5551497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6F0-4C93-3C43-948E-1744937DB90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290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5E4B-CA58-F62C-05FA-2DA2031E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2237C-5E44-C7C9-2C27-C4A42F3F5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CCCF1-B0D3-9E10-407B-293BF6236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9FBB5-B9FF-B363-D32F-B4C1553D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F78A-7633-7D40-B9A4-E5776E2E2C97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B6F25-DA3C-05D6-4F82-CF427CBB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2A532-948E-4EEE-4697-5AD5BE8F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6F0-4C93-3C43-948E-1744937DB90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9977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FFED-133F-B221-3EA5-78AD9AE4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1ECC1A-040A-75A9-B27F-F4D25C89D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9A418-323A-315E-CFB7-28DE612F0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6E43C-D808-1A77-998A-8E042493C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F78A-7633-7D40-B9A4-E5776E2E2C97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96662-BCFA-D187-19D5-EE295451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2301F-5F7F-FB2D-4BFB-0388C954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6F0-4C93-3C43-948E-1744937DB90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1618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F074A3-561A-9C6C-4CF8-4E7D5EEA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4FBB0-FB2E-6EF3-DAF2-95C03D478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720FB-235A-9BD1-74BF-26703C736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6F78A-7633-7D40-B9A4-E5776E2E2C97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F61C7-C9B9-A55B-8CEF-A2BFE5B84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34C66-3891-428E-EFB7-C4F648CFD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E6F0-4C93-3C43-948E-1744937DB90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5155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0AA9A-EC2B-4608-CE83-D51D6B228A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R" dirty="0"/>
              <a:t>Translating Poetry</a:t>
            </a:r>
            <a:br>
              <a:rPr lang="en-TR" dirty="0"/>
            </a:br>
            <a:endParaRPr lang="en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B2F15-0795-F8CE-3EBB-41A1209E89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5278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9F6219E-FEC8-24B1-97F0-86617BCC9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05" y="0"/>
            <a:ext cx="9664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4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56CBDB0-CABB-4345-8334-2500DCA6E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88"/>
            <a:ext cx="12192000" cy="68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8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2EDB90C-78DE-C58C-2197-39A9236C7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30" y="0"/>
            <a:ext cx="5247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1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1291E64-5404-729D-B719-CE42AA2E0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48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Translating Poetry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Translating Poetry </dc:title>
  <dc:creator>Seda.Peksen</dc:creator>
  <cp:lastModifiedBy>Seda.Peksen</cp:lastModifiedBy>
  <cp:revision>1</cp:revision>
  <dcterms:created xsi:type="dcterms:W3CDTF">2022-04-20T17:08:37Z</dcterms:created>
  <dcterms:modified xsi:type="dcterms:W3CDTF">2022-04-20T17:12:23Z</dcterms:modified>
</cp:coreProperties>
</file>