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79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10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00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1016000" y="889000"/>
            <a:ext cx="10160000" cy="508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3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EEB67-2F3B-468C-A2FA-4F67C45AD2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1654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Başlık Metni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/>
            <a:r>
              <a:rPr/>
              <a:t>Gövde Düzeyi Bir</a:t>
            </a:r>
          </a:p>
          <a:p>
            <a:pPr lvl="1"/>
            <a:r>
              <a:rPr/>
              <a:t>Gövde Düzeyi İki</a:t>
            </a:r>
          </a:p>
          <a:p>
            <a:pPr lvl="2"/>
            <a:r>
              <a:rPr/>
              <a:t>Gövde Düzeyi Üç</a:t>
            </a:r>
          </a:p>
          <a:p>
            <a:pPr lvl="3"/>
            <a:r>
              <a:rPr/>
              <a:t>Gövde Düzeyi Dört</a:t>
            </a:r>
          </a:p>
          <a:p>
            <a:pPr lvl="4"/>
            <a:r>
              <a:rPr/>
              <a:t>Gövde Düzeyi Beş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15AB-AE20-4E4A-8C10-F8A64DDEE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9180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02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00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36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51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243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900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6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967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41813-D957-4CFF-8039-13DDC6FE745A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D8DE4-E7B8-4152-BB11-4773EDD3A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81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Sözcüksel Edinim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361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51"/>
          <p:cNvSpPr>
            <a:spLocks noGrp="1"/>
          </p:cNvSpPr>
          <p:nvPr>
            <p:ph type="body" idx="1"/>
          </p:nvPr>
        </p:nvSpPr>
        <p:spPr>
          <a:xfrm>
            <a:off x="2286001" y="889000"/>
            <a:ext cx="3268861" cy="50800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err="1" smtClean="0"/>
              <a:t>Sözcük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Yenilik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Oluşturma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Anlamlılık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Açıları</a:t>
            </a:r>
            <a:endParaRPr lang="en-US" dirty="0" smtClean="0"/>
          </a:p>
        </p:txBody>
      </p:sp>
      <p:sp>
        <p:nvSpPr>
          <p:cNvPr id="7171" name="Shape 52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0A58BA44-7790-4238-9EFF-704B66045643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7172" name="Shape 53"/>
          <p:cNvSpPr>
            <a:spLocks noChangeArrowheads="1"/>
          </p:cNvSpPr>
          <p:nvPr/>
        </p:nvSpPr>
        <p:spPr bwMode="auto">
          <a:xfrm>
            <a:off x="6096001" y="1191462"/>
            <a:ext cx="4497385" cy="447507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21336" tIns="21336" rIns="21336" bIns="21336" anchor="ctr">
            <a:spAutoFit/>
          </a:bodyPr>
          <a:lstStyle/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Sözcüğün</a:t>
            </a:r>
            <a:r>
              <a:rPr lang="en-US" sz="2400" dirty="0"/>
              <a:t> </a:t>
            </a:r>
            <a:r>
              <a:rPr lang="en-US" sz="2400" dirty="0" err="1"/>
              <a:t>Edinimi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Erken</a:t>
            </a:r>
            <a:r>
              <a:rPr lang="en-US" sz="2400" dirty="0"/>
              <a:t> </a:t>
            </a:r>
            <a:r>
              <a:rPr lang="en-US" sz="2400" dirty="0" err="1"/>
              <a:t>Sözcüksel</a:t>
            </a:r>
            <a:r>
              <a:rPr lang="en-US" sz="2400" dirty="0"/>
              <a:t> </a:t>
            </a:r>
            <a:r>
              <a:rPr lang="en-US" sz="2400" dirty="0" err="1"/>
              <a:t>Gelişim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İlişkilendirme</a:t>
            </a:r>
            <a:r>
              <a:rPr lang="en-US" sz="2400" dirty="0"/>
              <a:t> </a:t>
            </a:r>
            <a:r>
              <a:rPr lang="en-US" sz="2400" dirty="0" err="1"/>
              <a:t>Sorunu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Uzlaşımsallık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Karşıtlık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Kullanımbilimsel</a:t>
            </a:r>
            <a:r>
              <a:rPr lang="en-US" sz="2400" dirty="0"/>
              <a:t> </a:t>
            </a:r>
            <a:r>
              <a:rPr lang="en-US" sz="2400" dirty="0" err="1"/>
              <a:t>İlkeler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Edinim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Açıklık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Basitlik</a:t>
            </a:r>
            <a:endParaRPr lang="en-US" sz="2400" dirty="0"/>
          </a:p>
          <a:p>
            <a:pPr marL="288036" indent="-288036">
              <a:spcBef>
                <a:spcPts val="2394"/>
              </a:spcBef>
              <a:buSzPct val="30000"/>
              <a:buBlip>
                <a:blip r:embed="rId2"/>
              </a:buBlip>
            </a:pPr>
            <a:r>
              <a:rPr lang="en-US" sz="2400" dirty="0" err="1"/>
              <a:t>Üretkenlik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360128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Sözcük</a:t>
            </a:r>
          </a:p>
        </p:txBody>
      </p:sp>
      <p:sp>
        <p:nvSpPr>
          <p:cNvPr id="8195" name="Shape 5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dili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ediniminde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edinimi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  <a:endParaRPr lang="tr-TR" dirty="0" smtClean="0"/>
          </a:p>
          <a:p>
            <a:pPr eaLnBrk="1" hangingPunct="1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o </a:t>
            </a:r>
            <a:r>
              <a:rPr lang="en-US" dirty="0" err="1" smtClean="0"/>
              <a:t>dilde</a:t>
            </a:r>
            <a:r>
              <a:rPr lang="en-US" dirty="0" smtClean="0"/>
              <a:t> </a:t>
            </a:r>
            <a:r>
              <a:rPr lang="en-US" dirty="0" err="1" smtClean="0"/>
              <a:t>konuşmamızı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konuşulanı</a:t>
            </a:r>
            <a:r>
              <a:rPr lang="en-US" dirty="0" smtClean="0"/>
              <a:t> </a:t>
            </a:r>
            <a:r>
              <a:rPr lang="en-US" dirty="0" err="1" smtClean="0"/>
              <a:t>anlamamızı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endParaRPr lang="tr-TR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8196" name="Shape 57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1F1E3B18-F422-4362-AE50-A3A68A522D7F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73506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Sözcüksel Unsurlar</a:t>
            </a:r>
          </a:p>
        </p:txBody>
      </p:sp>
      <p:sp>
        <p:nvSpPr>
          <p:cNvPr id="9219" name="Shape 6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sözcük</a:t>
            </a:r>
            <a:r>
              <a:rPr lang="en-US" dirty="0" smtClean="0"/>
              <a:t> </a:t>
            </a:r>
            <a:r>
              <a:rPr lang="en-US" dirty="0" err="1" smtClean="0"/>
              <a:t>dört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unsurunu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1) </a:t>
            </a:r>
            <a:r>
              <a:rPr lang="en-US" dirty="0" err="1" smtClean="0"/>
              <a:t>anlam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2) </a:t>
            </a:r>
            <a:r>
              <a:rPr lang="en-US" dirty="0" err="1" smtClean="0"/>
              <a:t>sözdizim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3) </a:t>
            </a:r>
            <a:r>
              <a:rPr lang="en-US" dirty="0" err="1" smtClean="0"/>
              <a:t>biçimbilim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4) </a:t>
            </a:r>
            <a:r>
              <a:rPr lang="en-US" dirty="0" err="1" smtClean="0"/>
              <a:t>sesbilim</a:t>
            </a:r>
            <a:r>
              <a:rPr lang="en-US" dirty="0" smtClean="0"/>
              <a:t>.</a:t>
            </a:r>
          </a:p>
        </p:txBody>
      </p:sp>
      <p:sp>
        <p:nvSpPr>
          <p:cNvPr id="9220" name="Shape 65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62699A87-0F04-4276-B826-18B9D7B9CDFE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36185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Sözcük Yapısı ve Yenilik</a:t>
            </a:r>
          </a:p>
        </p:txBody>
      </p:sp>
      <p:sp>
        <p:nvSpPr>
          <p:cNvPr id="10243" name="Shape 6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sözcüksel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durağan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silinebilir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oluşabilir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err="1" smtClean="0"/>
              <a:t>Sözcük</a:t>
            </a:r>
            <a:r>
              <a:rPr lang="en-US" u="sng" dirty="0" smtClean="0"/>
              <a:t> </a:t>
            </a:r>
            <a:r>
              <a:rPr lang="en-US" u="sng" dirty="0" err="1" smtClean="0"/>
              <a:t>oluşturma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a) </a:t>
            </a:r>
            <a:r>
              <a:rPr lang="en-US" dirty="0" err="1" smtClean="0"/>
              <a:t>Birleştirme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b) </a:t>
            </a:r>
            <a:r>
              <a:rPr lang="en-US" dirty="0" err="1" smtClean="0"/>
              <a:t>Türetme</a:t>
            </a:r>
            <a:endParaRPr lang="en-US" dirty="0" smtClean="0"/>
          </a:p>
        </p:txBody>
      </p:sp>
      <p:sp>
        <p:nvSpPr>
          <p:cNvPr id="10244" name="Shape 69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22AACB4B-8DB1-480D-8C77-A39A4DD62F59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545509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Sözcük Oluşturma</a:t>
            </a:r>
          </a:p>
        </p:txBody>
      </p:sp>
      <p:sp>
        <p:nvSpPr>
          <p:cNvPr id="11267" name="Shape 7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Yetişkin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r>
              <a:rPr lang="en-US" dirty="0" smtClean="0"/>
              <a:t> ilk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karşılaştığı</a:t>
            </a:r>
            <a:r>
              <a:rPr lang="en-US" dirty="0" smtClean="0"/>
              <a:t> </a:t>
            </a:r>
            <a:r>
              <a:rPr lang="en-US" dirty="0" err="1" smtClean="0"/>
              <a:t>birleştirilmiş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türetilmiş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sözcüğü</a:t>
            </a:r>
            <a:r>
              <a:rPr lang="en-US" dirty="0" smtClean="0"/>
              <a:t> </a:t>
            </a:r>
            <a:r>
              <a:rPr lang="en-US" dirty="0" err="1" smtClean="0"/>
              <a:t>anlayabilir</a:t>
            </a:r>
            <a:r>
              <a:rPr lang="en-US" dirty="0" smtClean="0"/>
              <a:t>.  </a:t>
            </a:r>
          </a:p>
        </p:txBody>
      </p:sp>
      <p:sp>
        <p:nvSpPr>
          <p:cNvPr id="11268" name="Shape 73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07D16D7A-01C5-4912-8510-D79B3BB991E7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289465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Anlam İlişkisi</a:t>
            </a:r>
          </a:p>
        </p:txBody>
      </p:sp>
      <p:sp>
        <p:nvSpPr>
          <p:cNvPr id="12291" name="Shape 7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Altanlamlılık</a:t>
            </a:r>
            <a:r>
              <a:rPr lang="en-US" dirty="0" smtClean="0"/>
              <a:t> (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)</a:t>
            </a:r>
          </a:p>
          <a:p>
            <a:pPr eaLnBrk="1" hangingPunct="1">
              <a:buNone/>
            </a:pPr>
            <a:r>
              <a:rPr lang="en-US" dirty="0" err="1" smtClean="0"/>
              <a:t>Parça</a:t>
            </a:r>
            <a:r>
              <a:rPr lang="en-US" dirty="0" smtClean="0"/>
              <a:t>/</a:t>
            </a:r>
            <a:r>
              <a:rPr lang="en-US" dirty="0" err="1" smtClean="0"/>
              <a:t>Bütün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Bağdaşmazlık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err="1" smtClean="0"/>
              <a:t>Benzerlik</a:t>
            </a:r>
            <a:r>
              <a:rPr lang="en-US" dirty="0" smtClean="0"/>
              <a:t> (</a:t>
            </a:r>
            <a:r>
              <a:rPr lang="en-US" dirty="0" err="1" smtClean="0"/>
              <a:t>eşanlamlılık</a:t>
            </a:r>
            <a:r>
              <a:rPr lang="en-US" dirty="0" smtClean="0"/>
              <a:t>)</a:t>
            </a:r>
          </a:p>
        </p:txBody>
      </p:sp>
      <p:sp>
        <p:nvSpPr>
          <p:cNvPr id="12292" name="Shape 77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E2E1952C-A96F-4D92-A0AE-183EFD182251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2514756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Çok Anlamlılık</a:t>
            </a:r>
          </a:p>
        </p:txBody>
      </p:sp>
      <p:sp>
        <p:nvSpPr>
          <p:cNvPr id="13315" name="Shape 8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anlamlılık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belirsizliğine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  <a:r>
              <a:rPr lang="en-US" dirty="0" err="1" smtClean="0"/>
              <a:t>Sözcüğe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alt </a:t>
            </a:r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belirsizliğini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kaldırmaya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</a:t>
            </a:r>
          </a:p>
        </p:txBody>
      </p:sp>
      <p:sp>
        <p:nvSpPr>
          <p:cNvPr id="13316" name="Shape 81"/>
          <p:cNvSpPr>
            <a:spLocks noGrp="1"/>
          </p:cNvSpPr>
          <p:nvPr>
            <p:ph type="sldNum" sz="quarter" idx="10"/>
          </p:nvPr>
        </p:nvSpPr>
        <p:spPr>
          <a:xfrm>
            <a:off x="6041232" y="6362700"/>
            <a:ext cx="100013" cy="228600"/>
          </a:xfrm>
          <a:noFill/>
        </p:spPr>
        <p:txBody>
          <a:bodyPr/>
          <a:lstStyle/>
          <a:p>
            <a:fld id="{6BAD9E42-C2BC-427B-BE1B-9EA614FDB825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531643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Farklı Bakış Açıları</a:t>
            </a:r>
          </a:p>
        </p:txBody>
      </p:sp>
      <p:sp>
        <p:nvSpPr>
          <p:cNvPr id="14339" name="Shape 8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None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açılarında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sözcükler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. </a:t>
            </a:r>
            <a:r>
              <a:rPr lang="en-US" u="sng" dirty="0" smtClean="0"/>
              <a:t>Bu </a:t>
            </a:r>
            <a:r>
              <a:rPr lang="en-US" u="sng" dirty="0" err="1" smtClean="0"/>
              <a:t>nedenle</a:t>
            </a:r>
            <a:r>
              <a:rPr lang="en-US" u="sng" dirty="0" smtClean="0"/>
              <a:t> </a:t>
            </a:r>
            <a:r>
              <a:rPr lang="en-US" u="sng" dirty="0" err="1" smtClean="0"/>
              <a:t>sözcükler</a:t>
            </a:r>
            <a:r>
              <a:rPr lang="en-US" u="sng" dirty="0" smtClean="0"/>
              <a:t>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kavramlar</a:t>
            </a:r>
            <a:r>
              <a:rPr lang="en-US" u="sng" dirty="0" smtClean="0"/>
              <a:t> </a:t>
            </a:r>
            <a:r>
              <a:rPr lang="en-US" u="sng" dirty="0" err="1" smtClean="0"/>
              <a:t>arasında</a:t>
            </a:r>
            <a:r>
              <a:rPr lang="en-US" u="sng" dirty="0" smtClean="0"/>
              <a:t> </a:t>
            </a:r>
            <a:r>
              <a:rPr lang="en-US" u="sng" dirty="0" err="1" smtClean="0"/>
              <a:t>birebir</a:t>
            </a:r>
            <a:r>
              <a:rPr lang="en-US" u="sng" dirty="0" smtClean="0"/>
              <a:t> </a:t>
            </a:r>
            <a:r>
              <a:rPr lang="en-US" u="sng" dirty="0" err="1" smtClean="0"/>
              <a:t>eşleşme</a:t>
            </a:r>
            <a:r>
              <a:rPr lang="en-US" u="sng" dirty="0" smtClean="0"/>
              <a:t> </a:t>
            </a:r>
            <a:r>
              <a:rPr lang="en-US" u="sng" dirty="0" err="1" smtClean="0"/>
              <a:t>yoktur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Hayvanı</a:t>
            </a:r>
            <a:r>
              <a:rPr lang="en-US" dirty="0" smtClean="0"/>
              <a:t> </a:t>
            </a:r>
            <a:r>
              <a:rPr lang="en-US" dirty="0" err="1" smtClean="0"/>
              <a:t>yürüyüşe</a:t>
            </a:r>
            <a:r>
              <a:rPr lang="en-US" dirty="0" smtClean="0"/>
              <a:t> </a:t>
            </a:r>
            <a:r>
              <a:rPr lang="en-US" dirty="0" err="1" smtClean="0"/>
              <a:t>çıkaracağım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             </a:t>
            </a:r>
            <a:r>
              <a:rPr lang="en-US" dirty="0" err="1" smtClean="0"/>
              <a:t>Köpeği</a:t>
            </a:r>
            <a:r>
              <a:rPr lang="en-US" dirty="0" smtClean="0"/>
              <a:t> </a:t>
            </a:r>
            <a:r>
              <a:rPr lang="en-US" dirty="0" err="1" smtClean="0"/>
              <a:t>yürüyüşe</a:t>
            </a:r>
            <a:r>
              <a:rPr lang="en-US" dirty="0" smtClean="0"/>
              <a:t> </a:t>
            </a:r>
            <a:r>
              <a:rPr lang="en-US" dirty="0" err="1" smtClean="0"/>
              <a:t>çıkaracağım</a:t>
            </a:r>
            <a:r>
              <a:rPr lang="en-US" dirty="0" smtClean="0"/>
              <a:t>. </a:t>
            </a:r>
          </a:p>
        </p:txBody>
      </p:sp>
      <p:sp>
        <p:nvSpPr>
          <p:cNvPr id="14340" name="Shape 8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4EF095-9B7D-45AF-A512-0214E52CD5AD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6184590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4. Ders</vt:lpstr>
      <vt:lpstr>PowerPoint Sunusu</vt:lpstr>
      <vt:lpstr>Sözcük</vt:lpstr>
      <vt:lpstr>Sözcüksel Unsurlar</vt:lpstr>
      <vt:lpstr>Sözcük Yapısı ve Yenilik</vt:lpstr>
      <vt:lpstr>Sözcük Oluşturma</vt:lpstr>
      <vt:lpstr>Anlam İlişkisi</vt:lpstr>
      <vt:lpstr>Çok Anlamlılık</vt:lpstr>
      <vt:lpstr>Farklı Bakış Açıları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Ders</dc:title>
  <dc:creator>Windows Kullanıcısı</dc:creator>
  <cp:lastModifiedBy>Windows Kullanıcısı</cp:lastModifiedBy>
  <cp:revision>1</cp:revision>
  <dcterms:created xsi:type="dcterms:W3CDTF">2018-04-11T10:41:42Z</dcterms:created>
  <dcterms:modified xsi:type="dcterms:W3CDTF">2018-04-11T10:42:08Z</dcterms:modified>
</cp:coreProperties>
</file>