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2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2A9E-071E-4425-976E-26E89C8328BF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4DA1-348D-4DAC-B742-A8E906FA90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405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2A9E-071E-4425-976E-26E89C8328BF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4DA1-348D-4DAC-B742-A8E906FA90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590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2A9E-071E-4425-976E-26E89C8328BF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4DA1-348D-4DAC-B742-A8E906FA90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360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2A9E-071E-4425-976E-26E89C8328BF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4DA1-348D-4DAC-B742-A8E906FA90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62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2A9E-071E-4425-976E-26E89C8328BF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4DA1-348D-4DAC-B742-A8E906FA90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61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2A9E-071E-4425-976E-26E89C8328BF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4DA1-348D-4DAC-B742-A8E906FA90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72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2A9E-071E-4425-976E-26E89C8328BF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4DA1-348D-4DAC-B742-A8E906FA90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865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2A9E-071E-4425-976E-26E89C8328BF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4DA1-348D-4DAC-B742-A8E906FA90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174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2A9E-071E-4425-976E-26E89C8328BF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4DA1-348D-4DAC-B742-A8E906FA90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938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2A9E-071E-4425-976E-26E89C8328BF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4DA1-348D-4DAC-B742-A8E906FA90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460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2A9E-071E-4425-976E-26E89C8328BF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4DA1-348D-4DAC-B742-A8E906FA90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420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02A9E-071E-4425-976E-26E89C8328BF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C4DA1-348D-4DAC-B742-A8E906FA90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62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r="756" b="11848"/>
          <a:stretch/>
        </p:blipFill>
        <p:spPr>
          <a:xfrm>
            <a:off x="422337" y="766763"/>
            <a:ext cx="1098076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4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378" t="15470" r="50243" b="38342"/>
          <a:stretch/>
        </p:blipFill>
        <p:spPr>
          <a:xfrm>
            <a:off x="237391" y="0"/>
            <a:ext cx="11755317" cy="631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7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5084" t="3040" r="2619" b="12222"/>
          <a:stretch/>
        </p:blipFill>
        <p:spPr>
          <a:xfrm>
            <a:off x="439616" y="334108"/>
            <a:ext cx="10788162" cy="624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0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4892" t="5458" r="3651" b="12528"/>
          <a:stretch/>
        </p:blipFill>
        <p:spPr>
          <a:xfrm>
            <a:off x="776653" y="633046"/>
            <a:ext cx="10737105" cy="54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3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11535"/>
          <a:stretch/>
        </p:blipFill>
        <p:spPr>
          <a:xfrm>
            <a:off x="838200" y="365125"/>
            <a:ext cx="10998418" cy="54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2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364" t="3376" r="2129" b="9330"/>
          <a:stretch/>
        </p:blipFill>
        <p:spPr>
          <a:xfrm>
            <a:off x="545122" y="228599"/>
            <a:ext cx="11448563" cy="59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0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5132" t="3048" r="2774" b="9912"/>
          <a:stretch/>
        </p:blipFill>
        <p:spPr>
          <a:xfrm>
            <a:off x="404447" y="140677"/>
            <a:ext cx="11353964" cy="60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2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4973" t="1092" r="1277" b="16667"/>
          <a:stretch/>
        </p:blipFill>
        <p:spPr>
          <a:xfrm>
            <a:off x="861645" y="281354"/>
            <a:ext cx="10726617" cy="52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73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Geniş ekran</PresentationFormat>
  <Paragraphs>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</dc:creator>
  <cp:lastModifiedBy>E</cp:lastModifiedBy>
  <cp:revision>1</cp:revision>
  <dcterms:created xsi:type="dcterms:W3CDTF">2021-01-04T21:35:01Z</dcterms:created>
  <dcterms:modified xsi:type="dcterms:W3CDTF">2021-01-04T21:39:58Z</dcterms:modified>
</cp:coreProperties>
</file>