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6073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>
                <a:solidFill>
                  <a:srgbClr val="660066"/>
                </a:solidFill>
              </a:rPr>
              <a:t>Güz</a:t>
            </a:r>
            <a:r>
              <a:rPr lang="en-US" sz="3600" dirty="0">
                <a:solidFill>
                  <a:srgbClr val="660066"/>
                </a:solidFill>
              </a:rPr>
              <a:t> 2018)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46909"/>
            <a:ext cx="7406640" cy="348672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6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GB" sz="2800" dirty="0" err="1">
                <a:solidFill>
                  <a:srgbClr val="660066"/>
                </a:solidFill>
              </a:rPr>
              <a:t>Batı</a:t>
            </a:r>
            <a:r>
              <a:rPr lang="en-GB" sz="2800" dirty="0">
                <a:solidFill>
                  <a:srgbClr val="660066"/>
                </a:solidFill>
              </a:rPr>
              <a:t> </a:t>
            </a:r>
            <a:r>
              <a:rPr lang="en-GB" sz="2800" dirty="0" err="1">
                <a:solidFill>
                  <a:srgbClr val="660066"/>
                </a:solidFill>
              </a:rPr>
              <a:t>Bloku</a:t>
            </a:r>
            <a:r>
              <a:rPr lang="en-GB" sz="2800" dirty="0">
                <a:solidFill>
                  <a:srgbClr val="660066"/>
                </a:solidFill>
              </a:rPr>
              <a:t> </a:t>
            </a:r>
            <a:r>
              <a:rPr lang="en-GB" sz="2800" dirty="0" err="1">
                <a:solidFill>
                  <a:srgbClr val="660066"/>
                </a:solidFill>
              </a:rPr>
              <a:t>Ekseninde</a:t>
            </a:r>
            <a:r>
              <a:rPr lang="en-GB" sz="2800" dirty="0">
                <a:solidFill>
                  <a:srgbClr val="660066"/>
                </a:solidFill>
              </a:rPr>
              <a:t> </a:t>
            </a:r>
            <a:r>
              <a:rPr lang="en-GB" sz="2800" dirty="0" err="1">
                <a:solidFill>
                  <a:srgbClr val="660066"/>
                </a:solidFill>
              </a:rPr>
              <a:t>Türkiye</a:t>
            </a:r>
            <a:r>
              <a:rPr lang="en-GB" sz="2800" dirty="0">
                <a:solidFill>
                  <a:srgbClr val="660066"/>
                </a:solidFill>
              </a:rPr>
              <a:t> I: 1945-1960 (2)</a:t>
            </a:r>
            <a:r>
              <a:rPr lang="tr-TR" sz="2800" dirty="0">
                <a:solidFill>
                  <a:srgbClr val="660066"/>
                </a:solidFill>
              </a:rPr>
              <a:t> 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11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1945-1960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Olmayan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Devletlerle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İran’la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getirdiği</a:t>
            </a:r>
            <a:r>
              <a:rPr lang="en-US" dirty="0" smtClean="0"/>
              <a:t> </a:t>
            </a:r>
            <a:r>
              <a:rPr lang="en-US" dirty="0" err="1" smtClean="0"/>
              <a:t>durgunluğun</a:t>
            </a:r>
            <a:r>
              <a:rPr lang="en-US" dirty="0" smtClean="0"/>
              <a:t> </a:t>
            </a:r>
            <a:r>
              <a:rPr lang="en-US" dirty="0" err="1" smtClean="0"/>
              <a:t>aşılması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Musaddık</a:t>
            </a:r>
            <a:r>
              <a:rPr lang="en-US" dirty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Paktı’ndan</a:t>
            </a:r>
            <a:r>
              <a:rPr lang="en-US" dirty="0" smtClean="0"/>
              <a:t> </a:t>
            </a:r>
            <a:r>
              <a:rPr lang="en-US" dirty="0" err="1" smtClean="0"/>
              <a:t>CENTO’ya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7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1945-1960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Arap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Devletleriyle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Devletleriyle</a:t>
            </a:r>
            <a:r>
              <a:rPr lang="en-US" dirty="0" smtClean="0"/>
              <a:t> 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(1945-1949):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bağımsızlığını</a:t>
            </a:r>
            <a:r>
              <a:rPr lang="en-US" dirty="0" smtClean="0"/>
              <a:t> </a:t>
            </a:r>
            <a:r>
              <a:rPr lang="en-US" dirty="0" err="1" smtClean="0"/>
              <a:t>kazanan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ülkelerini</a:t>
            </a:r>
            <a:r>
              <a:rPr lang="en-US" dirty="0" smtClean="0"/>
              <a:t> </a:t>
            </a:r>
            <a:r>
              <a:rPr lang="en-US" dirty="0" err="1" smtClean="0"/>
              <a:t>tanıması</a:t>
            </a:r>
            <a:r>
              <a:rPr lang="en-US" dirty="0" smtClean="0"/>
              <a:t>, 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izlediği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9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1945-1960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Arap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Devletleriyle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Komutanlığı</a:t>
            </a:r>
            <a:r>
              <a:rPr lang="en-US" dirty="0" smtClean="0"/>
              <a:t> </a:t>
            </a:r>
            <a:r>
              <a:rPr lang="en-US" dirty="0" err="1" smtClean="0"/>
              <a:t>Projesinden</a:t>
            </a:r>
            <a:r>
              <a:rPr lang="en-US" dirty="0" smtClean="0"/>
              <a:t> 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Paktı’na</a:t>
            </a:r>
            <a:r>
              <a:rPr lang="en-US" dirty="0" smtClean="0"/>
              <a:t> (1950-1955)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Komutanlığı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-Pakistan </a:t>
            </a:r>
            <a:r>
              <a:rPr lang="en-US" dirty="0" err="1" smtClean="0"/>
              <a:t>Dostane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, 1954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Türkiye-Irak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, 1955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6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1945-1960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Arap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Devletleriyle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Bunalımları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(1956-1960)</a:t>
            </a:r>
          </a:p>
          <a:p>
            <a:pPr marL="82296" indent="0">
              <a:buNone/>
            </a:pPr>
            <a:r>
              <a:rPr lang="en-US" dirty="0" smtClean="0"/>
              <a:t>1. 1956 </a:t>
            </a:r>
            <a:r>
              <a:rPr lang="en-US" dirty="0" err="1" smtClean="0"/>
              <a:t>Süveyş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Süveyş</a:t>
            </a:r>
            <a:r>
              <a:rPr lang="en-US" dirty="0" smtClean="0"/>
              <a:t> </a:t>
            </a:r>
            <a:r>
              <a:rPr lang="en-US" dirty="0" err="1" smtClean="0"/>
              <a:t>Bunalımının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tarafları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Bunalım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err="1"/>
              <a:t>-</a:t>
            </a:r>
            <a:r>
              <a:rPr lang="en-US" dirty="0" err="1" smtClean="0"/>
              <a:t>Mısır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16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1945-1960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Devletleriyle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2. 1957 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bunalımının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tarafları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Ortadoğu’da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Bunalım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Türkiye-Suriye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0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1945-1960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Devletleriyle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3. 1958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Darbesi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CENTO’nun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Irak’ta</a:t>
            </a:r>
            <a:r>
              <a:rPr lang="en-US" dirty="0" smtClean="0"/>
              <a:t> General </a:t>
            </a:r>
            <a:r>
              <a:rPr lang="en-US" dirty="0" err="1" smtClean="0"/>
              <a:t>Kasım</a:t>
            </a:r>
            <a:r>
              <a:rPr lang="en-US" dirty="0" smtClean="0"/>
              <a:t> </a:t>
            </a:r>
            <a:r>
              <a:rPr lang="en-US" dirty="0" err="1" smtClean="0"/>
              <a:t>darbesi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Irak’taki</a:t>
            </a:r>
            <a:r>
              <a:rPr lang="en-US" dirty="0" smtClean="0"/>
              <a:t> </a:t>
            </a:r>
            <a:r>
              <a:rPr lang="en-US" dirty="0" err="1" smtClean="0"/>
              <a:t>darbeye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Paktı’ndan</a:t>
            </a:r>
            <a:r>
              <a:rPr lang="en-US" dirty="0" smtClean="0"/>
              <a:t> </a:t>
            </a:r>
            <a:r>
              <a:rPr lang="en-US" dirty="0" err="1" smtClean="0"/>
              <a:t>CENTO’ya</a:t>
            </a:r>
            <a:r>
              <a:rPr lang="en-US" dirty="0" smtClean="0"/>
              <a:t> (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Antlaşma</a:t>
            </a:r>
            <a:r>
              <a:rPr lang="en-US" dirty="0" smtClean="0"/>
              <a:t> </a:t>
            </a:r>
            <a:r>
              <a:rPr lang="en-US" dirty="0" err="1" smtClean="0"/>
              <a:t>Teşkilatı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6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1945-1960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Devletleriyle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4. 1958 </a:t>
            </a:r>
            <a:r>
              <a:rPr lang="en-US" dirty="0" err="1" smtClean="0"/>
              <a:t>Lübnan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Ürdün</a:t>
            </a:r>
            <a:r>
              <a:rPr lang="en-US" dirty="0" smtClean="0"/>
              <a:t> </a:t>
            </a:r>
            <a:r>
              <a:rPr lang="en-US" dirty="0" err="1" smtClean="0"/>
              <a:t>Olayları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Lübnan’da</a:t>
            </a:r>
            <a:r>
              <a:rPr lang="en-US" dirty="0"/>
              <a:t> </a:t>
            </a:r>
            <a:r>
              <a:rPr lang="en-US" dirty="0" err="1" smtClean="0"/>
              <a:t>siyasal</a:t>
            </a:r>
            <a:r>
              <a:rPr lang="en-US" dirty="0"/>
              <a:t> </a:t>
            </a:r>
            <a:r>
              <a:rPr lang="en-US" dirty="0" err="1" smtClean="0"/>
              <a:t>kriz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Lübnan’a</a:t>
            </a:r>
            <a:r>
              <a:rPr lang="en-US" dirty="0" smtClean="0"/>
              <a:t> 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müdahalesi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Ürdün’de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Ürdün’e</a:t>
            </a:r>
            <a:r>
              <a:rPr lang="en-US" dirty="0" smtClean="0"/>
              <a:t> </a:t>
            </a:r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müdahalesi</a:t>
            </a:r>
            <a:r>
              <a:rPr lang="en-US" dirty="0" smtClean="0"/>
              <a:t> </a:t>
            </a:r>
            <a:r>
              <a:rPr lang="en-US" dirty="0" err="1" smtClean="0"/>
              <a:t>sırasındaki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33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1945-1960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Devletleriyle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Filistin’in</a:t>
            </a:r>
            <a:r>
              <a:rPr lang="en-US" dirty="0" smtClean="0"/>
              <a:t> </a:t>
            </a:r>
            <a:r>
              <a:rPr lang="en-US" dirty="0" err="1" smtClean="0"/>
              <a:t>taksimi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-1948-1949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Uzlaştırma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r>
              <a:rPr lang="en-US" dirty="0" smtClean="0"/>
              <a:t>,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İsrail’i</a:t>
            </a:r>
            <a:r>
              <a:rPr lang="en-US" dirty="0" smtClean="0"/>
              <a:t> </a:t>
            </a:r>
            <a:r>
              <a:rPr lang="en-US" dirty="0" err="1" smtClean="0"/>
              <a:t>tanıması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1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1945-1960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Arap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Olmayan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Devletlerle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İlişkilerin</a:t>
            </a:r>
            <a:r>
              <a:rPr lang="en-US" dirty="0" smtClean="0"/>
              <a:t> </a:t>
            </a:r>
            <a:r>
              <a:rPr lang="en-US" dirty="0" err="1" smtClean="0"/>
              <a:t>gelişmesinin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: </a:t>
            </a:r>
            <a:r>
              <a:rPr lang="en-US" dirty="0" err="1" smtClean="0"/>
              <a:t>İsrail’in</a:t>
            </a:r>
            <a:r>
              <a:rPr lang="en-US" dirty="0" smtClean="0"/>
              <a:t> 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 </a:t>
            </a:r>
            <a:r>
              <a:rPr lang="en-US" dirty="0" err="1" smtClean="0"/>
              <a:t>karşısındaki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, “</a:t>
            </a:r>
            <a:r>
              <a:rPr lang="en-US" dirty="0" err="1" smtClean="0"/>
              <a:t>Çevresel</a:t>
            </a:r>
            <a:r>
              <a:rPr lang="en-US" dirty="0" smtClean="0"/>
              <a:t> </a:t>
            </a:r>
            <a:r>
              <a:rPr lang="en-US" dirty="0" err="1" smtClean="0"/>
              <a:t>Pakt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43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34</TotalTime>
  <Words>337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(Güz 2018)</vt:lpstr>
      <vt:lpstr>1945-1960 Döneminde Arap Devletleriyle İlişkiler </vt:lpstr>
      <vt:lpstr>1945-1960 Döneminde Arap Devletleriyle İlişkiler </vt:lpstr>
      <vt:lpstr>1945-1960 Döneminde Arap Devletleriyle İlişkiler </vt:lpstr>
      <vt:lpstr>1945-1960 Döneminde Arap Devletleriyle İlişkiler </vt:lpstr>
      <vt:lpstr>1945-1960 Döneminde Arap Devletleriyle İlişkiler </vt:lpstr>
      <vt:lpstr>1945-1960 Döneminde Arap Devletleriyle İlişkiler </vt:lpstr>
      <vt:lpstr>1945-1960 Döneminde Arap Devletleriyle İlişkiler </vt:lpstr>
      <vt:lpstr>1945-1960 Döneminde Arap Olmayan Devletlerle İlişkiler</vt:lpstr>
      <vt:lpstr>1945-1960 Döneminde Arap Olmayan Devletlerle İlişkiler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6</cp:revision>
  <dcterms:created xsi:type="dcterms:W3CDTF">2019-01-06T17:18:30Z</dcterms:created>
  <dcterms:modified xsi:type="dcterms:W3CDTF">2019-01-06T21:38:41Z</dcterms:modified>
</cp:coreProperties>
</file>