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5" r:id="rId4"/>
    <p:sldId id="266" r:id="rId5"/>
    <p:sldId id="271" r:id="rId6"/>
    <p:sldId id="270" r:id="rId7"/>
    <p:sldId id="269" r:id="rId8"/>
    <p:sldId id="268" r:id="rId9"/>
    <p:sldId id="267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264696" cy="381642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Parçası-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मैं आपको कनाट प्लेस घुमाता हूँ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पूरे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दिन की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ख़रीदारी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और सैर के बाद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आराम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के लिए हम कांफी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हाउस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जा सकते हैं और कांफी पी सकते हैं | कनाट प्लेस का कांफी हाउस बहुत मशहूर है|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3066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आइए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मैं आपको कनाट प्लेस घुमाता हूँ | देखिए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यह पालिका बाज़ार है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चलिए अन्दर चलते हैं | पालिका बाज़ार  ज़मीन के नीचे है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इसके ऊपर एक पार्क है | यहाँ कपड़े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जूते आदि मिलते हैं | यहाँ इलेक्ट्रानिकस सामान भी मिलता है | आप घर का सामान यहाँ से खरीद सकते हैं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अगर आप राजस्थानी तस्वीरें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मूर्तियाँ या दूसरी कलाकृतियाँ खरीदना चाहते हैं तो जनपथ से खरीदिए | जनपथ पालिका बाज़ार के पास ही है और यहाँ चीजे महंगी नहीं हैं | मारतीय   कलाकृतियाँ वहीं से ही खरीदनी चाहिए |चलिए वहीं चलते हैं | देखिए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इस लड़की के पास कितनी सुंदर राजस्थानी और गुजराती तस्वीरें हैं  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4016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ये लोग वहीं (राजस्थान और गुजरात)से तस्वीरें लाते हैं और यहाँ बेचते हैं |यहीं पास में किताबों की भी कई दुकानें हैं | भारत में किताबें बहुत सस्ती हैं | पूरे दिन की ख़रीदारी और सैर के बाद आराम के लिए हम कांफी हाउस जा सकते हैं और कांफी पी सकते हैं | कनाट प्लेस का कांफी हाउस बहुत मशहूर है|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34599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आइए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मैं आपको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कनाट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प्लेस घुमाता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हूँ | देखिए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यह पालिका बाज़ार है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चलिए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अन्दर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चलते हैं | पालिका बाज़ार 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ज़मीन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के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नीचे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है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इसके ऊपर एक पार्क है 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9587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कपड़े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जूते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आदि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मिलते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हैं | यहाँ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इलेक्ट्रानिकस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सामान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भी मिलता है | आप घर का सामान यहाँ से खरीद सकते हैं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5141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अगर आप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राजस्थानी तस्वीरें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मूर्तियाँ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या दूसरी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कलाकृतियाँ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खरीदना चाहते हैं तो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जनपथ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से खरीदिए | जनपथ पालिका बाज़ार के पास ही है और यहाँ चीजे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महंगी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नहीं हैं 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41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मारतीय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कलाकृतियाँ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वहीं से ही खरीदनी चाहिए |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चलिए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वहीं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चलते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हैं | देखिए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इस लड़की के पास कितनी सुंदर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राजस्थानी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और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गुजराती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तस्वीरें हैं  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39335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700" b="1" dirty="0">
                <a:solidFill>
                  <a:srgbClr val="7598D9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ये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वहीं (राजस्थान और गुजरात)से तस्वीरें लाते हैं और यहाँ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बेचते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हैं |यहीं पास में किताबों की भी कई दुकानें हैं | भारत में किताबें बहुत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सस्ती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हैं |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51640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1389</TotalTime>
  <Words>488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124 Hintçe Dinleme ve Konuşma  12. Hafta  Hindi Okuma Parçası-  मैं आपको कनाट प्लेस घुमाता हूँ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151</cp:revision>
  <dcterms:created xsi:type="dcterms:W3CDTF">2014-11-21T09:52:05Z</dcterms:created>
  <dcterms:modified xsi:type="dcterms:W3CDTF">2020-03-26T19:12:36Z</dcterms:modified>
</cp:coreProperties>
</file>