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5" r:id="rId4"/>
    <p:sldId id="266" r:id="rId5"/>
    <p:sldId id="271" r:id="rId6"/>
    <p:sldId id="270" r:id="rId7"/>
    <p:sldId id="269" r:id="rId8"/>
    <p:sldId id="268" r:id="rId9"/>
    <p:sldId id="267" r:id="rId10"/>
    <p:sldId id="264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4" autoAdjust="0"/>
    <p:restoredTop sz="94660"/>
  </p:normalViewPr>
  <p:slideViewPr>
    <p:cSldViewPr>
      <p:cViewPr varScale="1">
        <p:scale>
          <a:sx n="108" d="100"/>
          <a:sy n="108" d="100"/>
        </p:scale>
        <p:origin x="1734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3/26/2020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26.03.2020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836712"/>
            <a:ext cx="6264696" cy="3816424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12.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Hindi Okuma Parçası-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hi-IN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मैं आपको कनाट प्लेस घुमाता हूँ</a:t>
            </a: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  <a:p>
            <a:pPr algn="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पूरे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दिन की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ख़रीदारी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और सैर के बाद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आराम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के लिए हम कांफी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हाउस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जा सकते हैं और कांफी पी सकते हैं | कनाट प्लेस का कांफी हाउस बहुत मशहूर है|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3066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आइए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मैं आपको कनाट प्लेस घुमाता हूँ | देखिए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यह पालिका बाज़ार है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चलिए अन्दर चलते हैं | पालिका बाज़ार  ज़मीन के नीचे है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इसके ऊपर एक पार्क है | यहाँ कपड़े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जूते आदि मिलते हैं | यहाँ इलेक्ट्रानिकस सामान भी मिलता है | आप घर का सामान यहाँ से खरीद सकते हैं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179485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अगर आप राजस्थानी तस्वीरें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मूर्तियाँ या दूसरी कलाकृतियाँ खरीदना चाहते हैं तो जनपथ से खरीदिए | जनपथ पालिका बाज़ार के पास ही है और यहाँ चीजे महंगी नहीं हैं | मारतीय   कलाकृतियाँ वहीं से ही खरीदनी चाहिए |चलिए वहीं चलते हैं | देखिए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इस लड़की के पास कितनी सुंदर राजस्थानी और गुजराती तस्वीरें हैं  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40160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ये लोग वहीं (राजस्थान और गुजरात)से तस्वीरें लाते हैं और यहाँ बेचते हैं |यहीं पास में किताबों की भी कई दुकानें हैं | भारत में किताबें बहुत सस्ती हैं | पूरे दिन की ख़रीदारी और सैर के बाद आराम के लिए हम कांफी हाउस जा सकते हैं और कांफी पी सकते हैं | कनाट प्लेस का कांफी हाउस बहुत मशहूर है| 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3459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आइए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मैं आपको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कनाट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प्लेस घुमाता 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हूँ | देखिए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यह पालिका बाज़ार है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चलिए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अन्दर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चलते हैं | पालिका बाज़ार 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ज़मीन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के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नीचे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है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इसके ऊपर एक पार्क है 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95876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यहाँ </a:t>
            </a:r>
            <a:r>
              <a:rPr lang="hi-IN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कपड़े</a:t>
            </a:r>
            <a:r>
              <a:rPr lang="hi-IN" sz="3200" dirty="0">
                <a:latin typeface="Calibri" panose="020F0502020204030204" pitchFamily="34" charset="0"/>
                <a:ea typeface="Calibri" panose="020F0502020204030204" pitchFamily="34" charset="0"/>
                <a:cs typeface="Nirmala UI" panose="020B0502040204020203" pitchFamily="34" charset="0"/>
              </a:rPr>
              <a:t>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  <a:cs typeface="Mangal" panose="02040503050203030202" pitchFamily="18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जूते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आदि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मिलते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हैं | यहाँ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इलेक्ट्रानिकस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सामान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भी मिलता है | आप घर का सामान यहाँ से खरीद सकते हैं |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15141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अगर आप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राजस्थानी तस्वीरें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मूर्तियाँ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या दूसरी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कलाकृतियाँ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खरीदना चाहते हैं तो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जनपथ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से खरीदिए | जनपथ पालिका बाज़ार के पास ही है और यहाँ चीजे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महंगी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नहीं हैं 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48415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मारतीय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कलाकृतियाँ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वहीं से ही खरीदनी चाहिए |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चलिए 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वहीं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चलते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हैं | देखिए </a:t>
            </a:r>
            <a:r>
              <a:rPr lang="tr-TR" sz="3200" dirty="0">
                <a:latin typeface="Nirmala UI" panose="020B0502040204020203" pitchFamily="34" charset="0"/>
                <a:ea typeface="Calibri" panose="020F0502020204030204" pitchFamily="34" charset="0"/>
              </a:rPr>
              <a:t>,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इस लड़की के पास कितनी सुंदर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राजस्थानी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और </a:t>
            </a:r>
            <a:r>
              <a:rPr lang="hi-IN" sz="3200" dirty="0">
                <a:solidFill>
                  <a:srgbClr val="FF0000"/>
                </a:solidFill>
                <a:latin typeface="Nirmala UI" panose="020B0502040204020203" pitchFamily="34" charset="0"/>
                <a:ea typeface="Calibri" panose="020F0502020204030204" pitchFamily="34" charset="0"/>
              </a:rPr>
              <a:t>गुजराती</a:t>
            </a:r>
            <a:r>
              <a:rPr lang="hi-IN" sz="3200" dirty="0">
                <a:latin typeface="Nirmala UI" panose="020B0502040204020203" pitchFamily="34" charset="0"/>
                <a:ea typeface="Calibri" panose="020F0502020204030204" pitchFamily="34" charset="0"/>
              </a:rPr>
              <a:t> तस्वीरें हैं  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539335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tr-TR" sz="2700" b="1" dirty="0">
                <a:solidFill>
                  <a:srgbClr val="7598D9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124 Hintçe Dinleme ve Konuşma</a:t>
            </a:r>
            <a:endParaRPr lang="tr-TR" sz="24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ये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लोग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वहीं (राजस्थान और गुजरात)से तस्वीरें लाते हैं और यहाँ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बेचते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हैं |यहीं पास में किताबों की भी कई दुकानें हैं | भारत में किताबें बहुत </a:t>
            </a:r>
            <a:r>
              <a:rPr lang="hi-IN" sz="3200" dirty="0">
                <a:solidFill>
                  <a:srgbClr val="FF0000"/>
                </a:solidFill>
                <a:ea typeface="Calibri" panose="020F0502020204030204" pitchFamily="34" charset="0"/>
                <a:cs typeface="Nirmala UI" panose="020B0502040204020203" pitchFamily="34" charset="0"/>
              </a:rPr>
              <a:t>सस्ती</a:t>
            </a:r>
            <a:r>
              <a:rPr lang="hi-IN" sz="3200" dirty="0">
                <a:ea typeface="Calibri" panose="020F0502020204030204" pitchFamily="34" charset="0"/>
                <a:cs typeface="Nirmala UI" panose="020B0502040204020203" pitchFamily="34" charset="0"/>
              </a:rPr>
              <a:t> हैं |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951640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1389</TotalTime>
  <Words>488</Words>
  <Application>Microsoft Office PowerPoint</Application>
  <PresentationFormat>Ekran Gösterisi (4:3)</PresentationFormat>
  <Paragraphs>26</Paragraphs>
  <Slides>10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7" baseType="lpstr">
      <vt:lpstr>Calibri</vt:lpstr>
      <vt:lpstr>Century Schoolbook</vt:lpstr>
      <vt:lpstr>Comic Sans MS</vt:lpstr>
      <vt:lpstr>Nirmala UI</vt:lpstr>
      <vt:lpstr>Wingdings</vt:lpstr>
      <vt:lpstr>Wingdings 2</vt:lpstr>
      <vt:lpstr>Oriel</vt:lpstr>
      <vt:lpstr>                  HİN 124 Hintçe Dinleme ve Konuşma  12. Hafta  Hindi Okuma Parçası-  मैं आपको कनाट प्लेस घुमाता हूँ     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  <vt:lpstr>HİN 124 Hintçe Dinleme ve Konuşma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151</cp:revision>
  <dcterms:created xsi:type="dcterms:W3CDTF">2014-11-21T09:52:05Z</dcterms:created>
  <dcterms:modified xsi:type="dcterms:W3CDTF">2020-03-26T19:12:36Z</dcterms:modified>
</cp:coreProperties>
</file>