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2" d="100"/>
          <a:sy n="102" d="100"/>
        </p:scale>
        <p:origin x="28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Hafta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A1 Düzey Hindi Karşılıklı Konuşma Metni- Kelime Öğretimi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मैं प्रताप हूँ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Yalçın Kayalı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3600" dirty="0"/>
              <a:t>जी हाँ</a:t>
            </a:r>
            <a:r>
              <a:rPr lang="tr-TR" sz="3600" dirty="0"/>
              <a:t>,</a:t>
            </a:r>
            <a:r>
              <a:rPr lang="hi-IN" sz="3600" dirty="0"/>
              <a:t> क्या </a:t>
            </a:r>
            <a:r>
              <a:rPr lang="hi-IN" sz="3600" dirty="0" smtClean="0"/>
              <a:t>वह </a:t>
            </a:r>
            <a:r>
              <a:rPr lang="hi-IN" sz="3600" dirty="0"/>
              <a:t>गाड़ी </a:t>
            </a:r>
            <a:r>
              <a:rPr lang="hi-IN" sz="3600" dirty="0" smtClean="0"/>
              <a:t>जापानी </a:t>
            </a:r>
            <a:r>
              <a:rPr lang="hi-IN" sz="3600" dirty="0"/>
              <a:t>है </a:t>
            </a:r>
            <a:r>
              <a:rPr lang="tr-TR" sz="3600" dirty="0" smtClean="0"/>
              <a:t>?</a:t>
            </a:r>
          </a:p>
          <a:p>
            <a:pPr algn="ctr"/>
            <a:endParaRPr lang="tr-TR" sz="3600" dirty="0"/>
          </a:p>
          <a:p>
            <a:pPr algn="ctr"/>
            <a:r>
              <a:rPr lang="hi-IN" sz="3600" dirty="0" smtClean="0"/>
              <a:t>गाड़ी</a:t>
            </a:r>
            <a:endParaRPr lang="tr-TR" sz="3600" dirty="0" smtClean="0"/>
          </a:p>
          <a:p>
            <a:pPr algn="ctr"/>
            <a:endParaRPr lang="tr-TR" sz="3600" dirty="0" smtClean="0"/>
          </a:p>
          <a:p>
            <a:pPr algn="ctr"/>
            <a:r>
              <a:rPr lang="hi-IN" sz="3600" dirty="0"/>
              <a:t>जापानी</a:t>
            </a:r>
            <a:endParaRPr lang="tr-T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sz="3200" dirty="0" smtClean="0"/>
          </a:p>
          <a:p>
            <a:pPr algn="ctr"/>
            <a:r>
              <a:rPr lang="hi-IN" sz="3200" dirty="0" smtClean="0"/>
              <a:t>नहीं</a:t>
            </a:r>
            <a:r>
              <a:rPr lang="tr-TR" sz="3200" dirty="0" smtClean="0"/>
              <a:t>,</a:t>
            </a:r>
            <a:r>
              <a:rPr lang="hi-IN" sz="3200" dirty="0" smtClean="0"/>
              <a:t> </a:t>
            </a:r>
            <a:r>
              <a:rPr lang="hi-IN" sz="3200" dirty="0"/>
              <a:t>वह जापानी नहीं है</a:t>
            </a:r>
            <a:r>
              <a:rPr lang="tr-TR" sz="3200" dirty="0"/>
              <a:t>,</a:t>
            </a:r>
            <a:r>
              <a:rPr lang="hi-IN" sz="3200" dirty="0"/>
              <a:t> वह मारुति है</a:t>
            </a:r>
            <a:r>
              <a:rPr lang="tr-TR" sz="3200" dirty="0"/>
              <a:t>,</a:t>
            </a:r>
          </a:p>
          <a:p>
            <a:endParaRPr lang="tr-TR" dirty="0" smtClean="0"/>
          </a:p>
          <a:p>
            <a:pPr algn="ctr"/>
            <a:r>
              <a:rPr lang="hi-IN" dirty="0" smtClean="0"/>
              <a:t>वह</a:t>
            </a:r>
            <a:endParaRPr lang="tr-TR" dirty="0" smtClean="0"/>
          </a:p>
          <a:p>
            <a:pPr algn="ctr"/>
            <a:r>
              <a:rPr lang="hi-IN" dirty="0" smtClean="0"/>
              <a:t>जापानी</a:t>
            </a:r>
            <a:endParaRPr lang="tr-TR" dirty="0" smtClean="0"/>
          </a:p>
          <a:p>
            <a:pPr algn="ctr"/>
            <a:r>
              <a:rPr lang="hi-IN" dirty="0" smtClean="0"/>
              <a:t>नहीं</a:t>
            </a:r>
            <a:endParaRPr lang="tr-TR" dirty="0" smtClean="0"/>
          </a:p>
          <a:p>
            <a:pPr algn="ctr"/>
            <a:r>
              <a:rPr lang="hi-IN" dirty="0"/>
              <a:t>मारुति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sz="4400" dirty="0" smtClean="0"/>
          </a:p>
          <a:p>
            <a:pPr algn="ctr"/>
            <a:r>
              <a:rPr lang="hi-IN" sz="4400" dirty="0" smtClean="0"/>
              <a:t>नमस्ते</a:t>
            </a:r>
            <a:r>
              <a:rPr lang="tr-TR" sz="4400" dirty="0" smtClean="0"/>
              <a:t>,</a:t>
            </a:r>
            <a:r>
              <a:rPr lang="hi-IN" sz="4400" dirty="0" smtClean="0"/>
              <a:t> </a:t>
            </a:r>
            <a:r>
              <a:rPr lang="hi-IN" sz="4400" dirty="0"/>
              <a:t>मैं प्रताप </a:t>
            </a:r>
            <a:r>
              <a:rPr lang="hi-IN" sz="4400" dirty="0" smtClean="0"/>
              <a:t>हूँ</a:t>
            </a:r>
            <a:r>
              <a:rPr lang="tr-TR" sz="4400" dirty="0" smtClean="0"/>
              <a:t>,</a:t>
            </a:r>
          </a:p>
          <a:p>
            <a:pPr marL="0" indent="0" algn="ctr">
              <a:buNone/>
            </a:pPr>
            <a:endParaRPr lang="tr-TR" sz="4400" dirty="0" smtClean="0"/>
          </a:p>
          <a:p>
            <a:pPr algn="ctr"/>
            <a:r>
              <a:rPr lang="hi-IN" dirty="0" smtClean="0"/>
              <a:t>नमस्ते</a:t>
            </a:r>
            <a:endParaRPr lang="tr-TR" dirty="0" smtClean="0"/>
          </a:p>
          <a:p>
            <a:pPr algn="ctr"/>
            <a:r>
              <a:rPr lang="hi-IN" dirty="0" smtClean="0"/>
              <a:t>मैं</a:t>
            </a:r>
            <a:endParaRPr lang="tr-TR" dirty="0" smtClean="0"/>
          </a:p>
          <a:p>
            <a:pPr algn="ctr"/>
            <a:r>
              <a:rPr lang="hi-IN" dirty="0"/>
              <a:t>प्रताप</a:t>
            </a:r>
            <a:endParaRPr lang="tr-TR" dirty="0" smtClean="0"/>
          </a:p>
          <a:p>
            <a:pPr algn="ctr"/>
            <a:r>
              <a:rPr lang="hi-IN" dirty="0"/>
              <a:t>हूँ</a:t>
            </a:r>
            <a:endParaRPr lang="tr-TR" dirty="0"/>
          </a:p>
          <a:p>
            <a:pPr algn="ctr"/>
            <a:endParaRPr lang="tr-TR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sz="4400" dirty="0" smtClean="0"/>
          </a:p>
          <a:p>
            <a:pPr algn="ctr"/>
            <a:r>
              <a:rPr lang="hi-IN" sz="4400" dirty="0" smtClean="0"/>
              <a:t>क्या </a:t>
            </a:r>
            <a:r>
              <a:rPr lang="hi-IN" sz="4400" dirty="0"/>
              <a:t>आप कमला जी हैं</a:t>
            </a:r>
            <a:r>
              <a:rPr lang="tr-TR" sz="4400" dirty="0"/>
              <a:t> ?</a:t>
            </a:r>
          </a:p>
          <a:p>
            <a:pPr algn="ctr"/>
            <a:endParaRPr lang="tr-TR" dirty="0" smtClean="0"/>
          </a:p>
          <a:p>
            <a:pPr algn="ctr"/>
            <a:r>
              <a:rPr lang="hi-IN" dirty="0" smtClean="0"/>
              <a:t>क्या</a:t>
            </a:r>
            <a:endParaRPr lang="tr-TR" dirty="0" smtClean="0"/>
          </a:p>
          <a:p>
            <a:pPr algn="ctr"/>
            <a:r>
              <a:rPr lang="hi-IN" dirty="0" smtClean="0"/>
              <a:t>आप</a:t>
            </a:r>
            <a:endParaRPr lang="tr-TR" dirty="0" smtClean="0"/>
          </a:p>
          <a:p>
            <a:pPr algn="ctr"/>
            <a:r>
              <a:rPr lang="hi-IN" dirty="0" smtClean="0"/>
              <a:t>कमला</a:t>
            </a:r>
            <a:endParaRPr lang="tr-TR" dirty="0" smtClean="0"/>
          </a:p>
          <a:p>
            <a:pPr algn="ctr"/>
            <a:r>
              <a:rPr lang="hi-IN" dirty="0" smtClean="0"/>
              <a:t>जी</a:t>
            </a:r>
            <a:endParaRPr lang="tr-TR" dirty="0" smtClean="0"/>
          </a:p>
          <a:p>
            <a:pPr algn="ctr"/>
            <a:r>
              <a:rPr lang="hi-IN" dirty="0"/>
              <a:t>हैं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4400" dirty="0"/>
              <a:t>नमस्ते </a:t>
            </a:r>
            <a:r>
              <a:rPr lang="hi-IN" sz="4400" dirty="0" smtClean="0"/>
              <a:t>राज </a:t>
            </a:r>
            <a:r>
              <a:rPr lang="tr-TR" sz="4400" dirty="0"/>
              <a:t>,</a:t>
            </a:r>
            <a:r>
              <a:rPr lang="hi-IN" sz="4400" dirty="0"/>
              <a:t> तुम ठीक हो </a:t>
            </a:r>
            <a:r>
              <a:rPr lang="tr-TR" sz="4400" dirty="0" smtClean="0"/>
              <a:t>?</a:t>
            </a:r>
          </a:p>
          <a:p>
            <a:pPr marL="0" indent="0" algn="ctr">
              <a:buNone/>
            </a:pPr>
            <a:endParaRPr lang="tr-TR" sz="4400" dirty="0" smtClean="0"/>
          </a:p>
          <a:p>
            <a:pPr algn="ctr"/>
            <a:r>
              <a:rPr lang="hi-IN" dirty="0" smtClean="0"/>
              <a:t>नमस्ते</a:t>
            </a:r>
            <a:endParaRPr lang="tr-TR" dirty="0" smtClean="0"/>
          </a:p>
          <a:p>
            <a:pPr algn="ctr"/>
            <a:r>
              <a:rPr lang="hi-IN" dirty="0" smtClean="0"/>
              <a:t>तुम</a:t>
            </a:r>
            <a:endParaRPr lang="tr-TR" dirty="0" smtClean="0"/>
          </a:p>
          <a:p>
            <a:pPr algn="ctr"/>
            <a:r>
              <a:rPr lang="hi-IN" dirty="0" smtClean="0"/>
              <a:t>ठीक</a:t>
            </a:r>
            <a:endParaRPr lang="tr-TR" dirty="0" smtClean="0"/>
          </a:p>
          <a:p>
            <a:pPr algn="ctr"/>
            <a:r>
              <a:rPr lang="hi-IN" dirty="0"/>
              <a:t>हो</a:t>
            </a:r>
            <a:endParaRPr lang="tr-TR" dirty="0" smtClean="0"/>
          </a:p>
          <a:p>
            <a:pPr algn="ctr"/>
            <a:endParaRPr lang="tr-TR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4400" dirty="0"/>
              <a:t>जी हाँ</a:t>
            </a:r>
            <a:r>
              <a:rPr lang="tr-TR" sz="4400" dirty="0"/>
              <a:t>,</a:t>
            </a:r>
            <a:r>
              <a:rPr lang="hi-IN" sz="4400" dirty="0"/>
              <a:t> शुक्रिया </a:t>
            </a:r>
            <a:r>
              <a:rPr lang="tr-TR" sz="4400" dirty="0"/>
              <a:t>,</a:t>
            </a:r>
            <a:r>
              <a:rPr lang="hi-IN" sz="4400" dirty="0"/>
              <a:t> </a:t>
            </a:r>
            <a:endParaRPr lang="tr-TR" sz="4400" dirty="0" smtClean="0"/>
          </a:p>
          <a:p>
            <a:pPr algn="ctr"/>
            <a:endParaRPr lang="tr-TR" sz="4400" dirty="0"/>
          </a:p>
          <a:p>
            <a:pPr algn="ctr"/>
            <a:r>
              <a:rPr lang="hi-IN" sz="4400" dirty="0" smtClean="0"/>
              <a:t>मैं </a:t>
            </a:r>
            <a:r>
              <a:rPr lang="hi-IN" sz="4400" dirty="0"/>
              <a:t>ठीक हूँ </a:t>
            </a:r>
            <a:r>
              <a:rPr lang="tr-TR" sz="4400" dirty="0"/>
              <a:t>,</a:t>
            </a:r>
            <a:r>
              <a:rPr lang="hi-IN" sz="4400" dirty="0"/>
              <a:t> क्या आप अँग्रेज़ हैं </a:t>
            </a:r>
            <a:r>
              <a:rPr lang="tr-TR" sz="4400" dirty="0"/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hi-IN" dirty="0" smtClean="0"/>
              <a:t>जी हाँ</a:t>
            </a:r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hi-IN" dirty="0" smtClean="0"/>
              <a:t>शुक्रिया</a:t>
            </a:r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hi-IN" dirty="0"/>
              <a:t>मैं ठीक </a:t>
            </a:r>
            <a:r>
              <a:rPr lang="hi-IN" dirty="0" smtClean="0"/>
              <a:t>हूँ</a:t>
            </a:r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hi-IN" dirty="0" smtClean="0"/>
              <a:t>अँग्रेज़</a:t>
            </a:r>
            <a:endParaRPr lang="tr-TR" smtClean="0"/>
          </a:p>
          <a:p>
            <a:pPr algn="ctr"/>
            <a:endParaRPr lang="tr-TR" dirty="0" smtClean="0"/>
          </a:p>
          <a:p>
            <a:pPr algn="ctr"/>
            <a:r>
              <a:rPr lang="hi-IN" dirty="0"/>
              <a:t>क्या आप अँग्रेज़ </a:t>
            </a:r>
            <a:r>
              <a:rPr lang="hi-IN" dirty="0" smtClean="0"/>
              <a:t>हैं</a:t>
            </a:r>
            <a:r>
              <a:rPr lang="tr-TR" dirty="0" smtClean="0"/>
              <a:t> ?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4400" dirty="0"/>
              <a:t>जी नहीं</a:t>
            </a:r>
            <a:r>
              <a:rPr lang="tr-TR" sz="4400" dirty="0"/>
              <a:t>,</a:t>
            </a:r>
            <a:r>
              <a:rPr lang="hi-IN" sz="4400" dirty="0"/>
              <a:t> मैं अँग्रेज़ नहीं हूँ</a:t>
            </a:r>
            <a:r>
              <a:rPr lang="tr-TR" sz="4400" dirty="0"/>
              <a:t>,</a:t>
            </a:r>
            <a:r>
              <a:rPr lang="hi-IN" sz="4400" dirty="0"/>
              <a:t> </a:t>
            </a:r>
            <a:endParaRPr lang="tr-TR" sz="4400" dirty="0" smtClean="0"/>
          </a:p>
          <a:p>
            <a:pPr algn="ctr"/>
            <a:endParaRPr lang="tr-TR" sz="4400" dirty="0"/>
          </a:p>
          <a:p>
            <a:pPr algn="ctr"/>
            <a:r>
              <a:rPr lang="hi-IN" sz="4400" dirty="0" smtClean="0"/>
              <a:t>हिन्दुस्तानी हूँ</a:t>
            </a:r>
            <a:r>
              <a:rPr lang="tr-TR" sz="4400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hi-IN" dirty="0" smtClean="0"/>
              <a:t>जी नहीं</a:t>
            </a:r>
            <a:endParaRPr lang="tr-TR" dirty="0" smtClean="0"/>
          </a:p>
          <a:p>
            <a:pPr algn="ctr"/>
            <a:r>
              <a:rPr lang="hi-IN" dirty="0" smtClean="0"/>
              <a:t>अँग्रेज़</a:t>
            </a:r>
            <a:endParaRPr lang="tr-TR" dirty="0" smtClean="0"/>
          </a:p>
          <a:p>
            <a:pPr algn="ctr"/>
            <a:r>
              <a:rPr lang="hi-IN" dirty="0" smtClean="0"/>
              <a:t>हिन्दुस्तानी</a:t>
            </a:r>
            <a:endParaRPr lang="tr-TR" dirty="0" smtClean="0"/>
          </a:p>
          <a:p>
            <a:pPr algn="ctr"/>
            <a:r>
              <a:rPr lang="hi-IN" dirty="0"/>
              <a:t>मैं अँग्रेज़ नहीं </a:t>
            </a:r>
            <a:r>
              <a:rPr lang="hi-IN" dirty="0" smtClean="0"/>
              <a:t>हूँ</a:t>
            </a:r>
            <a:endParaRPr lang="tr-TR" dirty="0" smtClean="0"/>
          </a:p>
          <a:p>
            <a:pPr algn="ctr"/>
            <a:r>
              <a:rPr lang="hi-IN" dirty="0"/>
              <a:t>हिन्दुस्तानी </a:t>
            </a:r>
            <a:r>
              <a:rPr lang="hi-IN" dirty="0" smtClean="0"/>
              <a:t>हूँ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sz="4400" dirty="0" smtClean="0"/>
          </a:p>
          <a:p>
            <a:pPr algn="ctr"/>
            <a:r>
              <a:rPr lang="hi-IN" sz="4400" dirty="0" smtClean="0"/>
              <a:t>अच्छा</a:t>
            </a:r>
            <a:r>
              <a:rPr lang="tr-TR" sz="4400" dirty="0"/>
              <a:t>,</a:t>
            </a:r>
            <a:r>
              <a:rPr lang="hi-IN" sz="4400" dirty="0"/>
              <a:t> आप हिन्दुस्तानी हैं</a:t>
            </a:r>
            <a:r>
              <a:rPr lang="hi-IN" sz="4400" b="1" dirty="0"/>
              <a:t> </a:t>
            </a:r>
            <a:r>
              <a:rPr lang="tr-TR" sz="4400" dirty="0" smtClean="0"/>
              <a:t>!</a:t>
            </a:r>
          </a:p>
          <a:p>
            <a:pPr algn="ctr"/>
            <a:endParaRPr lang="tr-TR" sz="4400" dirty="0"/>
          </a:p>
          <a:p>
            <a:pPr algn="ctr"/>
            <a:r>
              <a:rPr lang="hi-IN" dirty="0" smtClean="0"/>
              <a:t>अच्छा</a:t>
            </a:r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hi-IN" dirty="0"/>
              <a:t>हिन्दुस्तानी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1335</TotalTime>
  <Words>203</Words>
  <Application>Microsoft Office PowerPoint</Application>
  <PresentationFormat>Ekran Gösterisi (4:3)</PresentationFormat>
  <Paragraphs>80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Calibri</vt:lpstr>
      <vt:lpstr>Century Schoolbook</vt:lpstr>
      <vt:lpstr>Comic Sans MS</vt:lpstr>
      <vt:lpstr>Mangal</vt:lpstr>
      <vt:lpstr>Wingdings</vt:lpstr>
      <vt:lpstr>Wingdings 2</vt:lpstr>
      <vt:lpstr>Oriel</vt:lpstr>
      <vt:lpstr>                  HİN 127 HİNTÇE KELİME ÖĞRETİMİ VE DİKTE  2. Hafta  A1 Düzey Hindi Karşılıklı Konuşma Metni- Kelime Öğretimi I मैं प्रताप हूँ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Pc</cp:lastModifiedBy>
  <cp:revision>140</cp:revision>
  <dcterms:created xsi:type="dcterms:W3CDTF">2014-11-21T09:52:05Z</dcterms:created>
  <dcterms:modified xsi:type="dcterms:W3CDTF">2020-03-06T09:29:54Z</dcterms:modified>
</cp:coreProperties>
</file>