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Başlık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T.C.</a:t>
            </a:r>
            <a:b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ANKARA ÜNİVERSİTESİ</a:t>
            </a:r>
            <a:b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BEYPAZARI  MESLEK YÜKSEK OKULU</a:t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MODA TASARIMI</a:t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Ders 	: Giysi Üretimi ve Teknolojileri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52" t="27671" r="44898" b="18051"/>
          <a:stretch>
            <a:fillRect/>
          </a:stretch>
        </p:blipFill>
        <p:spPr bwMode="auto">
          <a:xfrm>
            <a:off x="1115616" y="404664"/>
            <a:ext cx="739682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Bebe Yaka Dikim İşlemleri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3338859" cy="48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3" t="32452" r="46422" b="13122"/>
          <a:stretch>
            <a:fillRect/>
          </a:stretch>
        </p:blipFill>
        <p:spPr bwMode="auto">
          <a:xfrm>
            <a:off x="899592" y="188640"/>
            <a:ext cx="7099933" cy="62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04" t="16542" r="33899" b="726"/>
          <a:stretch>
            <a:fillRect/>
          </a:stretch>
        </p:blipFill>
        <p:spPr bwMode="auto">
          <a:xfrm>
            <a:off x="107504" y="116632"/>
            <a:ext cx="474550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32844" t="53937" r="48059" b="24407"/>
          <a:stretch>
            <a:fillRect/>
          </a:stretch>
        </p:blipFill>
        <p:spPr bwMode="auto">
          <a:xfrm>
            <a:off x="5004047" y="332656"/>
            <a:ext cx="39530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Ayaklı Gömlek Yakası Dikimi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847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818474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32" t="29270" r="30321" b="11863"/>
          <a:stretch>
            <a:fillRect/>
          </a:stretch>
        </p:blipFill>
        <p:spPr bwMode="auto">
          <a:xfrm>
            <a:off x="611560" y="332656"/>
            <a:ext cx="784401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04" t="16542" r="33899" b="726"/>
          <a:stretch>
            <a:fillRect/>
          </a:stretch>
        </p:blipFill>
        <p:spPr bwMode="auto">
          <a:xfrm>
            <a:off x="0" y="0"/>
            <a:ext cx="48797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32925" t="28172" r="34422" b="51156"/>
          <a:stretch>
            <a:fillRect/>
          </a:stretch>
        </p:blipFill>
        <p:spPr bwMode="auto">
          <a:xfrm>
            <a:off x="4860032" y="188640"/>
            <a:ext cx="4248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79646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YAKASIZ YAKA VE BEDENE TAKILAN YAKA TEKNİK ÇALIŞMALARI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/>
              <a:t>Yakasız Yaka Dikim İşlemleri</a:t>
            </a:r>
          </a:p>
          <a:p>
            <a:r>
              <a:rPr lang="tr-TR" dirty="0" smtClean="0"/>
              <a:t>Bu tarz yakalar oyuntulu yakalar olarak da ifade edilebilir. Kalıba V, U, sıfır vb. şekiller verilir. Bu yakalara biye ve pervaz ile temizleyerek netlik kazandırılır.</a:t>
            </a:r>
          </a:p>
          <a:p>
            <a:r>
              <a:rPr lang="tr-TR" dirty="0" smtClean="0"/>
              <a:t>Aşağıda biye, katlı biye ve pervazlı yaka temizlemeleri farklı yaka şekillerinde gösterilmiştir. Bu çalışma teknikleri modellerine bağlı olarak her bir yaka tarzı için kullanılabilir.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b="1" dirty="0" smtClean="0"/>
              <a:t>U Yaka Dikimi ( Katlı biye ile )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528392" cy="33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184482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U yaka için hazırlanmış katlı verev biye</a:t>
            </a:r>
            <a:endParaRPr lang="tr-TR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9090" t="23250" r="45490" b="13751"/>
          <a:stretch>
            <a:fillRect/>
          </a:stretch>
        </p:blipFill>
        <p:spPr bwMode="auto">
          <a:xfrm>
            <a:off x="3851920" y="1268760"/>
            <a:ext cx="51125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V Yaka Dikimi ( Pervaz İle )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2781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2781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411760" y="5085184"/>
            <a:ext cx="362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  V yaka için hazırlanmış malzemeler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3" t="26088" r="45527" b="16636"/>
          <a:stretch>
            <a:fillRect/>
          </a:stretch>
        </p:blipFill>
        <p:spPr bwMode="auto">
          <a:xfrm>
            <a:off x="1906127" y="0"/>
            <a:ext cx="4930125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9561" t="33266" r="45573" b="39172"/>
          <a:stretch>
            <a:fillRect/>
          </a:stretch>
        </p:blipFill>
        <p:spPr bwMode="auto">
          <a:xfrm>
            <a:off x="2051720" y="4509120"/>
            <a:ext cx="48605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Bedene Takılan Yaka Dikim İşlemleri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yakalar, bedenin boyun çevresine dikilir. Bu çalışma yakaların bedenden bağımsız  dikimlerinden sonra yapılır. Aşağıda farklı takma yakanın dikim işlem basamaklarını takip edeceksiniz.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Hakim Yaka Dikimi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2115344"/>
            <a:ext cx="48387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37225" r="45527" b="23000"/>
          <a:stretch>
            <a:fillRect/>
          </a:stretch>
        </p:blipFill>
        <p:spPr bwMode="auto">
          <a:xfrm>
            <a:off x="395536" y="620688"/>
            <a:ext cx="849454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29270" r="45527" b="10272"/>
          <a:stretch>
            <a:fillRect/>
          </a:stretch>
        </p:blipFill>
        <p:spPr bwMode="auto">
          <a:xfrm>
            <a:off x="1187624" y="0"/>
            <a:ext cx="6658344" cy="648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143</Words>
  <Application>Microsoft Office PowerPoint</Application>
  <PresentationFormat>Ekran Gösterisi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Ofis Teması</vt:lpstr>
      <vt:lpstr>T.C. ANKARA ÜNİVERSİTESİ  BEYPAZARI  MESLEK YÜKSEK OKULU MODA TASARIMI     Ders  : Giysi Üretimi ve Teknolojileri   </vt:lpstr>
      <vt:lpstr>YAKASIZ YAKA VE BEDENE TAKILAN YAKA TEKNİK ÇALIŞMALARI</vt:lpstr>
      <vt:lpstr>U Yaka Dikimi ( Katlı biye ile )</vt:lpstr>
      <vt:lpstr>V Yaka Dikimi ( Pervaz İle )</vt:lpstr>
      <vt:lpstr>PowerPoint Sunusu</vt:lpstr>
      <vt:lpstr>Bedene Takılan Yaka Dikim İşlemleri</vt:lpstr>
      <vt:lpstr>Hakim Yaka Dikimi</vt:lpstr>
      <vt:lpstr>PowerPoint Sunusu</vt:lpstr>
      <vt:lpstr>PowerPoint Sunusu</vt:lpstr>
      <vt:lpstr>PowerPoint Sunusu</vt:lpstr>
      <vt:lpstr>Bebe Yaka Dikim İşlemleri</vt:lpstr>
      <vt:lpstr>PowerPoint Sunusu</vt:lpstr>
      <vt:lpstr>PowerPoint Sunusu</vt:lpstr>
      <vt:lpstr>Ayaklı Gömlek Yakası Dikimi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ANKARA ÜNİVERSİTESİ  BEYPAZARI  MESLEK YÜKSEK OKULU MODA TASARIMI     Ders  : Giysi Üretimi ve Teknolojileri</dc:title>
  <dc:creator>Dilek ilerde</dc:creator>
  <cp:lastModifiedBy>mehtap uğur</cp:lastModifiedBy>
  <cp:revision>5</cp:revision>
  <dcterms:created xsi:type="dcterms:W3CDTF">2020-02-15T23:51:28Z</dcterms:created>
  <dcterms:modified xsi:type="dcterms:W3CDTF">2020-02-16T17:43:03Z</dcterms:modified>
</cp:coreProperties>
</file>