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FA90D8B-0B32-41C2-99B6-DAE98B22922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FA90D8B-0B32-41C2-99B6-DAE98B22922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FA90D8B-0B32-41C2-99B6-DAE98B22922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FA90D8B-0B32-41C2-99B6-DAE98B22922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A90D8B-0B32-41C2-99B6-DAE98B22922B}"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CFA90D8B-0B32-41C2-99B6-DAE98B22922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CFA90D8B-0B32-41C2-99B6-DAE98B22922B}"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CFA90D8B-0B32-41C2-99B6-DAE98B22922B}"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90D8B-0B32-41C2-99B6-DAE98B22922B}"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90D8B-0B32-41C2-99B6-DAE98B22922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90D8B-0B32-41C2-99B6-DAE98B22922B}"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D0A8CD-6067-41C1-A554-D9C396FF6C8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90D8B-0B32-41C2-99B6-DAE98B22922B}"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D0A8CD-6067-41C1-A554-D9C396FF6C8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BAKIM</a:t>
            </a:r>
            <a:endParaRPr lang="tr-TR" dirty="0"/>
          </a:p>
        </p:txBody>
      </p:sp>
      <p:sp>
        <p:nvSpPr>
          <p:cNvPr id="3" name="Subtitle 2"/>
          <p:cNvSpPr>
            <a:spLocks noGrp="1"/>
          </p:cNvSpPr>
          <p:nvPr>
            <p:ph type="subTitle" idx="1"/>
          </p:nvPr>
        </p:nvSpPr>
        <p:spPr/>
        <p:txBody>
          <a:bodyPr/>
          <a:lstStyle/>
          <a:p>
            <a:r>
              <a:rPr lang="tr-TR" dirty="0"/>
              <a:t>7</a:t>
            </a:r>
            <a:r>
              <a:rPr lang="tr-TR" smtClean="0"/>
              <a:t>. </a:t>
            </a:r>
            <a:r>
              <a:rPr lang="tr-TR" dirty="0" smtClean="0"/>
              <a:t>HAFTA</a:t>
            </a:r>
          </a:p>
          <a:p>
            <a:r>
              <a:rPr lang="tr-TR" dirty="0" smtClean="0"/>
              <a:t>ARAÇSAL  AKTİVİTELER</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normAutofit/>
          </a:bodyPr>
          <a:lstStyle/>
          <a:p>
            <a:r>
              <a:rPr lang="tr-TR" dirty="0" smtClean="0"/>
              <a:t>Dünyada yaşlı nüfusu en çok etkileyen kronik hastalıklar; hipertansiyon, inme, diyabetes mellitüs, kanser, kronik obstrüktif akciğer hastalığı (KOAH), artrit ve osteporoz gibi kas-iskelet sistemi hastalıkları, demans ve depresyon gibi bilişsel ve ruhsal sağlık sorunlarıdır (WHO, 2008). </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lstStyle/>
          <a:p>
            <a:r>
              <a:rPr lang="tr-TR" dirty="0" smtClean="0"/>
              <a:t>Çalışmamızda da benzer şekilde en fazla oranda görülen hastalık hipertansiyon (%37.3), ikinci sırada ise diyabettir (%31.4)(bulunmuştur(ÖZBEK-YAZICI ve KALAYCI, 2015)</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Değerlendirme de dikkat edilmesi gerekenler</a:t>
            </a:r>
            <a:endParaRPr lang="tr-TR" dirty="0"/>
          </a:p>
        </p:txBody>
      </p:sp>
      <p:sp>
        <p:nvSpPr>
          <p:cNvPr id="3" name="Content Placeholder 2"/>
          <p:cNvSpPr>
            <a:spLocks noGrp="1"/>
          </p:cNvSpPr>
          <p:nvPr>
            <p:ph idx="1"/>
          </p:nvPr>
        </p:nvSpPr>
        <p:spPr/>
        <p:txBody>
          <a:bodyPr>
            <a:normAutofit/>
          </a:bodyPr>
          <a:lstStyle/>
          <a:p>
            <a:r>
              <a:rPr lang="tr-TR" dirty="0" smtClean="0"/>
              <a:t> Kooperasyonu: Bazı kişiler diğerlerine nazaran iletişim kurma da ve bakım ekibine yardımcı olma konusunda daha anlayışlı olabilirler.</a:t>
            </a:r>
          </a:p>
          <a:p>
            <a:r>
              <a:rPr lang="tr-TR" dirty="0" smtClean="0"/>
              <a:t>Bu kimselerin gyaları daha etkin şekilde sağlanabilir.</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lstStyle/>
          <a:p>
            <a:r>
              <a:rPr lang="tr-TR" dirty="0" smtClean="0"/>
              <a:t>yaşlı hastaların temel GYA içerisinde en fazla oranda banyo yapma (%62.8) ve tuvalete gitmede (%52.9) yarı bağımlı ve tam bağımlı oldukları görülmektedir. </a:t>
            </a:r>
            <a:endParaRPr lang="tr-TR" dirty="0" smtClean="0"/>
          </a:p>
          <a:p>
            <a:r>
              <a:rPr lang="tr-TR" dirty="0" smtClean="0"/>
              <a:t>Yardımcı </a:t>
            </a:r>
            <a:r>
              <a:rPr lang="tr-TR" dirty="0" smtClean="0"/>
              <a:t>GYA değerlendirildiğinde ise bağımlılık oranlarının yükseldiği </a:t>
            </a:r>
            <a:r>
              <a:rPr lang="tr-TR" dirty="0" smtClean="0"/>
              <a:t>görülmektedir(Özbek-Yazıcı ve Kalaycı, 2015)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Yaşlıların en fazla oranda temizlik yapmada %75.5, yemek hazırlamada %73.5 ve alışveriş yapmada %69.6 tam ve yarı bağımlı olduğu görülmektedir. </a:t>
            </a:r>
            <a:endParaRPr lang="tr-TR" dirty="0" smtClean="0"/>
          </a:p>
          <a:p>
            <a:r>
              <a:rPr lang="tr-TR" dirty="0" smtClean="0"/>
              <a:t>Keskinoğlu </a:t>
            </a:r>
            <a:r>
              <a:rPr lang="tr-TR" dirty="0" smtClean="0"/>
              <a:t>ve arkadaşlarının evde yaşayan yaşlılarla yaptığı çalışmada benzer şekilde, GYA’da en fazla bağımlığın banyo yapmada (%7’sinin tam bağımlı, %10.1’nin yarı bağımlı), yardımcı GYA’da ise ev işi yapmada (%14.5’nin tam bağımlı, %19.4’nün yarı bağımlı) olduğu </a:t>
            </a:r>
            <a:r>
              <a:rPr lang="tr-TR" dirty="0" smtClean="0"/>
              <a:t>bulunmuştur(ÖZBEK-YAZICI ve KALAYCI, 2015).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lstStyle/>
          <a:p>
            <a:r>
              <a:rPr lang="tr-TR" dirty="0" smtClean="0"/>
              <a:t>Dahiliye kliniklerinde yatan hastaların günlük yaşam aktivitelerini değerlendiren başka bir çalışmada yaşlı bireylerin alışveriş yapma, yemek hazırlama, günlük ev işlerini yapma, çamaşır yıkama, ilaçlarını kullanabilme ve para idaresi ile ilgili bilgileri içeren günlük yaşam aktivitelerinde %96.8’nin bağımlı düzeyde olduğu bulunmuştur ( Bektaş ve Şahin, 2010 ).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Yaşam kalitesini etkileyen sosyo-demografik faktörler olarak yaş, cinsiyet, medeni durum, eğitim düzeyi gibi faktörlerin incelendiği görülmektedir</a:t>
            </a:r>
            <a:r>
              <a:rPr lang="tr-TR" dirty="0" smtClean="0"/>
              <a:t>.</a:t>
            </a:r>
          </a:p>
          <a:p>
            <a:r>
              <a:rPr lang="tr-TR" dirty="0" smtClean="0"/>
              <a:t> </a:t>
            </a:r>
            <a:r>
              <a:rPr lang="tr-TR" dirty="0" smtClean="0"/>
              <a:t>Çalışmamızda yaşlıların cinsiyete göre GYA ve YGYA’ni yapabilme durumlarını değerlendirdiğimizde; kadınların erkeklere göre daha yüksek oranda bağımlı olduğu </a:t>
            </a:r>
            <a:r>
              <a:rPr lang="tr-TR" dirty="0" smtClean="0"/>
              <a:t>görülmüştür(</a:t>
            </a:r>
            <a:r>
              <a:rPr lang="tr-TR" dirty="0" smtClean="0"/>
              <a:t>bulunmuştur(ÖZBEK-YAZICI ve KALAYCI, 2015</a:t>
            </a:r>
            <a:r>
              <a:rPr lang="tr-TR"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Yapılan çalışmalarda da çalışma sonuçlarımıza paralel olarak kadın yaşlıların erkek yaşlılara göre daha bağımlı oldukları saptanmıştır (Sucuoğlu, 2012; Morinho ve ark., 2010; Arslantaş ve ark., 2009; Ulusel ve ark., 2004).</a:t>
            </a:r>
          </a:p>
          <a:p>
            <a:r>
              <a:rPr lang="tr-TR" dirty="0" smtClean="0"/>
              <a:t> Bu sonuç, yaşam süresinin daha uzun olması sonucunda kadınlarda yaşa ve hastalıklara bağlı fonksiyonel yetersizliklerin daha fazla olması görüşünü desteklemektedir (Sucuoğlu, 2012). (Bektaş ve Şahin, 2010 )(Bektaş ve Şahin, 2010).</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Fiziksel yetersizlik arttıkça yaşam kalitesinin bozulduğunu bildirilmiştir. Kronik ağrı ile birlikte fiziksel yetersizlik, yaşam kalitesinin ve dolayısıyla Yardımcı GYA’larının üzerinde olumsuz rol oynamaktadır (Gümüş ve Ünsal, 2014</a:t>
            </a:r>
            <a:r>
              <a:rPr lang="tr-TR" dirty="0" smtClean="0"/>
              <a:t>).</a:t>
            </a:r>
          </a:p>
          <a:p>
            <a:r>
              <a:rPr lang="tr-TR" dirty="0" smtClean="0"/>
              <a:t>Sabancıoğulları </a:t>
            </a:r>
            <a:r>
              <a:rPr lang="tr-TR" dirty="0" smtClean="0"/>
              <a:t>ve ark. (2007) yaptıkları çalışmada medeni durumun günlük yaşam aktivitelerindeki bağımlılık düzeyleri ile istatistiksel olarak anlamlı olmadığını bulmuşlardır. Çalışmamıza alınan yaşlı bireylerin, eğitim düzeyle ile GYA arasında anlamlı bir ilişki bulunmamıştır. Yardımcı GYA’nden mali işleri yapmada eğitim seviyesi artıkça bağımlılık düzeyleri azaldığı ve bu farkın istatistiksel olarak anlamlı olduğu saptanmıştır. Çalışmamızdan farklı olarak çalışmalarda yüksek eğitim düzeyinin GYA ve EGYA’de bağımlılık düzeyini azalttığı gösterilmiştir (Sucuoğlu, 2012; Sabancıoğulları ve ark., 2007).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LİTERATÜR TARAMASINA İLİŞKİN DEĞERLENDİRME</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Eğitim düzeyi doğrudan yaşam kalitesini etkileyen bir göstergedir. Sağlık, çalışma durumu, gelir ve sosyal yaşama katılma düzeyi eğitim düzeyi ile doğru orantılı olarak artar. Türkiye İstatistik Kurumu’nun (TÜİK) 2009 yılı verilerine ülkemizde okur-yazar olmayanların oranının %18.4 olduğu belirtilmiştir (166). Çalışmamızda ise zihinsel engellilerin %63’ünün okula gitmediği bulunmuştur </a:t>
            </a:r>
            <a:r>
              <a:rPr lang="tr-TR" dirty="0" smtClean="0"/>
              <a:t>. </a:t>
            </a:r>
            <a:r>
              <a:rPr lang="tr-TR" dirty="0" smtClean="0"/>
              <a:t>Konuya ilişkin; Bacıoğlu ve ark.’larının (2006) çalışmasında, engellilerin %54’ünün okula gitmediği </a:t>
            </a:r>
            <a:r>
              <a:rPr lang="tr-TR" dirty="0" smtClean="0"/>
              <a:t>belirtilmiştir(</a:t>
            </a:r>
            <a:r>
              <a:rPr lang="tr-TR" dirty="0" smtClean="0"/>
              <a:t>bulunmuştur(ÖZBEK-YAZICI ve KALAYCI, 2015</a:t>
            </a:r>
            <a:r>
              <a:rPr lang="tr-TR" dirty="0" smtClean="0"/>
              <a:t>)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639</Words>
  <Application>Microsoft Office PowerPoint</Application>
  <PresentationFormat>On-screen Show (4:3)</PresentationFormat>
  <Paragraphs>34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HİZMET BAKIM</vt:lpstr>
      <vt:lpstr>Değerlendirme de dikkat edilmesi gerekenler</vt:lpstr>
      <vt:lpstr>LİTERATÜR TARAMASINA İLİŞKİN DEĞERLENDİRME</vt:lpstr>
      <vt:lpstr>LİTERATÜR TARAMASINA İLİŞKİN DEĞERLENDİRME</vt:lpstr>
      <vt:lpstr>LİTERATÜR TARAMASINA İLİŞKİN DEĞERLENDİRME</vt:lpstr>
      <vt:lpstr>LİTERATÜR TARAMASINA İLİŞKİN DEĞERLENDİRME</vt:lpstr>
      <vt:lpstr>LİTERATÜR TARAMASINA İLİŞKİN DEĞERLENDİRME</vt:lpstr>
      <vt:lpstr>LİTERATÜR TARAMASINA İLİŞKİN DEĞERLENDİRME</vt:lpstr>
      <vt:lpstr>LİTERATÜR TARAMASINA İLİŞKİN DEĞERLENDİRME</vt:lpstr>
      <vt:lpstr>LİTERATÜR TARAMASINA İLİŞKİN DEĞERLENDİRME</vt:lpstr>
      <vt:lpstr>LİTERATÜR TARAMASINA İLİŞKİN DEĞERLENDİRME</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BAKIM</dc:title>
  <dc:creator>Tuğba&amp;Cihan</dc:creator>
  <cp:lastModifiedBy>Tuğba&amp;Cihan</cp:lastModifiedBy>
  <cp:revision>1</cp:revision>
  <dcterms:created xsi:type="dcterms:W3CDTF">2020-05-03T08:07:36Z</dcterms:created>
  <dcterms:modified xsi:type="dcterms:W3CDTF">2020-05-03T08:10:00Z</dcterms:modified>
</cp:coreProperties>
</file>