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21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ADCEFE-708A-454C-9CF1-12DBECB9BF7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28C3CC77-3474-4CF3-B390-C53EC3628A5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Safrasız kusan bebek</a:t>
          </a:r>
        </a:p>
      </dgm:t>
    </dgm:pt>
    <dgm:pt modelId="{2A5B4D54-612B-427E-BD2C-2C6B73033879}" type="parTrans" cxnId="{B1FE436C-9393-4684-88BD-669E4A235296}">
      <dgm:prSet/>
      <dgm:spPr/>
      <dgm:t>
        <a:bodyPr/>
        <a:lstStyle/>
        <a:p>
          <a:endParaRPr lang="tr-TR"/>
        </a:p>
      </dgm:t>
    </dgm:pt>
    <dgm:pt modelId="{031606C1-A05D-41BC-B295-026EC40246BC}" type="sibTrans" cxnId="{B1FE436C-9393-4684-88BD-669E4A235296}">
      <dgm:prSet/>
      <dgm:spPr/>
      <dgm:t>
        <a:bodyPr/>
        <a:lstStyle/>
        <a:p>
          <a:endParaRPr lang="tr-TR"/>
        </a:p>
      </dgm:t>
    </dgm:pt>
    <dgm:pt modelId="{EA9122DA-712F-435D-A07F-0F0BA8B1B55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Cerrahi sorunlar</a:t>
          </a:r>
        </a:p>
      </dgm:t>
    </dgm:pt>
    <dgm:pt modelId="{B784FF16-FF06-4DED-96B3-1F5DF2B01170}" type="parTrans" cxnId="{8D012A75-6D35-4DBA-B435-E51A240EEC55}">
      <dgm:prSet/>
      <dgm:spPr/>
      <dgm:t>
        <a:bodyPr/>
        <a:lstStyle/>
        <a:p>
          <a:endParaRPr lang="tr-TR"/>
        </a:p>
      </dgm:t>
    </dgm:pt>
    <dgm:pt modelId="{6FDC4EFB-457B-4AEE-8C37-A6ABE4F61961}" type="sibTrans" cxnId="{8D012A75-6D35-4DBA-B435-E51A240EEC55}">
      <dgm:prSet/>
      <dgm:spPr/>
      <dgm:t>
        <a:bodyPr/>
        <a:lstStyle/>
        <a:p>
          <a:endParaRPr lang="tr-TR"/>
        </a:p>
      </dgm:t>
    </dgm:pt>
    <dgm:pt modelId="{7962A06E-9A0D-4CDF-946D-181B350BD0C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Konjenital</a:t>
          </a: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pilor</a:t>
          </a: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ve </a:t>
          </a: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antrum</a:t>
          </a: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tıkanıklığı</a:t>
          </a:r>
        </a:p>
      </dgm:t>
    </dgm:pt>
    <dgm:pt modelId="{BAADD515-E908-46AF-BCFB-F64065CAC40D}" type="parTrans" cxnId="{ADE239A7-DE98-4824-BBA9-DEC6E58A8627}">
      <dgm:prSet/>
      <dgm:spPr/>
      <dgm:t>
        <a:bodyPr/>
        <a:lstStyle/>
        <a:p>
          <a:endParaRPr lang="tr-TR"/>
        </a:p>
      </dgm:t>
    </dgm:pt>
    <dgm:pt modelId="{51C03EA3-0D33-4114-AEA7-3F0B750BDF64}" type="sibTrans" cxnId="{ADE239A7-DE98-4824-BBA9-DEC6E58A8627}">
      <dgm:prSet/>
      <dgm:spPr/>
      <dgm:t>
        <a:bodyPr/>
        <a:lstStyle/>
        <a:p>
          <a:endParaRPr lang="tr-TR"/>
        </a:p>
      </dgm:t>
    </dgm:pt>
    <dgm:pt modelId="{3F8A5D83-CCDC-4065-972E-C64B673B764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Atresi</a:t>
          </a:r>
          <a:endParaRPr kumimoji="0" lang="tr-TR" sz="1200" b="1" i="0" u="sng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3FADEFD9-07A8-4C3B-A26A-1A4C53BED500}" type="parTrans" cxnId="{B221B94F-9695-4667-9359-A097B48EB5F9}">
      <dgm:prSet/>
      <dgm:spPr/>
      <dgm:t>
        <a:bodyPr/>
        <a:lstStyle/>
        <a:p>
          <a:endParaRPr lang="tr-TR"/>
        </a:p>
      </dgm:t>
    </dgm:pt>
    <dgm:pt modelId="{543D7BAB-7EB0-40A7-AE1F-A7A8AB9754C1}" type="sibTrans" cxnId="{B221B94F-9695-4667-9359-A097B48EB5F9}">
      <dgm:prSet/>
      <dgm:spPr/>
      <dgm:t>
        <a:bodyPr/>
        <a:lstStyle/>
        <a:p>
          <a:endParaRPr lang="tr-TR"/>
        </a:p>
      </dgm:t>
    </dgm:pt>
    <dgm:pt modelId="{F42C0631-A141-417E-ACA5-3915C430227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Web</a:t>
          </a:r>
        </a:p>
      </dgm:t>
    </dgm:pt>
    <dgm:pt modelId="{80CBA78B-EC92-4A84-BC27-3CE62AC29815}" type="parTrans" cxnId="{B82ED67E-6B7D-4886-870C-CB6983463E66}">
      <dgm:prSet/>
      <dgm:spPr/>
      <dgm:t>
        <a:bodyPr/>
        <a:lstStyle/>
        <a:p>
          <a:endParaRPr lang="tr-TR"/>
        </a:p>
      </dgm:t>
    </dgm:pt>
    <dgm:pt modelId="{077C3CB3-8FA6-4123-81A4-8729FE40DB67}" type="sibTrans" cxnId="{B82ED67E-6B7D-4886-870C-CB6983463E66}">
      <dgm:prSet/>
      <dgm:spPr/>
      <dgm:t>
        <a:bodyPr/>
        <a:lstStyle/>
        <a:p>
          <a:endParaRPr lang="tr-TR"/>
        </a:p>
      </dgm:t>
    </dgm:pt>
    <dgm:pt modelId="{F871DC4D-A36E-4404-8023-EBFE782EDC33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Pilor</a:t>
          </a: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duplikasyonu</a:t>
          </a:r>
          <a:endParaRPr kumimoji="0" lang="tr-TR" sz="1200" b="1" i="0" u="sng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ABD86810-E6AC-4D67-A99C-43E61761C98B}" type="parTrans" cxnId="{5FBBFE93-63A0-44BE-A890-2DBC8E863CC4}">
      <dgm:prSet/>
      <dgm:spPr/>
      <dgm:t>
        <a:bodyPr/>
        <a:lstStyle/>
        <a:p>
          <a:endParaRPr lang="tr-TR"/>
        </a:p>
      </dgm:t>
    </dgm:pt>
    <dgm:pt modelId="{079E5B46-8CDA-4E12-9005-DBDFA97DA96F}" type="sibTrans" cxnId="{5FBBFE93-63A0-44BE-A890-2DBC8E863CC4}">
      <dgm:prSet/>
      <dgm:spPr/>
      <dgm:t>
        <a:bodyPr/>
        <a:lstStyle/>
        <a:p>
          <a:endParaRPr lang="tr-TR"/>
        </a:p>
      </dgm:t>
    </dgm:pt>
    <dgm:pt modelId="{8BBFD186-0FCE-4FA5-B5A6-A914812D745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Adrenal </a:t>
          </a:r>
          <a:r>
            <a:rPr kumimoji="0" lang="tr-TR" sz="1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hiperplazi</a:t>
          </a:r>
          <a:endParaRPr kumimoji="0" lang="tr-TR" sz="1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4D3E24EC-31A2-4CE2-9864-475F2D0BE699}" type="parTrans" cxnId="{9EA43F09-C193-4663-A889-1BDBD267344D}">
      <dgm:prSet/>
      <dgm:spPr/>
      <dgm:t>
        <a:bodyPr/>
        <a:lstStyle/>
        <a:p>
          <a:endParaRPr lang="tr-TR"/>
        </a:p>
      </dgm:t>
    </dgm:pt>
    <dgm:pt modelId="{09E64688-F833-4DB0-829E-972AD08A6A47}" type="sibTrans" cxnId="{9EA43F09-C193-4663-A889-1BDBD267344D}">
      <dgm:prSet/>
      <dgm:spPr/>
      <dgm:t>
        <a:bodyPr/>
        <a:lstStyle/>
        <a:p>
          <a:endParaRPr lang="tr-TR"/>
        </a:p>
      </dgm:t>
    </dgm:pt>
    <dgm:pt modelId="{71792FFD-A0C9-4A64-8FB1-32BF8BA09E4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Kafa içi basınç artışı</a:t>
          </a:r>
        </a:p>
      </dgm:t>
    </dgm:pt>
    <dgm:pt modelId="{5E1E45F6-020E-428E-B63A-C034D623A1EC}" type="parTrans" cxnId="{C0F93F13-E47F-4811-B362-479158C3809C}">
      <dgm:prSet/>
      <dgm:spPr/>
      <dgm:t>
        <a:bodyPr/>
        <a:lstStyle/>
        <a:p>
          <a:endParaRPr lang="tr-TR"/>
        </a:p>
      </dgm:t>
    </dgm:pt>
    <dgm:pt modelId="{4E4603DE-7606-4C0D-98EE-ABB031646C8B}" type="sibTrans" cxnId="{C0F93F13-E47F-4811-B362-479158C3809C}">
      <dgm:prSet/>
      <dgm:spPr/>
      <dgm:t>
        <a:bodyPr/>
        <a:lstStyle/>
        <a:p>
          <a:endParaRPr lang="tr-TR"/>
        </a:p>
      </dgm:t>
    </dgm:pt>
    <dgm:pt modelId="{9C9B6013-E9E7-4293-95D3-18C2F983D61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Fışkırır </a:t>
          </a:r>
          <a:r>
            <a:rPr kumimoji="0" lang="tr-TR" sz="1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tazda</a:t>
          </a:r>
          <a:endParaRPr kumimoji="0" lang="tr-TR" sz="1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B36F7277-3CDE-45E6-97F2-F5E716FA7BA0}" type="parTrans" cxnId="{BD26932F-50DF-4053-9A1E-B769ED2DD64F}">
      <dgm:prSet/>
      <dgm:spPr/>
      <dgm:t>
        <a:bodyPr/>
        <a:lstStyle/>
        <a:p>
          <a:endParaRPr lang="tr-TR"/>
        </a:p>
      </dgm:t>
    </dgm:pt>
    <dgm:pt modelId="{2A161D55-4DB1-4AD4-BDC8-0CFE440D0BC4}" type="sibTrans" cxnId="{BD26932F-50DF-4053-9A1E-B769ED2DD64F}">
      <dgm:prSet/>
      <dgm:spPr/>
      <dgm:t>
        <a:bodyPr/>
        <a:lstStyle/>
        <a:p>
          <a:endParaRPr lang="tr-TR"/>
        </a:p>
      </dgm:t>
    </dgm:pt>
    <dgm:pt modelId="{A0D3DE7B-161C-4111-88FC-DBE81349FEDD}">
      <dgm:prSet custT="1"/>
      <dgm:spPr/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tr-TR" sz="1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Gastroözofagial</a:t>
          </a: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reflü</a:t>
          </a:r>
          <a:endParaRPr kumimoji="0" lang="tr-TR" sz="1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14F7C51F-4A98-4447-B4CE-8124BA667D20}" type="parTrans" cxnId="{80128E29-E352-4BAC-9716-43520E249634}">
      <dgm:prSet/>
      <dgm:spPr/>
      <dgm:t>
        <a:bodyPr/>
        <a:lstStyle/>
        <a:p>
          <a:endParaRPr lang="tr-TR"/>
        </a:p>
      </dgm:t>
    </dgm:pt>
    <dgm:pt modelId="{5D55DD04-BF43-4A76-95E5-EC83A33EFF76}" type="sibTrans" cxnId="{80128E29-E352-4BAC-9716-43520E249634}">
      <dgm:prSet/>
      <dgm:spPr/>
      <dgm:t>
        <a:bodyPr/>
        <a:lstStyle/>
        <a:p>
          <a:endParaRPr lang="tr-TR"/>
        </a:p>
      </dgm:t>
    </dgm:pt>
    <dgm:pt modelId="{4AA0BF33-F3A8-4253-A31D-56666B2CAB2D}">
      <dgm:prSet custT="1"/>
      <dgm:spPr/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Aşırı beslenme</a:t>
          </a:r>
          <a:r>
            <a:rPr kumimoji="0" 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</a:p>
      </dgm:t>
    </dgm:pt>
    <dgm:pt modelId="{EB69624A-30B9-4A3B-A5AA-D214E52A2560}" type="parTrans" cxnId="{BC69023D-12BA-4730-94FB-C8F9AE872937}">
      <dgm:prSet/>
      <dgm:spPr/>
      <dgm:t>
        <a:bodyPr/>
        <a:lstStyle/>
        <a:p>
          <a:endParaRPr lang="tr-TR"/>
        </a:p>
      </dgm:t>
    </dgm:pt>
    <dgm:pt modelId="{B0D943DA-E2A6-4AFA-9F1D-7E15D81D7450}" type="sibTrans" cxnId="{BC69023D-12BA-4730-94FB-C8F9AE872937}">
      <dgm:prSet/>
      <dgm:spPr/>
      <dgm:t>
        <a:bodyPr/>
        <a:lstStyle/>
        <a:p>
          <a:endParaRPr lang="tr-TR"/>
        </a:p>
      </dgm:t>
    </dgm:pt>
    <dgm:pt modelId="{5B822469-7374-4218-94E1-DCB31855EC3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Ağızdan akıtır tarzda </a:t>
          </a:r>
        </a:p>
      </dgm:t>
    </dgm:pt>
    <dgm:pt modelId="{5E613D72-885E-4D5D-9AE9-CEC1BCA81259}" type="parTrans" cxnId="{1CF4D1EF-CE81-4FE8-816C-F28C5F68B0B0}">
      <dgm:prSet/>
      <dgm:spPr/>
      <dgm:t>
        <a:bodyPr/>
        <a:lstStyle/>
        <a:p>
          <a:endParaRPr lang="tr-TR"/>
        </a:p>
      </dgm:t>
    </dgm:pt>
    <dgm:pt modelId="{DF6C35A2-15E2-4AE6-BF8C-A4BE3DAF990C}" type="sibTrans" cxnId="{1CF4D1EF-CE81-4FE8-816C-F28C5F68B0B0}">
      <dgm:prSet/>
      <dgm:spPr/>
      <dgm:t>
        <a:bodyPr/>
        <a:lstStyle/>
        <a:p>
          <a:endParaRPr lang="tr-TR"/>
        </a:p>
      </dgm:t>
    </dgm:pt>
    <dgm:pt modelId="{07A9CFFB-7DB1-40C3-A5D5-3005E2643331}">
      <dgm:prSet custT="1"/>
      <dgm:spPr/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tr-TR" sz="1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İnfantil</a:t>
          </a:r>
          <a:r>
            <a:rPr kumimoji="0" lang="tr-T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hipertrofik</a:t>
          </a:r>
          <a:endParaRPr kumimoji="0" lang="tr-TR" sz="1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pilor</a:t>
          </a: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stenozu</a:t>
          </a:r>
          <a:endParaRPr kumimoji="0" lang="tr-TR" sz="1200" b="1" i="0" u="sng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7F28E0DC-A783-4C2F-BB58-7D016B06B713}" type="parTrans" cxnId="{482733DD-94B8-4B2C-BE40-9271E2A3BACA}">
      <dgm:prSet/>
      <dgm:spPr/>
      <dgm:t>
        <a:bodyPr/>
        <a:lstStyle/>
        <a:p>
          <a:endParaRPr lang="tr-TR"/>
        </a:p>
      </dgm:t>
    </dgm:pt>
    <dgm:pt modelId="{E91199A2-097E-4ED3-ACCF-18BF5FA9A811}" type="sibTrans" cxnId="{482733DD-94B8-4B2C-BE40-9271E2A3BACA}">
      <dgm:prSet/>
      <dgm:spPr/>
      <dgm:t>
        <a:bodyPr/>
        <a:lstStyle/>
        <a:p>
          <a:endParaRPr lang="tr-TR"/>
        </a:p>
      </dgm:t>
    </dgm:pt>
    <dgm:pt modelId="{3CA643AA-3C9C-4FE9-AC39-E05A50CF467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Duedonal</a:t>
          </a:r>
          <a:r>
            <a:rPr kumimoji="0" lang="tr-TR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atrezi</a:t>
          </a:r>
          <a:endParaRPr kumimoji="0" lang="tr-TR" sz="1200" b="1" i="0" u="sng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DF4650AE-F6AE-4966-93F4-AE60CF440EAA}" type="parTrans" cxnId="{440522C5-7E09-4789-A71A-BF5BDEF13F03}">
      <dgm:prSet/>
      <dgm:spPr/>
      <dgm:t>
        <a:bodyPr/>
        <a:lstStyle/>
        <a:p>
          <a:endParaRPr lang="tr-TR"/>
        </a:p>
      </dgm:t>
    </dgm:pt>
    <dgm:pt modelId="{927715DE-4AFA-457C-ADE8-A15DD11CBB9B}" type="sibTrans" cxnId="{440522C5-7E09-4789-A71A-BF5BDEF13F03}">
      <dgm:prSet/>
      <dgm:spPr/>
      <dgm:t>
        <a:bodyPr/>
        <a:lstStyle/>
        <a:p>
          <a:endParaRPr lang="tr-TR"/>
        </a:p>
      </dgm:t>
    </dgm:pt>
    <dgm:pt modelId="{C3D44CA3-C31B-4E55-A639-B893C08F962D}" type="pres">
      <dgm:prSet presAssocID="{99ADCEFE-708A-454C-9CF1-12DBECB9BF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C6247E-1EC3-430E-AF74-E17A5642563C}" type="pres">
      <dgm:prSet presAssocID="{28C3CC77-3474-4CF3-B390-C53EC3628A55}" presName="hierRoot1" presStyleCnt="0">
        <dgm:presLayoutVars>
          <dgm:hierBranch/>
        </dgm:presLayoutVars>
      </dgm:prSet>
      <dgm:spPr/>
    </dgm:pt>
    <dgm:pt modelId="{56D591BA-7A39-432C-B2BC-C92C2A98EE49}" type="pres">
      <dgm:prSet presAssocID="{28C3CC77-3474-4CF3-B390-C53EC3628A55}" presName="rootComposite1" presStyleCnt="0"/>
      <dgm:spPr/>
    </dgm:pt>
    <dgm:pt modelId="{F158BFAD-880A-448A-809E-8A006DA86FA8}" type="pres">
      <dgm:prSet presAssocID="{28C3CC77-3474-4CF3-B390-C53EC3628A55}" presName="rootText1" presStyleLbl="node0" presStyleIdx="0" presStyleCnt="1" custScaleX="206680" custScaleY="14327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1C94384-6A08-43F1-A8B1-1D2AD1684E9F}" type="pres">
      <dgm:prSet presAssocID="{28C3CC77-3474-4CF3-B390-C53EC3628A5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D17C801-9BF6-455D-91A4-BD733D777C09}" type="pres">
      <dgm:prSet presAssocID="{28C3CC77-3474-4CF3-B390-C53EC3628A55}" presName="hierChild2" presStyleCnt="0"/>
      <dgm:spPr/>
    </dgm:pt>
    <dgm:pt modelId="{2DE01A3B-7035-4134-8328-26F34CC0C28B}" type="pres">
      <dgm:prSet presAssocID="{5E613D72-885E-4D5D-9AE9-CEC1BCA81259}" presName="Name35" presStyleLbl="parChTrans1D2" presStyleIdx="0" presStyleCnt="2"/>
      <dgm:spPr/>
      <dgm:t>
        <a:bodyPr/>
        <a:lstStyle/>
        <a:p>
          <a:endParaRPr lang="tr-TR"/>
        </a:p>
      </dgm:t>
    </dgm:pt>
    <dgm:pt modelId="{636607CC-1CA4-4858-A62C-0320534850C2}" type="pres">
      <dgm:prSet presAssocID="{5B822469-7374-4218-94E1-DCB31855EC3C}" presName="hierRoot2" presStyleCnt="0">
        <dgm:presLayoutVars>
          <dgm:hierBranch val="init"/>
        </dgm:presLayoutVars>
      </dgm:prSet>
      <dgm:spPr/>
    </dgm:pt>
    <dgm:pt modelId="{30A1F853-D5B8-41CB-8AFE-75EDC4DDD2F1}" type="pres">
      <dgm:prSet presAssocID="{5B822469-7374-4218-94E1-DCB31855EC3C}" presName="rootComposite" presStyleCnt="0"/>
      <dgm:spPr/>
    </dgm:pt>
    <dgm:pt modelId="{64BD5EF7-A532-4015-8488-92C71AE49EF9}" type="pres">
      <dgm:prSet presAssocID="{5B822469-7374-4218-94E1-DCB31855EC3C}" presName="rootText" presStyleLbl="node2" presStyleIdx="0" presStyleCnt="2" custScaleX="199296" custScaleY="1599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9EBD220-9799-4C9E-AE77-F2054941AD54}" type="pres">
      <dgm:prSet presAssocID="{5B822469-7374-4218-94E1-DCB31855EC3C}" presName="rootConnector" presStyleLbl="node2" presStyleIdx="0" presStyleCnt="2"/>
      <dgm:spPr/>
      <dgm:t>
        <a:bodyPr/>
        <a:lstStyle/>
        <a:p>
          <a:endParaRPr lang="tr-TR"/>
        </a:p>
      </dgm:t>
    </dgm:pt>
    <dgm:pt modelId="{13CF55C3-7EAF-452E-86D2-4226B9DC5E57}" type="pres">
      <dgm:prSet presAssocID="{5B822469-7374-4218-94E1-DCB31855EC3C}" presName="hierChild4" presStyleCnt="0"/>
      <dgm:spPr/>
    </dgm:pt>
    <dgm:pt modelId="{14E9AD92-2CE8-4C57-9CFC-DE663E79CF8A}" type="pres">
      <dgm:prSet presAssocID="{14F7C51F-4A98-4447-B4CE-8124BA667D20}" presName="Name37" presStyleLbl="parChTrans1D3" presStyleIdx="0" presStyleCnt="5"/>
      <dgm:spPr/>
      <dgm:t>
        <a:bodyPr/>
        <a:lstStyle/>
        <a:p>
          <a:endParaRPr lang="tr-TR"/>
        </a:p>
      </dgm:t>
    </dgm:pt>
    <dgm:pt modelId="{A9CBBB65-045A-4E6A-80CE-511C53A64D94}" type="pres">
      <dgm:prSet presAssocID="{A0D3DE7B-161C-4111-88FC-DBE81349FEDD}" presName="hierRoot2" presStyleCnt="0">
        <dgm:presLayoutVars>
          <dgm:hierBranch val="init"/>
        </dgm:presLayoutVars>
      </dgm:prSet>
      <dgm:spPr/>
    </dgm:pt>
    <dgm:pt modelId="{94446EBA-C2F6-4134-87F6-6A5C8BC6E519}" type="pres">
      <dgm:prSet presAssocID="{A0D3DE7B-161C-4111-88FC-DBE81349FEDD}" presName="rootComposite" presStyleCnt="0"/>
      <dgm:spPr/>
    </dgm:pt>
    <dgm:pt modelId="{6620E387-F6A1-445F-91ED-03AF9D037AF6}" type="pres">
      <dgm:prSet presAssocID="{A0D3DE7B-161C-4111-88FC-DBE81349FEDD}" presName="rootText" presStyleLbl="node3" presStyleIdx="0" presStyleCnt="5" custScaleX="227960" custScaleY="14329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CA347A-6283-4ED7-90E8-C8A8E0C77DAB}" type="pres">
      <dgm:prSet presAssocID="{A0D3DE7B-161C-4111-88FC-DBE81349FEDD}" presName="rootConnector" presStyleLbl="node3" presStyleIdx="0" presStyleCnt="5"/>
      <dgm:spPr/>
      <dgm:t>
        <a:bodyPr/>
        <a:lstStyle/>
        <a:p>
          <a:endParaRPr lang="tr-TR"/>
        </a:p>
      </dgm:t>
    </dgm:pt>
    <dgm:pt modelId="{1C049E41-61BF-4A71-AEB5-383155842343}" type="pres">
      <dgm:prSet presAssocID="{A0D3DE7B-161C-4111-88FC-DBE81349FEDD}" presName="hierChild4" presStyleCnt="0"/>
      <dgm:spPr/>
    </dgm:pt>
    <dgm:pt modelId="{53DDB97D-3E6D-4F7B-924E-C97F171F7555}" type="pres">
      <dgm:prSet presAssocID="{A0D3DE7B-161C-4111-88FC-DBE81349FEDD}" presName="hierChild5" presStyleCnt="0"/>
      <dgm:spPr/>
    </dgm:pt>
    <dgm:pt modelId="{DA891640-C101-4F3D-AF56-3020ABB534A4}" type="pres">
      <dgm:prSet presAssocID="{EB69624A-30B9-4A3B-A5AA-D214E52A2560}" presName="Name37" presStyleLbl="parChTrans1D3" presStyleIdx="1" presStyleCnt="5"/>
      <dgm:spPr/>
      <dgm:t>
        <a:bodyPr/>
        <a:lstStyle/>
        <a:p>
          <a:endParaRPr lang="tr-TR"/>
        </a:p>
      </dgm:t>
    </dgm:pt>
    <dgm:pt modelId="{F6ED6C07-AD3A-4F40-80A8-A56CAE0C7461}" type="pres">
      <dgm:prSet presAssocID="{4AA0BF33-F3A8-4253-A31D-56666B2CAB2D}" presName="hierRoot2" presStyleCnt="0">
        <dgm:presLayoutVars>
          <dgm:hierBranch val="init"/>
        </dgm:presLayoutVars>
      </dgm:prSet>
      <dgm:spPr/>
    </dgm:pt>
    <dgm:pt modelId="{372B58D7-559A-4906-A6BE-D1632BBEC6DB}" type="pres">
      <dgm:prSet presAssocID="{4AA0BF33-F3A8-4253-A31D-56666B2CAB2D}" presName="rootComposite" presStyleCnt="0"/>
      <dgm:spPr/>
    </dgm:pt>
    <dgm:pt modelId="{A2AE1443-53E4-4574-9FFF-B1DB116D7A63}" type="pres">
      <dgm:prSet presAssocID="{4AA0BF33-F3A8-4253-A31D-56666B2CAB2D}" presName="rootText" presStyleLbl="node3" presStyleIdx="1" presStyleCnt="5" custScaleX="161098" custScaleY="13863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3755D5-7179-42B7-ACFB-060C93942D6E}" type="pres">
      <dgm:prSet presAssocID="{4AA0BF33-F3A8-4253-A31D-56666B2CAB2D}" presName="rootConnector" presStyleLbl="node3" presStyleIdx="1" presStyleCnt="5"/>
      <dgm:spPr/>
      <dgm:t>
        <a:bodyPr/>
        <a:lstStyle/>
        <a:p>
          <a:endParaRPr lang="tr-TR"/>
        </a:p>
      </dgm:t>
    </dgm:pt>
    <dgm:pt modelId="{0854CD1F-9B32-476F-869C-68AB62515AD5}" type="pres">
      <dgm:prSet presAssocID="{4AA0BF33-F3A8-4253-A31D-56666B2CAB2D}" presName="hierChild4" presStyleCnt="0"/>
      <dgm:spPr/>
    </dgm:pt>
    <dgm:pt modelId="{37BC6E21-875D-4127-8BBA-0B8C4BF0E805}" type="pres">
      <dgm:prSet presAssocID="{4AA0BF33-F3A8-4253-A31D-56666B2CAB2D}" presName="hierChild5" presStyleCnt="0"/>
      <dgm:spPr/>
    </dgm:pt>
    <dgm:pt modelId="{1DE201B5-2F25-4A63-B89D-D8864574FA71}" type="pres">
      <dgm:prSet presAssocID="{5B822469-7374-4218-94E1-DCB31855EC3C}" presName="hierChild5" presStyleCnt="0"/>
      <dgm:spPr/>
    </dgm:pt>
    <dgm:pt modelId="{C8E94CD2-9F55-4105-B505-3BA66AD39711}" type="pres">
      <dgm:prSet presAssocID="{B36F7277-3CDE-45E6-97F2-F5E716FA7BA0}" presName="Name35" presStyleLbl="parChTrans1D2" presStyleIdx="1" presStyleCnt="2"/>
      <dgm:spPr/>
      <dgm:t>
        <a:bodyPr/>
        <a:lstStyle/>
        <a:p>
          <a:endParaRPr lang="tr-TR"/>
        </a:p>
      </dgm:t>
    </dgm:pt>
    <dgm:pt modelId="{2BA33602-F11B-4FEB-B7BD-CADC8141FB9C}" type="pres">
      <dgm:prSet presAssocID="{9C9B6013-E9E7-4293-95D3-18C2F983D612}" presName="hierRoot2" presStyleCnt="0">
        <dgm:presLayoutVars>
          <dgm:hierBranch val="init"/>
        </dgm:presLayoutVars>
      </dgm:prSet>
      <dgm:spPr/>
    </dgm:pt>
    <dgm:pt modelId="{ADB9F1F1-308D-4000-ADA5-A6862B7F046D}" type="pres">
      <dgm:prSet presAssocID="{9C9B6013-E9E7-4293-95D3-18C2F983D612}" presName="rootComposite" presStyleCnt="0"/>
      <dgm:spPr/>
    </dgm:pt>
    <dgm:pt modelId="{418F9A7A-35BE-4373-89A0-F4E836C5288C}" type="pres">
      <dgm:prSet presAssocID="{9C9B6013-E9E7-4293-95D3-18C2F983D612}" presName="rootText" presStyleLbl="node2" presStyleIdx="1" presStyleCnt="2" custScaleX="182703" custScaleY="134985" custLinFactNeighborX="6958" custLinFactNeighborY="498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B42C0B2-B002-45EA-AD10-CBE4433D8A64}" type="pres">
      <dgm:prSet presAssocID="{9C9B6013-E9E7-4293-95D3-18C2F983D612}" presName="rootConnector" presStyleLbl="node2" presStyleIdx="1" presStyleCnt="2"/>
      <dgm:spPr/>
      <dgm:t>
        <a:bodyPr/>
        <a:lstStyle/>
        <a:p>
          <a:endParaRPr lang="tr-TR"/>
        </a:p>
      </dgm:t>
    </dgm:pt>
    <dgm:pt modelId="{95009315-1F8D-4946-886E-D7A61B0144CB}" type="pres">
      <dgm:prSet presAssocID="{9C9B6013-E9E7-4293-95D3-18C2F983D612}" presName="hierChild4" presStyleCnt="0"/>
      <dgm:spPr/>
    </dgm:pt>
    <dgm:pt modelId="{7B89BBCC-C9ED-4EF2-B04B-D481FC29B3C4}" type="pres">
      <dgm:prSet presAssocID="{4D3E24EC-31A2-4CE2-9864-475F2D0BE699}" presName="Name37" presStyleLbl="parChTrans1D3" presStyleIdx="2" presStyleCnt="5"/>
      <dgm:spPr/>
      <dgm:t>
        <a:bodyPr/>
        <a:lstStyle/>
        <a:p>
          <a:endParaRPr lang="tr-TR"/>
        </a:p>
      </dgm:t>
    </dgm:pt>
    <dgm:pt modelId="{EDF86DB3-8009-449B-8931-BCD66B6444A1}" type="pres">
      <dgm:prSet presAssocID="{8BBFD186-0FCE-4FA5-B5A6-A914812D745A}" presName="hierRoot2" presStyleCnt="0">
        <dgm:presLayoutVars>
          <dgm:hierBranch val="init"/>
        </dgm:presLayoutVars>
      </dgm:prSet>
      <dgm:spPr/>
    </dgm:pt>
    <dgm:pt modelId="{51A00C0F-F414-4B19-8A68-141BFFF5CF4C}" type="pres">
      <dgm:prSet presAssocID="{8BBFD186-0FCE-4FA5-B5A6-A914812D745A}" presName="rootComposite" presStyleCnt="0"/>
      <dgm:spPr/>
    </dgm:pt>
    <dgm:pt modelId="{81356B67-6498-4A0F-BAF7-82C41D890DC4}" type="pres">
      <dgm:prSet presAssocID="{8BBFD186-0FCE-4FA5-B5A6-A914812D745A}" presName="rootText" presStyleLbl="node3" presStyleIdx="2" presStyleCnt="5" custScaleX="205416" custScaleY="1915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7EDE3A-5412-4263-92E3-1199D878A6EC}" type="pres">
      <dgm:prSet presAssocID="{8BBFD186-0FCE-4FA5-B5A6-A914812D745A}" presName="rootConnector" presStyleLbl="node3" presStyleIdx="2" presStyleCnt="5"/>
      <dgm:spPr/>
      <dgm:t>
        <a:bodyPr/>
        <a:lstStyle/>
        <a:p>
          <a:endParaRPr lang="tr-TR"/>
        </a:p>
      </dgm:t>
    </dgm:pt>
    <dgm:pt modelId="{D3E5E3CD-BD15-4833-8E72-2FF6823BB351}" type="pres">
      <dgm:prSet presAssocID="{8BBFD186-0FCE-4FA5-B5A6-A914812D745A}" presName="hierChild4" presStyleCnt="0"/>
      <dgm:spPr/>
    </dgm:pt>
    <dgm:pt modelId="{7B267641-D8C9-461C-B4CD-EA6CEFE76495}" type="pres">
      <dgm:prSet presAssocID="{8BBFD186-0FCE-4FA5-B5A6-A914812D745A}" presName="hierChild5" presStyleCnt="0"/>
      <dgm:spPr/>
    </dgm:pt>
    <dgm:pt modelId="{31B3CB66-C361-426A-A803-667DF3776472}" type="pres">
      <dgm:prSet presAssocID="{5E1E45F6-020E-428E-B63A-C034D623A1EC}" presName="Name37" presStyleLbl="parChTrans1D3" presStyleIdx="3" presStyleCnt="5"/>
      <dgm:spPr/>
      <dgm:t>
        <a:bodyPr/>
        <a:lstStyle/>
        <a:p>
          <a:endParaRPr lang="tr-TR"/>
        </a:p>
      </dgm:t>
    </dgm:pt>
    <dgm:pt modelId="{8174B34A-C799-408D-89FC-022AA9FD002E}" type="pres">
      <dgm:prSet presAssocID="{71792FFD-A0C9-4A64-8FB1-32BF8BA09E46}" presName="hierRoot2" presStyleCnt="0">
        <dgm:presLayoutVars>
          <dgm:hierBranch val="init"/>
        </dgm:presLayoutVars>
      </dgm:prSet>
      <dgm:spPr/>
    </dgm:pt>
    <dgm:pt modelId="{5FEA1DE1-5BC7-4481-A7A6-44198627A68C}" type="pres">
      <dgm:prSet presAssocID="{71792FFD-A0C9-4A64-8FB1-32BF8BA09E46}" presName="rootComposite" presStyleCnt="0"/>
      <dgm:spPr/>
    </dgm:pt>
    <dgm:pt modelId="{12DEC81C-3CC9-4944-8B1A-51D3FCF31AFB}" type="pres">
      <dgm:prSet presAssocID="{71792FFD-A0C9-4A64-8FB1-32BF8BA09E46}" presName="rootText" presStyleLbl="node3" presStyleIdx="3" presStyleCnt="5" custScaleX="155087" custScaleY="1915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184435F-9457-4F32-8E06-880B7E0D56A6}" type="pres">
      <dgm:prSet presAssocID="{71792FFD-A0C9-4A64-8FB1-32BF8BA09E46}" presName="rootConnector" presStyleLbl="node3" presStyleIdx="3" presStyleCnt="5"/>
      <dgm:spPr/>
      <dgm:t>
        <a:bodyPr/>
        <a:lstStyle/>
        <a:p>
          <a:endParaRPr lang="tr-TR"/>
        </a:p>
      </dgm:t>
    </dgm:pt>
    <dgm:pt modelId="{B4D046E1-BD49-4CB2-8C09-7C595AE974CF}" type="pres">
      <dgm:prSet presAssocID="{71792FFD-A0C9-4A64-8FB1-32BF8BA09E46}" presName="hierChild4" presStyleCnt="0"/>
      <dgm:spPr/>
    </dgm:pt>
    <dgm:pt modelId="{6383381E-AF5B-4484-8CAD-A1AF8A5E55D8}" type="pres">
      <dgm:prSet presAssocID="{71792FFD-A0C9-4A64-8FB1-32BF8BA09E46}" presName="hierChild5" presStyleCnt="0"/>
      <dgm:spPr/>
    </dgm:pt>
    <dgm:pt modelId="{5CDEB091-E77F-4924-A1D7-1C95485DA144}" type="pres">
      <dgm:prSet presAssocID="{B784FF16-FF06-4DED-96B3-1F5DF2B01170}" presName="Name37" presStyleLbl="parChTrans1D3" presStyleIdx="4" presStyleCnt="5"/>
      <dgm:spPr/>
      <dgm:t>
        <a:bodyPr/>
        <a:lstStyle/>
        <a:p>
          <a:endParaRPr lang="tr-TR"/>
        </a:p>
      </dgm:t>
    </dgm:pt>
    <dgm:pt modelId="{581B90C4-ABD1-4C33-BDF2-84A1831449E4}" type="pres">
      <dgm:prSet presAssocID="{EA9122DA-712F-435D-A07F-0F0BA8B1B551}" presName="hierRoot2" presStyleCnt="0">
        <dgm:presLayoutVars>
          <dgm:hierBranch val="r"/>
        </dgm:presLayoutVars>
      </dgm:prSet>
      <dgm:spPr/>
    </dgm:pt>
    <dgm:pt modelId="{6AA13B10-9DCC-4A1A-A5DC-6F35C946BBEC}" type="pres">
      <dgm:prSet presAssocID="{EA9122DA-712F-435D-A07F-0F0BA8B1B551}" presName="rootComposite" presStyleCnt="0"/>
      <dgm:spPr/>
    </dgm:pt>
    <dgm:pt modelId="{C2E91543-66AE-4F52-8F41-4C22A73C11F8}" type="pres">
      <dgm:prSet presAssocID="{EA9122DA-712F-435D-A07F-0F0BA8B1B551}" presName="rootText" presStyleLbl="node3" presStyleIdx="4" presStyleCnt="5" custScaleX="365355" custScaleY="14528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4BF585-A7B8-4D7D-A7FD-F4A572DB2D15}" type="pres">
      <dgm:prSet presAssocID="{EA9122DA-712F-435D-A07F-0F0BA8B1B551}" presName="rootConnector" presStyleLbl="node3" presStyleIdx="4" presStyleCnt="5"/>
      <dgm:spPr/>
      <dgm:t>
        <a:bodyPr/>
        <a:lstStyle/>
        <a:p>
          <a:endParaRPr lang="tr-TR"/>
        </a:p>
      </dgm:t>
    </dgm:pt>
    <dgm:pt modelId="{8E0C06AF-54A5-4207-BACB-D950EF58817B}" type="pres">
      <dgm:prSet presAssocID="{EA9122DA-712F-435D-A07F-0F0BA8B1B551}" presName="hierChild4" presStyleCnt="0"/>
      <dgm:spPr/>
    </dgm:pt>
    <dgm:pt modelId="{2024A34E-2039-4E6D-97B6-9557823BC65E}" type="pres">
      <dgm:prSet presAssocID="{DF4650AE-F6AE-4966-93F4-AE60CF440EAA}" presName="Name50" presStyleLbl="parChTrans1D4" presStyleIdx="0" presStyleCnt="6"/>
      <dgm:spPr/>
      <dgm:t>
        <a:bodyPr/>
        <a:lstStyle/>
        <a:p>
          <a:endParaRPr lang="tr-TR"/>
        </a:p>
      </dgm:t>
    </dgm:pt>
    <dgm:pt modelId="{E1E821B9-8420-4EFF-8436-34DD69B56C36}" type="pres">
      <dgm:prSet presAssocID="{3CA643AA-3C9C-4FE9-AC39-E05A50CF467F}" presName="hierRoot2" presStyleCnt="0">
        <dgm:presLayoutVars>
          <dgm:hierBranch val="init"/>
        </dgm:presLayoutVars>
      </dgm:prSet>
      <dgm:spPr/>
    </dgm:pt>
    <dgm:pt modelId="{4E461CE3-7D75-4878-8BA7-0FAD60754E90}" type="pres">
      <dgm:prSet presAssocID="{3CA643AA-3C9C-4FE9-AC39-E05A50CF467F}" presName="rootComposite" presStyleCnt="0"/>
      <dgm:spPr/>
    </dgm:pt>
    <dgm:pt modelId="{BC216E00-9C6B-44B3-936D-C9B250BF7949}" type="pres">
      <dgm:prSet presAssocID="{3CA643AA-3C9C-4FE9-AC39-E05A50CF467F}" presName="rootText" presStyleLbl="node4" presStyleIdx="0" presStyleCnt="6" custScaleX="23434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F41A0CB-3D69-4045-BB0A-F3A6056C7D19}" type="pres">
      <dgm:prSet presAssocID="{3CA643AA-3C9C-4FE9-AC39-E05A50CF467F}" presName="rootConnector" presStyleLbl="node4" presStyleIdx="0" presStyleCnt="6"/>
      <dgm:spPr/>
      <dgm:t>
        <a:bodyPr/>
        <a:lstStyle/>
        <a:p>
          <a:endParaRPr lang="tr-TR"/>
        </a:p>
      </dgm:t>
    </dgm:pt>
    <dgm:pt modelId="{6525695A-C516-453F-A742-1008947A3B25}" type="pres">
      <dgm:prSet presAssocID="{3CA643AA-3C9C-4FE9-AC39-E05A50CF467F}" presName="hierChild4" presStyleCnt="0"/>
      <dgm:spPr/>
    </dgm:pt>
    <dgm:pt modelId="{A40740BA-1276-4DA3-8DD1-59F35746A659}" type="pres">
      <dgm:prSet presAssocID="{3CA643AA-3C9C-4FE9-AC39-E05A50CF467F}" presName="hierChild5" presStyleCnt="0"/>
      <dgm:spPr/>
    </dgm:pt>
    <dgm:pt modelId="{798A8EEA-8556-40B6-93E7-ECFD972D4AB5}" type="pres">
      <dgm:prSet presAssocID="{7F28E0DC-A783-4C2F-BB58-7D016B06B713}" presName="Name50" presStyleLbl="parChTrans1D4" presStyleIdx="1" presStyleCnt="6"/>
      <dgm:spPr/>
      <dgm:t>
        <a:bodyPr/>
        <a:lstStyle/>
        <a:p>
          <a:endParaRPr lang="tr-TR"/>
        </a:p>
      </dgm:t>
    </dgm:pt>
    <dgm:pt modelId="{3ABB3FE5-D9B4-4C81-B47A-37D5827F77F8}" type="pres">
      <dgm:prSet presAssocID="{07A9CFFB-7DB1-40C3-A5D5-3005E2643331}" presName="hierRoot2" presStyleCnt="0">
        <dgm:presLayoutVars>
          <dgm:hierBranch val="init"/>
        </dgm:presLayoutVars>
      </dgm:prSet>
      <dgm:spPr/>
    </dgm:pt>
    <dgm:pt modelId="{CC95CC1D-D291-4740-9223-2B369CFAF30C}" type="pres">
      <dgm:prSet presAssocID="{07A9CFFB-7DB1-40C3-A5D5-3005E2643331}" presName="rootComposite" presStyleCnt="0"/>
      <dgm:spPr/>
    </dgm:pt>
    <dgm:pt modelId="{1772C255-F4DB-4660-B084-D59DD7FBA84F}" type="pres">
      <dgm:prSet presAssocID="{07A9CFFB-7DB1-40C3-A5D5-3005E2643331}" presName="rootText" presStyleLbl="node4" presStyleIdx="1" presStyleCnt="6" custScaleX="362159" custScaleY="13863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7D6C0DD-5E60-4B5E-878E-011B7CACB8B9}" type="pres">
      <dgm:prSet presAssocID="{07A9CFFB-7DB1-40C3-A5D5-3005E2643331}" presName="rootConnector" presStyleLbl="node4" presStyleIdx="1" presStyleCnt="6"/>
      <dgm:spPr/>
      <dgm:t>
        <a:bodyPr/>
        <a:lstStyle/>
        <a:p>
          <a:endParaRPr lang="tr-TR"/>
        </a:p>
      </dgm:t>
    </dgm:pt>
    <dgm:pt modelId="{AC66C036-4DD1-4674-82AC-3A4034ED1C7E}" type="pres">
      <dgm:prSet presAssocID="{07A9CFFB-7DB1-40C3-A5D5-3005E2643331}" presName="hierChild4" presStyleCnt="0"/>
      <dgm:spPr/>
    </dgm:pt>
    <dgm:pt modelId="{1196A56B-B831-4AC1-A4C2-304BD9AA9ABE}" type="pres">
      <dgm:prSet presAssocID="{07A9CFFB-7DB1-40C3-A5D5-3005E2643331}" presName="hierChild5" presStyleCnt="0"/>
      <dgm:spPr/>
    </dgm:pt>
    <dgm:pt modelId="{CAF1C1C9-861E-4CB6-A083-490FD38B034C}" type="pres">
      <dgm:prSet presAssocID="{BAADD515-E908-46AF-BCFB-F64065CAC40D}" presName="Name50" presStyleLbl="parChTrans1D4" presStyleIdx="2" presStyleCnt="6"/>
      <dgm:spPr/>
      <dgm:t>
        <a:bodyPr/>
        <a:lstStyle/>
        <a:p>
          <a:endParaRPr lang="tr-TR"/>
        </a:p>
      </dgm:t>
    </dgm:pt>
    <dgm:pt modelId="{E4ECF5EA-25B3-42B5-9301-25F18D2A6BBF}" type="pres">
      <dgm:prSet presAssocID="{7962A06E-9A0D-4CDF-946D-181B350BD0CC}" presName="hierRoot2" presStyleCnt="0">
        <dgm:presLayoutVars>
          <dgm:hierBranch val="init"/>
        </dgm:presLayoutVars>
      </dgm:prSet>
      <dgm:spPr/>
    </dgm:pt>
    <dgm:pt modelId="{770BFD95-9EFE-4615-B616-7A389E55CEDF}" type="pres">
      <dgm:prSet presAssocID="{7962A06E-9A0D-4CDF-946D-181B350BD0CC}" presName="rootComposite" presStyleCnt="0"/>
      <dgm:spPr/>
    </dgm:pt>
    <dgm:pt modelId="{44C2550F-A889-4D30-A785-E5F857A46E38}" type="pres">
      <dgm:prSet presAssocID="{7962A06E-9A0D-4CDF-946D-181B350BD0CC}" presName="rootText" presStyleLbl="node4" presStyleIdx="2" presStyleCnt="6" custScaleX="334840" custScaleY="15138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22E0C0A-5CCE-4B3E-8A47-FF50268E6F74}" type="pres">
      <dgm:prSet presAssocID="{7962A06E-9A0D-4CDF-946D-181B350BD0CC}" presName="rootConnector" presStyleLbl="node4" presStyleIdx="2" presStyleCnt="6"/>
      <dgm:spPr/>
      <dgm:t>
        <a:bodyPr/>
        <a:lstStyle/>
        <a:p>
          <a:endParaRPr lang="tr-TR"/>
        </a:p>
      </dgm:t>
    </dgm:pt>
    <dgm:pt modelId="{55A6422A-4E58-42DD-88B3-EA9C80B516A6}" type="pres">
      <dgm:prSet presAssocID="{7962A06E-9A0D-4CDF-946D-181B350BD0CC}" presName="hierChild4" presStyleCnt="0"/>
      <dgm:spPr/>
    </dgm:pt>
    <dgm:pt modelId="{88CEB141-5A2F-424C-8C16-E3A722825891}" type="pres">
      <dgm:prSet presAssocID="{3FADEFD9-07A8-4C3B-A26A-1A4C53BED500}" presName="Name37" presStyleLbl="parChTrans1D4" presStyleIdx="3" presStyleCnt="6"/>
      <dgm:spPr/>
      <dgm:t>
        <a:bodyPr/>
        <a:lstStyle/>
        <a:p>
          <a:endParaRPr lang="tr-TR"/>
        </a:p>
      </dgm:t>
    </dgm:pt>
    <dgm:pt modelId="{6BB281F9-5FAD-4505-81AA-090AA6AB034F}" type="pres">
      <dgm:prSet presAssocID="{3F8A5D83-CCDC-4065-972E-C64B673B764C}" presName="hierRoot2" presStyleCnt="0">
        <dgm:presLayoutVars>
          <dgm:hierBranch val="init"/>
        </dgm:presLayoutVars>
      </dgm:prSet>
      <dgm:spPr/>
    </dgm:pt>
    <dgm:pt modelId="{6B6A52C6-B0CB-46CE-A67B-C342E099EC55}" type="pres">
      <dgm:prSet presAssocID="{3F8A5D83-CCDC-4065-972E-C64B673B764C}" presName="rootComposite" presStyleCnt="0"/>
      <dgm:spPr/>
    </dgm:pt>
    <dgm:pt modelId="{3F62F56C-76EF-4925-AA9E-4D6FA040EBB4}" type="pres">
      <dgm:prSet presAssocID="{3F8A5D83-CCDC-4065-972E-C64B673B764C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1784CA-D1DB-40CC-9529-4B3F348993DB}" type="pres">
      <dgm:prSet presAssocID="{3F8A5D83-CCDC-4065-972E-C64B673B764C}" presName="rootConnector" presStyleLbl="node4" presStyleIdx="3" presStyleCnt="6"/>
      <dgm:spPr/>
      <dgm:t>
        <a:bodyPr/>
        <a:lstStyle/>
        <a:p>
          <a:endParaRPr lang="tr-TR"/>
        </a:p>
      </dgm:t>
    </dgm:pt>
    <dgm:pt modelId="{00E24BCC-6042-4CC9-B5FB-9661925356EB}" type="pres">
      <dgm:prSet presAssocID="{3F8A5D83-CCDC-4065-972E-C64B673B764C}" presName="hierChild4" presStyleCnt="0"/>
      <dgm:spPr/>
    </dgm:pt>
    <dgm:pt modelId="{DA44242B-374F-4B72-848D-B6F833620C9A}" type="pres">
      <dgm:prSet presAssocID="{3F8A5D83-CCDC-4065-972E-C64B673B764C}" presName="hierChild5" presStyleCnt="0"/>
      <dgm:spPr/>
    </dgm:pt>
    <dgm:pt modelId="{6FE1A8D4-8E29-48A9-B2AC-54134F716A20}" type="pres">
      <dgm:prSet presAssocID="{80CBA78B-EC92-4A84-BC27-3CE62AC29815}" presName="Name37" presStyleLbl="parChTrans1D4" presStyleIdx="4" presStyleCnt="6"/>
      <dgm:spPr/>
      <dgm:t>
        <a:bodyPr/>
        <a:lstStyle/>
        <a:p>
          <a:endParaRPr lang="tr-TR"/>
        </a:p>
      </dgm:t>
    </dgm:pt>
    <dgm:pt modelId="{316053D7-BC01-48D6-85B9-75C83EDAD792}" type="pres">
      <dgm:prSet presAssocID="{F42C0631-A141-417E-ACA5-3915C430227A}" presName="hierRoot2" presStyleCnt="0">
        <dgm:presLayoutVars>
          <dgm:hierBranch val="init"/>
        </dgm:presLayoutVars>
      </dgm:prSet>
      <dgm:spPr/>
    </dgm:pt>
    <dgm:pt modelId="{D87D2015-4366-4621-92A1-FA225FDBFE6A}" type="pres">
      <dgm:prSet presAssocID="{F42C0631-A141-417E-ACA5-3915C430227A}" presName="rootComposite" presStyleCnt="0"/>
      <dgm:spPr/>
    </dgm:pt>
    <dgm:pt modelId="{0ADFF295-5F27-4AA7-BDEA-137CE0BA6FBE}" type="pres">
      <dgm:prSet presAssocID="{F42C0631-A141-417E-ACA5-3915C430227A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6788B4-8F82-4574-BA38-7478996B8722}" type="pres">
      <dgm:prSet presAssocID="{F42C0631-A141-417E-ACA5-3915C430227A}" presName="rootConnector" presStyleLbl="node4" presStyleIdx="4" presStyleCnt="6"/>
      <dgm:spPr/>
      <dgm:t>
        <a:bodyPr/>
        <a:lstStyle/>
        <a:p>
          <a:endParaRPr lang="tr-TR"/>
        </a:p>
      </dgm:t>
    </dgm:pt>
    <dgm:pt modelId="{2561E619-6912-4193-BB9A-8B8F3F44522B}" type="pres">
      <dgm:prSet presAssocID="{F42C0631-A141-417E-ACA5-3915C430227A}" presName="hierChild4" presStyleCnt="0"/>
      <dgm:spPr/>
    </dgm:pt>
    <dgm:pt modelId="{171CF92E-1811-45D2-B364-699D0F3A1EBC}" type="pres">
      <dgm:prSet presAssocID="{F42C0631-A141-417E-ACA5-3915C430227A}" presName="hierChild5" presStyleCnt="0"/>
      <dgm:spPr/>
    </dgm:pt>
    <dgm:pt modelId="{DFEFEA9C-CA86-4A92-8B41-6738D6C5000A}" type="pres">
      <dgm:prSet presAssocID="{ABD86810-E6AC-4D67-A99C-43E61761C98B}" presName="Name37" presStyleLbl="parChTrans1D4" presStyleIdx="5" presStyleCnt="6"/>
      <dgm:spPr/>
      <dgm:t>
        <a:bodyPr/>
        <a:lstStyle/>
        <a:p>
          <a:endParaRPr lang="tr-TR"/>
        </a:p>
      </dgm:t>
    </dgm:pt>
    <dgm:pt modelId="{979D1525-35D1-4998-AF0B-AC54CEBC7BFE}" type="pres">
      <dgm:prSet presAssocID="{F871DC4D-A36E-4404-8023-EBFE782EDC33}" presName="hierRoot2" presStyleCnt="0">
        <dgm:presLayoutVars>
          <dgm:hierBranch val="init"/>
        </dgm:presLayoutVars>
      </dgm:prSet>
      <dgm:spPr/>
    </dgm:pt>
    <dgm:pt modelId="{0BD3ECCA-5DED-4597-9522-CAD6C9BC9267}" type="pres">
      <dgm:prSet presAssocID="{F871DC4D-A36E-4404-8023-EBFE782EDC33}" presName="rootComposite" presStyleCnt="0"/>
      <dgm:spPr/>
    </dgm:pt>
    <dgm:pt modelId="{FE8B4CB5-0457-41A6-BC4B-43B7862F52FF}" type="pres">
      <dgm:prSet presAssocID="{F871DC4D-A36E-4404-8023-EBFE782EDC33}" presName="rootText" presStyleLbl="node4" presStyleIdx="5" presStyleCnt="6" custScaleX="2253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9BE83C6-BF0A-46AB-B58E-6BCA51E7503A}" type="pres">
      <dgm:prSet presAssocID="{F871DC4D-A36E-4404-8023-EBFE782EDC33}" presName="rootConnector" presStyleLbl="node4" presStyleIdx="5" presStyleCnt="6"/>
      <dgm:spPr/>
      <dgm:t>
        <a:bodyPr/>
        <a:lstStyle/>
        <a:p>
          <a:endParaRPr lang="tr-TR"/>
        </a:p>
      </dgm:t>
    </dgm:pt>
    <dgm:pt modelId="{54C177BA-595F-42A9-A73A-BDE9D4F586CA}" type="pres">
      <dgm:prSet presAssocID="{F871DC4D-A36E-4404-8023-EBFE782EDC33}" presName="hierChild4" presStyleCnt="0"/>
      <dgm:spPr/>
    </dgm:pt>
    <dgm:pt modelId="{EEF39901-7E57-4A4C-94E2-CFE0A84A8DB2}" type="pres">
      <dgm:prSet presAssocID="{F871DC4D-A36E-4404-8023-EBFE782EDC33}" presName="hierChild5" presStyleCnt="0"/>
      <dgm:spPr/>
    </dgm:pt>
    <dgm:pt modelId="{C6A99F66-97F7-42B3-991A-0243E7DDC45E}" type="pres">
      <dgm:prSet presAssocID="{7962A06E-9A0D-4CDF-946D-181B350BD0CC}" presName="hierChild5" presStyleCnt="0"/>
      <dgm:spPr/>
    </dgm:pt>
    <dgm:pt modelId="{5B2CC1A9-8EA9-41D7-BF87-77962B2CF59B}" type="pres">
      <dgm:prSet presAssocID="{EA9122DA-712F-435D-A07F-0F0BA8B1B551}" presName="hierChild5" presStyleCnt="0"/>
      <dgm:spPr/>
    </dgm:pt>
    <dgm:pt modelId="{7E1ED08F-F09E-4390-87AD-F23410D7B07B}" type="pres">
      <dgm:prSet presAssocID="{9C9B6013-E9E7-4293-95D3-18C2F983D612}" presName="hierChild5" presStyleCnt="0"/>
      <dgm:spPr/>
    </dgm:pt>
    <dgm:pt modelId="{CC4D775A-2FD7-46CF-9B47-06FDE739CE28}" type="pres">
      <dgm:prSet presAssocID="{28C3CC77-3474-4CF3-B390-C53EC3628A55}" presName="hierChild3" presStyleCnt="0"/>
      <dgm:spPr/>
    </dgm:pt>
  </dgm:ptLst>
  <dgm:cxnLst>
    <dgm:cxn modelId="{DBFD3DF5-851A-8145-8872-67FE27AEED9D}" type="presOf" srcId="{F42C0631-A141-417E-ACA5-3915C430227A}" destId="{0ADFF295-5F27-4AA7-BDEA-137CE0BA6FBE}" srcOrd="0" destOrd="0" presId="urn:microsoft.com/office/officeart/2005/8/layout/orgChart1"/>
    <dgm:cxn modelId="{B221B94F-9695-4667-9359-A097B48EB5F9}" srcId="{7962A06E-9A0D-4CDF-946D-181B350BD0CC}" destId="{3F8A5D83-CCDC-4065-972E-C64B673B764C}" srcOrd="0" destOrd="0" parTransId="{3FADEFD9-07A8-4C3B-A26A-1A4C53BED500}" sibTransId="{543D7BAB-7EB0-40A7-AE1F-A7A8AB9754C1}"/>
    <dgm:cxn modelId="{CD0B6B30-EAA2-DF42-8881-199B0B998D51}" type="presOf" srcId="{5E613D72-885E-4D5D-9AE9-CEC1BCA81259}" destId="{2DE01A3B-7035-4134-8328-26F34CC0C28B}" srcOrd="0" destOrd="0" presId="urn:microsoft.com/office/officeart/2005/8/layout/orgChart1"/>
    <dgm:cxn modelId="{D54B7E90-389B-4244-A211-1F9AA63834AA}" type="presOf" srcId="{4D3E24EC-31A2-4CE2-9864-475F2D0BE699}" destId="{7B89BBCC-C9ED-4EF2-B04B-D481FC29B3C4}" srcOrd="0" destOrd="0" presId="urn:microsoft.com/office/officeart/2005/8/layout/orgChart1"/>
    <dgm:cxn modelId="{A3627702-194F-074D-96A6-55579CEAA988}" type="presOf" srcId="{5B822469-7374-4218-94E1-DCB31855EC3C}" destId="{29EBD220-9799-4C9E-AE77-F2054941AD54}" srcOrd="1" destOrd="0" presId="urn:microsoft.com/office/officeart/2005/8/layout/orgChart1"/>
    <dgm:cxn modelId="{558BE102-30B3-5E4C-9460-3261C4AE3041}" type="presOf" srcId="{07A9CFFB-7DB1-40C3-A5D5-3005E2643331}" destId="{47D6C0DD-5E60-4B5E-878E-011B7CACB8B9}" srcOrd="1" destOrd="0" presId="urn:microsoft.com/office/officeart/2005/8/layout/orgChart1"/>
    <dgm:cxn modelId="{FEBD6C59-C0A7-C34F-8927-020157EBFC4E}" type="presOf" srcId="{8BBFD186-0FCE-4FA5-B5A6-A914812D745A}" destId="{81356B67-6498-4A0F-BAF7-82C41D890DC4}" srcOrd="0" destOrd="0" presId="urn:microsoft.com/office/officeart/2005/8/layout/orgChart1"/>
    <dgm:cxn modelId="{8D012A75-6D35-4DBA-B435-E51A240EEC55}" srcId="{9C9B6013-E9E7-4293-95D3-18C2F983D612}" destId="{EA9122DA-712F-435D-A07F-0F0BA8B1B551}" srcOrd="2" destOrd="0" parTransId="{B784FF16-FF06-4DED-96B3-1F5DF2B01170}" sibTransId="{6FDC4EFB-457B-4AEE-8C37-A6ABE4F61961}"/>
    <dgm:cxn modelId="{9A39F34C-F8D7-CB46-9A0E-D6FD3065130C}" type="presOf" srcId="{3CA643AA-3C9C-4FE9-AC39-E05A50CF467F}" destId="{BC216E00-9C6B-44B3-936D-C9B250BF7949}" srcOrd="0" destOrd="0" presId="urn:microsoft.com/office/officeart/2005/8/layout/orgChart1"/>
    <dgm:cxn modelId="{F9C9981A-1F82-FA48-9789-7F5C8F6403A7}" type="presOf" srcId="{B36F7277-3CDE-45E6-97F2-F5E716FA7BA0}" destId="{C8E94CD2-9F55-4105-B505-3BA66AD39711}" srcOrd="0" destOrd="0" presId="urn:microsoft.com/office/officeart/2005/8/layout/orgChart1"/>
    <dgm:cxn modelId="{C8CE0E8A-1DD1-2D41-858D-987529BB1D67}" type="presOf" srcId="{EB69624A-30B9-4A3B-A5AA-D214E52A2560}" destId="{DA891640-C101-4F3D-AF56-3020ABB534A4}" srcOrd="0" destOrd="0" presId="urn:microsoft.com/office/officeart/2005/8/layout/orgChart1"/>
    <dgm:cxn modelId="{8ABF91D4-10E9-0247-8FE9-1AB6FEE7DD52}" type="presOf" srcId="{07A9CFFB-7DB1-40C3-A5D5-3005E2643331}" destId="{1772C255-F4DB-4660-B084-D59DD7FBA84F}" srcOrd="0" destOrd="0" presId="urn:microsoft.com/office/officeart/2005/8/layout/orgChart1"/>
    <dgm:cxn modelId="{68F64852-F186-A046-9E1C-FC7B09E13D9B}" type="presOf" srcId="{14F7C51F-4A98-4447-B4CE-8124BA667D20}" destId="{14E9AD92-2CE8-4C57-9CFC-DE663E79CF8A}" srcOrd="0" destOrd="0" presId="urn:microsoft.com/office/officeart/2005/8/layout/orgChart1"/>
    <dgm:cxn modelId="{ADE239A7-DE98-4824-BBA9-DEC6E58A8627}" srcId="{EA9122DA-712F-435D-A07F-0F0BA8B1B551}" destId="{7962A06E-9A0D-4CDF-946D-181B350BD0CC}" srcOrd="2" destOrd="0" parTransId="{BAADD515-E908-46AF-BCFB-F64065CAC40D}" sibTransId="{51C03EA3-0D33-4114-AEA7-3F0B750BDF64}"/>
    <dgm:cxn modelId="{D9982718-5C2B-9243-A79A-1CEDDCBB674D}" type="presOf" srcId="{7962A06E-9A0D-4CDF-946D-181B350BD0CC}" destId="{44C2550F-A889-4D30-A785-E5F857A46E38}" srcOrd="0" destOrd="0" presId="urn:microsoft.com/office/officeart/2005/8/layout/orgChart1"/>
    <dgm:cxn modelId="{188939FB-80DC-EA41-895F-DEAA27DD5096}" type="presOf" srcId="{28C3CC77-3474-4CF3-B390-C53EC3628A55}" destId="{71C94384-6A08-43F1-A8B1-1D2AD1684E9F}" srcOrd="1" destOrd="0" presId="urn:microsoft.com/office/officeart/2005/8/layout/orgChart1"/>
    <dgm:cxn modelId="{03B56950-0141-AC49-852C-191640390CED}" type="presOf" srcId="{F871DC4D-A36E-4404-8023-EBFE782EDC33}" destId="{FE8B4CB5-0457-41A6-BC4B-43B7862F52FF}" srcOrd="0" destOrd="0" presId="urn:microsoft.com/office/officeart/2005/8/layout/orgChart1"/>
    <dgm:cxn modelId="{34425486-5308-804A-9F13-3261E4675003}" type="presOf" srcId="{BAADD515-E908-46AF-BCFB-F64065CAC40D}" destId="{CAF1C1C9-861E-4CB6-A083-490FD38B034C}" srcOrd="0" destOrd="0" presId="urn:microsoft.com/office/officeart/2005/8/layout/orgChart1"/>
    <dgm:cxn modelId="{F3A26DDA-AA35-A34D-AB8B-DCD1E8F4A78F}" type="presOf" srcId="{ABD86810-E6AC-4D67-A99C-43E61761C98B}" destId="{DFEFEA9C-CA86-4A92-8B41-6738D6C5000A}" srcOrd="0" destOrd="0" presId="urn:microsoft.com/office/officeart/2005/8/layout/orgChart1"/>
    <dgm:cxn modelId="{1F285594-F246-3E47-8EA5-61735D10A3BA}" type="presOf" srcId="{4AA0BF33-F3A8-4253-A31D-56666B2CAB2D}" destId="{A2AE1443-53E4-4574-9FFF-B1DB116D7A63}" srcOrd="0" destOrd="0" presId="urn:microsoft.com/office/officeart/2005/8/layout/orgChart1"/>
    <dgm:cxn modelId="{9EA43F09-C193-4663-A889-1BDBD267344D}" srcId="{9C9B6013-E9E7-4293-95D3-18C2F983D612}" destId="{8BBFD186-0FCE-4FA5-B5A6-A914812D745A}" srcOrd="0" destOrd="0" parTransId="{4D3E24EC-31A2-4CE2-9864-475F2D0BE699}" sibTransId="{09E64688-F833-4DB0-829E-972AD08A6A47}"/>
    <dgm:cxn modelId="{BD26932F-50DF-4053-9A1E-B769ED2DD64F}" srcId="{28C3CC77-3474-4CF3-B390-C53EC3628A55}" destId="{9C9B6013-E9E7-4293-95D3-18C2F983D612}" srcOrd="1" destOrd="0" parTransId="{B36F7277-3CDE-45E6-97F2-F5E716FA7BA0}" sibTransId="{2A161D55-4DB1-4AD4-BDC8-0CFE440D0BC4}"/>
    <dgm:cxn modelId="{D2B83099-4C8A-7546-84BA-179291C86429}" type="presOf" srcId="{28C3CC77-3474-4CF3-B390-C53EC3628A55}" destId="{F158BFAD-880A-448A-809E-8A006DA86FA8}" srcOrd="0" destOrd="0" presId="urn:microsoft.com/office/officeart/2005/8/layout/orgChart1"/>
    <dgm:cxn modelId="{2BCF052D-3F3A-BF4E-991C-6CF3B5585235}" type="presOf" srcId="{71792FFD-A0C9-4A64-8FB1-32BF8BA09E46}" destId="{4184435F-9457-4F32-8E06-880B7E0D56A6}" srcOrd="1" destOrd="0" presId="urn:microsoft.com/office/officeart/2005/8/layout/orgChart1"/>
    <dgm:cxn modelId="{DADCB346-9B0B-0E47-B843-BFCFC57549CD}" type="presOf" srcId="{DF4650AE-F6AE-4966-93F4-AE60CF440EAA}" destId="{2024A34E-2039-4E6D-97B6-9557823BC65E}" srcOrd="0" destOrd="0" presId="urn:microsoft.com/office/officeart/2005/8/layout/orgChart1"/>
    <dgm:cxn modelId="{BF3ACDAB-6F12-174C-A826-E6517631ECBE}" type="presOf" srcId="{9C9B6013-E9E7-4293-95D3-18C2F983D612}" destId="{418F9A7A-35BE-4373-89A0-F4E836C5288C}" srcOrd="0" destOrd="0" presId="urn:microsoft.com/office/officeart/2005/8/layout/orgChart1"/>
    <dgm:cxn modelId="{513D3801-8CE7-F84F-B769-5E76F7A70145}" type="presOf" srcId="{8BBFD186-0FCE-4FA5-B5A6-A914812D745A}" destId="{927EDE3A-5412-4263-92E3-1199D878A6EC}" srcOrd="1" destOrd="0" presId="urn:microsoft.com/office/officeart/2005/8/layout/orgChart1"/>
    <dgm:cxn modelId="{6E30A958-E5B7-044A-A892-0CE3D0D105F2}" type="presOf" srcId="{3CA643AA-3C9C-4FE9-AC39-E05A50CF467F}" destId="{DF41A0CB-3D69-4045-BB0A-F3A6056C7D19}" srcOrd="1" destOrd="0" presId="urn:microsoft.com/office/officeart/2005/8/layout/orgChart1"/>
    <dgm:cxn modelId="{9C0D8132-DF28-A444-9343-B763150E6B13}" type="presOf" srcId="{7F28E0DC-A783-4C2F-BB58-7D016B06B713}" destId="{798A8EEA-8556-40B6-93E7-ECFD972D4AB5}" srcOrd="0" destOrd="0" presId="urn:microsoft.com/office/officeart/2005/8/layout/orgChart1"/>
    <dgm:cxn modelId="{8009EB52-3CB3-0044-A1A6-2E6FD8844E72}" type="presOf" srcId="{7962A06E-9A0D-4CDF-946D-181B350BD0CC}" destId="{222E0C0A-5CCE-4B3E-8A47-FF50268E6F74}" srcOrd="1" destOrd="0" presId="urn:microsoft.com/office/officeart/2005/8/layout/orgChart1"/>
    <dgm:cxn modelId="{F9E48B93-2724-1940-825D-978426ECCE4C}" type="presOf" srcId="{5B822469-7374-4218-94E1-DCB31855EC3C}" destId="{64BD5EF7-A532-4015-8488-92C71AE49EF9}" srcOrd="0" destOrd="0" presId="urn:microsoft.com/office/officeart/2005/8/layout/orgChart1"/>
    <dgm:cxn modelId="{B17BCD8C-E057-7945-BDA2-1A33142BA444}" type="presOf" srcId="{B784FF16-FF06-4DED-96B3-1F5DF2B01170}" destId="{5CDEB091-E77F-4924-A1D7-1C95485DA144}" srcOrd="0" destOrd="0" presId="urn:microsoft.com/office/officeart/2005/8/layout/orgChart1"/>
    <dgm:cxn modelId="{80128E29-E352-4BAC-9716-43520E249634}" srcId="{5B822469-7374-4218-94E1-DCB31855EC3C}" destId="{A0D3DE7B-161C-4111-88FC-DBE81349FEDD}" srcOrd="0" destOrd="0" parTransId="{14F7C51F-4A98-4447-B4CE-8124BA667D20}" sibTransId="{5D55DD04-BF43-4A76-95E5-EC83A33EFF76}"/>
    <dgm:cxn modelId="{C0F93F13-E47F-4811-B362-479158C3809C}" srcId="{9C9B6013-E9E7-4293-95D3-18C2F983D612}" destId="{71792FFD-A0C9-4A64-8FB1-32BF8BA09E46}" srcOrd="1" destOrd="0" parTransId="{5E1E45F6-020E-428E-B63A-C034D623A1EC}" sibTransId="{4E4603DE-7606-4C0D-98EE-ABB031646C8B}"/>
    <dgm:cxn modelId="{0A0A47B3-14BA-F04C-9790-B0ED688352A9}" type="presOf" srcId="{EA9122DA-712F-435D-A07F-0F0BA8B1B551}" destId="{C2E91543-66AE-4F52-8F41-4C22A73C11F8}" srcOrd="0" destOrd="0" presId="urn:microsoft.com/office/officeart/2005/8/layout/orgChart1"/>
    <dgm:cxn modelId="{02349555-F45B-D044-87D5-A0FDA49A7FA4}" type="presOf" srcId="{A0D3DE7B-161C-4111-88FC-DBE81349FEDD}" destId="{6620E387-F6A1-445F-91ED-03AF9D037AF6}" srcOrd="0" destOrd="0" presId="urn:microsoft.com/office/officeart/2005/8/layout/orgChart1"/>
    <dgm:cxn modelId="{440522C5-7E09-4789-A71A-BF5BDEF13F03}" srcId="{EA9122DA-712F-435D-A07F-0F0BA8B1B551}" destId="{3CA643AA-3C9C-4FE9-AC39-E05A50CF467F}" srcOrd="0" destOrd="0" parTransId="{DF4650AE-F6AE-4966-93F4-AE60CF440EAA}" sibTransId="{927715DE-4AFA-457C-ADE8-A15DD11CBB9B}"/>
    <dgm:cxn modelId="{6CC9D525-31F9-BF45-93C2-015E1686D984}" type="presOf" srcId="{5E1E45F6-020E-428E-B63A-C034D623A1EC}" destId="{31B3CB66-C361-426A-A803-667DF3776472}" srcOrd="0" destOrd="0" presId="urn:microsoft.com/office/officeart/2005/8/layout/orgChart1"/>
    <dgm:cxn modelId="{B1FE436C-9393-4684-88BD-669E4A235296}" srcId="{99ADCEFE-708A-454C-9CF1-12DBECB9BF7D}" destId="{28C3CC77-3474-4CF3-B390-C53EC3628A55}" srcOrd="0" destOrd="0" parTransId="{2A5B4D54-612B-427E-BD2C-2C6B73033879}" sibTransId="{031606C1-A05D-41BC-B295-026EC40246BC}"/>
    <dgm:cxn modelId="{6F30D257-C0C1-4440-9190-112B4FD36A4D}" type="presOf" srcId="{F42C0631-A141-417E-ACA5-3915C430227A}" destId="{266788B4-8F82-4574-BA38-7478996B8722}" srcOrd="1" destOrd="0" presId="urn:microsoft.com/office/officeart/2005/8/layout/orgChart1"/>
    <dgm:cxn modelId="{0D34781E-75A8-514E-A6E4-7BE7C6DA32DF}" type="presOf" srcId="{3F8A5D83-CCDC-4065-972E-C64B673B764C}" destId="{3F62F56C-76EF-4925-AA9E-4D6FA040EBB4}" srcOrd="0" destOrd="0" presId="urn:microsoft.com/office/officeart/2005/8/layout/orgChart1"/>
    <dgm:cxn modelId="{1CF4D1EF-CE81-4FE8-816C-F28C5F68B0B0}" srcId="{28C3CC77-3474-4CF3-B390-C53EC3628A55}" destId="{5B822469-7374-4218-94E1-DCB31855EC3C}" srcOrd="0" destOrd="0" parTransId="{5E613D72-885E-4D5D-9AE9-CEC1BCA81259}" sibTransId="{DF6C35A2-15E2-4AE6-BF8C-A4BE3DAF990C}"/>
    <dgm:cxn modelId="{84FAC3DC-3996-F44C-812B-FD716BB55641}" type="presOf" srcId="{99ADCEFE-708A-454C-9CF1-12DBECB9BF7D}" destId="{C3D44CA3-C31B-4E55-A639-B893C08F962D}" srcOrd="0" destOrd="0" presId="urn:microsoft.com/office/officeart/2005/8/layout/orgChart1"/>
    <dgm:cxn modelId="{4A389DBB-E0FF-894B-8B47-BA623D0D7767}" type="presOf" srcId="{A0D3DE7B-161C-4111-88FC-DBE81349FEDD}" destId="{C5CA347A-6283-4ED7-90E8-C8A8E0C77DAB}" srcOrd="1" destOrd="0" presId="urn:microsoft.com/office/officeart/2005/8/layout/orgChart1"/>
    <dgm:cxn modelId="{D0D211F1-620D-CE43-B460-CBF41B65C84B}" type="presOf" srcId="{EA9122DA-712F-435D-A07F-0F0BA8B1B551}" destId="{E24BF585-A7B8-4D7D-A7FD-F4A572DB2D15}" srcOrd="1" destOrd="0" presId="urn:microsoft.com/office/officeart/2005/8/layout/orgChart1"/>
    <dgm:cxn modelId="{750471A3-F27C-B345-A814-294405F7E735}" type="presOf" srcId="{80CBA78B-EC92-4A84-BC27-3CE62AC29815}" destId="{6FE1A8D4-8E29-48A9-B2AC-54134F716A20}" srcOrd="0" destOrd="0" presId="urn:microsoft.com/office/officeart/2005/8/layout/orgChart1"/>
    <dgm:cxn modelId="{3159607D-B7BB-6C4E-A491-D9F8EF822163}" type="presOf" srcId="{F871DC4D-A36E-4404-8023-EBFE782EDC33}" destId="{E9BE83C6-BF0A-46AB-B58E-6BCA51E7503A}" srcOrd="1" destOrd="0" presId="urn:microsoft.com/office/officeart/2005/8/layout/orgChart1"/>
    <dgm:cxn modelId="{E01BAFDE-520C-3442-AC91-2E0F3A5FCC34}" type="presOf" srcId="{3F8A5D83-CCDC-4065-972E-C64B673B764C}" destId="{2B1784CA-D1DB-40CC-9529-4B3F348993DB}" srcOrd="1" destOrd="0" presId="urn:microsoft.com/office/officeart/2005/8/layout/orgChart1"/>
    <dgm:cxn modelId="{B82ED67E-6B7D-4886-870C-CB6983463E66}" srcId="{7962A06E-9A0D-4CDF-946D-181B350BD0CC}" destId="{F42C0631-A141-417E-ACA5-3915C430227A}" srcOrd="1" destOrd="0" parTransId="{80CBA78B-EC92-4A84-BC27-3CE62AC29815}" sibTransId="{077C3CB3-8FA6-4123-81A4-8729FE40DB67}"/>
    <dgm:cxn modelId="{5FBBFE93-63A0-44BE-A890-2DBC8E863CC4}" srcId="{7962A06E-9A0D-4CDF-946D-181B350BD0CC}" destId="{F871DC4D-A36E-4404-8023-EBFE782EDC33}" srcOrd="2" destOrd="0" parTransId="{ABD86810-E6AC-4D67-A99C-43E61761C98B}" sibTransId="{079E5B46-8CDA-4E12-9005-DBDFA97DA96F}"/>
    <dgm:cxn modelId="{C114FF19-1E69-6641-BDFE-5AA99CAF6039}" type="presOf" srcId="{71792FFD-A0C9-4A64-8FB1-32BF8BA09E46}" destId="{12DEC81C-3CC9-4944-8B1A-51D3FCF31AFB}" srcOrd="0" destOrd="0" presId="urn:microsoft.com/office/officeart/2005/8/layout/orgChart1"/>
    <dgm:cxn modelId="{2994E196-24B1-B94F-A489-C4A0F649974A}" type="presOf" srcId="{3FADEFD9-07A8-4C3B-A26A-1A4C53BED500}" destId="{88CEB141-5A2F-424C-8C16-E3A722825891}" srcOrd="0" destOrd="0" presId="urn:microsoft.com/office/officeart/2005/8/layout/orgChart1"/>
    <dgm:cxn modelId="{482733DD-94B8-4B2C-BE40-9271E2A3BACA}" srcId="{EA9122DA-712F-435D-A07F-0F0BA8B1B551}" destId="{07A9CFFB-7DB1-40C3-A5D5-3005E2643331}" srcOrd="1" destOrd="0" parTransId="{7F28E0DC-A783-4C2F-BB58-7D016B06B713}" sibTransId="{E91199A2-097E-4ED3-ACCF-18BF5FA9A811}"/>
    <dgm:cxn modelId="{210C0BA0-64E0-6344-BE1C-BF1CA407B9DB}" type="presOf" srcId="{4AA0BF33-F3A8-4253-A31D-56666B2CAB2D}" destId="{FC3755D5-7179-42B7-ACFB-060C93942D6E}" srcOrd="1" destOrd="0" presId="urn:microsoft.com/office/officeart/2005/8/layout/orgChart1"/>
    <dgm:cxn modelId="{BC69023D-12BA-4730-94FB-C8F9AE872937}" srcId="{5B822469-7374-4218-94E1-DCB31855EC3C}" destId="{4AA0BF33-F3A8-4253-A31D-56666B2CAB2D}" srcOrd="1" destOrd="0" parTransId="{EB69624A-30B9-4A3B-A5AA-D214E52A2560}" sibTransId="{B0D943DA-E2A6-4AFA-9F1D-7E15D81D7450}"/>
    <dgm:cxn modelId="{5729218C-724A-134A-BB86-CE26F41E5257}" type="presOf" srcId="{9C9B6013-E9E7-4293-95D3-18C2F983D612}" destId="{8B42C0B2-B002-45EA-AD10-CBE4433D8A64}" srcOrd="1" destOrd="0" presId="urn:microsoft.com/office/officeart/2005/8/layout/orgChart1"/>
    <dgm:cxn modelId="{949F8D47-54B1-3F48-9D80-BED5B74135AF}" type="presParOf" srcId="{C3D44CA3-C31B-4E55-A639-B893C08F962D}" destId="{F2C6247E-1EC3-430E-AF74-E17A5642563C}" srcOrd="0" destOrd="0" presId="urn:microsoft.com/office/officeart/2005/8/layout/orgChart1"/>
    <dgm:cxn modelId="{BA1CE6FF-049A-1947-9B9A-C4676BD4AB3C}" type="presParOf" srcId="{F2C6247E-1EC3-430E-AF74-E17A5642563C}" destId="{56D591BA-7A39-432C-B2BC-C92C2A98EE49}" srcOrd="0" destOrd="0" presId="urn:microsoft.com/office/officeart/2005/8/layout/orgChart1"/>
    <dgm:cxn modelId="{B18270D2-ADCC-D44A-A59F-56361B625000}" type="presParOf" srcId="{56D591BA-7A39-432C-B2BC-C92C2A98EE49}" destId="{F158BFAD-880A-448A-809E-8A006DA86FA8}" srcOrd="0" destOrd="0" presId="urn:microsoft.com/office/officeart/2005/8/layout/orgChart1"/>
    <dgm:cxn modelId="{24A4E56B-9F38-204A-9BAD-96C6D8197F21}" type="presParOf" srcId="{56D591BA-7A39-432C-B2BC-C92C2A98EE49}" destId="{71C94384-6A08-43F1-A8B1-1D2AD1684E9F}" srcOrd="1" destOrd="0" presId="urn:microsoft.com/office/officeart/2005/8/layout/orgChart1"/>
    <dgm:cxn modelId="{25F525D7-C06C-AE42-91C5-5E7794FCD6F9}" type="presParOf" srcId="{F2C6247E-1EC3-430E-AF74-E17A5642563C}" destId="{FD17C801-9BF6-455D-91A4-BD733D777C09}" srcOrd="1" destOrd="0" presId="urn:microsoft.com/office/officeart/2005/8/layout/orgChart1"/>
    <dgm:cxn modelId="{383EDA94-92FB-AE4D-A6B6-F225C6B2F24D}" type="presParOf" srcId="{FD17C801-9BF6-455D-91A4-BD733D777C09}" destId="{2DE01A3B-7035-4134-8328-26F34CC0C28B}" srcOrd="0" destOrd="0" presId="urn:microsoft.com/office/officeart/2005/8/layout/orgChart1"/>
    <dgm:cxn modelId="{A052B96B-29C7-4C40-BA79-272321CD3E78}" type="presParOf" srcId="{FD17C801-9BF6-455D-91A4-BD733D777C09}" destId="{636607CC-1CA4-4858-A62C-0320534850C2}" srcOrd="1" destOrd="0" presId="urn:microsoft.com/office/officeart/2005/8/layout/orgChart1"/>
    <dgm:cxn modelId="{9B361BFE-14FC-4240-BC3B-FBCA6F787AE5}" type="presParOf" srcId="{636607CC-1CA4-4858-A62C-0320534850C2}" destId="{30A1F853-D5B8-41CB-8AFE-75EDC4DDD2F1}" srcOrd="0" destOrd="0" presId="urn:microsoft.com/office/officeart/2005/8/layout/orgChart1"/>
    <dgm:cxn modelId="{0DDEC24E-510D-3E42-B2F0-4326C5D85181}" type="presParOf" srcId="{30A1F853-D5B8-41CB-8AFE-75EDC4DDD2F1}" destId="{64BD5EF7-A532-4015-8488-92C71AE49EF9}" srcOrd="0" destOrd="0" presId="urn:microsoft.com/office/officeart/2005/8/layout/orgChart1"/>
    <dgm:cxn modelId="{0A8D32F4-5238-F440-B225-5B2C11CFC8AF}" type="presParOf" srcId="{30A1F853-D5B8-41CB-8AFE-75EDC4DDD2F1}" destId="{29EBD220-9799-4C9E-AE77-F2054941AD54}" srcOrd="1" destOrd="0" presId="urn:microsoft.com/office/officeart/2005/8/layout/orgChart1"/>
    <dgm:cxn modelId="{34C2A1B4-DA4E-F040-81DA-4D4D00EA7F55}" type="presParOf" srcId="{636607CC-1CA4-4858-A62C-0320534850C2}" destId="{13CF55C3-7EAF-452E-86D2-4226B9DC5E57}" srcOrd="1" destOrd="0" presId="urn:microsoft.com/office/officeart/2005/8/layout/orgChart1"/>
    <dgm:cxn modelId="{1EF60770-A87D-0F4C-8616-674C13C613AF}" type="presParOf" srcId="{13CF55C3-7EAF-452E-86D2-4226B9DC5E57}" destId="{14E9AD92-2CE8-4C57-9CFC-DE663E79CF8A}" srcOrd="0" destOrd="0" presId="urn:microsoft.com/office/officeart/2005/8/layout/orgChart1"/>
    <dgm:cxn modelId="{C09B3BA6-D3D6-974F-AEF3-86E5403E09F1}" type="presParOf" srcId="{13CF55C3-7EAF-452E-86D2-4226B9DC5E57}" destId="{A9CBBB65-045A-4E6A-80CE-511C53A64D94}" srcOrd="1" destOrd="0" presId="urn:microsoft.com/office/officeart/2005/8/layout/orgChart1"/>
    <dgm:cxn modelId="{62B764D5-0700-8E43-8C32-68ABB29F5CC4}" type="presParOf" srcId="{A9CBBB65-045A-4E6A-80CE-511C53A64D94}" destId="{94446EBA-C2F6-4134-87F6-6A5C8BC6E519}" srcOrd="0" destOrd="0" presId="urn:microsoft.com/office/officeart/2005/8/layout/orgChart1"/>
    <dgm:cxn modelId="{E539B372-7C27-AC4B-A61C-2C4297FBDC37}" type="presParOf" srcId="{94446EBA-C2F6-4134-87F6-6A5C8BC6E519}" destId="{6620E387-F6A1-445F-91ED-03AF9D037AF6}" srcOrd="0" destOrd="0" presId="urn:microsoft.com/office/officeart/2005/8/layout/orgChart1"/>
    <dgm:cxn modelId="{1899361E-1702-6B49-ACE5-474B6C169436}" type="presParOf" srcId="{94446EBA-C2F6-4134-87F6-6A5C8BC6E519}" destId="{C5CA347A-6283-4ED7-90E8-C8A8E0C77DAB}" srcOrd="1" destOrd="0" presId="urn:microsoft.com/office/officeart/2005/8/layout/orgChart1"/>
    <dgm:cxn modelId="{61D10CE9-813D-9043-BD42-4090026CB050}" type="presParOf" srcId="{A9CBBB65-045A-4E6A-80CE-511C53A64D94}" destId="{1C049E41-61BF-4A71-AEB5-383155842343}" srcOrd="1" destOrd="0" presId="urn:microsoft.com/office/officeart/2005/8/layout/orgChart1"/>
    <dgm:cxn modelId="{39B3D914-A1AE-1C4B-8D97-D3E4A777C151}" type="presParOf" srcId="{A9CBBB65-045A-4E6A-80CE-511C53A64D94}" destId="{53DDB97D-3E6D-4F7B-924E-C97F171F7555}" srcOrd="2" destOrd="0" presId="urn:microsoft.com/office/officeart/2005/8/layout/orgChart1"/>
    <dgm:cxn modelId="{1C54185E-B3D6-194E-8E52-AD515B8C34BC}" type="presParOf" srcId="{13CF55C3-7EAF-452E-86D2-4226B9DC5E57}" destId="{DA891640-C101-4F3D-AF56-3020ABB534A4}" srcOrd="2" destOrd="0" presId="urn:microsoft.com/office/officeart/2005/8/layout/orgChart1"/>
    <dgm:cxn modelId="{B4AB104E-D6B0-D14D-963F-1507AEEF4284}" type="presParOf" srcId="{13CF55C3-7EAF-452E-86D2-4226B9DC5E57}" destId="{F6ED6C07-AD3A-4F40-80A8-A56CAE0C7461}" srcOrd="3" destOrd="0" presId="urn:microsoft.com/office/officeart/2005/8/layout/orgChart1"/>
    <dgm:cxn modelId="{20F66DE4-8DF5-7D47-B7CC-6510016D987E}" type="presParOf" srcId="{F6ED6C07-AD3A-4F40-80A8-A56CAE0C7461}" destId="{372B58D7-559A-4906-A6BE-D1632BBEC6DB}" srcOrd="0" destOrd="0" presId="urn:microsoft.com/office/officeart/2005/8/layout/orgChart1"/>
    <dgm:cxn modelId="{97758563-FD5F-7E48-934B-D6B3CE1BAEB6}" type="presParOf" srcId="{372B58D7-559A-4906-A6BE-D1632BBEC6DB}" destId="{A2AE1443-53E4-4574-9FFF-B1DB116D7A63}" srcOrd="0" destOrd="0" presId="urn:microsoft.com/office/officeart/2005/8/layout/orgChart1"/>
    <dgm:cxn modelId="{DF2AF7F0-D9B2-AC4C-8B35-D828BC9DAE34}" type="presParOf" srcId="{372B58D7-559A-4906-A6BE-D1632BBEC6DB}" destId="{FC3755D5-7179-42B7-ACFB-060C93942D6E}" srcOrd="1" destOrd="0" presId="urn:microsoft.com/office/officeart/2005/8/layout/orgChart1"/>
    <dgm:cxn modelId="{D43237F9-26AE-9C46-BD07-7B3BA7947793}" type="presParOf" srcId="{F6ED6C07-AD3A-4F40-80A8-A56CAE0C7461}" destId="{0854CD1F-9B32-476F-869C-68AB62515AD5}" srcOrd="1" destOrd="0" presId="urn:microsoft.com/office/officeart/2005/8/layout/orgChart1"/>
    <dgm:cxn modelId="{43C771BD-D00E-534C-9DA0-8122DA1F88F5}" type="presParOf" srcId="{F6ED6C07-AD3A-4F40-80A8-A56CAE0C7461}" destId="{37BC6E21-875D-4127-8BBA-0B8C4BF0E805}" srcOrd="2" destOrd="0" presId="urn:microsoft.com/office/officeart/2005/8/layout/orgChart1"/>
    <dgm:cxn modelId="{C53B853C-1CE9-0349-AC3F-7D35A131BD7E}" type="presParOf" srcId="{636607CC-1CA4-4858-A62C-0320534850C2}" destId="{1DE201B5-2F25-4A63-B89D-D8864574FA71}" srcOrd="2" destOrd="0" presId="urn:microsoft.com/office/officeart/2005/8/layout/orgChart1"/>
    <dgm:cxn modelId="{A94C8EBF-98AE-994D-855E-4C8A763B3717}" type="presParOf" srcId="{FD17C801-9BF6-455D-91A4-BD733D777C09}" destId="{C8E94CD2-9F55-4105-B505-3BA66AD39711}" srcOrd="2" destOrd="0" presId="urn:microsoft.com/office/officeart/2005/8/layout/orgChart1"/>
    <dgm:cxn modelId="{8A0CD228-FCDE-B443-B613-9A109A7C7969}" type="presParOf" srcId="{FD17C801-9BF6-455D-91A4-BD733D777C09}" destId="{2BA33602-F11B-4FEB-B7BD-CADC8141FB9C}" srcOrd="3" destOrd="0" presId="urn:microsoft.com/office/officeart/2005/8/layout/orgChart1"/>
    <dgm:cxn modelId="{C51893C6-7FE7-494D-AD49-4B3CEEF8A74B}" type="presParOf" srcId="{2BA33602-F11B-4FEB-B7BD-CADC8141FB9C}" destId="{ADB9F1F1-308D-4000-ADA5-A6862B7F046D}" srcOrd="0" destOrd="0" presId="urn:microsoft.com/office/officeart/2005/8/layout/orgChart1"/>
    <dgm:cxn modelId="{F52AD2CA-082E-A64E-8047-352C57137AC8}" type="presParOf" srcId="{ADB9F1F1-308D-4000-ADA5-A6862B7F046D}" destId="{418F9A7A-35BE-4373-89A0-F4E836C5288C}" srcOrd="0" destOrd="0" presId="urn:microsoft.com/office/officeart/2005/8/layout/orgChart1"/>
    <dgm:cxn modelId="{6386100E-F137-1749-8005-FA1C9A78BFF0}" type="presParOf" srcId="{ADB9F1F1-308D-4000-ADA5-A6862B7F046D}" destId="{8B42C0B2-B002-45EA-AD10-CBE4433D8A64}" srcOrd="1" destOrd="0" presId="urn:microsoft.com/office/officeart/2005/8/layout/orgChart1"/>
    <dgm:cxn modelId="{2E014A3C-BD2F-DC4C-8739-A03B91625077}" type="presParOf" srcId="{2BA33602-F11B-4FEB-B7BD-CADC8141FB9C}" destId="{95009315-1F8D-4946-886E-D7A61B0144CB}" srcOrd="1" destOrd="0" presId="urn:microsoft.com/office/officeart/2005/8/layout/orgChart1"/>
    <dgm:cxn modelId="{81BE4589-650E-0B40-90E9-DCC7FDAD611D}" type="presParOf" srcId="{95009315-1F8D-4946-886E-D7A61B0144CB}" destId="{7B89BBCC-C9ED-4EF2-B04B-D481FC29B3C4}" srcOrd="0" destOrd="0" presId="urn:microsoft.com/office/officeart/2005/8/layout/orgChart1"/>
    <dgm:cxn modelId="{6C8ED878-3174-9A43-B961-EE722BC0104F}" type="presParOf" srcId="{95009315-1F8D-4946-886E-D7A61B0144CB}" destId="{EDF86DB3-8009-449B-8931-BCD66B6444A1}" srcOrd="1" destOrd="0" presId="urn:microsoft.com/office/officeart/2005/8/layout/orgChart1"/>
    <dgm:cxn modelId="{746232DA-964D-EF47-84B5-E89756CD041F}" type="presParOf" srcId="{EDF86DB3-8009-449B-8931-BCD66B6444A1}" destId="{51A00C0F-F414-4B19-8A68-141BFFF5CF4C}" srcOrd="0" destOrd="0" presId="urn:microsoft.com/office/officeart/2005/8/layout/orgChart1"/>
    <dgm:cxn modelId="{1417CB1C-021D-F746-BBF1-467FEB750293}" type="presParOf" srcId="{51A00C0F-F414-4B19-8A68-141BFFF5CF4C}" destId="{81356B67-6498-4A0F-BAF7-82C41D890DC4}" srcOrd="0" destOrd="0" presId="urn:microsoft.com/office/officeart/2005/8/layout/orgChart1"/>
    <dgm:cxn modelId="{E9AF3717-949A-864A-BBD9-1B55C753AEB4}" type="presParOf" srcId="{51A00C0F-F414-4B19-8A68-141BFFF5CF4C}" destId="{927EDE3A-5412-4263-92E3-1199D878A6EC}" srcOrd="1" destOrd="0" presId="urn:microsoft.com/office/officeart/2005/8/layout/orgChart1"/>
    <dgm:cxn modelId="{71F215DC-B73E-9243-B7FF-355D08ED9B64}" type="presParOf" srcId="{EDF86DB3-8009-449B-8931-BCD66B6444A1}" destId="{D3E5E3CD-BD15-4833-8E72-2FF6823BB351}" srcOrd="1" destOrd="0" presId="urn:microsoft.com/office/officeart/2005/8/layout/orgChart1"/>
    <dgm:cxn modelId="{EE5C1D75-36DD-3846-98EF-C2D1BFA48DC6}" type="presParOf" srcId="{EDF86DB3-8009-449B-8931-BCD66B6444A1}" destId="{7B267641-D8C9-461C-B4CD-EA6CEFE76495}" srcOrd="2" destOrd="0" presId="urn:microsoft.com/office/officeart/2005/8/layout/orgChart1"/>
    <dgm:cxn modelId="{DB108F3B-F507-FA4F-81F2-DC8384334141}" type="presParOf" srcId="{95009315-1F8D-4946-886E-D7A61B0144CB}" destId="{31B3CB66-C361-426A-A803-667DF3776472}" srcOrd="2" destOrd="0" presId="urn:microsoft.com/office/officeart/2005/8/layout/orgChart1"/>
    <dgm:cxn modelId="{EEAFB496-0E45-0541-A6E4-74839E829AC3}" type="presParOf" srcId="{95009315-1F8D-4946-886E-D7A61B0144CB}" destId="{8174B34A-C799-408D-89FC-022AA9FD002E}" srcOrd="3" destOrd="0" presId="urn:microsoft.com/office/officeart/2005/8/layout/orgChart1"/>
    <dgm:cxn modelId="{522525F1-0A3D-D34C-B34B-2DABA947DAE6}" type="presParOf" srcId="{8174B34A-C799-408D-89FC-022AA9FD002E}" destId="{5FEA1DE1-5BC7-4481-A7A6-44198627A68C}" srcOrd="0" destOrd="0" presId="urn:microsoft.com/office/officeart/2005/8/layout/orgChart1"/>
    <dgm:cxn modelId="{8994C77F-7EB0-5042-9073-2670201B8B7B}" type="presParOf" srcId="{5FEA1DE1-5BC7-4481-A7A6-44198627A68C}" destId="{12DEC81C-3CC9-4944-8B1A-51D3FCF31AFB}" srcOrd="0" destOrd="0" presId="urn:microsoft.com/office/officeart/2005/8/layout/orgChart1"/>
    <dgm:cxn modelId="{F2DDBD0F-68E5-9144-AA29-E35B20B82D8F}" type="presParOf" srcId="{5FEA1DE1-5BC7-4481-A7A6-44198627A68C}" destId="{4184435F-9457-4F32-8E06-880B7E0D56A6}" srcOrd="1" destOrd="0" presId="urn:microsoft.com/office/officeart/2005/8/layout/orgChart1"/>
    <dgm:cxn modelId="{8DEBD872-FE2B-7841-B417-5C1D4B0B4262}" type="presParOf" srcId="{8174B34A-C799-408D-89FC-022AA9FD002E}" destId="{B4D046E1-BD49-4CB2-8C09-7C595AE974CF}" srcOrd="1" destOrd="0" presId="urn:microsoft.com/office/officeart/2005/8/layout/orgChart1"/>
    <dgm:cxn modelId="{259BD523-1DFB-354A-83A5-844A0F7ECAB6}" type="presParOf" srcId="{8174B34A-C799-408D-89FC-022AA9FD002E}" destId="{6383381E-AF5B-4484-8CAD-A1AF8A5E55D8}" srcOrd="2" destOrd="0" presId="urn:microsoft.com/office/officeart/2005/8/layout/orgChart1"/>
    <dgm:cxn modelId="{2E8F6D17-3669-D14E-A370-48D78E4B0754}" type="presParOf" srcId="{95009315-1F8D-4946-886E-D7A61B0144CB}" destId="{5CDEB091-E77F-4924-A1D7-1C95485DA144}" srcOrd="4" destOrd="0" presId="urn:microsoft.com/office/officeart/2005/8/layout/orgChart1"/>
    <dgm:cxn modelId="{8323D27E-E748-FE4D-ABCB-2F12BE0E6B3B}" type="presParOf" srcId="{95009315-1F8D-4946-886E-D7A61B0144CB}" destId="{581B90C4-ABD1-4C33-BDF2-84A1831449E4}" srcOrd="5" destOrd="0" presId="urn:microsoft.com/office/officeart/2005/8/layout/orgChart1"/>
    <dgm:cxn modelId="{CCE88B74-E081-5645-9D1C-A17B1DA3D4C2}" type="presParOf" srcId="{581B90C4-ABD1-4C33-BDF2-84A1831449E4}" destId="{6AA13B10-9DCC-4A1A-A5DC-6F35C946BBEC}" srcOrd="0" destOrd="0" presId="urn:microsoft.com/office/officeart/2005/8/layout/orgChart1"/>
    <dgm:cxn modelId="{18B6992D-DF09-614A-8B7D-CB9C28A904ED}" type="presParOf" srcId="{6AA13B10-9DCC-4A1A-A5DC-6F35C946BBEC}" destId="{C2E91543-66AE-4F52-8F41-4C22A73C11F8}" srcOrd="0" destOrd="0" presId="urn:microsoft.com/office/officeart/2005/8/layout/orgChart1"/>
    <dgm:cxn modelId="{088353F6-F833-9B4D-A1F4-C5938AFF883E}" type="presParOf" srcId="{6AA13B10-9DCC-4A1A-A5DC-6F35C946BBEC}" destId="{E24BF585-A7B8-4D7D-A7FD-F4A572DB2D15}" srcOrd="1" destOrd="0" presId="urn:microsoft.com/office/officeart/2005/8/layout/orgChart1"/>
    <dgm:cxn modelId="{4F6657F8-94EC-5446-90A3-C4B730328296}" type="presParOf" srcId="{581B90C4-ABD1-4C33-BDF2-84A1831449E4}" destId="{8E0C06AF-54A5-4207-BACB-D950EF58817B}" srcOrd="1" destOrd="0" presId="urn:microsoft.com/office/officeart/2005/8/layout/orgChart1"/>
    <dgm:cxn modelId="{CF9715B6-3DA4-2340-B13F-24A13AE7999A}" type="presParOf" srcId="{8E0C06AF-54A5-4207-BACB-D950EF58817B}" destId="{2024A34E-2039-4E6D-97B6-9557823BC65E}" srcOrd="0" destOrd="0" presId="urn:microsoft.com/office/officeart/2005/8/layout/orgChart1"/>
    <dgm:cxn modelId="{1F2F4E2E-7C91-9448-859F-E4DE2DECCC2F}" type="presParOf" srcId="{8E0C06AF-54A5-4207-BACB-D950EF58817B}" destId="{E1E821B9-8420-4EFF-8436-34DD69B56C36}" srcOrd="1" destOrd="0" presId="urn:microsoft.com/office/officeart/2005/8/layout/orgChart1"/>
    <dgm:cxn modelId="{09611739-7037-5042-B8ED-D370711F5E0E}" type="presParOf" srcId="{E1E821B9-8420-4EFF-8436-34DD69B56C36}" destId="{4E461CE3-7D75-4878-8BA7-0FAD60754E90}" srcOrd="0" destOrd="0" presId="urn:microsoft.com/office/officeart/2005/8/layout/orgChart1"/>
    <dgm:cxn modelId="{9248EA5B-45EA-F542-A884-09DD602BCBBE}" type="presParOf" srcId="{4E461CE3-7D75-4878-8BA7-0FAD60754E90}" destId="{BC216E00-9C6B-44B3-936D-C9B250BF7949}" srcOrd="0" destOrd="0" presId="urn:microsoft.com/office/officeart/2005/8/layout/orgChart1"/>
    <dgm:cxn modelId="{0584FD41-4D28-C54D-8D35-6B77769D4560}" type="presParOf" srcId="{4E461CE3-7D75-4878-8BA7-0FAD60754E90}" destId="{DF41A0CB-3D69-4045-BB0A-F3A6056C7D19}" srcOrd="1" destOrd="0" presId="urn:microsoft.com/office/officeart/2005/8/layout/orgChart1"/>
    <dgm:cxn modelId="{353F2664-1DF4-C349-A77B-44D7C827A5A2}" type="presParOf" srcId="{E1E821B9-8420-4EFF-8436-34DD69B56C36}" destId="{6525695A-C516-453F-A742-1008947A3B25}" srcOrd="1" destOrd="0" presId="urn:microsoft.com/office/officeart/2005/8/layout/orgChart1"/>
    <dgm:cxn modelId="{B533F90D-D8E6-494E-B9B0-2ED58B097DB0}" type="presParOf" srcId="{E1E821B9-8420-4EFF-8436-34DD69B56C36}" destId="{A40740BA-1276-4DA3-8DD1-59F35746A659}" srcOrd="2" destOrd="0" presId="urn:microsoft.com/office/officeart/2005/8/layout/orgChart1"/>
    <dgm:cxn modelId="{8EA860E5-17F3-DB49-AF32-2967D9F7FF3A}" type="presParOf" srcId="{8E0C06AF-54A5-4207-BACB-D950EF58817B}" destId="{798A8EEA-8556-40B6-93E7-ECFD972D4AB5}" srcOrd="2" destOrd="0" presId="urn:microsoft.com/office/officeart/2005/8/layout/orgChart1"/>
    <dgm:cxn modelId="{CD08D980-028F-DC4E-AD82-DBB187286F4D}" type="presParOf" srcId="{8E0C06AF-54A5-4207-BACB-D950EF58817B}" destId="{3ABB3FE5-D9B4-4C81-B47A-37D5827F77F8}" srcOrd="3" destOrd="0" presId="urn:microsoft.com/office/officeart/2005/8/layout/orgChart1"/>
    <dgm:cxn modelId="{4B6179A6-CA92-1D44-B637-A3BFBAB999AE}" type="presParOf" srcId="{3ABB3FE5-D9B4-4C81-B47A-37D5827F77F8}" destId="{CC95CC1D-D291-4740-9223-2B369CFAF30C}" srcOrd="0" destOrd="0" presId="urn:microsoft.com/office/officeart/2005/8/layout/orgChart1"/>
    <dgm:cxn modelId="{36940AC2-468D-0E4E-AA89-9C675588DC16}" type="presParOf" srcId="{CC95CC1D-D291-4740-9223-2B369CFAF30C}" destId="{1772C255-F4DB-4660-B084-D59DD7FBA84F}" srcOrd="0" destOrd="0" presId="urn:microsoft.com/office/officeart/2005/8/layout/orgChart1"/>
    <dgm:cxn modelId="{476E55D3-511C-384C-B9A5-09F60FA72120}" type="presParOf" srcId="{CC95CC1D-D291-4740-9223-2B369CFAF30C}" destId="{47D6C0DD-5E60-4B5E-878E-011B7CACB8B9}" srcOrd="1" destOrd="0" presId="urn:microsoft.com/office/officeart/2005/8/layout/orgChart1"/>
    <dgm:cxn modelId="{F0BE62B7-86D2-9348-94FA-D818C9E31959}" type="presParOf" srcId="{3ABB3FE5-D9B4-4C81-B47A-37D5827F77F8}" destId="{AC66C036-4DD1-4674-82AC-3A4034ED1C7E}" srcOrd="1" destOrd="0" presId="urn:microsoft.com/office/officeart/2005/8/layout/orgChart1"/>
    <dgm:cxn modelId="{B4D16EFE-2D28-C840-8A96-61BFB80CC4B7}" type="presParOf" srcId="{3ABB3FE5-D9B4-4C81-B47A-37D5827F77F8}" destId="{1196A56B-B831-4AC1-A4C2-304BD9AA9ABE}" srcOrd="2" destOrd="0" presId="urn:microsoft.com/office/officeart/2005/8/layout/orgChart1"/>
    <dgm:cxn modelId="{759F90C9-A7BA-C144-8D5D-3143D1EF8199}" type="presParOf" srcId="{8E0C06AF-54A5-4207-BACB-D950EF58817B}" destId="{CAF1C1C9-861E-4CB6-A083-490FD38B034C}" srcOrd="4" destOrd="0" presId="urn:microsoft.com/office/officeart/2005/8/layout/orgChart1"/>
    <dgm:cxn modelId="{3E7BAA7C-DA9A-A746-8122-260E5E45DE37}" type="presParOf" srcId="{8E0C06AF-54A5-4207-BACB-D950EF58817B}" destId="{E4ECF5EA-25B3-42B5-9301-25F18D2A6BBF}" srcOrd="5" destOrd="0" presId="urn:microsoft.com/office/officeart/2005/8/layout/orgChart1"/>
    <dgm:cxn modelId="{4428CBE7-9FA3-C447-9E1F-DC799283A0BC}" type="presParOf" srcId="{E4ECF5EA-25B3-42B5-9301-25F18D2A6BBF}" destId="{770BFD95-9EFE-4615-B616-7A389E55CEDF}" srcOrd="0" destOrd="0" presId="urn:microsoft.com/office/officeart/2005/8/layout/orgChart1"/>
    <dgm:cxn modelId="{EEA12F56-BBFC-4A43-9BFB-EF8A84AF41C5}" type="presParOf" srcId="{770BFD95-9EFE-4615-B616-7A389E55CEDF}" destId="{44C2550F-A889-4D30-A785-E5F857A46E38}" srcOrd="0" destOrd="0" presId="urn:microsoft.com/office/officeart/2005/8/layout/orgChart1"/>
    <dgm:cxn modelId="{502A2752-2C05-4B4D-B18D-CBB80F73D545}" type="presParOf" srcId="{770BFD95-9EFE-4615-B616-7A389E55CEDF}" destId="{222E0C0A-5CCE-4B3E-8A47-FF50268E6F74}" srcOrd="1" destOrd="0" presId="urn:microsoft.com/office/officeart/2005/8/layout/orgChart1"/>
    <dgm:cxn modelId="{DCEC6A9F-7E3E-4440-99A7-395393523ADA}" type="presParOf" srcId="{E4ECF5EA-25B3-42B5-9301-25F18D2A6BBF}" destId="{55A6422A-4E58-42DD-88B3-EA9C80B516A6}" srcOrd="1" destOrd="0" presId="urn:microsoft.com/office/officeart/2005/8/layout/orgChart1"/>
    <dgm:cxn modelId="{F842467E-6AF1-184B-9ADE-736D4F07652D}" type="presParOf" srcId="{55A6422A-4E58-42DD-88B3-EA9C80B516A6}" destId="{88CEB141-5A2F-424C-8C16-E3A722825891}" srcOrd="0" destOrd="0" presId="urn:microsoft.com/office/officeart/2005/8/layout/orgChart1"/>
    <dgm:cxn modelId="{F83C8EEA-B197-304E-BAFE-B1E7B1B0F59B}" type="presParOf" srcId="{55A6422A-4E58-42DD-88B3-EA9C80B516A6}" destId="{6BB281F9-5FAD-4505-81AA-090AA6AB034F}" srcOrd="1" destOrd="0" presId="urn:microsoft.com/office/officeart/2005/8/layout/orgChart1"/>
    <dgm:cxn modelId="{26273ADB-D122-4841-92CA-6B83EAC63B73}" type="presParOf" srcId="{6BB281F9-5FAD-4505-81AA-090AA6AB034F}" destId="{6B6A52C6-B0CB-46CE-A67B-C342E099EC55}" srcOrd="0" destOrd="0" presId="urn:microsoft.com/office/officeart/2005/8/layout/orgChart1"/>
    <dgm:cxn modelId="{62DB33D9-B13B-C649-83B2-E0B7E93EA0DD}" type="presParOf" srcId="{6B6A52C6-B0CB-46CE-A67B-C342E099EC55}" destId="{3F62F56C-76EF-4925-AA9E-4D6FA040EBB4}" srcOrd="0" destOrd="0" presId="urn:microsoft.com/office/officeart/2005/8/layout/orgChart1"/>
    <dgm:cxn modelId="{DD115F46-6904-0642-A854-2EA663C86BC1}" type="presParOf" srcId="{6B6A52C6-B0CB-46CE-A67B-C342E099EC55}" destId="{2B1784CA-D1DB-40CC-9529-4B3F348993DB}" srcOrd="1" destOrd="0" presId="urn:microsoft.com/office/officeart/2005/8/layout/orgChart1"/>
    <dgm:cxn modelId="{A98166A4-9970-0D43-AC62-48883E9BBADB}" type="presParOf" srcId="{6BB281F9-5FAD-4505-81AA-090AA6AB034F}" destId="{00E24BCC-6042-4CC9-B5FB-9661925356EB}" srcOrd="1" destOrd="0" presId="urn:microsoft.com/office/officeart/2005/8/layout/orgChart1"/>
    <dgm:cxn modelId="{B41A1662-0A7C-CF4D-B48B-738F9B0A5F8E}" type="presParOf" srcId="{6BB281F9-5FAD-4505-81AA-090AA6AB034F}" destId="{DA44242B-374F-4B72-848D-B6F833620C9A}" srcOrd="2" destOrd="0" presId="urn:microsoft.com/office/officeart/2005/8/layout/orgChart1"/>
    <dgm:cxn modelId="{B3D71B35-E9E3-3347-9E7F-A269DDDA92F8}" type="presParOf" srcId="{55A6422A-4E58-42DD-88B3-EA9C80B516A6}" destId="{6FE1A8D4-8E29-48A9-B2AC-54134F716A20}" srcOrd="2" destOrd="0" presId="urn:microsoft.com/office/officeart/2005/8/layout/orgChart1"/>
    <dgm:cxn modelId="{9966BA14-A518-294F-84C4-52D38F783195}" type="presParOf" srcId="{55A6422A-4E58-42DD-88B3-EA9C80B516A6}" destId="{316053D7-BC01-48D6-85B9-75C83EDAD792}" srcOrd="3" destOrd="0" presId="urn:microsoft.com/office/officeart/2005/8/layout/orgChart1"/>
    <dgm:cxn modelId="{38C20B27-0C84-954B-924B-D56E9C48EF7A}" type="presParOf" srcId="{316053D7-BC01-48D6-85B9-75C83EDAD792}" destId="{D87D2015-4366-4621-92A1-FA225FDBFE6A}" srcOrd="0" destOrd="0" presId="urn:microsoft.com/office/officeart/2005/8/layout/orgChart1"/>
    <dgm:cxn modelId="{2D3E3147-5D24-244B-859B-58E9A04D70F4}" type="presParOf" srcId="{D87D2015-4366-4621-92A1-FA225FDBFE6A}" destId="{0ADFF295-5F27-4AA7-BDEA-137CE0BA6FBE}" srcOrd="0" destOrd="0" presId="urn:microsoft.com/office/officeart/2005/8/layout/orgChart1"/>
    <dgm:cxn modelId="{539B36F6-5358-3940-8A5E-49E999145C77}" type="presParOf" srcId="{D87D2015-4366-4621-92A1-FA225FDBFE6A}" destId="{266788B4-8F82-4574-BA38-7478996B8722}" srcOrd="1" destOrd="0" presId="urn:microsoft.com/office/officeart/2005/8/layout/orgChart1"/>
    <dgm:cxn modelId="{AFBBA545-135E-AB45-A3DF-F13B75C286C5}" type="presParOf" srcId="{316053D7-BC01-48D6-85B9-75C83EDAD792}" destId="{2561E619-6912-4193-BB9A-8B8F3F44522B}" srcOrd="1" destOrd="0" presId="urn:microsoft.com/office/officeart/2005/8/layout/orgChart1"/>
    <dgm:cxn modelId="{DE950910-811B-F741-9057-F590CE70E175}" type="presParOf" srcId="{316053D7-BC01-48D6-85B9-75C83EDAD792}" destId="{171CF92E-1811-45D2-B364-699D0F3A1EBC}" srcOrd="2" destOrd="0" presId="urn:microsoft.com/office/officeart/2005/8/layout/orgChart1"/>
    <dgm:cxn modelId="{C9635665-0FF3-FE45-8B27-754F28138B33}" type="presParOf" srcId="{55A6422A-4E58-42DD-88B3-EA9C80B516A6}" destId="{DFEFEA9C-CA86-4A92-8B41-6738D6C5000A}" srcOrd="4" destOrd="0" presId="urn:microsoft.com/office/officeart/2005/8/layout/orgChart1"/>
    <dgm:cxn modelId="{05DDE540-37F8-944A-9C75-2ECD3882E8BC}" type="presParOf" srcId="{55A6422A-4E58-42DD-88B3-EA9C80B516A6}" destId="{979D1525-35D1-4998-AF0B-AC54CEBC7BFE}" srcOrd="5" destOrd="0" presId="urn:microsoft.com/office/officeart/2005/8/layout/orgChart1"/>
    <dgm:cxn modelId="{8B44C8E3-E30F-BB47-A060-D86330238C60}" type="presParOf" srcId="{979D1525-35D1-4998-AF0B-AC54CEBC7BFE}" destId="{0BD3ECCA-5DED-4597-9522-CAD6C9BC9267}" srcOrd="0" destOrd="0" presId="urn:microsoft.com/office/officeart/2005/8/layout/orgChart1"/>
    <dgm:cxn modelId="{C4263298-5568-6C4A-B0D3-6473F94E451B}" type="presParOf" srcId="{0BD3ECCA-5DED-4597-9522-CAD6C9BC9267}" destId="{FE8B4CB5-0457-41A6-BC4B-43B7862F52FF}" srcOrd="0" destOrd="0" presId="urn:microsoft.com/office/officeart/2005/8/layout/orgChart1"/>
    <dgm:cxn modelId="{656D0484-F64D-DF47-A0C9-B1633790BF65}" type="presParOf" srcId="{0BD3ECCA-5DED-4597-9522-CAD6C9BC9267}" destId="{E9BE83C6-BF0A-46AB-B58E-6BCA51E7503A}" srcOrd="1" destOrd="0" presId="urn:microsoft.com/office/officeart/2005/8/layout/orgChart1"/>
    <dgm:cxn modelId="{4EA9FE3E-6658-9A48-BC63-1DE263DBDFB7}" type="presParOf" srcId="{979D1525-35D1-4998-AF0B-AC54CEBC7BFE}" destId="{54C177BA-595F-42A9-A73A-BDE9D4F586CA}" srcOrd="1" destOrd="0" presId="urn:microsoft.com/office/officeart/2005/8/layout/orgChart1"/>
    <dgm:cxn modelId="{817E02DB-703A-694D-ADC7-5DA730E23870}" type="presParOf" srcId="{979D1525-35D1-4998-AF0B-AC54CEBC7BFE}" destId="{EEF39901-7E57-4A4C-94E2-CFE0A84A8DB2}" srcOrd="2" destOrd="0" presId="urn:microsoft.com/office/officeart/2005/8/layout/orgChart1"/>
    <dgm:cxn modelId="{9AA24089-029A-514C-A0B1-790B0E102553}" type="presParOf" srcId="{E4ECF5EA-25B3-42B5-9301-25F18D2A6BBF}" destId="{C6A99F66-97F7-42B3-991A-0243E7DDC45E}" srcOrd="2" destOrd="0" presId="urn:microsoft.com/office/officeart/2005/8/layout/orgChart1"/>
    <dgm:cxn modelId="{7522FCF1-FA59-8F4D-80A2-31A46FF7B753}" type="presParOf" srcId="{581B90C4-ABD1-4C33-BDF2-84A1831449E4}" destId="{5B2CC1A9-8EA9-41D7-BF87-77962B2CF59B}" srcOrd="2" destOrd="0" presId="urn:microsoft.com/office/officeart/2005/8/layout/orgChart1"/>
    <dgm:cxn modelId="{19087464-12B2-D54D-A0A3-392D3A0360FD}" type="presParOf" srcId="{2BA33602-F11B-4FEB-B7BD-CADC8141FB9C}" destId="{7E1ED08F-F09E-4390-87AD-F23410D7B07B}" srcOrd="2" destOrd="0" presId="urn:microsoft.com/office/officeart/2005/8/layout/orgChart1"/>
    <dgm:cxn modelId="{618473A4-B47C-2D45-8C8D-D7D46BBB6C96}" type="presParOf" srcId="{F2C6247E-1EC3-430E-AF74-E17A5642563C}" destId="{CC4D775A-2FD7-46CF-9B47-06FDE739CE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FEA9C-CA86-4A92-8B41-6738D6C5000A}">
      <dsp:nvSpPr>
        <dsp:cNvPr id="0" name=""/>
        <dsp:cNvSpPr/>
      </dsp:nvSpPr>
      <dsp:spPr>
        <a:xfrm>
          <a:off x="6025376" y="3789211"/>
          <a:ext cx="366098" cy="1370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337"/>
              </a:lnTo>
              <a:lnTo>
                <a:pt x="366098" y="1370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1A8D4-8E29-48A9-B2AC-54134F716A20}">
      <dsp:nvSpPr>
        <dsp:cNvPr id="0" name=""/>
        <dsp:cNvSpPr/>
      </dsp:nvSpPr>
      <dsp:spPr>
        <a:xfrm>
          <a:off x="6025376" y="3789211"/>
          <a:ext cx="366098" cy="852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816"/>
              </a:lnTo>
              <a:lnTo>
                <a:pt x="366098" y="8528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EB141-5A2F-424C-8C16-E3A722825891}">
      <dsp:nvSpPr>
        <dsp:cNvPr id="0" name=""/>
        <dsp:cNvSpPr/>
      </dsp:nvSpPr>
      <dsp:spPr>
        <a:xfrm>
          <a:off x="6025376" y="3789211"/>
          <a:ext cx="366098" cy="335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295"/>
              </a:lnTo>
              <a:lnTo>
                <a:pt x="366098" y="3352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1C1C9-861E-4CB6-A083-490FD38B034C}">
      <dsp:nvSpPr>
        <dsp:cNvPr id="0" name=""/>
        <dsp:cNvSpPr/>
      </dsp:nvSpPr>
      <dsp:spPr>
        <a:xfrm>
          <a:off x="5381847" y="1908587"/>
          <a:ext cx="399462" cy="1604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4769"/>
              </a:lnTo>
              <a:lnTo>
                <a:pt x="399462" y="16047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8A8EEA-8556-40B6-93E7-ECFD972D4AB5}">
      <dsp:nvSpPr>
        <dsp:cNvPr id="0" name=""/>
        <dsp:cNvSpPr/>
      </dsp:nvSpPr>
      <dsp:spPr>
        <a:xfrm>
          <a:off x="5381847" y="1908587"/>
          <a:ext cx="399462" cy="923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3217"/>
              </a:lnTo>
              <a:lnTo>
                <a:pt x="399462" y="9232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4A34E-2039-4E6D-97B6-9557823BC65E}">
      <dsp:nvSpPr>
        <dsp:cNvPr id="0" name=""/>
        <dsp:cNvSpPr/>
      </dsp:nvSpPr>
      <dsp:spPr>
        <a:xfrm>
          <a:off x="5381847" y="1908587"/>
          <a:ext cx="399462" cy="335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295"/>
              </a:lnTo>
              <a:lnTo>
                <a:pt x="399462" y="3352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DEB091-E77F-4924-A1D7-1C95485DA144}">
      <dsp:nvSpPr>
        <dsp:cNvPr id="0" name=""/>
        <dsp:cNvSpPr/>
      </dsp:nvSpPr>
      <dsp:spPr>
        <a:xfrm>
          <a:off x="5030870" y="1244214"/>
          <a:ext cx="1416211" cy="134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52"/>
              </a:lnTo>
              <a:lnTo>
                <a:pt x="1416211" y="58352"/>
              </a:lnTo>
              <a:lnTo>
                <a:pt x="1416211" y="1348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B3CB66-C361-426A-A803-667DF3776472}">
      <dsp:nvSpPr>
        <dsp:cNvPr id="0" name=""/>
        <dsp:cNvSpPr/>
      </dsp:nvSpPr>
      <dsp:spPr>
        <a:xfrm>
          <a:off x="4397253" y="1244214"/>
          <a:ext cx="633617" cy="134887"/>
        </a:xfrm>
        <a:custGeom>
          <a:avLst/>
          <a:gdLst/>
          <a:ahLst/>
          <a:cxnLst/>
          <a:rect l="0" t="0" r="0" b="0"/>
          <a:pathLst>
            <a:path>
              <a:moveTo>
                <a:pt x="633617" y="0"/>
              </a:moveTo>
              <a:lnTo>
                <a:pt x="633617" y="58352"/>
              </a:lnTo>
              <a:lnTo>
                <a:pt x="0" y="58352"/>
              </a:lnTo>
              <a:lnTo>
                <a:pt x="0" y="1348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9BBCC-C9ED-4EF2-B04B-D481FC29B3C4}">
      <dsp:nvSpPr>
        <dsp:cNvPr id="0" name=""/>
        <dsp:cNvSpPr/>
      </dsp:nvSpPr>
      <dsp:spPr>
        <a:xfrm>
          <a:off x="2930324" y="1244214"/>
          <a:ext cx="2100545" cy="134887"/>
        </a:xfrm>
        <a:custGeom>
          <a:avLst/>
          <a:gdLst/>
          <a:ahLst/>
          <a:cxnLst/>
          <a:rect l="0" t="0" r="0" b="0"/>
          <a:pathLst>
            <a:path>
              <a:moveTo>
                <a:pt x="2100545" y="0"/>
              </a:moveTo>
              <a:lnTo>
                <a:pt x="2100545" y="58352"/>
              </a:lnTo>
              <a:lnTo>
                <a:pt x="0" y="58352"/>
              </a:lnTo>
              <a:lnTo>
                <a:pt x="0" y="1348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E94CD2-9F55-4105-B505-3BA66AD39711}">
      <dsp:nvSpPr>
        <dsp:cNvPr id="0" name=""/>
        <dsp:cNvSpPr/>
      </dsp:nvSpPr>
      <dsp:spPr>
        <a:xfrm>
          <a:off x="2824927" y="581007"/>
          <a:ext cx="2205942" cy="171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17"/>
              </a:lnTo>
              <a:lnTo>
                <a:pt x="2205942" y="94717"/>
              </a:lnTo>
              <a:lnTo>
                <a:pt x="2205942" y="1712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91640-C101-4F3D-AF56-3020ABB534A4}">
      <dsp:nvSpPr>
        <dsp:cNvPr id="0" name=""/>
        <dsp:cNvSpPr/>
      </dsp:nvSpPr>
      <dsp:spPr>
        <a:xfrm>
          <a:off x="149105" y="1317188"/>
          <a:ext cx="217901" cy="1081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1006"/>
              </a:lnTo>
              <a:lnTo>
                <a:pt x="217901" y="10810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9AD92-2CE8-4C57-9CFC-DE663E79CF8A}">
      <dsp:nvSpPr>
        <dsp:cNvPr id="0" name=""/>
        <dsp:cNvSpPr/>
      </dsp:nvSpPr>
      <dsp:spPr>
        <a:xfrm>
          <a:off x="149105" y="1317188"/>
          <a:ext cx="217901" cy="414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186"/>
              </a:lnTo>
              <a:lnTo>
                <a:pt x="217901" y="4141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E01A3B-7035-4134-8328-26F34CC0C28B}">
      <dsp:nvSpPr>
        <dsp:cNvPr id="0" name=""/>
        <dsp:cNvSpPr/>
      </dsp:nvSpPr>
      <dsp:spPr>
        <a:xfrm>
          <a:off x="730174" y="581007"/>
          <a:ext cx="2094752" cy="153069"/>
        </a:xfrm>
        <a:custGeom>
          <a:avLst/>
          <a:gdLst/>
          <a:ahLst/>
          <a:cxnLst/>
          <a:rect l="0" t="0" r="0" b="0"/>
          <a:pathLst>
            <a:path>
              <a:moveTo>
                <a:pt x="2094752" y="0"/>
              </a:moveTo>
              <a:lnTo>
                <a:pt x="2094752" y="76534"/>
              </a:lnTo>
              <a:lnTo>
                <a:pt x="0" y="76534"/>
              </a:lnTo>
              <a:lnTo>
                <a:pt x="0" y="1530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8BFAD-880A-448A-809E-8A006DA86FA8}">
      <dsp:nvSpPr>
        <dsp:cNvPr id="0" name=""/>
        <dsp:cNvSpPr/>
      </dsp:nvSpPr>
      <dsp:spPr>
        <a:xfrm>
          <a:off x="2071678" y="58824"/>
          <a:ext cx="1506496" cy="5221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Safrasız kusan bebek</a:t>
          </a:r>
        </a:p>
      </dsp:txBody>
      <dsp:txXfrm>
        <a:off x="2071678" y="58824"/>
        <a:ext cx="1506496" cy="522182"/>
      </dsp:txXfrm>
    </dsp:sp>
    <dsp:sp modelId="{64BD5EF7-A532-4015-8488-92C71AE49EF9}">
      <dsp:nvSpPr>
        <dsp:cNvPr id="0" name=""/>
        <dsp:cNvSpPr/>
      </dsp:nvSpPr>
      <dsp:spPr>
        <a:xfrm>
          <a:off x="3837" y="734076"/>
          <a:ext cx="1452674" cy="583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Ağızdan akıtır tarzda </a:t>
          </a:r>
        </a:p>
      </dsp:txBody>
      <dsp:txXfrm>
        <a:off x="3837" y="734076"/>
        <a:ext cx="1452674" cy="583111"/>
      </dsp:txXfrm>
    </dsp:sp>
    <dsp:sp modelId="{6620E387-F6A1-445F-91ED-03AF9D037AF6}">
      <dsp:nvSpPr>
        <dsp:cNvPr id="0" name=""/>
        <dsp:cNvSpPr/>
      </dsp:nvSpPr>
      <dsp:spPr>
        <a:xfrm>
          <a:off x="367006" y="1470257"/>
          <a:ext cx="1661607" cy="5222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tr-TR" sz="1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Gastroözofagial</a:t>
          </a: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reflü</a:t>
          </a:r>
          <a:endParaRPr kumimoji="0" lang="tr-TR" sz="1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367006" y="1470257"/>
        <a:ext cx="1661607" cy="522233"/>
      </dsp:txXfrm>
    </dsp:sp>
    <dsp:sp modelId="{A2AE1443-53E4-4574-9FFF-B1DB116D7A63}">
      <dsp:nvSpPr>
        <dsp:cNvPr id="0" name=""/>
        <dsp:cNvSpPr/>
      </dsp:nvSpPr>
      <dsp:spPr>
        <a:xfrm>
          <a:off x="367006" y="2145561"/>
          <a:ext cx="1174248" cy="5052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Aşırı beslenme</a:t>
          </a:r>
          <a:r>
            <a:rPr kumimoji="0" lang="tr-TR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</a:p>
      </dsp:txBody>
      <dsp:txXfrm>
        <a:off x="367006" y="2145561"/>
        <a:ext cx="1174248" cy="505268"/>
      </dsp:txXfrm>
    </dsp:sp>
    <dsp:sp modelId="{418F9A7A-35BE-4373-89A0-F4E836C5288C}">
      <dsp:nvSpPr>
        <dsp:cNvPr id="0" name=""/>
        <dsp:cNvSpPr/>
      </dsp:nvSpPr>
      <dsp:spPr>
        <a:xfrm>
          <a:off x="4365006" y="752259"/>
          <a:ext cx="1331727" cy="491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Fışkırır </a:t>
          </a:r>
          <a:r>
            <a:rPr kumimoji="0" lang="tr-TR" sz="1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tazda</a:t>
          </a:r>
          <a:endParaRPr kumimoji="0" lang="tr-TR" sz="1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4365006" y="752259"/>
        <a:ext cx="1331727" cy="491954"/>
      </dsp:txXfrm>
    </dsp:sp>
    <dsp:sp modelId="{81356B67-6498-4A0F-BAF7-82C41D890DC4}">
      <dsp:nvSpPr>
        <dsp:cNvPr id="0" name=""/>
        <dsp:cNvSpPr/>
      </dsp:nvSpPr>
      <dsp:spPr>
        <a:xfrm>
          <a:off x="2181683" y="1379101"/>
          <a:ext cx="1497283" cy="6980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Adrenal </a:t>
          </a:r>
          <a:r>
            <a:rPr kumimoji="0" lang="tr-TR" sz="1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hiperplazi</a:t>
          </a:r>
          <a:endParaRPr kumimoji="0" lang="tr-TR" sz="1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2181683" y="1379101"/>
        <a:ext cx="1497283" cy="698037"/>
      </dsp:txXfrm>
    </dsp:sp>
    <dsp:sp modelId="{12DEC81C-3CC9-4944-8B1A-51D3FCF31AFB}">
      <dsp:nvSpPr>
        <dsp:cNvPr id="0" name=""/>
        <dsp:cNvSpPr/>
      </dsp:nvSpPr>
      <dsp:spPr>
        <a:xfrm>
          <a:off x="3832036" y="1379101"/>
          <a:ext cx="1130433" cy="6980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Kafa içi basınç artışı</a:t>
          </a:r>
        </a:p>
      </dsp:txBody>
      <dsp:txXfrm>
        <a:off x="3832036" y="1379101"/>
        <a:ext cx="1130433" cy="698037"/>
      </dsp:txXfrm>
    </dsp:sp>
    <dsp:sp modelId="{C2E91543-66AE-4F52-8F41-4C22A73C11F8}">
      <dsp:nvSpPr>
        <dsp:cNvPr id="0" name=""/>
        <dsp:cNvSpPr/>
      </dsp:nvSpPr>
      <dsp:spPr>
        <a:xfrm>
          <a:off x="5115539" y="1379101"/>
          <a:ext cx="2663083" cy="5294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Cerrahi sorunlar</a:t>
          </a:r>
        </a:p>
      </dsp:txBody>
      <dsp:txXfrm>
        <a:off x="5115539" y="1379101"/>
        <a:ext cx="2663083" cy="529486"/>
      </dsp:txXfrm>
    </dsp:sp>
    <dsp:sp modelId="{BC216E00-9C6B-44B3-936D-C9B250BF7949}">
      <dsp:nvSpPr>
        <dsp:cNvPr id="0" name=""/>
        <dsp:cNvSpPr/>
      </dsp:nvSpPr>
      <dsp:spPr>
        <a:xfrm>
          <a:off x="5781310" y="2061657"/>
          <a:ext cx="1708155" cy="36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Duedonal</a:t>
          </a: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atrezi</a:t>
          </a:r>
          <a:endParaRPr kumimoji="0" lang="tr-TR" sz="1200" b="1" i="0" u="sng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5781310" y="2061657"/>
        <a:ext cx="1708155" cy="364451"/>
      </dsp:txXfrm>
    </dsp:sp>
    <dsp:sp modelId="{1772C255-F4DB-4660-B084-D59DD7FBA84F}">
      <dsp:nvSpPr>
        <dsp:cNvPr id="0" name=""/>
        <dsp:cNvSpPr/>
      </dsp:nvSpPr>
      <dsp:spPr>
        <a:xfrm>
          <a:off x="5781310" y="2579178"/>
          <a:ext cx="2639787" cy="50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tr-TR" sz="1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İnfantil</a:t>
          </a:r>
          <a:r>
            <a:rPr kumimoji="0" lang="tr-TR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hipertrofik</a:t>
          </a:r>
          <a:endParaRPr kumimoji="0" lang="tr-TR" sz="1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  <a:p>
          <a:pPr marR="0" lvl="0" algn="ctr" defTabSz="533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pilor</a:t>
          </a: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stenozu</a:t>
          </a:r>
          <a:endParaRPr kumimoji="0" lang="tr-TR" sz="1200" b="1" i="0" u="sng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5781310" y="2579178"/>
        <a:ext cx="2639787" cy="505253"/>
      </dsp:txXfrm>
    </dsp:sp>
    <dsp:sp modelId="{44C2550F-A889-4D30-A785-E5F857A46E38}">
      <dsp:nvSpPr>
        <dsp:cNvPr id="0" name=""/>
        <dsp:cNvSpPr/>
      </dsp:nvSpPr>
      <dsp:spPr>
        <a:xfrm>
          <a:off x="5781310" y="3237501"/>
          <a:ext cx="2440658" cy="551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Konjenital</a:t>
          </a: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pilor</a:t>
          </a: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ve </a:t>
          </a: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antrum</a:t>
          </a: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tıkanıklığı</a:t>
          </a:r>
        </a:p>
      </dsp:txBody>
      <dsp:txXfrm>
        <a:off x="5781310" y="3237501"/>
        <a:ext cx="2440658" cy="551710"/>
      </dsp:txXfrm>
    </dsp:sp>
    <dsp:sp modelId="{3F62F56C-76EF-4925-AA9E-4D6FA040EBB4}">
      <dsp:nvSpPr>
        <dsp:cNvPr id="0" name=""/>
        <dsp:cNvSpPr/>
      </dsp:nvSpPr>
      <dsp:spPr>
        <a:xfrm>
          <a:off x="6391475" y="3942281"/>
          <a:ext cx="728903" cy="36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Atresi</a:t>
          </a:r>
          <a:endParaRPr kumimoji="0" lang="tr-TR" sz="1200" b="1" i="0" u="sng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6391475" y="3942281"/>
        <a:ext cx="728903" cy="364451"/>
      </dsp:txXfrm>
    </dsp:sp>
    <dsp:sp modelId="{0ADFF295-5F27-4AA7-BDEA-137CE0BA6FBE}">
      <dsp:nvSpPr>
        <dsp:cNvPr id="0" name=""/>
        <dsp:cNvSpPr/>
      </dsp:nvSpPr>
      <dsp:spPr>
        <a:xfrm>
          <a:off x="6391475" y="4459802"/>
          <a:ext cx="728903" cy="36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Web</a:t>
          </a:r>
        </a:p>
      </dsp:txBody>
      <dsp:txXfrm>
        <a:off x="6391475" y="4459802"/>
        <a:ext cx="728903" cy="364451"/>
      </dsp:txXfrm>
    </dsp:sp>
    <dsp:sp modelId="{FE8B4CB5-0457-41A6-BC4B-43B7862F52FF}">
      <dsp:nvSpPr>
        <dsp:cNvPr id="0" name=""/>
        <dsp:cNvSpPr/>
      </dsp:nvSpPr>
      <dsp:spPr>
        <a:xfrm>
          <a:off x="6391475" y="4977323"/>
          <a:ext cx="1642254" cy="364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Pilor</a:t>
          </a:r>
          <a:r>
            <a:rPr kumimoji="0" lang="tr-TR" sz="12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tr-TR" sz="1200" b="1" i="0" u="sng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duplikasyonu</a:t>
          </a:r>
          <a:endParaRPr kumimoji="0" lang="tr-TR" sz="1200" b="1" i="0" u="sng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6391475" y="4977323"/>
        <a:ext cx="1642254" cy="364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6BC2-3189-D341-BAF9-70FBA994528F}" type="datetimeFigureOut">
              <a:rPr lang="en-US" smtClean="0"/>
              <a:t>8/5/17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9612B-CD3C-004A-B2DC-7EE0CAE0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3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03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x-none"/>
          </a:p>
        </p:txBody>
      </p:sp>
      <p:sp>
        <p:nvSpPr>
          <p:cNvPr id="1003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74DB849-9621-F148-9BC8-FE6C75171E8A}" type="slidenum">
              <a:rPr lang="tr-TR" altLang="x-none" sz="1200"/>
              <a:pPr eaLnBrk="1" hangingPunct="1"/>
              <a:t>3</a:t>
            </a:fld>
            <a:endParaRPr lang="tr-TR" altLang="x-none" sz="1200"/>
          </a:p>
        </p:txBody>
      </p:sp>
    </p:spTree>
    <p:extLst>
      <p:ext uri="{BB962C8B-B14F-4D97-AF65-F5344CB8AC3E}">
        <p14:creationId xmlns:p14="http://schemas.microsoft.com/office/powerpoint/2010/main" val="483078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13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x-none"/>
          </a:p>
        </p:txBody>
      </p:sp>
      <p:sp>
        <p:nvSpPr>
          <p:cNvPr id="1013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0D3DEDD-3F48-5540-914E-53C9378B061A}" type="slidenum">
              <a:rPr lang="tr-TR" altLang="x-none" sz="1200"/>
              <a:pPr eaLnBrk="1" hangingPunct="1"/>
              <a:t>4</a:t>
            </a:fld>
            <a:endParaRPr lang="tr-TR" altLang="x-none" sz="1200"/>
          </a:p>
        </p:txBody>
      </p:sp>
    </p:spTree>
    <p:extLst>
      <p:ext uri="{BB962C8B-B14F-4D97-AF65-F5344CB8AC3E}">
        <p14:creationId xmlns:p14="http://schemas.microsoft.com/office/powerpoint/2010/main" val="171413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8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0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0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C4778-BAA7-324D-94F9-A9C4AEE9361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4283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E582B-3755-DE4F-8BA4-10415D5F74E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0510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3695A-B297-7241-9931-1F260A710AF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3144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5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6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4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7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8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ABDD1-C6EB-4C4C-B7EA-E8805F2FC27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A455E-97C0-1D4D-B9A2-E1F3EE9F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0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Çocuklarda</a:t>
            </a:r>
            <a:r>
              <a:rPr lang="en-US" dirty="0" smtClean="0"/>
              <a:t> </a:t>
            </a:r>
            <a:r>
              <a:rPr lang="en-US" dirty="0" err="1" smtClean="0"/>
              <a:t>safrasız</a:t>
            </a:r>
            <a:r>
              <a:rPr lang="en-US" dirty="0" smtClean="0"/>
              <a:t> </a:t>
            </a:r>
            <a:r>
              <a:rPr lang="en-US" dirty="0" err="1" smtClean="0"/>
              <a:t>kusma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infantil</a:t>
            </a:r>
            <a:r>
              <a:rPr lang="en-US" dirty="0" smtClean="0"/>
              <a:t> </a:t>
            </a:r>
            <a:r>
              <a:rPr lang="en-US" dirty="0" err="1" smtClean="0"/>
              <a:t>hipertrofik</a:t>
            </a:r>
            <a:r>
              <a:rPr lang="en-US" dirty="0" smtClean="0"/>
              <a:t> </a:t>
            </a:r>
            <a:r>
              <a:rPr lang="en-US" dirty="0" err="1" smtClean="0"/>
              <a:t>pilor</a:t>
            </a:r>
            <a:r>
              <a:rPr lang="en-US" dirty="0" smtClean="0"/>
              <a:t> </a:t>
            </a:r>
            <a:r>
              <a:rPr lang="en-US" dirty="0" err="1" smtClean="0"/>
              <a:t>stenozu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28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>
                <a:solidFill>
                  <a:schemeClr val="tx2">
                    <a:satMod val="200000"/>
                  </a:schemeClr>
                </a:solidFill>
              </a:rPr>
              <a:t>Fredet-  Ramstedt piloromyotomisi </a:t>
            </a:r>
          </a:p>
        </p:txBody>
      </p:sp>
      <p:pic>
        <p:nvPicPr>
          <p:cNvPr id="17411" name="Picture 3" descr="konj pilor stenoz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4826" y="1557338"/>
            <a:ext cx="4752975" cy="3586162"/>
          </a:xfrm>
          <a:noFill/>
        </p:spPr>
      </p:pic>
      <p:pic>
        <p:nvPicPr>
          <p:cNvPr id="17412" name="Picture 4" descr="konj pilor stenozu cerra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1628775"/>
            <a:ext cx="4500562" cy="359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66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3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603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Safrasız kusan çocuk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1991544" y="1268761"/>
          <a:ext cx="842493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409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260350"/>
            <a:ext cx="8208962" cy="1143000"/>
          </a:xfrm>
        </p:spPr>
        <p:txBody>
          <a:bodyPr/>
          <a:lstStyle/>
          <a:p>
            <a:pPr>
              <a:defRPr/>
            </a:pP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İnfantil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hipertrofik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pilor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stenozu</a:t>
            </a:r>
            <a:endParaRPr lang="tr-TR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09801" y="1981200"/>
            <a:ext cx="3814763" cy="4114800"/>
          </a:xfrm>
        </p:spPr>
        <p:txBody>
          <a:bodyPr/>
          <a:lstStyle/>
          <a:p>
            <a:pPr eaLnBrk="1" hangingPunct="1"/>
            <a:endParaRPr lang="tr-TR" altLang="x-non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24564" y="1557338"/>
            <a:ext cx="4319587" cy="368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x-none" sz="2400"/>
              <a:t>Pilorun anormal kalınlaşması ve mide çıkışında tıkanıklık oluşturması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x-none" sz="2400"/>
              <a:t>Yaşamın ilk 4 hf – 8 hf arası görülür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x-none" sz="2400"/>
              <a:t>Doğumda normal olan bebeklerde postnatal 3. hf dan sonra  giderek artan projektil safrasız kusma gelişir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x-none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x-none" sz="2400"/>
          </a:p>
        </p:txBody>
      </p:sp>
      <p:pic>
        <p:nvPicPr>
          <p:cNvPr id="10245" name="Picture 5" descr="pilor stenoz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1773239"/>
            <a:ext cx="3762375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29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188913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İnfantil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hipertrofik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pilor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stenozu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351088" y="1557338"/>
            <a:ext cx="7993062" cy="4114800"/>
          </a:xfrm>
        </p:spPr>
        <p:txBody>
          <a:bodyPr>
            <a:normAutofit/>
          </a:bodyPr>
          <a:lstStyle/>
          <a:p>
            <a:pPr marL="411480">
              <a:buFont typeface="Wingdings"/>
              <a:buChar char=""/>
              <a:defRPr/>
            </a:pPr>
            <a:r>
              <a:rPr lang="tr-TR" dirty="0" smtClean="0"/>
              <a:t>2-5/ 1000 doğumda görülür</a:t>
            </a:r>
          </a:p>
          <a:p>
            <a:pPr marL="411480">
              <a:buFont typeface="Wingdings"/>
              <a:buChar char=""/>
              <a:defRPr/>
            </a:pPr>
            <a:r>
              <a:rPr lang="tr-TR" dirty="0" smtClean="0"/>
              <a:t>Siyah ırk, Ortadoğu,</a:t>
            </a:r>
            <a:r>
              <a:rPr lang="tr-TR" dirty="0" err="1" smtClean="0"/>
              <a:t>uzakdoğuda</a:t>
            </a:r>
            <a:r>
              <a:rPr lang="tr-TR" dirty="0" smtClean="0"/>
              <a:t> ve </a:t>
            </a:r>
            <a:r>
              <a:rPr lang="tr-TR" dirty="0" err="1" smtClean="0"/>
              <a:t>asya</a:t>
            </a:r>
            <a:r>
              <a:rPr lang="tr-TR" dirty="0" smtClean="0"/>
              <a:t> toplumlarında daha az görülür.Beyaz ırkta ve  batı toplumlarında 3-5 kat sıktır</a:t>
            </a:r>
          </a:p>
          <a:p>
            <a:pPr marL="411480">
              <a:buFont typeface="Wingdings"/>
              <a:buChar char=""/>
              <a:defRPr/>
            </a:pPr>
            <a:r>
              <a:rPr lang="tr-TR" dirty="0" smtClean="0"/>
              <a:t>Erkeklerde 4 kat sık</a:t>
            </a:r>
          </a:p>
          <a:p>
            <a:pPr marL="411480">
              <a:buFont typeface="Wingdings"/>
              <a:buChar char=""/>
              <a:defRPr/>
            </a:pPr>
            <a:r>
              <a:rPr lang="tr-TR" dirty="0" smtClean="0"/>
              <a:t>Ailede varsa risk 5 kat artar</a:t>
            </a:r>
          </a:p>
          <a:p>
            <a:pPr marL="411480">
              <a:buFont typeface="Wingdings"/>
              <a:buChar char=""/>
              <a:defRPr/>
            </a:pPr>
            <a:r>
              <a:rPr lang="tr-TR" dirty="0" smtClean="0"/>
              <a:t>Babada </a:t>
            </a:r>
            <a:r>
              <a:rPr lang="tr-TR" dirty="0" err="1" smtClean="0"/>
              <a:t>pilor</a:t>
            </a:r>
            <a:r>
              <a:rPr lang="tr-TR" dirty="0" smtClean="0"/>
              <a:t> </a:t>
            </a:r>
            <a:r>
              <a:rPr lang="tr-TR" dirty="0" err="1" smtClean="0"/>
              <a:t>stenozu</a:t>
            </a:r>
            <a:r>
              <a:rPr lang="tr-TR" dirty="0" smtClean="0"/>
              <a:t> varsa %2- 5 </a:t>
            </a:r>
          </a:p>
          <a:p>
            <a:pPr marL="411480">
              <a:buFont typeface="Wingdings"/>
              <a:buChar char=""/>
              <a:defRPr/>
            </a:pPr>
            <a:r>
              <a:rPr lang="tr-TR" dirty="0" smtClean="0"/>
              <a:t>Anne de </a:t>
            </a:r>
            <a:r>
              <a:rPr lang="tr-TR" dirty="0" err="1" smtClean="0"/>
              <a:t>pilor</a:t>
            </a:r>
            <a:r>
              <a:rPr lang="tr-TR" dirty="0" smtClean="0"/>
              <a:t> </a:t>
            </a:r>
            <a:r>
              <a:rPr lang="tr-TR" dirty="0" err="1" smtClean="0"/>
              <a:t>stenozu</a:t>
            </a:r>
            <a:r>
              <a:rPr lang="tr-TR" dirty="0" smtClean="0"/>
              <a:t> varsa %7-20 kat risk</a:t>
            </a:r>
          </a:p>
          <a:p>
            <a:pPr marL="411480">
              <a:buFont typeface="Wingdings"/>
              <a:buChar char="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0646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2603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Etiyoloji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08213" y="1125538"/>
            <a:ext cx="8280400" cy="5543550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r>
              <a:rPr lang="tr-TR" altLang="x-none"/>
              <a:t>Kas tabakasında </a:t>
            </a:r>
          </a:p>
          <a:p>
            <a:pPr lvl="1" eaLnBrk="1" hangingPunct="1">
              <a:lnSpc>
                <a:spcPct val="70000"/>
              </a:lnSpc>
            </a:pPr>
            <a:r>
              <a:rPr lang="tr-TR" altLang="x-none"/>
              <a:t>sinir uçları azalmış</a:t>
            </a:r>
          </a:p>
          <a:p>
            <a:pPr lvl="1" eaLnBrk="1" hangingPunct="1">
              <a:lnSpc>
                <a:spcPct val="70000"/>
              </a:lnSpc>
            </a:pPr>
            <a:r>
              <a:rPr lang="tr-TR" altLang="x-none"/>
              <a:t>NOS aktivitesi azalmış</a:t>
            </a:r>
          </a:p>
          <a:p>
            <a:pPr lvl="1" eaLnBrk="1" hangingPunct="1">
              <a:lnSpc>
                <a:spcPct val="70000"/>
              </a:lnSpc>
            </a:pPr>
            <a:r>
              <a:rPr lang="tr-TR" altLang="x-none"/>
              <a:t>Cajal hücrelerinde azalma</a:t>
            </a:r>
          </a:p>
          <a:p>
            <a:pPr lvl="1" eaLnBrk="1" hangingPunct="1">
              <a:lnSpc>
                <a:spcPct val="70000"/>
              </a:lnSpc>
            </a:pPr>
            <a:r>
              <a:rPr lang="tr-TR" altLang="x-none"/>
              <a:t>IGF ve Platelet derived GF artış</a:t>
            </a:r>
          </a:p>
          <a:p>
            <a:pPr eaLnBrk="1" hangingPunct="1">
              <a:lnSpc>
                <a:spcPct val="70000"/>
              </a:lnSpc>
            </a:pPr>
            <a:r>
              <a:rPr lang="tr-TR" altLang="x-none"/>
              <a:t>Pilor kasının innervasyon problemi- gevşeme azlığı – hipertrofi hiperplazi ve tıkanıklıkla mı sonuçlanır ? </a:t>
            </a:r>
          </a:p>
          <a:p>
            <a:pPr eaLnBrk="1" hangingPunct="1">
              <a:lnSpc>
                <a:spcPct val="70000"/>
              </a:lnSpc>
            </a:pPr>
            <a:r>
              <a:rPr lang="tr-TR" altLang="x-none"/>
              <a:t>Hipergastrinemi hipotezi, genetik olarak pariyetal hücre artışı, pilor kasılmasında artış, mide boşalmasında geçikme</a:t>
            </a:r>
          </a:p>
          <a:p>
            <a:pPr lvl="1" eaLnBrk="1" hangingPunct="1">
              <a:lnSpc>
                <a:spcPct val="70000"/>
              </a:lnSpc>
            </a:pPr>
            <a:r>
              <a:rPr lang="tr-TR" altLang="x-none"/>
              <a:t>Pilor stenozlu bebeklerde gastrik asit sekresyonunfa  artış</a:t>
            </a:r>
          </a:p>
          <a:p>
            <a:pPr lvl="1" eaLnBrk="1" hangingPunct="1">
              <a:lnSpc>
                <a:spcPct val="70000"/>
              </a:lnSpc>
            </a:pPr>
            <a:r>
              <a:rPr lang="tr-TR" altLang="x-none"/>
              <a:t>Pentagastrin infüzyonu köpek yavrularında IHPS na neden olmuş</a:t>
            </a:r>
          </a:p>
          <a:p>
            <a:pPr eaLnBrk="1" hangingPunct="1">
              <a:lnSpc>
                <a:spcPct val="70000"/>
              </a:lnSpc>
            </a:pPr>
            <a:r>
              <a:rPr lang="tr-TR" altLang="x-none"/>
              <a:t>Eritromisin alanlarda insidansı  artmış</a:t>
            </a:r>
          </a:p>
          <a:p>
            <a:pPr eaLnBrk="1" hangingPunct="1">
              <a:lnSpc>
                <a:spcPct val="70000"/>
              </a:lnSpc>
            </a:pPr>
            <a:endParaRPr lang="tr-TR" altLang="x-none" sz="2400"/>
          </a:p>
        </p:txBody>
      </p:sp>
    </p:spTree>
    <p:extLst>
      <p:ext uri="{BB962C8B-B14F-4D97-AF65-F5344CB8AC3E}">
        <p14:creationId xmlns:p14="http://schemas.microsoft.com/office/powerpoint/2010/main" val="104751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>
                <a:solidFill>
                  <a:schemeClr val="tx2">
                    <a:satMod val="200000"/>
                  </a:schemeClr>
                </a:solidFill>
              </a:rPr>
              <a:t>Klinik bulgular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1773238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x-none"/>
              <a:t>Projektil kusma</a:t>
            </a:r>
          </a:p>
          <a:p>
            <a:pPr eaLnBrk="1" hangingPunct="1">
              <a:buFontTx/>
              <a:buNone/>
            </a:pPr>
            <a:r>
              <a:rPr lang="tr-TR" altLang="x-none"/>
              <a:t>Başlangıçta aralıklı giderek her kusma sonrası</a:t>
            </a:r>
          </a:p>
          <a:p>
            <a:pPr eaLnBrk="1" hangingPunct="1">
              <a:buFontTx/>
              <a:buNone/>
            </a:pPr>
            <a:r>
              <a:rPr lang="tr-TR" altLang="x-none"/>
              <a:t>İstah iyi olmasına rağmen kilo kaybı </a:t>
            </a:r>
          </a:p>
          <a:p>
            <a:pPr eaLnBrk="1" hangingPunct="1">
              <a:buFontTx/>
              <a:buNone/>
            </a:pPr>
            <a:r>
              <a:rPr lang="tr-TR" altLang="x-none"/>
              <a:t>Çoğunlukla doğum kilosunda kalırlar</a:t>
            </a:r>
          </a:p>
          <a:p>
            <a:pPr eaLnBrk="1" hangingPunct="1">
              <a:buFontTx/>
              <a:buNone/>
            </a:pPr>
            <a:r>
              <a:rPr lang="tr-TR" altLang="x-none"/>
              <a:t>Hepatik glucoronyl transferase aktivitesi azaltdığı için indirekt hiperbiluribinemi hastaların %1-2 sinde görülebilir</a:t>
            </a:r>
          </a:p>
          <a:p>
            <a:pPr eaLnBrk="1" hangingPunct="1">
              <a:buFontTx/>
              <a:buNone/>
            </a:pPr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58408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>
                <a:solidFill>
                  <a:schemeClr val="tx2">
                    <a:satMod val="200000"/>
                  </a:schemeClr>
                </a:solidFill>
              </a:rPr>
              <a:t>Laboratuvar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x-none"/>
              <a:t>Uzun süreli kusma </a:t>
            </a:r>
          </a:p>
          <a:p>
            <a:pPr eaLnBrk="1" hangingPunct="1"/>
            <a:r>
              <a:rPr lang="tr-TR" altLang="x-none"/>
              <a:t>H,  Na ve  CL iyonlarının kaybı</a:t>
            </a:r>
          </a:p>
          <a:p>
            <a:pPr eaLnBrk="1" hangingPunct="1"/>
            <a:r>
              <a:rPr lang="tr-TR" altLang="x-none"/>
              <a:t>Paradoksal asidüri</a:t>
            </a:r>
          </a:p>
          <a:p>
            <a:pPr eaLnBrk="1" hangingPunct="1"/>
            <a:r>
              <a:rPr lang="tr-TR" altLang="x-none"/>
              <a:t>Hipokalemik, hipokloremik alkaloz</a:t>
            </a:r>
          </a:p>
        </p:txBody>
      </p:sp>
    </p:spTree>
    <p:extLst>
      <p:ext uri="{BB962C8B-B14F-4D97-AF65-F5344CB8AC3E}">
        <p14:creationId xmlns:p14="http://schemas.microsoft.com/office/powerpoint/2010/main" val="6230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>
                <a:solidFill>
                  <a:schemeClr val="tx2">
                    <a:satMod val="200000"/>
                  </a:schemeClr>
                </a:solidFill>
              </a:rPr>
              <a:t>Tanı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1" y="1981200"/>
            <a:ext cx="3814763" cy="4114800"/>
          </a:xfrm>
        </p:spPr>
        <p:txBody>
          <a:bodyPr>
            <a:normAutofit lnSpcReduction="10000"/>
          </a:bodyPr>
          <a:lstStyle/>
          <a:p>
            <a:pPr marL="411480">
              <a:buFont typeface="Wingdings"/>
              <a:buChar char=""/>
              <a:defRPr/>
            </a:pPr>
            <a:r>
              <a:rPr lang="tr-TR" sz="2400"/>
              <a:t>Tipik kusma öyküsü</a:t>
            </a:r>
          </a:p>
          <a:p>
            <a:pPr marL="411480">
              <a:buFont typeface="Wingdings"/>
              <a:buChar char=""/>
              <a:defRPr/>
            </a:pPr>
            <a:r>
              <a:rPr lang="tr-TR" sz="2400"/>
              <a:t>Epigastrik, karaciğer kenarının altında 2cmcaplı kitle palpe edilmesi- olive- zeytin</a:t>
            </a:r>
          </a:p>
          <a:p>
            <a:pPr marL="740664" lvl="1">
              <a:buFont typeface="Wingdings"/>
              <a:buChar char=""/>
              <a:defRPr/>
            </a:pPr>
            <a:r>
              <a:rPr lang="tr-TR" sz="2000"/>
              <a:t>Bebeğin sakin olması gerekiyor</a:t>
            </a:r>
          </a:p>
          <a:p>
            <a:pPr marL="411480">
              <a:buFont typeface="Wingdings"/>
              <a:buChar char=""/>
              <a:defRPr/>
            </a:pPr>
            <a:r>
              <a:rPr lang="tr-TR" sz="2400"/>
              <a:t>USG</a:t>
            </a:r>
          </a:p>
          <a:p>
            <a:pPr marL="740664" lvl="1">
              <a:buFont typeface="Wingdings"/>
              <a:buChar char=""/>
              <a:defRPr/>
            </a:pPr>
            <a:r>
              <a:rPr lang="tr-TR" sz="2000"/>
              <a:t>Pilor duvar kalınlığı &gt; 4mm, normali 2mm</a:t>
            </a:r>
          </a:p>
          <a:p>
            <a:pPr marL="740664" lvl="1">
              <a:buFont typeface="Wingdings"/>
              <a:buChar char=""/>
              <a:defRPr/>
            </a:pPr>
            <a:r>
              <a:rPr lang="tr-TR" sz="2000"/>
              <a:t>Pilor kanal uzunluğunun &gt;14mm, normali &lt;10mm</a:t>
            </a:r>
          </a:p>
          <a:p>
            <a:pPr marL="411480">
              <a:buFont typeface="Wingdings"/>
              <a:buChar char=""/>
              <a:defRPr/>
            </a:pPr>
            <a:endParaRPr lang="tr-TR" sz="2400"/>
          </a:p>
        </p:txBody>
      </p:sp>
      <p:pic>
        <p:nvPicPr>
          <p:cNvPr id="15364" name="Picture 5" descr="pilor stenozu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72300" y="3000375"/>
            <a:ext cx="2209800" cy="2076450"/>
          </a:xfrm>
          <a:noFill/>
        </p:spPr>
      </p:pic>
      <p:pic>
        <p:nvPicPr>
          <p:cNvPr id="15365" name="Picture 4" descr="pilor stenozu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836613"/>
            <a:ext cx="3384550" cy="270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284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>
                <a:solidFill>
                  <a:schemeClr val="tx2">
                    <a:satMod val="200000"/>
                  </a:schemeClr>
                </a:solidFill>
              </a:rPr>
              <a:t>Tedavi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1" y="1981200"/>
            <a:ext cx="3814763" cy="4114800"/>
          </a:xfrm>
        </p:spPr>
        <p:txBody>
          <a:bodyPr/>
          <a:lstStyle/>
          <a:p>
            <a:pPr eaLnBrk="1" hangingPunct="1"/>
            <a:r>
              <a:rPr lang="tr-TR" altLang="x-none"/>
              <a:t>Dehidratasyon ve alkalozun düzeltilmesi</a:t>
            </a:r>
          </a:p>
          <a:p>
            <a:pPr lvl="1" eaLnBrk="1" hangingPunct="1"/>
            <a:r>
              <a:rPr lang="tr-TR" altLang="x-none"/>
              <a:t>%10 dehidratasyon tedavisi</a:t>
            </a:r>
          </a:p>
          <a:p>
            <a:pPr lvl="1" eaLnBrk="1" hangingPunct="1"/>
            <a:r>
              <a:rPr lang="tr-TR" altLang="x-none"/>
              <a:t>1/3 lük sıvı 2-3 meq /kgr K verilmesi</a:t>
            </a:r>
          </a:p>
          <a:p>
            <a:pPr lvl="1" eaLnBrk="1" hangingPunct="1"/>
            <a:endParaRPr lang="tr-TR" altLang="x-none"/>
          </a:p>
          <a:p>
            <a:pPr eaLnBrk="1" hangingPunct="1"/>
            <a:r>
              <a:rPr lang="tr-TR" altLang="x-none"/>
              <a:t>Piloromyotomi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6167438" y="1981200"/>
            <a:ext cx="3814762" cy="1987550"/>
          </a:xfrm>
        </p:spPr>
        <p:txBody>
          <a:bodyPr/>
          <a:lstStyle/>
          <a:p>
            <a:pPr eaLnBrk="1" hangingPunct="1"/>
            <a:endParaRPr lang="tr-TR" altLang="x-none" sz="2400"/>
          </a:p>
        </p:txBody>
      </p:sp>
      <p:sp>
        <p:nvSpPr>
          <p:cNvPr id="16389" name="Rectangle 5"/>
          <p:cNvSpPr>
            <a:spLocks noGrp="1" noChangeArrowheads="1"/>
          </p:cNvSpPr>
          <p:nvPr>
            <p:ph sz="quarter" idx="3"/>
          </p:nvPr>
        </p:nvSpPr>
        <p:spPr>
          <a:xfrm>
            <a:off x="6167438" y="4106864"/>
            <a:ext cx="3814762" cy="1989137"/>
          </a:xfrm>
        </p:spPr>
        <p:txBody>
          <a:bodyPr/>
          <a:lstStyle/>
          <a:p>
            <a:pPr eaLnBrk="1" hangingPunct="1"/>
            <a:endParaRPr lang="tr-TR" altLang="x-none" sz="2400"/>
          </a:p>
        </p:txBody>
      </p:sp>
      <p:pic>
        <p:nvPicPr>
          <p:cNvPr id="16390" name="Picture 6" descr="pilor stenozu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88" y="3314700"/>
            <a:ext cx="4824412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4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316</Words>
  <Application>Microsoft Macintosh PowerPoint</Application>
  <PresentationFormat>Widescreen</PresentationFormat>
  <Paragraphs>66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 Light</vt:lpstr>
      <vt:lpstr>Arial</vt:lpstr>
      <vt:lpstr>Calibri</vt:lpstr>
      <vt:lpstr>Times New Roman</vt:lpstr>
      <vt:lpstr>Wingdings</vt:lpstr>
      <vt:lpstr>Office Theme</vt:lpstr>
      <vt:lpstr>Çocuklarda safrasız kusma yapan nedenler ve infantil hipertrofik pilor stenozu</vt:lpstr>
      <vt:lpstr>Safrasız kusan çocuk</vt:lpstr>
      <vt:lpstr>İnfantil hipertrofik pilor stenozu</vt:lpstr>
      <vt:lpstr>İnfantil hipertrofik pilor stenozu </vt:lpstr>
      <vt:lpstr>Etiyoloji</vt:lpstr>
      <vt:lpstr>Klinik bulgular </vt:lpstr>
      <vt:lpstr>Laboratuvar</vt:lpstr>
      <vt:lpstr>Tanı</vt:lpstr>
      <vt:lpstr>Tedavi </vt:lpstr>
      <vt:lpstr>Fredet-  Ramstedt piloromyotomisi 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Çocuklarda safrasız kusma yapan nedenler ve infantil hipertrofik pilor stenozu</dc:title>
  <dc:creator>Meltem Koloğlu</dc:creator>
  <cp:lastModifiedBy>Meltem Koloğlu</cp:lastModifiedBy>
  <cp:revision>1</cp:revision>
  <dcterms:created xsi:type="dcterms:W3CDTF">2017-08-05T13:34:23Z</dcterms:created>
  <dcterms:modified xsi:type="dcterms:W3CDTF">2017-08-05T13:36:57Z</dcterms:modified>
</cp:coreProperties>
</file>