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78"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image" Target="../media/image1.jpg"/></Relationships>
</file>

<file path=ppt/diagrams/_rels/drawing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image" Target="../media/image1.jp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038E31-A681-471A-8B1E-721E0516B12C}" type="doc">
      <dgm:prSet loTypeId="urn:microsoft.com/office/officeart/2005/8/layout/vList5" loCatId="list" qsTypeId="urn:microsoft.com/office/officeart/2005/8/quickstyle/simple1" qsCatId="simple" csTypeId="urn:microsoft.com/office/officeart/2005/8/colors/accent1_1" csCatId="accent1" phldr="1"/>
      <dgm:spPr/>
      <dgm:t>
        <a:bodyPr/>
        <a:lstStyle/>
        <a:p>
          <a:endParaRPr lang="tr-TR"/>
        </a:p>
      </dgm:t>
    </dgm:pt>
    <dgm:pt modelId="{51D00803-F359-4103-A20B-F849990D23B8}">
      <dgm:prSet/>
      <dgm:spPr/>
      <dgm:t>
        <a:bodyPr/>
        <a:lstStyle/>
        <a:p>
          <a:pPr rtl="0"/>
          <a:r>
            <a:rPr lang="tr-TR" dirty="0" smtClean="0">
              <a:latin typeface="Comic Sans MS" panose="030F0702030302020204" pitchFamily="66" charset="0"/>
            </a:rPr>
            <a:t>BEYİN TEMELLİ ÖĞRENME</a:t>
          </a:r>
          <a:endParaRPr lang="tr-TR" dirty="0">
            <a:latin typeface="Comic Sans MS" panose="030F0702030302020204" pitchFamily="66" charset="0"/>
          </a:endParaRPr>
        </a:p>
      </dgm:t>
    </dgm:pt>
    <dgm:pt modelId="{C6F8F3AA-45FC-4136-B155-A4F7946834A3}" type="parTrans" cxnId="{3FF169D4-B905-482D-AB04-87DF332BA16A}">
      <dgm:prSet/>
      <dgm:spPr/>
      <dgm:t>
        <a:bodyPr/>
        <a:lstStyle/>
        <a:p>
          <a:endParaRPr lang="tr-TR"/>
        </a:p>
      </dgm:t>
    </dgm:pt>
    <dgm:pt modelId="{F5249935-D9C8-45D2-96D5-C0723EDB7675}" type="sibTrans" cxnId="{3FF169D4-B905-482D-AB04-87DF332BA16A}">
      <dgm:prSet/>
      <dgm:spPr/>
      <dgm:t>
        <a:bodyPr/>
        <a:lstStyle/>
        <a:p>
          <a:endParaRPr lang="tr-TR"/>
        </a:p>
      </dgm:t>
    </dgm:pt>
    <dgm:pt modelId="{C1D5A8C5-0C6A-4138-B699-C4739756A42C}" type="pres">
      <dgm:prSet presAssocID="{18038E31-A681-471A-8B1E-721E0516B12C}" presName="Name0" presStyleCnt="0">
        <dgm:presLayoutVars>
          <dgm:dir/>
          <dgm:animLvl val="lvl"/>
          <dgm:resizeHandles val="exact"/>
        </dgm:presLayoutVars>
      </dgm:prSet>
      <dgm:spPr/>
      <dgm:t>
        <a:bodyPr/>
        <a:lstStyle/>
        <a:p>
          <a:endParaRPr lang="tr-TR"/>
        </a:p>
      </dgm:t>
    </dgm:pt>
    <dgm:pt modelId="{04528DD3-4FE6-48F0-8868-4B58385ADB5F}" type="pres">
      <dgm:prSet presAssocID="{51D00803-F359-4103-A20B-F849990D23B8}" presName="linNode" presStyleCnt="0"/>
      <dgm:spPr/>
    </dgm:pt>
    <dgm:pt modelId="{E2824DB0-C28A-4B92-8157-32E9F963C906}" type="pres">
      <dgm:prSet presAssocID="{51D00803-F359-4103-A20B-F849990D23B8}" presName="parentText" presStyleLbl="node1" presStyleIdx="0" presStyleCnt="1" custScaleX="277085">
        <dgm:presLayoutVars>
          <dgm:chMax val="1"/>
          <dgm:bulletEnabled val="1"/>
        </dgm:presLayoutVars>
      </dgm:prSet>
      <dgm:spPr/>
      <dgm:t>
        <a:bodyPr/>
        <a:lstStyle/>
        <a:p>
          <a:endParaRPr lang="tr-TR"/>
        </a:p>
      </dgm:t>
    </dgm:pt>
  </dgm:ptLst>
  <dgm:cxnLst>
    <dgm:cxn modelId="{3FF169D4-B905-482D-AB04-87DF332BA16A}" srcId="{18038E31-A681-471A-8B1E-721E0516B12C}" destId="{51D00803-F359-4103-A20B-F849990D23B8}" srcOrd="0" destOrd="0" parTransId="{C6F8F3AA-45FC-4136-B155-A4F7946834A3}" sibTransId="{F5249935-D9C8-45D2-96D5-C0723EDB7675}"/>
    <dgm:cxn modelId="{645F1EA1-12E1-4750-9066-1E357B103CA2}" type="presOf" srcId="{51D00803-F359-4103-A20B-F849990D23B8}" destId="{E2824DB0-C28A-4B92-8157-32E9F963C906}" srcOrd="0" destOrd="0" presId="urn:microsoft.com/office/officeart/2005/8/layout/vList5"/>
    <dgm:cxn modelId="{84356BBA-0031-4A8D-BF3B-27D1A0F54AB9}" type="presOf" srcId="{18038E31-A681-471A-8B1E-721E0516B12C}" destId="{C1D5A8C5-0C6A-4138-B699-C4739756A42C}" srcOrd="0" destOrd="0" presId="urn:microsoft.com/office/officeart/2005/8/layout/vList5"/>
    <dgm:cxn modelId="{84D25783-9408-458F-B203-047761FB9D69}" type="presParOf" srcId="{C1D5A8C5-0C6A-4138-B699-C4739756A42C}" destId="{04528DD3-4FE6-48F0-8868-4B58385ADB5F}" srcOrd="0" destOrd="0" presId="urn:microsoft.com/office/officeart/2005/8/layout/vList5"/>
    <dgm:cxn modelId="{B9358D9B-8D3E-49C4-A61C-493BDD092D39}" type="presParOf" srcId="{04528DD3-4FE6-48F0-8868-4B58385ADB5F}" destId="{E2824DB0-C28A-4B92-8157-32E9F963C906}"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717DCDC-45CD-440B-B04A-53CFF934838F}" type="doc">
      <dgm:prSet loTypeId="urn:microsoft.com/office/officeart/2005/8/layout/vList2" loCatId="list" qsTypeId="urn:microsoft.com/office/officeart/2005/8/quickstyle/simple1" qsCatId="simple" csTypeId="urn:microsoft.com/office/officeart/2005/8/colors/accent1_1" csCatId="accent1"/>
      <dgm:spPr/>
      <dgm:t>
        <a:bodyPr/>
        <a:lstStyle/>
        <a:p>
          <a:endParaRPr lang="tr-TR"/>
        </a:p>
      </dgm:t>
    </dgm:pt>
    <dgm:pt modelId="{80CC9AA1-653A-4FCA-B842-55A67F29478B}">
      <dgm:prSet/>
      <dgm:spPr/>
      <dgm:t>
        <a:bodyPr/>
        <a:lstStyle/>
        <a:p>
          <a:pPr rtl="0"/>
          <a:r>
            <a:rPr lang="tr-TR" smtClean="0"/>
            <a:t>Öğrenme, hem doğrudan odaklanan, hem de yan uyarıcılardan algılanan bilgileri içerir: Etkili öğretim için sıcaklık, nem, ışık gibi uyarıcıların yanı sıra öğrenme ortamının düzenine de dikkat edilmelidir. </a:t>
          </a:r>
          <a:endParaRPr lang="tr-TR" dirty="0"/>
        </a:p>
      </dgm:t>
    </dgm:pt>
    <dgm:pt modelId="{4EA097B4-0B6E-48D1-B8EA-DA07E8BF622F}" type="parTrans" cxnId="{DC7044F0-5551-426D-9BF0-ACEF40C216AF}">
      <dgm:prSet/>
      <dgm:spPr/>
      <dgm:t>
        <a:bodyPr/>
        <a:lstStyle/>
        <a:p>
          <a:endParaRPr lang="tr-TR"/>
        </a:p>
      </dgm:t>
    </dgm:pt>
    <dgm:pt modelId="{FF1EAD4D-77FE-4CA3-BD34-9C972840E75C}" type="sibTrans" cxnId="{DC7044F0-5551-426D-9BF0-ACEF40C216AF}">
      <dgm:prSet/>
      <dgm:spPr/>
      <dgm:t>
        <a:bodyPr/>
        <a:lstStyle/>
        <a:p>
          <a:endParaRPr lang="tr-TR"/>
        </a:p>
      </dgm:t>
    </dgm:pt>
    <dgm:pt modelId="{80B38B80-8201-49A2-B8B0-B271A464712A}">
      <dgm:prSet/>
      <dgm:spPr/>
      <dgm:t>
        <a:bodyPr/>
        <a:lstStyle/>
        <a:p>
          <a:pPr rtl="0"/>
          <a:r>
            <a:rPr lang="tr-TR" dirty="0" smtClean="0"/>
            <a:t>Öğrenme kasıtlı ve kasıtsız süreçlerden oluşur: Öğrenme ortamından öğrenene ulaşan tüm uyarıcılar öğrenmeyi artıracak biçimde düzenlenmelidir.</a:t>
          </a:r>
          <a:endParaRPr lang="tr-TR" dirty="0"/>
        </a:p>
      </dgm:t>
    </dgm:pt>
    <dgm:pt modelId="{0885ECF9-53AB-4259-B86E-6E7E9BDF31E5}" type="parTrans" cxnId="{BBEF04C3-36BE-4B2B-BE35-1937D317EE2E}">
      <dgm:prSet/>
      <dgm:spPr/>
      <dgm:t>
        <a:bodyPr/>
        <a:lstStyle/>
        <a:p>
          <a:endParaRPr lang="tr-TR"/>
        </a:p>
      </dgm:t>
    </dgm:pt>
    <dgm:pt modelId="{AF498C74-8637-40D5-B24C-62162D5C0861}" type="sibTrans" cxnId="{BBEF04C3-36BE-4B2B-BE35-1937D317EE2E}">
      <dgm:prSet/>
      <dgm:spPr/>
      <dgm:t>
        <a:bodyPr/>
        <a:lstStyle/>
        <a:p>
          <a:endParaRPr lang="tr-TR"/>
        </a:p>
      </dgm:t>
    </dgm:pt>
    <dgm:pt modelId="{067566B4-F032-446C-AA66-7F3710D8E134}">
      <dgm:prSet/>
      <dgm:spPr/>
      <dgm:t>
        <a:bodyPr/>
        <a:lstStyle/>
        <a:p>
          <a:pPr rtl="0"/>
          <a:r>
            <a:rPr lang="tr-TR" smtClean="0"/>
            <a:t>Olguların bilgisi ve beceriler uzamsal bellekte depolandığında daha iyi anlaşılır ve daha kolay geri çağrılır: Öğrenilenlerin uzamsal bellekte depolanabilmesi için öyküleştirme, canlandırma gibi teknikler kullanılmalıdır.</a:t>
          </a:r>
          <a:endParaRPr lang="tr-TR" dirty="0"/>
        </a:p>
      </dgm:t>
    </dgm:pt>
    <dgm:pt modelId="{3EB9CF39-5D31-4496-9218-1026A8517F81}" type="parTrans" cxnId="{40B590B2-CAF6-4F0A-9B3E-AD846E15E071}">
      <dgm:prSet/>
      <dgm:spPr/>
      <dgm:t>
        <a:bodyPr/>
        <a:lstStyle/>
        <a:p>
          <a:endParaRPr lang="tr-TR"/>
        </a:p>
      </dgm:t>
    </dgm:pt>
    <dgm:pt modelId="{7ED00A3E-E144-41C8-A565-B12F0C83008D}" type="sibTrans" cxnId="{40B590B2-CAF6-4F0A-9B3E-AD846E15E071}">
      <dgm:prSet/>
      <dgm:spPr/>
      <dgm:t>
        <a:bodyPr/>
        <a:lstStyle/>
        <a:p>
          <a:endParaRPr lang="tr-TR"/>
        </a:p>
      </dgm:t>
    </dgm:pt>
    <dgm:pt modelId="{9843EBC8-D61F-4E24-9983-447C1E441758}">
      <dgm:prSet/>
      <dgm:spPr/>
      <dgm:t>
        <a:bodyPr/>
        <a:lstStyle/>
        <a:p>
          <a:pPr rtl="0"/>
          <a:r>
            <a:rPr lang="tr-TR" smtClean="0"/>
            <a:t>Öğrenme zihni zorlayan etkinliklerle artar, tehditle ise ketlenir: Etkili öğretim için öğreneni biraz zorlayacak ancak onda yüksek kaygı uyandırmayacak etkinlikler gerçekleştirilmelidir.</a:t>
          </a:r>
          <a:endParaRPr lang="tr-TR" dirty="0"/>
        </a:p>
      </dgm:t>
    </dgm:pt>
    <dgm:pt modelId="{52AF11B4-E431-4303-80D8-6BA6362D5393}" type="parTrans" cxnId="{EED72ECA-D593-4BA2-BFCD-ABA1B3747298}">
      <dgm:prSet/>
      <dgm:spPr/>
      <dgm:t>
        <a:bodyPr/>
        <a:lstStyle/>
        <a:p>
          <a:endParaRPr lang="tr-TR"/>
        </a:p>
      </dgm:t>
    </dgm:pt>
    <dgm:pt modelId="{CAAC8511-F01B-4AA4-8B51-56BCE3AB8CF5}" type="sibTrans" cxnId="{EED72ECA-D593-4BA2-BFCD-ABA1B3747298}">
      <dgm:prSet/>
      <dgm:spPr/>
      <dgm:t>
        <a:bodyPr/>
        <a:lstStyle/>
        <a:p>
          <a:endParaRPr lang="tr-TR"/>
        </a:p>
      </dgm:t>
    </dgm:pt>
    <dgm:pt modelId="{820C9C52-9502-4980-B233-005572086A21}">
      <dgm:prSet/>
      <dgm:spPr/>
      <dgm:t>
        <a:bodyPr/>
        <a:lstStyle/>
        <a:p>
          <a:pPr rtl="0"/>
          <a:r>
            <a:rPr lang="tr-TR" smtClean="0"/>
            <a:t>Her beyin tekdir, diğerine benzemez: Öğretim sürecinde bireysel farklar dikkate alınmalıdır.</a:t>
          </a:r>
          <a:endParaRPr lang="tr-TR" dirty="0"/>
        </a:p>
      </dgm:t>
    </dgm:pt>
    <dgm:pt modelId="{C2AC8068-B5EA-4A90-80C2-90F9D4473022}" type="parTrans" cxnId="{EC049C3A-D310-416D-8366-18D21B40B01A}">
      <dgm:prSet/>
      <dgm:spPr/>
      <dgm:t>
        <a:bodyPr/>
        <a:lstStyle/>
        <a:p>
          <a:endParaRPr lang="tr-TR"/>
        </a:p>
      </dgm:t>
    </dgm:pt>
    <dgm:pt modelId="{14FACF22-F1CA-48E8-9FB1-5270F6012E7C}" type="sibTrans" cxnId="{EC049C3A-D310-416D-8366-18D21B40B01A}">
      <dgm:prSet/>
      <dgm:spPr/>
      <dgm:t>
        <a:bodyPr/>
        <a:lstStyle/>
        <a:p>
          <a:endParaRPr lang="tr-TR"/>
        </a:p>
      </dgm:t>
    </dgm:pt>
    <dgm:pt modelId="{9945A4EE-4F6A-40F2-AE3A-77B072AC4B02}" type="pres">
      <dgm:prSet presAssocID="{5717DCDC-45CD-440B-B04A-53CFF934838F}" presName="linear" presStyleCnt="0">
        <dgm:presLayoutVars>
          <dgm:animLvl val="lvl"/>
          <dgm:resizeHandles val="exact"/>
        </dgm:presLayoutVars>
      </dgm:prSet>
      <dgm:spPr/>
      <dgm:t>
        <a:bodyPr/>
        <a:lstStyle/>
        <a:p>
          <a:endParaRPr lang="tr-TR"/>
        </a:p>
      </dgm:t>
    </dgm:pt>
    <dgm:pt modelId="{51966849-7794-4DD5-9C29-859805E55AB9}" type="pres">
      <dgm:prSet presAssocID="{80CC9AA1-653A-4FCA-B842-55A67F29478B}" presName="parentText" presStyleLbl="node1" presStyleIdx="0" presStyleCnt="5">
        <dgm:presLayoutVars>
          <dgm:chMax val="0"/>
          <dgm:bulletEnabled val="1"/>
        </dgm:presLayoutVars>
      </dgm:prSet>
      <dgm:spPr/>
      <dgm:t>
        <a:bodyPr/>
        <a:lstStyle/>
        <a:p>
          <a:endParaRPr lang="tr-TR"/>
        </a:p>
      </dgm:t>
    </dgm:pt>
    <dgm:pt modelId="{F9548D2B-B4C3-42C6-A6A9-7E3DED479627}" type="pres">
      <dgm:prSet presAssocID="{FF1EAD4D-77FE-4CA3-BD34-9C972840E75C}" presName="spacer" presStyleCnt="0"/>
      <dgm:spPr/>
      <dgm:t>
        <a:bodyPr/>
        <a:lstStyle/>
        <a:p>
          <a:endParaRPr lang="tr-TR"/>
        </a:p>
      </dgm:t>
    </dgm:pt>
    <dgm:pt modelId="{27FC4DA5-2CDF-4D69-95EE-F5051DF575DD}" type="pres">
      <dgm:prSet presAssocID="{80B38B80-8201-49A2-B8B0-B271A464712A}" presName="parentText" presStyleLbl="node1" presStyleIdx="1" presStyleCnt="5">
        <dgm:presLayoutVars>
          <dgm:chMax val="0"/>
          <dgm:bulletEnabled val="1"/>
        </dgm:presLayoutVars>
      </dgm:prSet>
      <dgm:spPr/>
      <dgm:t>
        <a:bodyPr/>
        <a:lstStyle/>
        <a:p>
          <a:endParaRPr lang="tr-TR"/>
        </a:p>
      </dgm:t>
    </dgm:pt>
    <dgm:pt modelId="{F3CF4696-F898-4678-8599-079098CB0EEE}" type="pres">
      <dgm:prSet presAssocID="{AF498C74-8637-40D5-B24C-62162D5C0861}" presName="spacer" presStyleCnt="0"/>
      <dgm:spPr/>
      <dgm:t>
        <a:bodyPr/>
        <a:lstStyle/>
        <a:p>
          <a:endParaRPr lang="tr-TR"/>
        </a:p>
      </dgm:t>
    </dgm:pt>
    <dgm:pt modelId="{CC43B0C0-3B88-4AC2-86C1-6085BCB70C73}" type="pres">
      <dgm:prSet presAssocID="{067566B4-F032-446C-AA66-7F3710D8E134}" presName="parentText" presStyleLbl="node1" presStyleIdx="2" presStyleCnt="5">
        <dgm:presLayoutVars>
          <dgm:chMax val="0"/>
          <dgm:bulletEnabled val="1"/>
        </dgm:presLayoutVars>
      </dgm:prSet>
      <dgm:spPr/>
      <dgm:t>
        <a:bodyPr/>
        <a:lstStyle/>
        <a:p>
          <a:endParaRPr lang="tr-TR"/>
        </a:p>
      </dgm:t>
    </dgm:pt>
    <dgm:pt modelId="{765896C3-C18D-4D78-BBB3-75EC07892D3B}" type="pres">
      <dgm:prSet presAssocID="{7ED00A3E-E144-41C8-A565-B12F0C83008D}" presName="spacer" presStyleCnt="0"/>
      <dgm:spPr/>
      <dgm:t>
        <a:bodyPr/>
        <a:lstStyle/>
        <a:p>
          <a:endParaRPr lang="tr-TR"/>
        </a:p>
      </dgm:t>
    </dgm:pt>
    <dgm:pt modelId="{66A9FC0F-DF00-4A78-BB3E-787AF5EB9162}" type="pres">
      <dgm:prSet presAssocID="{9843EBC8-D61F-4E24-9983-447C1E441758}" presName="parentText" presStyleLbl="node1" presStyleIdx="3" presStyleCnt="5">
        <dgm:presLayoutVars>
          <dgm:chMax val="0"/>
          <dgm:bulletEnabled val="1"/>
        </dgm:presLayoutVars>
      </dgm:prSet>
      <dgm:spPr/>
      <dgm:t>
        <a:bodyPr/>
        <a:lstStyle/>
        <a:p>
          <a:endParaRPr lang="tr-TR"/>
        </a:p>
      </dgm:t>
    </dgm:pt>
    <dgm:pt modelId="{194202EA-6E3E-45E8-802F-173246746B22}" type="pres">
      <dgm:prSet presAssocID="{CAAC8511-F01B-4AA4-8B51-56BCE3AB8CF5}" presName="spacer" presStyleCnt="0"/>
      <dgm:spPr/>
      <dgm:t>
        <a:bodyPr/>
        <a:lstStyle/>
        <a:p>
          <a:endParaRPr lang="tr-TR"/>
        </a:p>
      </dgm:t>
    </dgm:pt>
    <dgm:pt modelId="{558F3A3A-5B80-4298-8105-2B3EE314490D}" type="pres">
      <dgm:prSet presAssocID="{820C9C52-9502-4980-B233-005572086A21}" presName="parentText" presStyleLbl="node1" presStyleIdx="4" presStyleCnt="5">
        <dgm:presLayoutVars>
          <dgm:chMax val="0"/>
          <dgm:bulletEnabled val="1"/>
        </dgm:presLayoutVars>
      </dgm:prSet>
      <dgm:spPr/>
      <dgm:t>
        <a:bodyPr/>
        <a:lstStyle/>
        <a:p>
          <a:endParaRPr lang="tr-TR"/>
        </a:p>
      </dgm:t>
    </dgm:pt>
  </dgm:ptLst>
  <dgm:cxnLst>
    <dgm:cxn modelId="{E3E2C18D-842C-4C88-B835-9CC4E1CE3CA6}" type="presOf" srcId="{067566B4-F032-446C-AA66-7F3710D8E134}" destId="{CC43B0C0-3B88-4AC2-86C1-6085BCB70C73}" srcOrd="0" destOrd="0" presId="urn:microsoft.com/office/officeart/2005/8/layout/vList2"/>
    <dgm:cxn modelId="{937CFCF5-2B4F-4B52-9B07-1800E0D957BE}" type="presOf" srcId="{9843EBC8-D61F-4E24-9983-447C1E441758}" destId="{66A9FC0F-DF00-4A78-BB3E-787AF5EB9162}" srcOrd="0" destOrd="0" presId="urn:microsoft.com/office/officeart/2005/8/layout/vList2"/>
    <dgm:cxn modelId="{7498A60F-0392-4F80-96D5-A221C06DBE63}" type="presOf" srcId="{80CC9AA1-653A-4FCA-B842-55A67F29478B}" destId="{51966849-7794-4DD5-9C29-859805E55AB9}" srcOrd="0" destOrd="0" presId="urn:microsoft.com/office/officeart/2005/8/layout/vList2"/>
    <dgm:cxn modelId="{EED72ECA-D593-4BA2-BFCD-ABA1B3747298}" srcId="{5717DCDC-45CD-440B-B04A-53CFF934838F}" destId="{9843EBC8-D61F-4E24-9983-447C1E441758}" srcOrd="3" destOrd="0" parTransId="{52AF11B4-E431-4303-80D8-6BA6362D5393}" sibTransId="{CAAC8511-F01B-4AA4-8B51-56BCE3AB8CF5}"/>
    <dgm:cxn modelId="{40B590B2-CAF6-4F0A-9B3E-AD846E15E071}" srcId="{5717DCDC-45CD-440B-B04A-53CFF934838F}" destId="{067566B4-F032-446C-AA66-7F3710D8E134}" srcOrd="2" destOrd="0" parTransId="{3EB9CF39-5D31-4496-9218-1026A8517F81}" sibTransId="{7ED00A3E-E144-41C8-A565-B12F0C83008D}"/>
    <dgm:cxn modelId="{EC049C3A-D310-416D-8366-18D21B40B01A}" srcId="{5717DCDC-45CD-440B-B04A-53CFF934838F}" destId="{820C9C52-9502-4980-B233-005572086A21}" srcOrd="4" destOrd="0" parTransId="{C2AC8068-B5EA-4A90-80C2-90F9D4473022}" sibTransId="{14FACF22-F1CA-48E8-9FB1-5270F6012E7C}"/>
    <dgm:cxn modelId="{518C8E3B-3AAD-4002-94EF-4596C9147A6C}" type="presOf" srcId="{80B38B80-8201-49A2-B8B0-B271A464712A}" destId="{27FC4DA5-2CDF-4D69-95EE-F5051DF575DD}" srcOrd="0" destOrd="0" presId="urn:microsoft.com/office/officeart/2005/8/layout/vList2"/>
    <dgm:cxn modelId="{BBEF04C3-36BE-4B2B-BE35-1937D317EE2E}" srcId="{5717DCDC-45CD-440B-B04A-53CFF934838F}" destId="{80B38B80-8201-49A2-B8B0-B271A464712A}" srcOrd="1" destOrd="0" parTransId="{0885ECF9-53AB-4259-B86E-6E7E9BDF31E5}" sibTransId="{AF498C74-8637-40D5-B24C-62162D5C0861}"/>
    <dgm:cxn modelId="{269E35C9-606D-4844-8259-34896DEB9808}" type="presOf" srcId="{5717DCDC-45CD-440B-B04A-53CFF934838F}" destId="{9945A4EE-4F6A-40F2-AE3A-77B072AC4B02}" srcOrd="0" destOrd="0" presId="urn:microsoft.com/office/officeart/2005/8/layout/vList2"/>
    <dgm:cxn modelId="{DC7044F0-5551-426D-9BF0-ACEF40C216AF}" srcId="{5717DCDC-45CD-440B-B04A-53CFF934838F}" destId="{80CC9AA1-653A-4FCA-B842-55A67F29478B}" srcOrd="0" destOrd="0" parTransId="{4EA097B4-0B6E-48D1-B8EA-DA07E8BF622F}" sibTransId="{FF1EAD4D-77FE-4CA3-BD34-9C972840E75C}"/>
    <dgm:cxn modelId="{9B18D53F-EEE2-4292-9161-646C17365B9D}" type="presOf" srcId="{820C9C52-9502-4980-B233-005572086A21}" destId="{558F3A3A-5B80-4298-8105-2B3EE314490D}" srcOrd="0" destOrd="0" presId="urn:microsoft.com/office/officeart/2005/8/layout/vList2"/>
    <dgm:cxn modelId="{55DC9BC7-A097-4927-8803-E8D2563BFC74}" type="presParOf" srcId="{9945A4EE-4F6A-40F2-AE3A-77B072AC4B02}" destId="{51966849-7794-4DD5-9C29-859805E55AB9}" srcOrd="0" destOrd="0" presId="urn:microsoft.com/office/officeart/2005/8/layout/vList2"/>
    <dgm:cxn modelId="{AE6B7164-1BCE-4F02-A630-B2D319E65AF0}" type="presParOf" srcId="{9945A4EE-4F6A-40F2-AE3A-77B072AC4B02}" destId="{F9548D2B-B4C3-42C6-A6A9-7E3DED479627}" srcOrd="1" destOrd="0" presId="urn:microsoft.com/office/officeart/2005/8/layout/vList2"/>
    <dgm:cxn modelId="{5219FC27-BA84-42BC-A268-E71185A789BF}" type="presParOf" srcId="{9945A4EE-4F6A-40F2-AE3A-77B072AC4B02}" destId="{27FC4DA5-2CDF-4D69-95EE-F5051DF575DD}" srcOrd="2" destOrd="0" presId="urn:microsoft.com/office/officeart/2005/8/layout/vList2"/>
    <dgm:cxn modelId="{D961B36C-F773-4501-8E42-5BDEDB70325C}" type="presParOf" srcId="{9945A4EE-4F6A-40F2-AE3A-77B072AC4B02}" destId="{F3CF4696-F898-4678-8599-079098CB0EEE}" srcOrd="3" destOrd="0" presId="urn:microsoft.com/office/officeart/2005/8/layout/vList2"/>
    <dgm:cxn modelId="{ACF91D43-D438-4F70-B6A6-C4F1DD676C85}" type="presParOf" srcId="{9945A4EE-4F6A-40F2-AE3A-77B072AC4B02}" destId="{CC43B0C0-3B88-4AC2-86C1-6085BCB70C73}" srcOrd="4" destOrd="0" presId="urn:microsoft.com/office/officeart/2005/8/layout/vList2"/>
    <dgm:cxn modelId="{E27ECB6D-95CE-4500-9E88-29B1EDE1A644}" type="presParOf" srcId="{9945A4EE-4F6A-40F2-AE3A-77B072AC4B02}" destId="{765896C3-C18D-4D78-BBB3-75EC07892D3B}" srcOrd="5" destOrd="0" presId="urn:microsoft.com/office/officeart/2005/8/layout/vList2"/>
    <dgm:cxn modelId="{AFBEF1AB-B296-491E-AEFD-E8AD85FEBF70}" type="presParOf" srcId="{9945A4EE-4F6A-40F2-AE3A-77B072AC4B02}" destId="{66A9FC0F-DF00-4A78-BB3E-787AF5EB9162}" srcOrd="6" destOrd="0" presId="urn:microsoft.com/office/officeart/2005/8/layout/vList2"/>
    <dgm:cxn modelId="{961F502F-C81A-41E8-B625-05D0AD319A0A}" type="presParOf" srcId="{9945A4EE-4F6A-40F2-AE3A-77B072AC4B02}" destId="{194202EA-6E3E-45E8-802F-173246746B22}" srcOrd="7" destOrd="0" presId="urn:microsoft.com/office/officeart/2005/8/layout/vList2"/>
    <dgm:cxn modelId="{1A4269AF-4EC4-45B8-BA2F-5B4AD24ECA6E}" type="presParOf" srcId="{9945A4EE-4F6A-40F2-AE3A-77B072AC4B02}" destId="{558F3A3A-5B80-4298-8105-2B3EE314490D}"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550646D-F42F-4780-9697-5A0EF8661943}" type="doc">
      <dgm:prSet loTypeId="urn:microsoft.com/office/officeart/2008/layout/PictureStrips" loCatId="list" qsTypeId="urn:microsoft.com/office/officeart/2005/8/quickstyle/simple1" qsCatId="simple" csTypeId="urn:microsoft.com/office/officeart/2005/8/colors/accent4_4" csCatId="accent4" phldr="1"/>
      <dgm:spPr/>
      <dgm:t>
        <a:bodyPr/>
        <a:lstStyle/>
        <a:p>
          <a:endParaRPr lang="tr-TR"/>
        </a:p>
      </dgm:t>
    </dgm:pt>
    <dgm:pt modelId="{5FE6C21E-53F0-43D7-AA1A-8045E99382F6}">
      <dgm:prSet/>
      <dgm:spPr/>
      <dgm:t>
        <a:bodyPr/>
        <a:lstStyle/>
        <a:p>
          <a:pPr rtl="0"/>
          <a:r>
            <a:rPr lang="tr-TR" dirty="0" smtClean="0"/>
            <a:t>Kuantum Öğrenmede daha çok öğrenmeyi öğrenme yolları, hafızayı kullanma teknikleri, zihin haritalarının kullanılması gibi yöntem ve tekniklerin kullanılması ve öğretilmesi ön plandadır. </a:t>
          </a:r>
          <a:endParaRPr lang="tr-TR" dirty="0"/>
        </a:p>
      </dgm:t>
    </dgm:pt>
    <dgm:pt modelId="{4B5D4B0C-423A-482C-BB40-3B50DCB8600A}" type="parTrans" cxnId="{5E3B82FC-E00B-4255-A65C-0823C318AAC2}">
      <dgm:prSet/>
      <dgm:spPr/>
      <dgm:t>
        <a:bodyPr/>
        <a:lstStyle/>
        <a:p>
          <a:endParaRPr lang="tr-TR"/>
        </a:p>
      </dgm:t>
    </dgm:pt>
    <dgm:pt modelId="{CAF83E47-B564-4FFA-A87D-E02106980938}" type="sibTrans" cxnId="{5E3B82FC-E00B-4255-A65C-0823C318AAC2}">
      <dgm:prSet/>
      <dgm:spPr/>
      <dgm:t>
        <a:bodyPr/>
        <a:lstStyle/>
        <a:p>
          <a:endParaRPr lang="tr-TR"/>
        </a:p>
      </dgm:t>
    </dgm:pt>
    <dgm:pt modelId="{74090611-3F27-4E77-B692-1B2B5AF1B457}">
      <dgm:prSet/>
      <dgm:spPr/>
      <dgm:t>
        <a:bodyPr/>
        <a:lstStyle/>
        <a:p>
          <a:pPr rtl="0"/>
          <a:r>
            <a:rPr lang="tr-TR" dirty="0" smtClean="0"/>
            <a:t>Beyin Temelli Öğrenmede ise daha çok insan beyninin işlev ve yapısına vurgu yapma, </a:t>
          </a:r>
          <a:r>
            <a:rPr lang="tr-TR" dirty="0" err="1" smtClean="0"/>
            <a:t>Nörobilim</a:t>
          </a:r>
          <a:r>
            <a:rPr lang="tr-TR" dirty="0" smtClean="0"/>
            <a:t>, </a:t>
          </a:r>
          <a:r>
            <a:rPr lang="tr-TR" dirty="0" err="1" smtClean="0"/>
            <a:t>Nörodilbilim</a:t>
          </a:r>
          <a:r>
            <a:rPr lang="tr-TR" dirty="0" smtClean="0"/>
            <a:t> ve Bilişsel Psikoloji ile bağlantı kurma ve bu yaklaşımın ilkelerinin sınıfta nasıl gerçekleştirileceğine dair bir vurgu söz konusudur.</a:t>
          </a:r>
          <a:endParaRPr lang="tr-TR" dirty="0"/>
        </a:p>
      </dgm:t>
    </dgm:pt>
    <dgm:pt modelId="{20BE5A6E-4657-458C-8545-4AEF002ACCC0}" type="parTrans" cxnId="{8DD83D42-6DC4-4044-B804-1602776AFF61}">
      <dgm:prSet/>
      <dgm:spPr/>
      <dgm:t>
        <a:bodyPr/>
        <a:lstStyle/>
        <a:p>
          <a:endParaRPr lang="tr-TR"/>
        </a:p>
      </dgm:t>
    </dgm:pt>
    <dgm:pt modelId="{7AA56ACE-F41F-4DF1-96A4-64F0E030594D}" type="sibTrans" cxnId="{8DD83D42-6DC4-4044-B804-1602776AFF61}">
      <dgm:prSet/>
      <dgm:spPr/>
      <dgm:t>
        <a:bodyPr/>
        <a:lstStyle/>
        <a:p>
          <a:endParaRPr lang="tr-TR"/>
        </a:p>
      </dgm:t>
    </dgm:pt>
    <dgm:pt modelId="{E0BE02BE-4F05-4A8A-85C8-AA3BF24D99A5}" type="pres">
      <dgm:prSet presAssocID="{1550646D-F42F-4780-9697-5A0EF8661943}" presName="Name0" presStyleCnt="0">
        <dgm:presLayoutVars>
          <dgm:dir/>
          <dgm:resizeHandles val="exact"/>
        </dgm:presLayoutVars>
      </dgm:prSet>
      <dgm:spPr/>
      <dgm:t>
        <a:bodyPr/>
        <a:lstStyle/>
        <a:p>
          <a:endParaRPr lang="tr-TR"/>
        </a:p>
      </dgm:t>
    </dgm:pt>
    <dgm:pt modelId="{A8CA75A8-1BC3-46A6-9BC7-1D2047054EE3}" type="pres">
      <dgm:prSet presAssocID="{5FE6C21E-53F0-43D7-AA1A-8045E99382F6}" presName="composite" presStyleCnt="0"/>
      <dgm:spPr/>
    </dgm:pt>
    <dgm:pt modelId="{9C7A661E-D8E9-4C9A-9F9B-108BA76FB167}" type="pres">
      <dgm:prSet presAssocID="{5FE6C21E-53F0-43D7-AA1A-8045E99382F6}" presName="rect1" presStyleLbl="trAlignAcc1" presStyleIdx="0" presStyleCnt="2">
        <dgm:presLayoutVars>
          <dgm:bulletEnabled val="1"/>
        </dgm:presLayoutVars>
      </dgm:prSet>
      <dgm:spPr/>
      <dgm:t>
        <a:bodyPr/>
        <a:lstStyle/>
        <a:p>
          <a:endParaRPr lang="tr-TR"/>
        </a:p>
      </dgm:t>
    </dgm:pt>
    <dgm:pt modelId="{93B6E83E-76CD-4361-B090-85E88288E0F4}" type="pres">
      <dgm:prSet presAssocID="{5FE6C21E-53F0-43D7-AA1A-8045E99382F6}" presName="rect2"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l="-48000" r="-48000"/>
          </a:stretch>
        </a:blipFill>
      </dgm:spPr>
    </dgm:pt>
    <dgm:pt modelId="{BC507829-3D4E-4293-88FC-F725653C1D04}" type="pres">
      <dgm:prSet presAssocID="{CAF83E47-B564-4FFA-A87D-E02106980938}" presName="sibTrans" presStyleCnt="0"/>
      <dgm:spPr/>
    </dgm:pt>
    <dgm:pt modelId="{343DEA94-2838-43AD-8223-5676F0BA7111}" type="pres">
      <dgm:prSet presAssocID="{74090611-3F27-4E77-B692-1B2B5AF1B457}" presName="composite" presStyleCnt="0"/>
      <dgm:spPr/>
    </dgm:pt>
    <dgm:pt modelId="{185702E4-0C5D-4F1B-91A3-D838912B307E}" type="pres">
      <dgm:prSet presAssocID="{74090611-3F27-4E77-B692-1B2B5AF1B457}" presName="rect1" presStyleLbl="trAlignAcc1" presStyleIdx="1" presStyleCnt="2">
        <dgm:presLayoutVars>
          <dgm:bulletEnabled val="1"/>
        </dgm:presLayoutVars>
      </dgm:prSet>
      <dgm:spPr/>
      <dgm:t>
        <a:bodyPr/>
        <a:lstStyle/>
        <a:p>
          <a:endParaRPr lang="tr-TR"/>
        </a:p>
      </dgm:t>
    </dgm:pt>
    <dgm:pt modelId="{3A019F1F-786B-4AF8-8E52-038A18A11A13}" type="pres">
      <dgm:prSet presAssocID="{74090611-3F27-4E77-B692-1B2B5AF1B457}" presName="rect2"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40000" r="-40000"/>
          </a:stretch>
        </a:blipFill>
      </dgm:spPr>
    </dgm:pt>
  </dgm:ptLst>
  <dgm:cxnLst>
    <dgm:cxn modelId="{FBD7591C-7372-49C8-B4FF-BF038240714D}" type="presOf" srcId="{5FE6C21E-53F0-43D7-AA1A-8045E99382F6}" destId="{9C7A661E-D8E9-4C9A-9F9B-108BA76FB167}" srcOrd="0" destOrd="0" presId="urn:microsoft.com/office/officeart/2008/layout/PictureStrips"/>
    <dgm:cxn modelId="{8DD83D42-6DC4-4044-B804-1602776AFF61}" srcId="{1550646D-F42F-4780-9697-5A0EF8661943}" destId="{74090611-3F27-4E77-B692-1B2B5AF1B457}" srcOrd="1" destOrd="0" parTransId="{20BE5A6E-4657-458C-8545-4AEF002ACCC0}" sibTransId="{7AA56ACE-F41F-4DF1-96A4-64F0E030594D}"/>
    <dgm:cxn modelId="{FE695E52-46AD-4308-A945-753A00260F8F}" type="presOf" srcId="{1550646D-F42F-4780-9697-5A0EF8661943}" destId="{E0BE02BE-4F05-4A8A-85C8-AA3BF24D99A5}" srcOrd="0" destOrd="0" presId="urn:microsoft.com/office/officeart/2008/layout/PictureStrips"/>
    <dgm:cxn modelId="{234D819E-8CA4-4366-9282-1855BAA41362}" type="presOf" srcId="{74090611-3F27-4E77-B692-1B2B5AF1B457}" destId="{185702E4-0C5D-4F1B-91A3-D838912B307E}" srcOrd="0" destOrd="0" presId="urn:microsoft.com/office/officeart/2008/layout/PictureStrips"/>
    <dgm:cxn modelId="{5E3B82FC-E00B-4255-A65C-0823C318AAC2}" srcId="{1550646D-F42F-4780-9697-5A0EF8661943}" destId="{5FE6C21E-53F0-43D7-AA1A-8045E99382F6}" srcOrd="0" destOrd="0" parTransId="{4B5D4B0C-423A-482C-BB40-3B50DCB8600A}" sibTransId="{CAF83E47-B564-4FFA-A87D-E02106980938}"/>
    <dgm:cxn modelId="{A7A325A4-6DFB-470D-9D1A-B9B6469274B3}" type="presParOf" srcId="{E0BE02BE-4F05-4A8A-85C8-AA3BF24D99A5}" destId="{A8CA75A8-1BC3-46A6-9BC7-1D2047054EE3}" srcOrd="0" destOrd="0" presId="urn:microsoft.com/office/officeart/2008/layout/PictureStrips"/>
    <dgm:cxn modelId="{B8F4B463-B9ED-4DB9-BCA3-128AF9FC22F4}" type="presParOf" srcId="{A8CA75A8-1BC3-46A6-9BC7-1D2047054EE3}" destId="{9C7A661E-D8E9-4C9A-9F9B-108BA76FB167}" srcOrd="0" destOrd="0" presId="urn:microsoft.com/office/officeart/2008/layout/PictureStrips"/>
    <dgm:cxn modelId="{E55C1BEC-F1C9-42FC-AD1C-B820883E621C}" type="presParOf" srcId="{A8CA75A8-1BC3-46A6-9BC7-1D2047054EE3}" destId="{93B6E83E-76CD-4361-B090-85E88288E0F4}" srcOrd="1" destOrd="0" presId="urn:microsoft.com/office/officeart/2008/layout/PictureStrips"/>
    <dgm:cxn modelId="{E4CD14FA-9BD6-4A9E-9566-48450032F0BF}" type="presParOf" srcId="{E0BE02BE-4F05-4A8A-85C8-AA3BF24D99A5}" destId="{BC507829-3D4E-4293-88FC-F725653C1D04}" srcOrd="1" destOrd="0" presId="urn:microsoft.com/office/officeart/2008/layout/PictureStrips"/>
    <dgm:cxn modelId="{65404421-4B51-4A06-874A-D3198B2C98BA}" type="presParOf" srcId="{E0BE02BE-4F05-4A8A-85C8-AA3BF24D99A5}" destId="{343DEA94-2838-43AD-8223-5676F0BA7111}" srcOrd="2" destOrd="0" presId="urn:microsoft.com/office/officeart/2008/layout/PictureStrips"/>
    <dgm:cxn modelId="{9656EE50-E876-46BA-881D-3A7F6D2D6DB1}" type="presParOf" srcId="{343DEA94-2838-43AD-8223-5676F0BA7111}" destId="{185702E4-0C5D-4F1B-91A3-D838912B307E}" srcOrd="0" destOrd="0" presId="urn:microsoft.com/office/officeart/2008/layout/PictureStrips"/>
    <dgm:cxn modelId="{10741F02-2A36-4BED-A870-902FB1D7053C}" type="presParOf" srcId="{343DEA94-2838-43AD-8223-5676F0BA7111}" destId="{3A019F1F-786B-4AF8-8E52-038A18A11A13}"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4764B4C-7076-401F-A5D2-504F393E2CD3}" type="doc">
      <dgm:prSet loTypeId="urn:microsoft.com/office/officeart/2005/8/layout/target3" loCatId="relationship" qsTypeId="urn:microsoft.com/office/officeart/2005/8/quickstyle/simple1" qsCatId="simple" csTypeId="urn:microsoft.com/office/officeart/2005/8/colors/accent1_1" csCatId="accent1"/>
      <dgm:spPr/>
      <dgm:t>
        <a:bodyPr/>
        <a:lstStyle/>
        <a:p>
          <a:endParaRPr lang="tr-TR"/>
        </a:p>
      </dgm:t>
    </dgm:pt>
    <dgm:pt modelId="{9807670B-9BCD-48D4-B19E-08A3B4B490B8}">
      <dgm:prSet/>
      <dgm:spPr/>
      <dgm:t>
        <a:bodyPr/>
        <a:lstStyle/>
        <a:p>
          <a:pPr rtl="0"/>
          <a:r>
            <a:rPr lang="tr-TR" dirty="0" smtClean="0"/>
            <a:t>Kuantum Öğrenmeye Dayalı Eğitim Programının Hedefleri</a:t>
          </a:r>
          <a:endParaRPr lang="tr-TR" dirty="0"/>
        </a:p>
      </dgm:t>
    </dgm:pt>
    <dgm:pt modelId="{D69EF0C3-F004-4491-A6F5-746D9BE99E9E}" type="parTrans" cxnId="{A44337EE-72B6-45C9-9182-C742B0E98F26}">
      <dgm:prSet/>
      <dgm:spPr/>
      <dgm:t>
        <a:bodyPr/>
        <a:lstStyle/>
        <a:p>
          <a:endParaRPr lang="tr-TR"/>
        </a:p>
      </dgm:t>
    </dgm:pt>
    <dgm:pt modelId="{A5E0BC08-A150-4481-8E99-FB4157E74EFE}" type="sibTrans" cxnId="{A44337EE-72B6-45C9-9182-C742B0E98F26}">
      <dgm:prSet/>
      <dgm:spPr/>
      <dgm:t>
        <a:bodyPr/>
        <a:lstStyle/>
        <a:p>
          <a:endParaRPr lang="tr-TR"/>
        </a:p>
      </dgm:t>
    </dgm:pt>
    <dgm:pt modelId="{9BAA8617-D95A-4F52-9C08-D0B7CF0B437F}" type="pres">
      <dgm:prSet presAssocID="{A4764B4C-7076-401F-A5D2-504F393E2CD3}" presName="Name0" presStyleCnt="0">
        <dgm:presLayoutVars>
          <dgm:chMax val="7"/>
          <dgm:dir/>
          <dgm:animLvl val="lvl"/>
          <dgm:resizeHandles val="exact"/>
        </dgm:presLayoutVars>
      </dgm:prSet>
      <dgm:spPr/>
      <dgm:t>
        <a:bodyPr/>
        <a:lstStyle/>
        <a:p>
          <a:endParaRPr lang="tr-TR"/>
        </a:p>
      </dgm:t>
    </dgm:pt>
    <dgm:pt modelId="{3AF5453A-8392-4621-96EA-2458F37FBE29}" type="pres">
      <dgm:prSet presAssocID="{9807670B-9BCD-48D4-B19E-08A3B4B490B8}" presName="circle1" presStyleLbl="node1" presStyleIdx="0" presStyleCnt="1"/>
      <dgm:spPr/>
    </dgm:pt>
    <dgm:pt modelId="{EACF19B4-473C-42A3-A74F-56F8E201A470}" type="pres">
      <dgm:prSet presAssocID="{9807670B-9BCD-48D4-B19E-08A3B4B490B8}" presName="space" presStyleCnt="0"/>
      <dgm:spPr/>
    </dgm:pt>
    <dgm:pt modelId="{BA9B4BF7-AC31-4431-8CB9-D5A1F9A8CAD0}" type="pres">
      <dgm:prSet presAssocID="{9807670B-9BCD-48D4-B19E-08A3B4B490B8}" presName="rect1" presStyleLbl="alignAcc1" presStyleIdx="0" presStyleCnt="1" custLinFactNeighborX="2774" custLinFactNeighborY="6242"/>
      <dgm:spPr/>
      <dgm:t>
        <a:bodyPr/>
        <a:lstStyle/>
        <a:p>
          <a:endParaRPr lang="tr-TR"/>
        </a:p>
      </dgm:t>
    </dgm:pt>
    <dgm:pt modelId="{7B42E697-EE77-41E4-B318-DF09DB035639}" type="pres">
      <dgm:prSet presAssocID="{9807670B-9BCD-48D4-B19E-08A3B4B490B8}" presName="rect1ParTxNoCh" presStyleLbl="alignAcc1" presStyleIdx="0" presStyleCnt="1">
        <dgm:presLayoutVars>
          <dgm:chMax val="1"/>
          <dgm:bulletEnabled val="1"/>
        </dgm:presLayoutVars>
      </dgm:prSet>
      <dgm:spPr/>
      <dgm:t>
        <a:bodyPr/>
        <a:lstStyle/>
        <a:p>
          <a:endParaRPr lang="tr-TR"/>
        </a:p>
      </dgm:t>
    </dgm:pt>
  </dgm:ptLst>
  <dgm:cxnLst>
    <dgm:cxn modelId="{A44337EE-72B6-45C9-9182-C742B0E98F26}" srcId="{A4764B4C-7076-401F-A5D2-504F393E2CD3}" destId="{9807670B-9BCD-48D4-B19E-08A3B4B490B8}" srcOrd="0" destOrd="0" parTransId="{D69EF0C3-F004-4491-A6F5-746D9BE99E9E}" sibTransId="{A5E0BC08-A150-4481-8E99-FB4157E74EFE}"/>
    <dgm:cxn modelId="{A8084670-1176-4A7D-A968-FFB5976AA21F}" type="presOf" srcId="{9807670B-9BCD-48D4-B19E-08A3B4B490B8}" destId="{BA9B4BF7-AC31-4431-8CB9-D5A1F9A8CAD0}" srcOrd="0" destOrd="0" presId="urn:microsoft.com/office/officeart/2005/8/layout/target3"/>
    <dgm:cxn modelId="{77D87CE5-15B3-49FC-98CE-871063E493DE}" type="presOf" srcId="{A4764B4C-7076-401F-A5D2-504F393E2CD3}" destId="{9BAA8617-D95A-4F52-9C08-D0B7CF0B437F}" srcOrd="0" destOrd="0" presId="urn:microsoft.com/office/officeart/2005/8/layout/target3"/>
    <dgm:cxn modelId="{9EEAC6FA-26B5-42F9-BF36-EECEF0426130}" type="presOf" srcId="{9807670B-9BCD-48D4-B19E-08A3B4B490B8}" destId="{7B42E697-EE77-41E4-B318-DF09DB035639}" srcOrd="1" destOrd="0" presId="urn:microsoft.com/office/officeart/2005/8/layout/target3"/>
    <dgm:cxn modelId="{91BA312E-CF02-476D-B758-B2BC156205BF}" type="presParOf" srcId="{9BAA8617-D95A-4F52-9C08-D0B7CF0B437F}" destId="{3AF5453A-8392-4621-96EA-2458F37FBE29}" srcOrd="0" destOrd="0" presId="urn:microsoft.com/office/officeart/2005/8/layout/target3"/>
    <dgm:cxn modelId="{E6367980-F450-4579-9FE6-74DAE3C20120}" type="presParOf" srcId="{9BAA8617-D95A-4F52-9C08-D0B7CF0B437F}" destId="{EACF19B4-473C-42A3-A74F-56F8E201A470}" srcOrd="1" destOrd="0" presId="urn:microsoft.com/office/officeart/2005/8/layout/target3"/>
    <dgm:cxn modelId="{B21A8897-3E08-44E3-97A1-CB5CA417C5F9}" type="presParOf" srcId="{9BAA8617-D95A-4F52-9C08-D0B7CF0B437F}" destId="{BA9B4BF7-AC31-4431-8CB9-D5A1F9A8CAD0}" srcOrd="2" destOrd="0" presId="urn:microsoft.com/office/officeart/2005/8/layout/target3"/>
    <dgm:cxn modelId="{AE2C53BF-1D4A-43E5-A83F-54652EBBC469}" type="presParOf" srcId="{9BAA8617-D95A-4F52-9C08-D0B7CF0B437F}" destId="{7B42E697-EE77-41E4-B318-DF09DB035639}"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5C19707-607F-427F-BD10-FFA6796D6B0A}" type="doc">
      <dgm:prSet loTypeId="urn:microsoft.com/office/officeart/2008/layout/LinedList" loCatId="hierarchy" qsTypeId="urn:microsoft.com/office/officeart/2005/8/quickstyle/simple1" qsCatId="simple" csTypeId="urn:microsoft.com/office/officeart/2005/8/colors/accent5_4" csCatId="accent5"/>
      <dgm:spPr/>
      <dgm:t>
        <a:bodyPr/>
        <a:lstStyle/>
        <a:p>
          <a:endParaRPr lang="tr-TR"/>
        </a:p>
      </dgm:t>
    </dgm:pt>
    <dgm:pt modelId="{62028A82-6727-40EE-820D-6FCD68C66D13}">
      <dgm:prSet custT="1"/>
      <dgm:spPr/>
      <dgm:t>
        <a:bodyPr/>
        <a:lstStyle/>
        <a:p>
          <a:pPr rtl="0"/>
          <a:r>
            <a:rPr lang="tr-TR" sz="2000" dirty="0" smtClean="0"/>
            <a:t>Bireyin bütün olarak gelişmesi ve her yönüyle kendini gerçekleştirmesi,</a:t>
          </a:r>
          <a:endParaRPr lang="tr-TR" sz="2000" dirty="0"/>
        </a:p>
      </dgm:t>
    </dgm:pt>
    <dgm:pt modelId="{E69CC6F3-00B2-4773-AA96-E72110ADDD60}" type="parTrans" cxnId="{C50D1A55-593F-4281-AC20-299CB2B356C3}">
      <dgm:prSet/>
      <dgm:spPr/>
      <dgm:t>
        <a:bodyPr/>
        <a:lstStyle/>
        <a:p>
          <a:endParaRPr lang="tr-TR"/>
        </a:p>
      </dgm:t>
    </dgm:pt>
    <dgm:pt modelId="{A8138B4E-0524-403D-A6D1-45B71355115A}" type="sibTrans" cxnId="{C50D1A55-593F-4281-AC20-299CB2B356C3}">
      <dgm:prSet/>
      <dgm:spPr/>
      <dgm:t>
        <a:bodyPr/>
        <a:lstStyle/>
        <a:p>
          <a:endParaRPr lang="tr-TR"/>
        </a:p>
      </dgm:t>
    </dgm:pt>
    <dgm:pt modelId="{47D5B335-1C8A-46AB-9152-30F93DE42CED}">
      <dgm:prSet custT="1"/>
      <dgm:spPr/>
      <dgm:t>
        <a:bodyPr/>
        <a:lstStyle/>
        <a:p>
          <a:pPr rtl="0"/>
          <a:r>
            <a:rPr lang="tr-TR" sz="2000" dirty="0" smtClean="0"/>
            <a:t>Öğrenmeyi öğretme metotlarıyla etkili öğrenmeyi gerçekleştirme,</a:t>
          </a:r>
          <a:endParaRPr lang="tr-TR" sz="2000" dirty="0"/>
        </a:p>
      </dgm:t>
    </dgm:pt>
    <dgm:pt modelId="{20830DFC-C597-4D8B-AE98-85407C656C65}" type="parTrans" cxnId="{CE975A7F-66F8-4804-BCB1-527CF3CB4AD0}">
      <dgm:prSet/>
      <dgm:spPr/>
      <dgm:t>
        <a:bodyPr/>
        <a:lstStyle/>
        <a:p>
          <a:endParaRPr lang="tr-TR"/>
        </a:p>
      </dgm:t>
    </dgm:pt>
    <dgm:pt modelId="{4C732311-4231-4487-A7CB-BB15F8C18F4D}" type="sibTrans" cxnId="{CE975A7F-66F8-4804-BCB1-527CF3CB4AD0}">
      <dgm:prSet/>
      <dgm:spPr/>
      <dgm:t>
        <a:bodyPr/>
        <a:lstStyle/>
        <a:p>
          <a:endParaRPr lang="tr-TR"/>
        </a:p>
      </dgm:t>
    </dgm:pt>
    <dgm:pt modelId="{A86F2A25-3EDF-4124-8285-B81B0AB32B6A}">
      <dgm:prSet custT="1"/>
      <dgm:spPr/>
      <dgm:t>
        <a:bodyPr/>
        <a:lstStyle/>
        <a:p>
          <a:pPr rtl="0"/>
          <a:r>
            <a:rPr lang="tr-TR" sz="2000" dirty="0" smtClean="0"/>
            <a:t>Net hedeflerin belirlenmesiyle motivasyon artışı, </a:t>
          </a:r>
          <a:endParaRPr lang="tr-TR" sz="2000" dirty="0"/>
        </a:p>
      </dgm:t>
    </dgm:pt>
    <dgm:pt modelId="{43954F44-B329-46F1-A2A3-2AB85C10E838}" type="parTrans" cxnId="{DDE924D0-BE43-48DA-8F6F-95AB57AC25BA}">
      <dgm:prSet/>
      <dgm:spPr/>
      <dgm:t>
        <a:bodyPr/>
        <a:lstStyle/>
        <a:p>
          <a:endParaRPr lang="tr-TR"/>
        </a:p>
      </dgm:t>
    </dgm:pt>
    <dgm:pt modelId="{7372E250-FF43-45C0-A1EC-4EA741731BB8}" type="sibTrans" cxnId="{DDE924D0-BE43-48DA-8F6F-95AB57AC25BA}">
      <dgm:prSet/>
      <dgm:spPr/>
      <dgm:t>
        <a:bodyPr/>
        <a:lstStyle/>
        <a:p>
          <a:endParaRPr lang="tr-TR"/>
        </a:p>
      </dgm:t>
    </dgm:pt>
    <dgm:pt modelId="{498B82BF-5274-4D7B-A6FD-15DB52EBD6B0}">
      <dgm:prSet custT="1"/>
      <dgm:spPr/>
      <dgm:t>
        <a:bodyPr/>
        <a:lstStyle/>
        <a:p>
          <a:pPr rtl="0"/>
          <a:r>
            <a:rPr lang="tr-TR" sz="2000" dirty="0" smtClean="0"/>
            <a:t>Okuduklarını daha kolay hafızada tutarak başarıyı yükseltme,</a:t>
          </a:r>
          <a:endParaRPr lang="tr-TR" sz="2000" dirty="0"/>
        </a:p>
      </dgm:t>
    </dgm:pt>
    <dgm:pt modelId="{0E9FFDB5-837D-42EE-9113-94E069FDB3AC}" type="parTrans" cxnId="{05476D98-36E4-4CEA-B411-C6AE46D8D053}">
      <dgm:prSet/>
      <dgm:spPr/>
      <dgm:t>
        <a:bodyPr/>
        <a:lstStyle/>
        <a:p>
          <a:endParaRPr lang="tr-TR"/>
        </a:p>
      </dgm:t>
    </dgm:pt>
    <dgm:pt modelId="{32C135EE-A086-4CBF-B27D-18D17BCA9BD9}" type="sibTrans" cxnId="{05476D98-36E4-4CEA-B411-C6AE46D8D053}">
      <dgm:prSet/>
      <dgm:spPr/>
      <dgm:t>
        <a:bodyPr/>
        <a:lstStyle/>
        <a:p>
          <a:endParaRPr lang="tr-TR"/>
        </a:p>
      </dgm:t>
    </dgm:pt>
    <dgm:pt modelId="{1AC0E1D9-7C92-476A-8E1B-07811CBEFD0F}">
      <dgm:prSet custT="1"/>
      <dgm:spPr/>
      <dgm:t>
        <a:bodyPr/>
        <a:lstStyle/>
        <a:p>
          <a:pPr rtl="0"/>
          <a:r>
            <a:rPr lang="tr-TR" sz="2000" dirty="0" smtClean="0"/>
            <a:t>Hızlı not alma teknikleriyle ve zihin haritalarıyla zaman kazanma, </a:t>
          </a:r>
          <a:endParaRPr lang="tr-TR" sz="2000" dirty="0"/>
        </a:p>
      </dgm:t>
    </dgm:pt>
    <dgm:pt modelId="{71AF717B-7CF0-44F4-8370-3A672F4EE31A}" type="parTrans" cxnId="{6B581E13-5E77-4F09-82C7-0B1B35DA6E1C}">
      <dgm:prSet/>
      <dgm:spPr/>
      <dgm:t>
        <a:bodyPr/>
        <a:lstStyle/>
        <a:p>
          <a:endParaRPr lang="tr-TR"/>
        </a:p>
      </dgm:t>
    </dgm:pt>
    <dgm:pt modelId="{95B3BACB-B002-4985-B547-AFA9F20DCADE}" type="sibTrans" cxnId="{6B581E13-5E77-4F09-82C7-0B1B35DA6E1C}">
      <dgm:prSet/>
      <dgm:spPr/>
      <dgm:t>
        <a:bodyPr/>
        <a:lstStyle/>
        <a:p>
          <a:endParaRPr lang="tr-TR"/>
        </a:p>
      </dgm:t>
    </dgm:pt>
    <dgm:pt modelId="{3D6E6D60-5465-428B-ADDF-D4242AC6FC78}">
      <dgm:prSet custT="1"/>
      <dgm:spPr/>
      <dgm:t>
        <a:bodyPr/>
        <a:lstStyle/>
        <a:p>
          <a:pPr rtl="0"/>
          <a:r>
            <a:rPr lang="tr-TR" sz="2000" dirty="0" smtClean="0"/>
            <a:t>Beynin sağ lobunu daha aktif hale getirerek hayal gücü ve gözlem yeteneğini geliştirmedir.</a:t>
          </a:r>
          <a:endParaRPr lang="tr-TR" sz="2000" dirty="0"/>
        </a:p>
      </dgm:t>
    </dgm:pt>
    <dgm:pt modelId="{6196C328-BE77-43ED-881C-0919296DD46D}" type="parTrans" cxnId="{480AD641-1A96-42FA-9431-996FFDB39A6D}">
      <dgm:prSet/>
      <dgm:spPr/>
      <dgm:t>
        <a:bodyPr/>
        <a:lstStyle/>
        <a:p>
          <a:endParaRPr lang="tr-TR"/>
        </a:p>
      </dgm:t>
    </dgm:pt>
    <dgm:pt modelId="{64B7BF12-B5A3-40BE-8C44-8DA1A98B1AB0}" type="sibTrans" cxnId="{480AD641-1A96-42FA-9431-996FFDB39A6D}">
      <dgm:prSet/>
      <dgm:spPr/>
      <dgm:t>
        <a:bodyPr/>
        <a:lstStyle/>
        <a:p>
          <a:endParaRPr lang="tr-TR"/>
        </a:p>
      </dgm:t>
    </dgm:pt>
    <dgm:pt modelId="{5DA9163D-BCF7-40B5-B5F4-C9F42A572B39}" type="pres">
      <dgm:prSet presAssocID="{65C19707-607F-427F-BD10-FFA6796D6B0A}" presName="vert0" presStyleCnt="0">
        <dgm:presLayoutVars>
          <dgm:dir/>
          <dgm:animOne val="branch"/>
          <dgm:animLvl val="lvl"/>
        </dgm:presLayoutVars>
      </dgm:prSet>
      <dgm:spPr/>
      <dgm:t>
        <a:bodyPr/>
        <a:lstStyle/>
        <a:p>
          <a:endParaRPr lang="tr-TR"/>
        </a:p>
      </dgm:t>
    </dgm:pt>
    <dgm:pt modelId="{1ADEAE16-018E-4322-959A-99680B99C0D8}" type="pres">
      <dgm:prSet presAssocID="{62028A82-6727-40EE-820D-6FCD68C66D13}" presName="thickLine" presStyleLbl="alignNode1" presStyleIdx="0" presStyleCnt="6"/>
      <dgm:spPr/>
    </dgm:pt>
    <dgm:pt modelId="{3ED62638-63EB-4A2C-B0CA-C79FD89FF80D}" type="pres">
      <dgm:prSet presAssocID="{62028A82-6727-40EE-820D-6FCD68C66D13}" presName="horz1" presStyleCnt="0"/>
      <dgm:spPr/>
    </dgm:pt>
    <dgm:pt modelId="{07E84069-DFAB-4C00-AD48-C1B38029D18D}" type="pres">
      <dgm:prSet presAssocID="{62028A82-6727-40EE-820D-6FCD68C66D13}" presName="tx1" presStyleLbl="revTx" presStyleIdx="0" presStyleCnt="6"/>
      <dgm:spPr/>
      <dgm:t>
        <a:bodyPr/>
        <a:lstStyle/>
        <a:p>
          <a:endParaRPr lang="tr-TR"/>
        </a:p>
      </dgm:t>
    </dgm:pt>
    <dgm:pt modelId="{B80F1DDB-E069-47F1-AE9C-7C3E47C02BB6}" type="pres">
      <dgm:prSet presAssocID="{62028A82-6727-40EE-820D-6FCD68C66D13}" presName="vert1" presStyleCnt="0"/>
      <dgm:spPr/>
    </dgm:pt>
    <dgm:pt modelId="{D6DC34BE-460B-4609-BA6F-C3E450217297}" type="pres">
      <dgm:prSet presAssocID="{47D5B335-1C8A-46AB-9152-30F93DE42CED}" presName="thickLine" presStyleLbl="alignNode1" presStyleIdx="1" presStyleCnt="6"/>
      <dgm:spPr/>
    </dgm:pt>
    <dgm:pt modelId="{F1FBFE12-56B0-4122-B26B-B9B502EE230A}" type="pres">
      <dgm:prSet presAssocID="{47D5B335-1C8A-46AB-9152-30F93DE42CED}" presName="horz1" presStyleCnt="0"/>
      <dgm:spPr/>
    </dgm:pt>
    <dgm:pt modelId="{A7DC7D42-97CF-4682-8897-57DD34AA40AC}" type="pres">
      <dgm:prSet presAssocID="{47D5B335-1C8A-46AB-9152-30F93DE42CED}" presName="tx1" presStyleLbl="revTx" presStyleIdx="1" presStyleCnt="6"/>
      <dgm:spPr/>
      <dgm:t>
        <a:bodyPr/>
        <a:lstStyle/>
        <a:p>
          <a:endParaRPr lang="tr-TR"/>
        </a:p>
      </dgm:t>
    </dgm:pt>
    <dgm:pt modelId="{3C6C5FAC-C1C6-4971-8DD1-FFD658ACEF62}" type="pres">
      <dgm:prSet presAssocID="{47D5B335-1C8A-46AB-9152-30F93DE42CED}" presName="vert1" presStyleCnt="0"/>
      <dgm:spPr/>
    </dgm:pt>
    <dgm:pt modelId="{B7130AF2-7390-4CBA-B7E2-66A3EECBACEF}" type="pres">
      <dgm:prSet presAssocID="{A86F2A25-3EDF-4124-8285-B81B0AB32B6A}" presName="thickLine" presStyleLbl="alignNode1" presStyleIdx="2" presStyleCnt="6"/>
      <dgm:spPr/>
    </dgm:pt>
    <dgm:pt modelId="{0691F30C-9802-45A9-AB81-BC7788A50C92}" type="pres">
      <dgm:prSet presAssocID="{A86F2A25-3EDF-4124-8285-B81B0AB32B6A}" presName="horz1" presStyleCnt="0"/>
      <dgm:spPr/>
    </dgm:pt>
    <dgm:pt modelId="{2BF13E02-9D75-4D48-9677-F132E5302BD1}" type="pres">
      <dgm:prSet presAssocID="{A86F2A25-3EDF-4124-8285-B81B0AB32B6A}" presName="tx1" presStyleLbl="revTx" presStyleIdx="2" presStyleCnt="6"/>
      <dgm:spPr/>
      <dgm:t>
        <a:bodyPr/>
        <a:lstStyle/>
        <a:p>
          <a:endParaRPr lang="tr-TR"/>
        </a:p>
      </dgm:t>
    </dgm:pt>
    <dgm:pt modelId="{02E2756D-D027-4A6B-9664-EAEA893C8EA5}" type="pres">
      <dgm:prSet presAssocID="{A86F2A25-3EDF-4124-8285-B81B0AB32B6A}" presName="vert1" presStyleCnt="0"/>
      <dgm:spPr/>
    </dgm:pt>
    <dgm:pt modelId="{BECB07D3-EAD8-4932-9A6C-7B665DD6E367}" type="pres">
      <dgm:prSet presAssocID="{498B82BF-5274-4D7B-A6FD-15DB52EBD6B0}" presName="thickLine" presStyleLbl="alignNode1" presStyleIdx="3" presStyleCnt="6"/>
      <dgm:spPr/>
    </dgm:pt>
    <dgm:pt modelId="{D63B0A78-D6C4-4461-8BDF-64D636A30129}" type="pres">
      <dgm:prSet presAssocID="{498B82BF-5274-4D7B-A6FD-15DB52EBD6B0}" presName="horz1" presStyleCnt="0"/>
      <dgm:spPr/>
    </dgm:pt>
    <dgm:pt modelId="{7239D229-4A10-4B25-B5AB-ED249BD72FEA}" type="pres">
      <dgm:prSet presAssocID="{498B82BF-5274-4D7B-A6FD-15DB52EBD6B0}" presName="tx1" presStyleLbl="revTx" presStyleIdx="3" presStyleCnt="6"/>
      <dgm:spPr/>
      <dgm:t>
        <a:bodyPr/>
        <a:lstStyle/>
        <a:p>
          <a:endParaRPr lang="tr-TR"/>
        </a:p>
      </dgm:t>
    </dgm:pt>
    <dgm:pt modelId="{00949EA1-C7CE-439B-AA98-A87F55401125}" type="pres">
      <dgm:prSet presAssocID="{498B82BF-5274-4D7B-A6FD-15DB52EBD6B0}" presName="vert1" presStyleCnt="0"/>
      <dgm:spPr/>
    </dgm:pt>
    <dgm:pt modelId="{B77AAE88-F6FD-4D38-B9E5-E18C2956EC2F}" type="pres">
      <dgm:prSet presAssocID="{1AC0E1D9-7C92-476A-8E1B-07811CBEFD0F}" presName="thickLine" presStyleLbl="alignNode1" presStyleIdx="4" presStyleCnt="6"/>
      <dgm:spPr/>
    </dgm:pt>
    <dgm:pt modelId="{B6BC5914-33BC-4F1D-BE63-18029DAB3B78}" type="pres">
      <dgm:prSet presAssocID="{1AC0E1D9-7C92-476A-8E1B-07811CBEFD0F}" presName="horz1" presStyleCnt="0"/>
      <dgm:spPr/>
    </dgm:pt>
    <dgm:pt modelId="{8DE6880B-A885-4761-8CFF-1CD2AE72294E}" type="pres">
      <dgm:prSet presAssocID="{1AC0E1D9-7C92-476A-8E1B-07811CBEFD0F}" presName="tx1" presStyleLbl="revTx" presStyleIdx="4" presStyleCnt="6"/>
      <dgm:spPr/>
      <dgm:t>
        <a:bodyPr/>
        <a:lstStyle/>
        <a:p>
          <a:endParaRPr lang="tr-TR"/>
        </a:p>
      </dgm:t>
    </dgm:pt>
    <dgm:pt modelId="{AED4A2AB-966C-4F4E-8959-5B3AA2B88366}" type="pres">
      <dgm:prSet presAssocID="{1AC0E1D9-7C92-476A-8E1B-07811CBEFD0F}" presName="vert1" presStyleCnt="0"/>
      <dgm:spPr/>
    </dgm:pt>
    <dgm:pt modelId="{55935EA1-6A6D-468F-8F6C-FE9AEDCB2C41}" type="pres">
      <dgm:prSet presAssocID="{3D6E6D60-5465-428B-ADDF-D4242AC6FC78}" presName="thickLine" presStyleLbl="alignNode1" presStyleIdx="5" presStyleCnt="6"/>
      <dgm:spPr/>
    </dgm:pt>
    <dgm:pt modelId="{8E51624D-F50F-441D-B801-D5066436DA09}" type="pres">
      <dgm:prSet presAssocID="{3D6E6D60-5465-428B-ADDF-D4242AC6FC78}" presName="horz1" presStyleCnt="0"/>
      <dgm:spPr/>
    </dgm:pt>
    <dgm:pt modelId="{3FA4F8ED-364E-4C31-A6AA-28A0E0C1954D}" type="pres">
      <dgm:prSet presAssocID="{3D6E6D60-5465-428B-ADDF-D4242AC6FC78}" presName="tx1" presStyleLbl="revTx" presStyleIdx="5" presStyleCnt="6"/>
      <dgm:spPr/>
      <dgm:t>
        <a:bodyPr/>
        <a:lstStyle/>
        <a:p>
          <a:endParaRPr lang="tr-TR"/>
        </a:p>
      </dgm:t>
    </dgm:pt>
    <dgm:pt modelId="{07C7B733-A081-400E-BCBF-56146D3F6DE8}" type="pres">
      <dgm:prSet presAssocID="{3D6E6D60-5465-428B-ADDF-D4242AC6FC78}" presName="vert1" presStyleCnt="0"/>
      <dgm:spPr/>
    </dgm:pt>
  </dgm:ptLst>
  <dgm:cxnLst>
    <dgm:cxn modelId="{2A3C53B1-87D9-4F83-94A5-DA9F5500DECE}" type="presOf" srcId="{1AC0E1D9-7C92-476A-8E1B-07811CBEFD0F}" destId="{8DE6880B-A885-4761-8CFF-1CD2AE72294E}" srcOrd="0" destOrd="0" presId="urn:microsoft.com/office/officeart/2008/layout/LinedList"/>
    <dgm:cxn modelId="{480AD641-1A96-42FA-9431-996FFDB39A6D}" srcId="{65C19707-607F-427F-BD10-FFA6796D6B0A}" destId="{3D6E6D60-5465-428B-ADDF-D4242AC6FC78}" srcOrd="5" destOrd="0" parTransId="{6196C328-BE77-43ED-881C-0919296DD46D}" sibTransId="{64B7BF12-B5A3-40BE-8C44-8DA1A98B1AB0}"/>
    <dgm:cxn modelId="{05476D98-36E4-4CEA-B411-C6AE46D8D053}" srcId="{65C19707-607F-427F-BD10-FFA6796D6B0A}" destId="{498B82BF-5274-4D7B-A6FD-15DB52EBD6B0}" srcOrd="3" destOrd="0" parTransId="{0E9FFDB5-837D-42EE-9113-94E069FDB3AC}" sibTransId="{32C135EE-A086-4CBF-B27D-18D17BCA9BD9}"/>
    <dgm:cxn modelId="{30D9A927-54A8-4F89-BE78-1DFFD7F9574D}" type="presOf" srcId="{3D6E6D60-5465-428B-ADDF-D4242AC6FC78}" destId="{3FA4F8ED-364E-4C31-A6AA-28A0E0C1954D}" srcOrd="0" destOrd="0" presId="urn:microsoft.com/office/officeart/2008/layout/LinedList"/>
    <dgm:cxn modelId="{6B581E13-5E77-4F09-82C7-0B1B35DA6E1C}" srcId="{65C19707-607F-427F-BD10-FFA6796D6B0A}" destId="{1AC0E1D9-7C92-476A-8E1B-07811CBEFD0F}" srcOrd="4" destOrd="0" parTransId="{71AF717B-7CF0-44F4-8370-3A672F4EE31A}" sibTransId="{95B3BACB-B002-4985-B547-AFA9F20DCADE}"/>
    <dgm:cxn modelId="{C50D1A55-593F-4281-AC20-299CB2B356C3}" srcId="{65C19707-607F-427F-BD10-FFA6796D6B0A}" destId="{62028A82-6727-40EE-820D-6FCD68C66D13}" srcOrd="0" destOrd="0" parTransId="{E69CC6F3-00B2-4773-AA96-E72110ADDD60}" sibTransId="{A8138B4E-0524-403D-A6D1-45B71355115A}"/>
    <dgm:cxn modelId="{CD044DA3-9963-47CE-97B2-5D2187F64A80}" type="presOf" srcId="{47D5B335-1C8A-46AB-9152-30F93DE42CED}" destId="{A7DC7D42-97CF-4682-8897-57DD34AA40AC}" srcOrd="0" destOrd="0" presId="urn:microsoft.com/office/officeart/2008/layout/LinedList"/>
    <dgm:cxn modelId="{CE975A7F-66F8-4804-BCB1-527CF3CB4AD0}" srcId="{65C19707-607F-427F-BD10-FFA6796D6B0A}" destId="{47D5B335-1C8A-46AB-9152-30F93DE42CED}" srcOrd="1" destOrd="0" parTransId="{20830DFC-C597-4D8B-AE98-85407C656C65}" sibTransId="{4C732311-4231-4487-A7CB-BB15F8C18F4D}"/>
    <dgm:cxn modelId="{DADADC2B-8A3E-49F5-84B5-D984803E8DDA}" type="presOf" srcId="{62028A82-6727-40EE-820D-6FCD68C66D13}" destId="{07E84069-DFAB-4C00-AD48-C1B38029D18D}" srcOrd="0" destOrd="0" presId="urn:microsoft.com/office/officeart/2008/layout/LinedList"/>
    <dgm:cxn modelId="{2CF0AF15-5A8B-4520-9F60-E6DB1A1D810F}" type="presOf" srcId="{A86F2A25-3EDF-4124-8285-B81B0AB32B6A}" destId="{2BF13E02-9D75-4D48-9677-F132E5302BD1}" srcOrd="0" destOrd="0" presId="urn:microsoft.com/office/officeart/2008/layout/LinedList"/>
    <dgm:cxn modelId="{7B35FADF-7FA8-460A-9D18-33378BC96F48}" type="presOf" srcId="{65C19707-607F-427F-BD10-FFA6796D6B0A}" destId="{5DA9163D-BCF7-40B5-B5F4-C9F42A572B39}" srcOrd="0" destOrd="0" presId="urn:microsoft.com/office/officeart/2008/layout/LinedList"/>
    <dgm:cxn modelId="{DDE924D0-BE43-48DA-8F6F-95AB57AC25BA}" srcId="{65C19707-607F-427F-BD10-FFA6796D6B0A}" destId="{A86F2A25-3EDF-4124-8285-B81B0AB32B6A}" srcOrd="2" destOrd="0" parTransId="{43954F44-B329-46F1-A2A3-2AB85C10E838}" sibTransId="{7372E250-FF43-45C0-A1EC-4EA741731BB8}"/>
    <dgm:cxn modelId="{62D16DF4-B238-493C-A830-B29A911ADB81}" type="presOf" srcId="{498B82BF-5274-4D7B-A6FD-15DB52EBD6B0}" destId="{7239D229-4A10-4B25-B5AB-ED249BD72FEA}" srcOrd="0" destOrd="0" presId="urn:microsoft.com/office/officeart/2008/layout/LinedList"/>
    <dgm:cxn modelId="{F5C1EEB4-FC97-4660-AFB6-9E21FEBA23DF}" type="presParOf" srcId="{5DA9163D-BCF7-40B5-B5F4-C9F42A572B39}" destId="{1ADEAE16-018E-4322-959A-99680B99C0D8}" srcOrd="0" destOrd="0" presId="urn:microsoft.com/office/officeart/2008/layout/LinedList"/>
    <dgm:cxn modelId="{26B1836E-C0CB-4486-9809-7CF07EF3AB5A}" type="presParOf" srcId="{5DA9163D-BCF7-40B5-B5F4-C9F42A572B39}" destId="{3ED62638-63EB-4A2C-B0CA-C79FD89FF80D}" srcOrd="1" destOrd="0" presId="urn:microsoft.com/office/officeart/2008/layout/LinedList"/>
    <dgm:cxn modelId="{5CD37039-4EF0-4877-9D17-EE26895E5B96}" type="presParOf" srcId="{3ED62638-63EB-4A2C-B0CA-C79FD89FF80D}" destId="{07E84069-DFAB-4C00-AD48-C1B38029D18D}" srcOrd="0" destOrd="0" presId="urn:microsoft.com/office/officeart/2008/layout/LinedList"/>
    <dgm:cxn modelId="{473E9667-3FBB-4647-8876-8AFC24E6A90C}" type="presParOf" srcId="{3ED62638-63EB-4A2C-B0CA-C79FD89FF80D}" destId="{B80F1DDB-E069-47F1-AE9C-7C3E47C02BB6}" srcOrd="1" destOrd="0" presId="urn:microsoft.com/office/officeart/2008/layout/LinedList"/>
    <dgm:cxn modelId="{BB8F2743-ECD9-434F-AFC4-04333E516A74}" type="presParOf" srcId="{5DA9163D-BCF7-40B5-B5F4-C9F42A572B39}" destId="{D6DC34BE-460B-4609-BA6F-C3E450217297}" srcOrd="2" destOrd="0" presId="urn:microsoft.com/office/officeart/2008/layout/LinedList"/>
    <dgm:cxn modelId="{5AA8EF60-AA84-4BB5-AD01-91302C257DC4}" type="presParOf" srcId="{5DA9163D-BCF7-40B5-B5F4-C9F42A572B39}" destId="{F1FBFE12-56B0-4122-B26B-B9B502EE230A}" srcOrd="3" destOrd="0" presId="urn:microsoft.com/office/officeart/2008/layout/LinedList"/>
    <dgm:cxn modelId="{10DC1F17-338F-4924-A4C0-3D0E3CD01498}" type="presParOf" srcId="{F1FBFE12-56B0-4122-B26B-B9B502EE230A}" destId="{A7DC7D42-97CF-4682-8897-57DD34AA40AC}" srcOrd="0" destOrd="0" presId="urn:microsoft.com/office/officeart/2008/layout/LinedList"/>
    <dgm:cxn modelId="{CC86C5E4-50EA-4EB9-843A-F146AEB0FC76}" type="presParOf" srcId="{F1FBFE12-56B0-4122-B26B-B9B502EE230A}" destId="{3C6C5FAC-C1C6-4971-8DD1-FFD658ACEF62}" srcOrd="1" destOrd="0" presId="urn:microsoft.com/office/officeart/2008/layout/LinedList"/>
    <dgm:cxn modelId="{C92B5498-FC71-4C98-8C88-AC5E81064DB7}" type="presParOf" srcId="{5DA9163D-BCF7-40B5-B5F4-C9F42A572B39}" destId="{B7130AF2-7390-4CBA-B7E2-66A3EECBACEF}" srcOrd="4" destOrd="0" presId="urn:microsoft.com/office/officeart/2008/layout/LinedList"/>
    <dgm:cxn modelId="{D69FEB3F-A17F-4620-AFBB-27FC65EEDD72}" type="presParOf" srcId="{5DA9163D-BCF7-40B5-B5F4-C9F42A572B39}" destId="{0691F30C-9802-45A9-AB81-BC7788A50C92}" srcOrd="5" destOrd="0" presId="urn:microsoft.com/office/officeart/2008/layout/LinedList"/>
    <dgm:cxn modelId="{7F2114CF-C601-478B-BCB0-7AC60501D0BE}" type="presParOf" srcId="{0691F30C-9802-45A9-AB81-BC7788A50C92}" destId="{2BF13E02-9D75-4D48-9677-F132E5302BD1}" srcOrd="0" destOrd="0" presId="urn:microsoft.com/office/officeart/2008/layout/LinedList"/>
    <dgm:cxn modelId="{EBD4FA18-C3EA-485E-80CA-251CA83A45C6}" type="presParOf" srcId="{0691F30C-9802-45A9-AB81-BC7788A50C92}" destId="{02E2756D-D027-4A6B-9664-EAEA893C8EA5}" srcOrd="1" destOrd="0" presId="urn:microsoft.com/office/officeart/2008/layout/LinedList"/>
    <dgm:cxn modelId="{FFF87E49-CFB6-43AA-96E0-D69946C68B09}" type="presParOf" srcId="{5DA9163D-BCF7-40B5-B5F4-C9F42A572B39}" destId="{BECB07D3-EAD8-4932-9A6C-7B665DD6E367}" srcOrd="6" destOrd="0" presId="urn:microsoft.com/office/officeart/2008/layout/LinedList"/>
    <dgm:cxn modelId="{5E28D063-67BB-49E2-9C42-457C6712956F}" type="presParOf" srcId="{5DA9163D-BCF7-40B5-B5F4-C9F42A572B39}" destId="{D63B0A78-D6C4-4461-8BDF-64D636A30129}" srcOrd="7" destOrd="0" presId="urn:microsoft.com/office/officeart/2008/layout/LinedList"/>
    <dgm:cxn modelId="{C105A334-D730-4FE8-A25B-42EE2D5E8B91}" type="presParOf" srcId="{D63B0A78-D6C4-4461-8BDF-64D636A30129}" destId="{7239D229-4A10-4B25-B5AB-ED249BD72FEA}" srcOrd="0" destOrd="0" presId="urn:microsoft.com/office/officeart/2008/layout/LinedList"/>
    <dgm:cxn modelId="{CD35A6D7-2813-43E2-A946-D9467BD08373}" type="presParOf" srcId="{D63B0A78-D6C4-4461-8BDF-64D636A30129}" destId="{00949EA1-C7CE-439B-AA98-A87F55401125}" srcOrd="1" destOrd="0" presId="urn:microsoft.com/office/officeart/2008/layout/LinedList"/>
    <dgm:cxn modelId="{715F5937-51D5-4DAC-863C-833A78EF2B00}" type="presParOf" srcId="{5DA9163D-BCF7-40B5-B5F4-C9F42A572B39}" destId="{B77AAE88-F6FD-4D38-B9E5-E18C2956EC2F}" srcOrd="8" destOrd="0" presId="urn:microsoft.com/office/officeart/2008/layout/LinedList"/>
    <dgm:cxn modelId="{5CB08DAA-B4D4-4D95-92F8-C8C89BCA6915}" type="presParOf" srcId="{5DA9163D-BCF7-40B5-B5F4-C9F42A572B39}" destId="{B6BC5914-33BC-4F1D-BE63-18029DAB3B78}" srcOrd="9" destOrd="0" presId="urn:microsoft.com/office/officeart/2008/layout/LinedList"/>
    <dgm:cxn modelId="{C53D7B2D-2DA0-4E02-89DF-900DD16424EF}" type="presParOf" srcId="{B6BC5914-33BC-4F1D-BE63-18029DAB3B78}" destId="{8DE6880B-A885-4761-8CFF-1CD2AE72294E}" srcOrd="0" destOrd="0" presId="urn:microsoft.com/office/officeart/2008/layout/LinedList"/>
    <dgm:cxn modelId="{9D24DE80-DF0F-4F54-9008-334640508965}" type="presParOf" srcId="{B6BC5914-33BC-4F1D-BE63-18029DAB3B78}" destId="{AED4A2AB-966C-4F4E-8959-5B3AA2B88366}" srcOrd="1" destOrd="0" presId="urn:microsoft.com/office/officeart/2008/layout/LinedList"/>
    <dgm:cxn modelId="{55719FA0-9748-488E-B4FF-5510614DD4A0}" type="presParOf" srcId="{5DA9163D-BCF7-40B5-B5F4-C9F42A572B39}" destId="{55935EA1-6A6D-468F-8F6C-FE9AEDCB2C41}" srcOrd="10" destOrd="0" presId="urn:microsoft.com/office/officeart/2008/layout/LinedList"/>
    <dgm:cxn modelId="{DC69DB51-81D0-4FBF-8A74-48133B5CD569}" type="presParOf" srcId="{5DA9163D-BCF7-40B5-B5F4-C9F42A572B39}" destId="{8E51624D-F50F-441D-B801-D5066436DA09}" srcOrd="11" destOrd="0" presId="urn:microsoft.com/office/officeart/2008/layout/LinedList"/>
    <dgm:cxn modelId="{9632E5D7-7D1E-4DFD-8FE5-1FA466EB86D4}" type="presParOf" srcId="{8E51624D-F50F-441D-B801-D5066436DA09}" destId="{3FA4F8ED-364E-4C31-A6AA-28A0E0C1954D}" srcOrd="0" destOrd="0" presId="urn:microsoft.com/office/officeart/2008/layout/LinedList"/>
    <dgm:cxn modelId="{0B0D65A7-AF02-40B2-B63A-748C4D3FF751}" type="presParOf" srcId="{8E51624D-F50F-441D-B801-D5066436DA09}" destId="{07C7B733-A081-400E-BCBF-56146D3F6DE8}"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E066D16-C8AA-4B92-A56E-21DE46B40DD7}" type="doc">
      <dgm:prSet loTypeId="urn:microsoft.com/office/officeart/2005/8/layout/vList2" loCatId="list" qsTypeId="urn:microsoft.com/office/officeart/2005/8/quickstyle/simple1" qsCatId="simple" csTypeId="urn:microsoft.com/office/officeart/2005/8/colors/accent6_1" csCatId="accent6"/>
      <dgm:spPr/>
      <dgm:t>
        <a:bodyPr/>
        <a:lstStyle/>
        <a:p>
          <a:endParaRPr lang="tr-TR"/>
        </a:p>
      </dgm:t>
    </dgm:pt>
    <dgm:pt modelId="{F5180340-461D-4548-83C1-CFBC13296F62}">
      <dgm:prSet/>
      <dgm:spPr/>
      <dgm:t>
        <a:bodyPr/>
        <a:lstStyle/>
        <a:p>
          <a:pPr rtl="0"/>
          <a:r>
            <a:rPr lang="tr-TR" smtClean="0"/>
            <a:t>Kuantum Öğrenmede öğrencilere öğretilecek beceriler iki kategoride toplanmaktadır.</a:t>
          </a:r>
          <a:endParaRPr lang="tr-TR"/>
        </a:p>
      </dgm:t>
    </dgm:pt>
    <dgm:pt modelId="{097D27A7-2B00-401C-ACE2-BC32192D07A7}" type="parTrans" cxnId="{9AC52CDB-C1BB-4FCD-8DF2-C04FB586A8A8}">
      <dgm:prSet/>
      <dgm:spPr/>
      <dgm:t>
        <a:bodyPr/>
        <a:lstStyle/>
        <a:p>
          <a:endParaRPr lang="tr-TR"/>
        </a:p>
      </dgm:t>
    </dgm:pt>
    <dgm:pt modelId="{E8EE789D-AB5E-4537-B17E-3258D2021A80}" type="sibTrans" cxnId="{9AC52CDB-C1BB-4FCD-8DF2-C04FB586A8A8}">
      <dgm:prSet/>
      <dgm:spPr/>
      <dgm:t>
        <a:bodyPr/>
        <a:lstStyle/>
        <a:p>
          <a:endParaRPr lang="tr-TR"/>
        </a:p>
      </dgm:t>
    </dgm:pt>
    <dgm:pt modelId="{A054F679-E81B-4877-B81E-1862F0B87E9B}">
      <dgm:prSet/>
      <dgm:spPr/>
      <dgm:t>
        <a:bodyPr/>
        <a:lstStyle/>
        <a:p>
          <a:pPr rtl="0"/>
          <a:r>
            <a:rPr lang="tr-TR" smtClean="0"/>
            <a:t>1. Akademik Beceriler</a:t>
          </a:r>
          <a:endParaRPr lang="tr-TR"/>
        </a:p>
      </dgm:t>
    </dgm:pt>
    <dgm:pt modelId="{17C1DFCD-8E1A-4EC7-8521-7B75602A7E39}" type="parTrans" cxnId="{90589962-B682-421C-A69C-247AF216EEB4}">
      <dgm:prSet/>
      <dgm:spPr/>
      <dgm:t>
        <a:bodyPr/>
        <a:lstStyle/>
        <a:p>
          <a:endParaRPr lang="tr-TR"/>
        </a:p>
      </dgm:t>
    </dgm:pt>
    <dgm:pt modelId="{7D2212A9-1F06-42A3-B6CF-4FFD24D8C2AF}" type="sibTrans" cxnId="{90589962-B682-421C-A69C-247AF216EEB4}">
      <dgm:prSet/>
      <dgm:spPr/>
      <dgm:t>
        <a:bodyPr/>
        <a:lstStyle/>
        <a:p>
          <a:endParaRPr lang="tr-TR"/>
        </a:p>
      </dgm:t>
    </dgm:pt>
    <dgm:pt modelId="{37AD7BF3-9347-4CB9-BBFF-9832A5551E07}">
      <dgm:prSet/>
      <dgm:spPr/>
      <dgm:t>
        <a:bodyPr/>
        <a:lstStyle/>
        <a:p>
          <a:pPr rtl="0"/>
          <a:r>
            <a:rPr lang="tr-TR" smtClean="0"/>
            <a:t>2. Yaşam Boyu Öğrenme Becerileri</a:t>
          </a:r>
          <a:endParaRPr lang="tr-TR"/>
        </a:p>
      </dgm:t>
    </dgm:pt>
    <dgm:pt modelId="{565A731D-C08C-4B61-B4FD-BF72CCE056B4}" type="parTrans" cxnId="{E9145E6B-7B46-4B7F-A70D-E32A1B52463A}">
      <dgm:prSet/>
      <dgm:spPr/>
      <dgm:t>
        <a:bodyPr/>
        <a:lstStyle/>
        <a:p>
          <a:endParaRPr lang="tr-TR"/>
        </a:p>
      </dgm:t>
    </dgm:pt>
    <dgm:pt modelId="{F107AB6D-0A12-40DB-9350-135600EC2ACA}" type="sibTrans" cxnId="{E9145E6B-7B46-4B7F-A70D-E32A1B52463A}">
      <dgm:prSet/>
      <dgm:spPr/>
      <dgm:t>
        <a:bodyPr/>
        <a:lstStyle/>
        <a:p>
          <a:endParaRPr lang="tr-TR"/>
        </a:p>
      </dgm:t>
    </dgm:pt>
    <dgm:pt modelId="{710777E4-FA86-412E-9C7C-EF17433E7BE2}" type="pres">
      <dgm:prSet presAssocID="{DE066D16-C8AA-4B92-A56E-21DE46B40DD7}" presName="linear" presStyleCnt="0">
        <dgm:presLayoutVars>
          <dgm:animLvl val="lvl"/>
          <dgm:resizeHandles val="exact"/>
        </dgm:presLayoutVars>
      </dgm:prSet>
      <dgm:spPr/>
      <dgm:t>
        <a:bodyPr/>
        <a:lstStyle/>
        <a:p>
          <a:endParaRPr lang="tr-TR"/>
        </a:p>
      </dgm:t>
    </dgm:pt>
    <dgm:pt modelId="{F2BEFF3E-5B38-41B4-96E1-00E9946FCF13}" type="pres">
      <dgm:prSet presAssocID="{F5180340-461D-4548-83C1-CFBC13296F62}" presName="parentText" presStyleLbl="node1" presStyleIdx="0" presStyleCnt="3">
        <dgm:presLayoutVars>
          <dgm:chMax val="0"/>
          <dgm:bulletEnabled val="1"/>
        </dgm:presLayoutVars>
      </dgm:prSet>
      <dgm:spPr/>
      <dgm:t>
        <a:bodyPr/>
        <a:lstStyle/>
        <a:p>
          <a:endParaRPr lang="tr-TR"/>
        </a:p>
      </dgm:t>
    </dgm:pt>
    <dgm:pt modelId="{B4807653-2206-45B6-8AEC-CE65C87108AF}" type="pres">
      <dgm:prSet presAssocID="{E8EE789D-AB5E-4537-B17E-3258D2021A80}" presName="spacer" presStyleCnt="0"/>
      <dgm:spPr/>
    </dgm:pt>
    <dgm:pt modelId="{E864054F-576E-4C75-95C2-F39AE884DD99}" type="pres">
      <dgm:prSet presAssocID="{A054F679-E81B-4877-B81E-1862F0B87E9B}" presName="parentText" presStyleLbl="node1" presStyleIdx="1" presStyleCnt="3">
        <dgm:presLayoutVars>
          <dgm:chMax val="0"/>
          <dgm:bulletEnabled val="1"/>
        </dgm:presLayoutVars>
      </dgm:prSet>
      <dgm:spPr/>
      <dgm:t>
        <a:bodyPr/>
        <a:lstStyle/>
        <a:p>
          <a:endParaRPr lang="tr-TR"/>
        </a:p>
      </dgm:t>
    </dgm:pt>
    <dgm:pt modelId="{92B5CFDB-7FBA-4CC5-8FC2-3A32DB2FAE91}" type="pres">
      <dgm:prSet presAssocID="{7D2212A9-1F06-42A3-B6CF-4FFD24D8C2AF}" presName="spacer" presStyleCnt="0"/>
      <dgm:spPr/>
    </dgm:pt>
    <dgm:pt modelId="{A09C20D1-AE33-4057-8781-033A492E5D43}" type="pres">
      <dgm:prSet presAssocID="{37AD7BF3-9347-4CB9-BBFF-9832A5551E07}" presName="parentText" presStyleLbl="node1" presStyleIdx="2" presStyleCnt="3">
        <dgm:presLayoutVars>
          <dgm:chMax val="0"/>
          <dgm:bulletEnabled val="1"/>
        </dgm:presLayoutVars>
      </dgm:prSet>
      <dgm:spPr/>
      <dgm:t>
        <a:bodyPr/>
        <a:lstStyle/>
        <a:p>
          <a:endParaRPr lang="tr-TR"/>
        </a:p>
      </dgm:t>
    </dgm:pt>
  </dgm:ptLst>
  <dgm:cxnLst>
    <dgm:cxn modelId="{9AC52CDB-C1BB-4FCD-8DF2-C04FB586A8A8}" srcId="{DE066D16-C8AA-4B92-A56E-21DE46B40DD7}" destId="{F5180340-461D-4548-83C1-CFBC13296F62}" srcOrd="0" destOrd="0" parTransId="{097D27A7-2B00-401C-ACE2-BC32192D07A7}" sibTransId="{E8EE789D-AB5E-4537-B17E-3258D2021A80}"/>
    <dgm:cxn modelId="{90589962-B682-421C-A69C-247AF216EEB4}" srcId="{DE066D16-C8AA-4B92-A56E-21DE46B40DD7}" destId="{A054F679-E81B-4877-B81E-1862F0B87E9B}" srcOrd="1" destOrd="0" parTransId="{17C1DFCD-8E1A-4EC7-8521-7B75602A7E39}" sibTransId="{7D2212A9-1F06-42A3-B6CF-4FFD24D8C2AF}"/>
    <dgm:cxn modelId="{9FF8D7E6-1B94-4B2E-A0E5-0F857FF90EAA}" type="presOf" srcId="{A054F679-E81B-4877-B81E-1862F0B87E9B}" destId="{E864054F-576E-4C75-95C2-F39AE884DD99}" srcOrd="0" destOrd="0" presId="urn:microsoft.com/office/officeart/2005/8/layout/vList2"/>
    <dgm:cxn modelId="{E9145E6B-7B46-4B7F-A70D-E32A1B52463A}" srcId="{DE066D16-C8AA-4B92-A56E-21DE46B40DD7}" destId="{37AD7BF3-9347-4CB9-BBFF-9832A5551E07}" srcOrd="2" destOrd="0" parTransId="{565A731D-C08C-4B61-B4FD-BF72CCE056B4}" sibTransId="{F107AB6D-0A12-40DB-9350-135600EC2ACA}"/>
    <dgm:cxn modelId="{BBF3B7A5-3878-43F0-A087-BEE2ECE83E14}" type="presOf" srcId="{F5180340-461D-4548-83C1-CFBC13296F62}" destId="{F2BEFF3E-5B38-41B4-96E1-00E9946FCF13}" srcOrd="0" destOrd="0" presId="urn:microsoft.com/office/officeart/2005/8/layout/vList2"/>
    <dgm:cxn modelId="{B6DC49E9-5091-4AA6-BD77-B70A734EB864}" type="presOf" srcId="{37AD7BF3-9347-4CB9-BBFF-9832A5551E07}" destId="{A09C20D1-AE33-4057-8781-033A492E5D43}" srcOrd="0" destOrd="0" presId="urn:microsoft.com/office/officeart/2005/8/layout/vList2"/>
    <dgm:cxn modelId="{3AF54010-9AB2-4E12-99CA-B30898DFAE92}" type="presOf" srcId="{DE066D16-C8AA-4B92-A56E-21DE46B40DD7}" destId="{710777E4-FA86-412E-9C7C-EF17433E7BE2}" srcOrd="0" destOrd="0" presId="urn:microsoft.com/office/officeart/2005/8/layout/vList2"/>
    <dgm:cxn modelId="{65DCD96D-2ACF-4F09-A06B-44A2A97D055F}" type="presParOf" srcId="{710777E4-FA86-412E-9C7C-EF17433E7BE2}" destId="{F2BEFF3E-5B38-41B4-96E1-00E9946FCF13}" srcOrd="0" destOrd="0" presId="urn:microsoft.com/office/officeart/2005/8/layout/vList2"/>
    <dgm:cxn modelId="{A58BAF88-1997-4AAC-AD8E-5A894592C827}" type="presParOf" srcId="{710777E4-FA86-412E-9C7C-EF17433E7BE2}" destId="{B4807653-2206-45B6-8AEC-CE65C87108AF}" srcOrd="1" destOrd="0" presId="urn:microsoft.com/office/officeart/2005/8/layout/vList2"/>
    <dgm:cxn modelId="{5AFCDFA2-D76A-4627-84CA-A990EFB8FE3C}" type="presParOf" srcId="{710777E4-FA86-412E-9C7C-EF17433E7BE2}" destId="{E864054F-576E-4C75-95C2-F39AE884DD99}" srcOrd="2" destOrd="0" presId="urn:microsoft.com/office/officeart/2005/8/layout/vList2"/>
    <dgm:cxn modelId="{804AC058-81CF-42F0-A999-375E34455308}" type="presParOf" srcId="{710777E4-FA86-412E-9C7C-EF17433E7BE2}" destId="{92B5CFDB-7FBA-4CC5-8FC2-3A32DB2FAE91}" srcOrd="3" destOrd="0" presId="urn:microsoft.com/office/officeart/2005/8/layout/vList2"/>
    <dgm:cxn modelId="{3A6B9027-6B38-47BA-8AF4-CBAABF5E0CE7}" type="presParOf" srcId="{710777E4-FA86-412E-9C7C-EF17433E7BE2}" destId="{A09C20D1-AE33-4057-8781-033A492E5D4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64BDE52-821A-4128-AF13-53ED59A0F355}" type="doc">
      <dgm:prSet loTypeId="urn:microsoft.com/office/officeart/2008/layout/LinedList" loCatId="list" qsTypeId="urn:microsoft.com/office/officeart/2005/8/quickstyle/simple1" qsCatId="simple" csTypeId="urn:microsoft.com/office/officeart/2005/8/colors/accent5_4" csCatId="accent5" phldr="1"/>
      <dgm:spPr/>
      <dgm:t>
        <a:bodyPr/>
        <a:lstStyle/>
        <a:p>
          <a:endParaRPr lang="tr-TR"/>
        </a:p>
      </dgm:t>
    </dgm:pt>
    <dgm:pt modelId="{3BAE16E9-03CA-41C3-B423-3CA26A982BAC}">
      <dgm:prSet/>
      <dgm:spPr/>
      <dgm:t>
        <a:bodyPr/>
        <a:lstStyle/>
        <a:p>
          <a:pPr rtl="0"/>
          <a:r>
            <a:rPr lang="tr-TR" smtClean="0"/>
            <a:t>Kuantum öğrenme ile öğrencilere kazandırılacak akademik beceriler: </a:t>
          </a:r>
          <a:endParaRPr lang="tr-TR"/>
        </a:p>
      </dgm:t>
    </dgm:pt>
    <dgm:pt modelId="{39C7E449-3117-4AE5-9C1F-534DC9D3CBEF}" type="parTrans" cxnId="{108FC26A-28E2-4285-BCB9-B550073DD290}">
      <dgm:prSet/>
      <dgm:spPr/>
      <dgm:t>
        <a:bodyPr/>
        <a:lstStyle/>
        <a:p>
          <a:endParaRPr lang="tr-TR"/>
        </a:p>
      </dgm:t>
    </dgm:pt>
    <dgm:pt modelId="{F20D6B01-EE07-4EB7-A61B-4C6BE81336D2}" type="sibTrans" cxnId="{108FC26A-28E2-4285-BCB9-B550073DD290}">
      <dgm:prSet/>
      <dgm:spPr/>
      <dgm:t>
        <a:bodyPr/>
        <a:lstStyle/>
        <a:p>
          <a:endParaRPr lang="tr-TR"/>
        </a:p>
      </dgm:t>
    </dgm:pt>
    <dgm:pt modelId="{39E722C2-B653-4FC9-B119-8AB4B5562E66}">
      <dgm:prSet/>
      <dgm:spPr/>
      <dgm:t>
        <a:bodyPr/>
        <a:lstStyle/>
        <a:p>
          <a:pPr rtl="0"/>
          <a:r>
            <a:rPr lang="tr-TR" dirty="0" smtClean="0"/>
            <a:t>“Kuantum Okuma”, </a:t>
          </a:r>
          <a:endParaRPr lang="tr-TR" dirty="0"/>
        </a:p>
      </dgm:t>
    </dgm:pt>
    <dgm:pt modelId="{14CE6273-0642-4E42-96B9-E86C27EB00C8}" type="parTrans" cxnId="{3102AD79-2996-41E0-9386-0CC891B73E91}">
      <dgm:prSet/>
      <dgm:spPr/>
      <dgm:t>
        <a:bodyPr/>
        <a:lstStyle/>
        <a:p>
          <a:endParaRPr lang="tr-TR"/>
        </a:p>
      </dgm:t>
    </dgm:pt>
    <dgm:pt modelId="{59758253-FDDC-46BD-954C-EEF86F7377F2}" type="sibTrans" cxnId="{3102AD79-2996-41E0-9386-0CC891B73E91}">
      <dgm:prSet/>
      <dgm:spPr/>
      <dgm:t>
        <a:bodyPr/>
        <a:lstStyle/>
        <a:p>
          <a:endParaRPr lang="tr-TR"/>
        </a:p>
      </dgm:t>
    </dgm:pt>
    <dgm:pt modelId="{B39831F6-D0BB-4484-9FE3-22A90F937D5F}">
      <dgm:prSet/>
      <dgm:spPr/>
      <dgm:t>
        <a:bodyPr/>
        <a:lstStyle/>
        <a:p>
          <a:pPr rtl="0"/>
          <a:r>
            <a:rPr lang="tr-TR" smtClean="0"/>
            <a:t>“Kuantum Yazma”, </a:t>
          </a:r>
          <a:endParaRPr lang="tr-TR"/>
        </a:p>
      </dgm:t>
    </dgm:pt>
    <dgm:pt modelId="{BF6AEEE6-5472-4BD5-A61C-153A553BD286}" type="parTrans" cxnId="{1BC2FAE6-3A09-4874-9330-C2C22A2AF4C7}">
      <dgm:prSet/>
      <dgm:spPr/>
      <dgm:t>
        <a:bodyPr/>
        <a:lstStyle/>
        <a:p>
          <a:endParaRPr lang="tr-TR"/>
        </a:p>
      </dgm:t>
    </dgm:pt>
    <dgm:pt modelId="{0BB67624-AE26-4694-8F0D-64C488F8E0CF}" type="sibTrans" cxnId="{1BC2FAE6-3A09-4874-9330-C2C22A2AF4C7}">
      <dgm:prSet/>
      <dgm:spPr/>
      <dgm:t>
        <a:bodyPr/>
        <a:lstStyle/>
        <a:p>
          <a:endParaRPr lang="tr-TR"/>
        </a:p>
      </dgm:t>
    </dgm:pt>
    <dgm:pt modelId="{7F7822EE-0F64-4B12-A9F5-7BB1EE3696E1}">
      <dgm:prSet/>
      <dgm:spPr/>
      <dgm:t>
        <a:bodyPr/>
        <a:lstStyle/>
        <a:p>
          <a:pPr rtl="0"/>
          <a:r>
            <a:rPr lang="tr-TR" smtClean="0"/>
            <a:t>“Kuantum Hafıza Teknikleri”, </a:t>
          </a:r>
          <a:endParaRPr lang="tr-TR"/>
        </a:p>
      </dgm:t>
    </dgm:pt>
    <dgm:pt modelId="{1A590C4D-6970-451D-B8EC-ECCEF4BA7C2E}" type="parTrans" cxnId="{AF92B4D5-4C8D-4203-A4A6-94C556120C48}">
      <dgm:prSet/>
      <dgm:spPr/>
      <dgm:t>
        <a:bodyPr/>
        <a:lstStyle/>
        <a:p>
          <a:endParaRPr lang="tr-TR"/>
        </a:p>
      </dgm:t>
    </dgm:pt>
    <dgm:pt modelId="{FEB0D7E8-D04B-485A-8D5A-904046EBFA0A}" type="sibTrans" cxnId="{AF92B4D5-4C8D-4203-A4A6-94C556120C48}">
      <dgm:prSet/>
      <dgm:spPr/>
      <dgm:t>
        <a:bodyPr/>
        <a:lstStyle/>
        <a:p>
          <a:endParaRPr lang="tr-TR"/>
        </a:p>
      </dgm:t>
    </dgm:pt>
    <dgm:pt modelId="{578075C5-A40D-44AE-9595-348EBE784906}">
      <dgm:prSet/>
      <dgm:spPr/>
      <dgm:t>
        <a:bodyPr/>
        <a:lstStyle/>
        <a:p>
          <a:pPr rtl="0"/>
          <a:r>
            <a:rPr lang="tr-TR" dirty="0" smtClean="0"/>
            <a:t>“Etkili Not Oluşturma Teknikleri” </a:t>
          </a:r>
          <a:endParaRPr lang="tr-TR" dirty="0"/>
        </a:p>
      </dgm:t>
    </dgm:pt>
    <dgm:pt modelId="{62CF8FE2-872D-4931-983C-E6620B81C83F}" type="parTrans" cxnId="{F3638D8B-FD8E-4887-863F-053BD75AEAAF}">
      <dgm:prSet/>
      <dgm:spPr/>
      <dgm:t>
        <a:bodyPr/>
        <a:lstStyle/>
        <a:p>
          <a:endParaRPr lang="tr-TR"/>
        </a:p>
      </dgm:t>
    </dgm:pt>
    <dgm:pt modelId="{A8A190B6-C5C1-481C-B025-64DA15756824}" type="sibTrans" cxnId="{F3638D8B-FD8E-4887-863F-053BD75AEAAF}">
      <dgm:prSet/>
      <dgm:spPr/>
      <dgm:t>
        <a:bodyPr/>
        <a:lstStyle/>
        <a:p>
          <a:endParaRPr lang="tr-TR"/>
        </a:p>
      </dgm:t>
    </dgm:pt>
    <dgm:pt modelId="{C4AE813B-D7BC-4119-B32F-40F6528916A0}">
      <dgm:prSet/>
      <dgm:spPr/>
      <dgm:t>
        <a:bodyPr/>
        <a:lstStyle/>
        <a:p>
          <a:pPr rtl="0"/>
          <a:endParaRPr lang="tr-TR"/>
        </a:p>
      </dgm:t>
    </dgm:pt>
    <dgm:pt modelId="{B2CE36D2-4175-48E5-A31D-1FCA201F12DF}" type="parTrans" cxnId="{3F323CC7-CABE-411F-A95A-3324EE28F2FD}">
      <dgm:prSet/>
      <dgm:spPr/>
      <dgm:t>
        <a:bodyPr/>
        <a:lstStyle/>
        <a:p>
          <a:endParaRPr lang="tr-TR"/>
        </a:p>
      </dgm:t>
    </dgm:pt>
    <dgm:pt modelId="{4CA40A3D-C27F-4881-BF4C-E72D567F85D3}" type="sibTrans" cxnId="{3F323CC7-CABE-411F-A95A-3324EE28F2FD}">
      <dgm:prSet/>
      <dgm:spPr/>
      <dgm:t>
        <a:bodyPr/>
        <a:lstStyle/>
        <a:p>
          <a:endParaRPr lang="tr-TR"/>
        </a:p>
      </dgm:t>
    </dgm:pt>
    <dgm:pt modelId="{F8D9A3D8-8735-49CD-920E-CD6BD8E2FA59}" type="pres">
      <dgm:prSet presAssocID="{764BDE52-821A-4128-AF13-53ED59A0F355}" presName="vert0" presStyleCnt="0">
        <dgm:presLayoutVars>
          <dgm:dir/>
          <dgm:animOne val="branch"/>
          <dgm:animLvl val="lvl"/>
        </dgm:presLayoutVars>
      </dgm:prSet>
      <dgm:spPr/>
      <dgm:t>
        <a:bodyPr/>
        <a:lstStyle/>
        <a:p>
          <a:endParaRPr lang="tr-TR"/>
        </a:p>
      </dgm:t>
    </dgm:pt>
    <dgm:pt modelId="{17858D84-FFA8-4790-96CC-F21C0B7E289A}" type="pres">
      <dgm:prSet presAssocID="{3BAE16E9-03CA-41C3-B423-3CA26A982BAC}" presName="thickLine" presStyleLbl="alignNode1" presStyleIdx="0" presStyleCnt="1"/>
      <dgm:spPr/>
    </dgm:pt>
    <dgm:pt modelId="{80B816E0-360C-4E77-8BFD-4989FDEF072B}" type="pres">
      <dgm:prSet presAssocID="{3BAE16E9-03CA-41C3-B423-3CA26A982BAC}" presName="horz1" presStyleCnt="0"/>
      <dgm:spPr/>
    </dgm:pt>
    <dgm:pt modelId="{9AAC6135-366A-4265-82F5-14E9D874F7D2}" type="pres">
      <dgm:prSet presAssocID="{3BAE16E9-03CA-41C3-B423-3CA26A982BAC}" presName="tx1" presStyleLbl="revTx" presStyleIdx="0" presStyleCnt="6"/>
      <dgm:spPr/>
      <dgm:t>
        <a:bodyPr/>
        <a:lstStyle/>
        <a:p>
          <a:endParaRPr lang="tr-TR"/>
        </a:p>
      </dgm:t>
    </dgm:pt>
    <dgm:pt modelId="{130A629A-9D9C-4792-9BA4-A00AA267BA77}" type="pres">
      <dgm:prSet presAssocID="{3BAE16E9-03CA-41C3-B423-3CA26A982BAC}" presName="vert1" presStyleCnt="0"/>
      <dgm:spPr/>
    </dgm:pt>
    <dgm:pt modelId="{7480325E-521C-4E17-B004-9E673D43C066}" type="pres">
      <dgm:prSet presAssocID="{C4AE813B-D7BC-4119-B32F-40F6528916A0}" presName="vertSpace2a" presStyleCnt="0"/>
      <dgm:spPr/>
    </dgm:pt>
    <dgm:pt modelId="{3190A450-A2A4-46A4-B84E-97BC9ECA0655}" type="pres">
      <dgm:prSet presAssocID="{C4AE813B-D7BC-4119-B32F-40F6528916A0}" presName="horz2" presStyleCnt="0"/>
      <dgm:spPr/>
    </dgm:pt>
    <dgm:pt modelId="{0386B6E6-FC4A-4E49-BA05-D16C989EE4E3}" type="pres">
      <dgm:prSet presAssocID="{C4AE813B-D7BC-4119-B32F-40F6528916A0}" presName="horzSpace2" presStyleCnt="0"/>
      <dgm:spPr/>
    </dgm:pt>
    <dgm:pt modelId="{340AB4E5-AE91-469F-B7E8-1850A652EC8F}" type="pres">
      <dgm:prSet presAssocID="{C4AE813B-D7BC-4119-B32F-40F6528916A0}" presName="tx2" presStyleLbl="revTx" presStyleIdx="1" presStyleCnt="6"/>
      <dgm:spPr/>
      <dgm:t>
        <a:bodyPr/>
        <a:lstStyle/>
        <a:p>
          <a:endParaRPr lang="tr-TR"/>
        </a:p>
      </dgm:t>
    </dgm:pt>
    <dgm:pt modelId="{31C446C3-B7DE-4A5C-BEC7-2436C8384CB9}" type="pres">
      <dgm:prSet presAssocID="{C4AE813B-D7BC-4119-B32F-40F6528916A0}" presName="vert2" presStyleCnt="0"/>
      <dgm:spPr/>
    </dgm:pt>
    <dgm:pt modelId="{96A4D8F5-6F67-4503-A25A-B7EE0684483B}" type="pres">
      <dgm:prSet presAssocID="{C4AE813B-D7BC-4119-B32F-40F6528916A0}" presName="thinLine2b" presStyleLbl="callout" presStyleIdx="0" presStyleCnt="5"/>
      <dgm:spPr/>
    </dgm:pt>
    <dgm:pt modelId="{1CB451DC-A8BB-4324-AB45-3F3D94D56D72}" type="pres">
      <dgm:prSet presAssocID="{C4AE813B-D7BC-4119-B32F-40F6528916A0}" presName="vertSpace2b" presStyleCnt="0"/>
      <dgm:spPr/>
    </dgm:pt>
    <dgm:pt modelId="{8C81366A-10D5-48B0-A902-EBF0C5FF754F}" type="pres">
      <dgm:prSet presAssocID="{39E722C2-B653-4FC9-B119-8AB4B5562E66}" presName="horz2" presStyleCnt="0"/>
      <dgm:spPr/>
    </dgm:pt>
    <dgm:pt modelId="{98F41D57-66CA-4CE1-A16D-904DAF409674}" type="pres">
      <dgm:prSet presAssocID="{39E722C2-B653-4FC9-B119-8AB4B5562E66}" presName="horzSpace2" presStyleCnt="0"/>
      <dgm:spPr/>
    </dgm:pt>
    <dgm:pt modelId="{69810413-E1B9-4CC4-9255-2E941342B1E5}" type="pres">
      <dgm:prSet presAssocID="{39E722C2-B653-4FC9-B119-8AB4B5562E66}" presName="tx2" presStyleLbl="revTx" presStyleIdx="2" presStyleCnt="6"/>
      <dgm:spPr/>
      <dgm:t>
        <a:bodyPr/>
        <a:lstStyle/>
        <a:p>
          <a:endParaRPr lang="tr-TR"/>
        </a:p>
      </dgm:t>
    </dgm:pt>
    <dgm:pt modelId="{1A3F9038-9EF6-4F4C-8F46-FF8790DCB002}" type="pres">
      <dgm:prSet presAssocID="{39E722C2-B653-4FC9-B119-8AB4B5562E66}" presName="vert2" presStyleCnt="0"/>
      <dgm:spPr/>
    </dgm:pt>
    <dgm:pt modelId="{C01C5795-B3BF-4C00-B7CF-E6449A563AEE}" type="pres">
      <dgm:prSet presAssocID="{39E722C2-B653-4FC9-B119-8AB4B5562E66}" presName="thinLine2b" presStyleLbl="callout" presStyleIdx="1" presStyleCnt="5"/>
      <dgm:spPr/>
    </dgm:pt>
    <dgm:pt modelId="{DF20A9F4-A9F5-41DD-8D6B-177F1B819DD7}" type="pres">
      <dgm:prSet presAssocID="{39E722C2-B653-4FC9-B119-8AB4B5562E66}" presName="vertSpace2b" presStyleCnt="0"/>
      <dgm:spPr/>
    </dgm:pt>
    <dgm:pt modelId="{9E036CEF-B68E-4A72-9817-161AAB7CD1A2}" type="pres">
      <dgm:prSet presAssocID="{B39831F6-D0BB-4484-9FE3-22A90F937D5F}" presName="horz2" presStyleCnt="0"/>
      <dgm:spPr/>
    </dgm:pt>
    <dgm:pt modelId="{116A0A5D-0AD5-4E76-A0DD-7490F04AE8F5}" type="pres">
      <dgm:prSet presAssocID="{B39831F6-D0BB-4484-9FE3-22A90F937D5F}" presName="horzSpace2" presStyleCnt="0"/>
      <dgm:spPr/>
    </dgm:pt>
    <dgm:pt modelId="{706F5757-AB0C-41A7-82EB-79227C7F06D2}" type="pres">
      <dgm:prSet presAssocID="{B39831F6-D0BB-4484-9FE3-22A90F937D5F}" presName="tx2" presStyleLbl="revTx" presStyleIdx="3" presStyleCnt="6"/>
      <dgm:spPr/>
      <dgm:t>
        <a:bodyPr/>
        <a:lstStyle/>
        <a:p>
          <a:endParaRPr lang="tr-TR"/>
        </a:p>
      </dgm:t>
    </dgm:pt>
    <dgm:pt modelId="{C70BE678-BF23-4488-A03E-12BBC88F4FB7}" type="pres">
      <dgm:prSet presAssocID="{B39831F6-D0BB-4484-9FE3-22A90F937D5F}" presName="vert2" presStyleCnt="0"/>
      <dgm:spPr/>
    </dgm:pt>
    <dgm:pt modelId="{52EDFF62-A82E-47D4-BC05-396435EAB41A}" type="pres">
      <dgm:prSet presAssocID="{B39831F6-D0BB-4484-9FE3-22A90F937D5F}" presName="thinLine2b" presStyleLbl="callout" presStyleIdx="2" presStyleCnt="5"/>
      <dgm:spPr/>
    </dgm:pt>
    <dgm:pt modelId="{123D41CA-E9B1-45E8-9BED-627BE8FC8E0C}" type="pres">
      <dgm:prSet presAssocID="{B39831F6-D0BB-4484-9FE3-22A90F937D5F}" presName="vertSpace2b" presStyleCnt="0"/>
      <dgm:spPr/>
    </dgm:pt>
    <dgm:pt modelId="{EF3B9E6E-B704-4E4C-B333-63B49F6C9CF6}" type="pres">
      <dgm:prSet presAssocID="{7F7822EE-0F64-4B12-A9F5-7BB1EE3696E1}" presName="horz2" presStyleCnt="0"/>
      <dgm:spPr/>
    </dgm:pt>
    <dgm:pt modelId="{AF01B47C-7673-4125-8504-C22C104C012F}" type="pres">
      <dgm:prSet presAssocID="{7F7822EE-0F64-4B12-A9F5-7BB1EE3696E1}" presName="horzSpace2" presStyleCnt="0"/>
      <dgm:spPr/>
    </dgm:pt>
    <dgm:pt modelId="{F98EEDA3-96B6-4B25-A42F-1F15CB0B1731}" type="pres">
      <dgm:prSet presAssocID="{7F7822EE-0F64-4B12-A9F5-7BB1EE3696E1}" presName="tx2" presStyleLbl="revTx" presStyleIdx="4" presStyleCnt="6"/>
      <dgm:spPr/>
      <dgm:t>
        <a:bodyPr/>
        <a:lstStyle/>
        <a:p>
          <a:endParaRPr lang="tr-TR"/>
        </a:p>
      </dgm:t>
    </dgm:pt>
    <dgm:pt modelId="{F7FA5F74-52EF-47C9-B9D7-D9AE79B5BCD3}" type="pres">
      <dgm:prSet presAssocID="{7F7822EE-0F64-4B12-A9F5-7BB1EE3696E1}" presName="vert2" presStyleCnt="0"/>
      <dgm:spPr/>
    </dgm:pt>
    <dgm:pt modelId="{0AE8C05B-AD9D-4B12-A685-4F6F81D192D7}" type="pres">
      <dgm:prSet presAssocID="{7F7822EE-0F64-4B12-A9F5-7BB1EE3696E1}" presName="thinLine2b" presStyleLbl="callout" presStyleIdx="3" presStyleCnt="5"/>
      <dgm:spPr/>
    </dgm:pt>
    <dgm:pt modelId="{E04AA67D-E3A4-4D4F-A993-ADB9B02A1D3E}" type="pres">
      <dgm:prSet presAssocID="{7F7822EE-0F64-4B12-A9F5-7BB1EE3696E1}" presName="vertSpace2b" presStyleCnt="0"/>
      <dgm:spPr/>
    </dgm:pt>
    <dgm:pt modelId="{A767A377-8544-4CFB-BB7F-E3780847F77E}" type="pres">
      <dgm:prSet presAssocID="{578075C5-A40D-44AE-9595-348EBE784906}" presName="horz2" presStyleCnt="0"/>
      <dgm:spPr/>
    </dgm:pt>
    <dgm:pt modelId="{3D06010F-3217-48C0-906F-34A688A0301C}" type="pres">
      <dgm:prSet presAssocID="{578075C5-A40D-44AE-9595-348EBE784906}" presName="horzSpace2" presStyleCnt="0"/>
      <dgm:spPr/>
    </dgm:pt>
    <dgm:pt modelId="{B45ADCCF-A5C2-4FA6-A4E3-A7F4D3A39BFC}" type="pres">
      <dgm:prSet presAssocID="{578075C5-A40D-44AE-9595-348EBE784906}" presName="tx2" presStyleLbl="revTx" presStyleIdx="5" presStyleCnt="6"/>
      <dgm:spPr/>
      <dgm:t>
        <a:bodyPr/>
        <a:lstStyle/>
        <a:p>
          <a:endParaRPr lang="tr-TR"/>
        </a:p>
      </dgm:t>
    </dgm:pt>
    <dgm:pt modelId="{13A36970-4394-4ED5-B560-79BA64342FD5}" type="pres">
      <dgm:prSet presAssocID="{578075C5-A40D-44AE-9595-348EBE784906}" presName="vert2" presStyleCnt="0"/>
      <dgm:spPr/>
    </dgm:pt>
    <dgm:pt modelId="{A809D11C-C0C0-4D3A-8BA8-04E76BDBB7A1}" type="pres">
      <dgm:prSet presAssocID="{578075C5-A40D-44AE-9595-348EBE784906}" presName="thinLine2b" presStyleLbl="callout" presStyleIdx="4" presStyleCnt="5"/>
      <dgm:spPr/>
    </dgm:pt>
    <dgm:pt modelId="{B494AC7E-5879-4229-92EA-7513D258FED9}" type="pres">
      <dgm:prSet presAssocID="{578075C5-A40D-44AE-9595-348EBE784906}" presName="vertSpace2b" presStyleCnt="0"/>
      <dgm:spPr/>
    </dgm:pt>
  </dgm:ptLst>
  <dgm:cxnLst>
    <dgm:cxn modelId="{DB4504C4-69C6-408A-B873-68C32D3698A2}" type="presOf" srcId="{C4AE813B-D7BC-4119-B32F-40F6528916A0}" destId="{340AB4E5-AE91-469F-B7E8-1850A652EC8F}" srcOrd="0" destOrd="0" presId="urn:microsoft.com/office/officeart/2008/layout/LinedList"/>
    <dgm:cxn modelId="{F3638D8B-FD8E-4887-863F-053BD75AEAAF}" srcId="{3BAE16E9-03CA-41C3-B423-3CA26A982BAC}" destId="{578075C5-A40D-44AE-9595-348EBE784906}" srcOrd="4" destOrd="0" parTransId="{62CF8FE2-872D-4931-983C-E6620B81C83F}" sibTransId="{A8A190B6-C5C1-481C-B025-64DA15756824}"/>
    <dgm:cxn modelId="{41545DDB-FFAE-45EB-A24B-137D42026D75}" type="presOf" srcId="{578075C5-A40D-44AE-9595-348EBE784906}" destId="{B45ADCCF-A5C2-4FA6-A4E3-A7F4D3A39BFC}" srcOrd="0" destOrd="0" presId="urn:microsoft.com/office/officeart/2008/layout/LinedList"/>
    <dgm:cxn modelId="{108FC26A-28E2-4285-BCB9-B550073DD290}" srcId="{764BDE52-821A-4128-AF13-53ED59A0F355}" destId="{3BAE16E9-03CA-41C3-B423-3CA26A982BAC}" srcOrd="0" destOrd="0" parTransId="{39C7E449-3117-4AE5-9C1F-534DC9D3CBEF}" sibTransId="{F20D6B01-EE07-4EB7-A61B-4C6BE81336D2}"/>
    <dgm:cxn modelId="{E422CCCC-170A-4B5E-943E-F5E314D48772}" type="presOf" srcId="{39E722C2-B653-4FC9-B119-8AB4B5562E66}" destId="{69810413-E1B9-4CC4-9255-2E941342B1E5}" srcOrd="0" destOrd="0" presId="urn:microsoft.com/office/officeart/2008/layout/LinedList"/>
    <dgm:cxn modelId="{AF92B4D5-4C8D-4203-A4A6-94C556120C48}" srcId="{3BAE16E9-03CA-41C3-B423-3CA26A982BAC}" destId="{7F7822EE-0F64-4B12-A9F5-7BB1EE3696E1}" srcOrd="3" destOrd="0" parTransId="{1A590C4D-6970-451D-B8EC-ECCEF4BA7C2E}" sibTransId="{FEB0D7E8-D04B-485A-8D5A-904046EBFA0A}"/>
    <dgm:cxn modelId="{6B39EE59-F5D7-4610-A022-7C85DE8C9902}" type="presOf" srcId="{B39831F6-D0BB-4484-9FE3-22A90F937D5F}" destId="{706F5757-AB0C-41A7-82EB-79227C7F06D2}" srcOrd="0" destOrd="0" presId="urn:microsoft.com/office/officeart/2008/layout/LinedList"/>
    <dgm:cxn modelId="{93188B96-5C2E-4DCB-AF88-3120ED54803F}" type="presOf" srcId="{764BDE52-821A-4128-AF13-53ED59A0F355}" destId="{F8D9A3D8-8735-49CD-920E-CD6BD8E2FA59}" srcOrd="0" destOrd="0" presId="urn:microsoft.com/office/officeart/2008/layout/LinedList"/>
    <dgm:cxn modelId="{3CB09C75-6D1F-4B61-B24A-67923589A637}" type="presOf" srcId="{7F7822EE-0F64-4B12-A9F5-7BB1EE3696E1}" destId="{F98EEDA3-96B6-4B25-A42F-1F15CB0B1731}" srcOrd="0" destOrd="0" presId="urn:microsoft.com/office/officeart/2008/layout/LinedList"/>
    <dgm:cxn modelId="{3102AD79-2996-41E0-9386-0CC891B73E91}" srcId="{3BAE16E9-03CA-41C3-B423-3CA26A982BAC}" destId="{39E722C2-B653-4FC9-B119-8AB4B5562E66}" srcOrd="1" destOrd="0" parTransId="{14CE6273-0642-4E42-96B9-E86C27EB00C8}" sibTransId="{59758253-FDDC-46BD-954C-EEF86F7377F2}"/>
    <dgm:cxn modelId="{3F323CC7-CABE-411F-A95A-3324EE28F2FD}" srcId="{3BAE16E9-03CA-41C3-B423-3CA26A982BAC}" destId="{C4AE813B-D7BC-4119-B32F-40F6528916A0}" srcOrd="0" destOrd="0" parTransId="{B2CE36D2-4175-48E5-A31D-1FCA201F12DF}" sibTransId="{4CA40A3D-C27F-4881-BF4C-E72D567F85D3}"/>
    <dgm:cxn modelId="{1BC2FAE6-3A09-4874-9330-C2C22A2AF4C7}" srcId="{3BAE16E9-03CA-41C3-B423-3CA26A982BAC}" destId="{B39831F6-D0BB-4484-9FE3-22A90F937D5F}" srcOrd="2" destOrd="0" parTransId="{BF6AEEE6-5472-4BD5-A61C-153A553BD286}" sibTransId="{0BB67624-AE26-4694-8F0D-64C488F8E0CF}"/>
    <dgm:cxn modelId="{CA2691F7-8751-4AA8-AD5D-3C3B22CE5C60}" type="presOf" srcId="{3BAE16E9-03CA-41C3-B423-3CA26A982BAC}" destId="{9AAC6135-366A-4265-82F5-14E9D874F7D2}" srcOrd="0" destOrd="0" presId="urn:microsoft.com/office/officeart/2008/layout/LinedList"/>
    <dgm:cxn modelId="{DE14F667-77CC-4334-B062-D775D8A5DB0A}" type="presParOf" srcId="{F8D9A3D8-8735-49CD-920E-CD6BD8E2FA59}" destId="{17858D84-FFA8-4790-96CC-F21C0B7E289A}" srcOrd="0" destOrd="0" presId="urn:microsoft.com/office/officeart/2008/layout/LinedList"/>
    <dgm:cxn modelId="{27AB9740-96BB-4711-A41F-5D79CCEDD3F6}" type="presParOf" srcId="{F8D9A3D8-8735-49CD-920E-CD6BD8E2FA59}" destId="{80B816E0-360C-4E77-8BFD-4989FDEF072B}" srcOrd="1" destOrd="0" presId="urn:microsoft.com/office/officeart/2008/layout/LinedList"/>
    <dgm:cxn modelId="{09045265-2682-43B9-A4DE-3D76D7A6B371}" type="presParOf" srcId="{80B816E0-360C-4E77-8BFD-4989FDEF072B}" destId="{9AAC6135-366A-4265-82F5-14E9D874F7D2}" srcOrd="0" destOrd="0" presId="urn:microsoft.com/office/officeart/2008/layout/LinedList"/>
    <dgm:cxn modelId="{2D7B192D-2998-4343-B08B-070B54E8C29C}" type="presParOf" srcId="{80B816E0-360C-4E77-8BFD-4989FDEF072B}" destId="{130A629A-9D9C-4792-9BA4-A00AA267BA77}" srcOrd="1" destOrd="0" presId="urn:microsoft.com/office/officeart/2008/layout/LinedList"/>
    <dgm:cxn modelId="{AF5A5F59-2165-4115-B09C-5833E9395DC2}" type="presParOf" srcId="{130A629A-9D9C-4792-9BA4-A00AA267BA77}" destId="{7480325E-521C-4E17-B004-9E673D43C066}" srcOrd="0" destOrd="0" presId="urn:microsoft.com/office/officeart/2008/layout/LinedList"/>
    <dgm:cxn modelId="{0B2202D9-B4C4-4221-9FF1-DCABC742407D}" type="presParOf" srcId="{130A629A-9D9C-4792-9BA4-A00AA267BA77}" destId="{3190A450-A2A4-46A4-B84E-97BC9ECA0655}" srcOrd="1" destOrd="0" presId="urn:microsoft.com/office/officeart/2008/layout/LinedList"/>
    <dgm:cxn modelId="{D93CF104-A0E4-464E-B0C0-72AB36E73410}" type="presParOf" srcId="{3190A450-A2A4-46A4-B84E-97BC9ECA0655}" destId="{0386B6E6-FC4A-4E49-BA05-D16C989EE4E3}" srcOrd="0" destOrd="0" presId="urn:microsoft.com/office/officeart/2008/layout/LinedList"/>
    <dgm:cxn modelId="{FA2BCB6B-E3D1-4137-818E-05E5F4E347DA}" type="presParOf" srcId="{3190A450-A2A4-46A4-B84E-97BC9ECA0655}" destId="{340AB4E5-AE91-469F-B7E8-1850A652EC8F}" srcOrd="1" destOrd="0" presId="urn:microsoft.com/office/officeart/2008/layout/LinedList"/>
    <dgm:cxn modelId="{FCE7BA8E-47D3-48FD-8EF1-5757C7F7C2EB}" type="presParOf" srcId="{3190A450-A2A4-46A4-B84E-97BC9ECA0655}" destId="{31C446C3-B7DE-4A5C-BEC7-2436C8384CB9}" srcOrd="2" destOrd="0" presId="urn:microsoft.com/office/officeart/2008/layout/LinedList"/>
    <dgm:cxn modelId="{43555C82-5F9D-4E04-9762-605768AAC441}" type="presParOf" srcId="{130A629A-9D9C-4792-9BA4-A00AA267BA77}" destId="{96A4D8F5-6F67-4503-A25A-B7EE0684483B}" srcOrd="2" destOrd="0" presId="urn:microsoft.com/office/officeart/2008/layout/LinedList"/>
    <dgm:cxn modelId="{4168BCB4-6FE0-43E8-9DFB-4FBD79E30C08}" type="presParOf" srcId="{130A629A-9D9C-4792-9BA4-A00AA267BA77}" destId="{1CB451DC-A8BB-4324-AB45-3F3D94D56D72}" srcOrd="3" destOrd="0" presId="urn:microsoft.com/office/officeart/2008/layout/LinedList"/>
    <dgm:cxn modelId="{730CC2E0-A4DD-4DCF-B108-FDDA126AB98A}" type="presParOf" srcId="{130A629A-9D9C-4792-9BA4-A00AA267BA77}" destId="{8C81366A-10D5-48B0-A902-EBF0C5FF754F}" srcOrd="4" destOrd="0" presId="urn:microsoft.com/office/officeart/2008/layout/LinedList"/>
    <dgm:cxn modelId="{BA723E08-D249-4116-89D5-A7A9E1919332}" type="presParOf" srcId="{8C81366A-10D5-48B0-A902-EBF0C5FF754F}" destId="{98F41D57-66CA-4CE1-A16D-904DAF409674}" srcOrd="0" destOrd="0" presId="urn:microsoft.com/office/officeart/2008/layout/LinedList"/>
    <dgm:cxn modelId="{65C10773-CF48-46B3-8816-1B51D842DF47}" type="presParOf" srcId="{8C81366A-10D5-48B0-A902-EBF0C5FF754F}" destId="{69810413-E1B9-4CC4-9255-2E941342B1E5}" srcOrd="1" destOrd="0" presId="urn:microsoft.com/office/officeart/2008/layout/LinedList"/>
    <dgm:cxn modelId="{3B2C2BCC-3437-4040-8C78-77460D2B60BC}" type="presParOf" srcId="{8C81366A-10D5-48B0-A902-EBF0C5FF754F}" destId="{1A3F9038-9EF6-4F4C-8F46-FF8790DCB002}" srcOrd="2" destOrd="0" presId="urn:microsoft.com/office/officeart/2008/layout/LinedList"/>
    <dgm:cxn modelId="{8096E806-35C1-450B-BEDB-FCF3C780037D}" type="presParOf" srcId="{130A629A-9D9C-4792-9BA4-A00AA267BA77}" destId="{C01C5795-B3BF-4C00-B7CF-E6449A563AEE}" srcOrd="5" destOrd="0" presId="urn:microsoft.com/office/officeart/2008/layout/LinedList"/>
    <dgm:cxn modelId="{ACE90D9E-A1FF-4416-BA72-939255892FE2}" type="presParOf" srcId="{130A629A-9D9C-4792-9BA4-A00AA267BA77}" destId="{DF20A9F4-A9F5-41DD-8D6B-177F1B819DD7}" srcOrd="6" destOrd="0" presId="urn:microsoft.com/office/officeart/2008/layout/LinedList"/>
    <dgm:cxn modelId="{C612D6F4-5AE3-466D-9B37-7F80E3466B1C}" type="presParOf" srcId="{130A629A-9D9C-4792-9BA4-A00AA267BA77}" destId="{9E036CEF-B68E-4A72-9817-161AAB7CD1A2}" srcOrd="7" destOrd="0" presId="urn:microsoft.com/office/officeart/2008/layout/LinedList"/>
    <dgm:cxn modelId="{96B5AEBA-E0F6-4E24-855E-82EF7006754C}" type="presParOf" srcId="{9E036CEF-B68E-4A72-9817-161AAB7CD1A2}" destId="{116A0A5D-0AD5-4E76-A0DD-7490F04AE8F5}" srcOrd="0" destOrd="0" presId="urn:microsoft.com/office/officeart/2008/layout/LinedList"/>
    <dgm:cxn modelId="{813D51F3-D0D4-4F38-8ECA-C0560A3040C6}" type="presParOf" srcId="{9E036CEF-B68E-4A72-9817-161AAB7CD1A2}" destId="{706F5757-AB0C-41A7-82EB-79227C7F06D2}" srcOrd="1" destOrd="0" presId="urn:microsoft.com/office/officeart/2008/layout/LinedList"/>
    <dgm:cxn modelId="{10883C76-D09B-4531-9647-4D0CFFAE2890}" type="presParOf" srcId="{9E036CEF-B68E-4A72-9817-161AAB7CD1A2}" destId="{C70BE678-BF23-4488-A03E-12BBC88F4FB7}" srcOrd="2" destOrd="0" presId="urn:microsoft.com/office/officeart/2008/layout/LinedList"/>
    <dgm:cxn modelId="{A512FBF1-BC65-4FB6-8BE9-D1E820FE0DAF}" type="presParOf" srcId="{130A629A-9D9C-4792-9BA4-A00AA267BA77}" destId="{52EDFF62-A82E-47D4-BC05-396435EAB41A}" srcOrd="8" destOrd="0" presId="urn:microsoft.com/office/officeart/2008/layout/LinedList"/>
    <dgm:cxn modelId="{5DB84104-00CF-4FC6-9580-051DA1BE2686}" type="presParOf" srcId="{130A629A-9D9C-4792-9BA4-A00AA267BA77}" destId="{123D41CA-E9B1-45E8-9BED-627BE8FC8E0C}" srcOrd="9" destOrd="0" presId="urn:microsoft.com/office/officeart/2008/layout/LinedList"/>
    <dgm:cxn modelId="{096E8078-8EE3-4DBD-BF57-447CABD9B246}" type="presParOf" srcId="{130A629A-9D9C-4792-9BA4-A00AA267BA77}" destId="{EF3B9E6E-B704-4E4C-B333-63B49F6C9CF6}" srcOrd="10" destOrd="0" presId="urn:microsoft.com/office/officeart/2008/layout/LinedList"/>
    <dgm:cxn modelId="{7ED63783-1A50-45D6-B85F-7CF8FB6DEE35}" type="presParOf" srcId="{EF3B9E6E-B704-4E4C-B333-63B49F6C9CF6}" destId="{AF01B47C-7673-4125-8504-C22C104C012F}" srcOrd="0" destOrd="0" presId="urn:microsoft.com/office/officeart/2008/layout/LinedList"/>
    <dgm:cxn modelId="{DA8A8B62-916E-407C-A807-F5FF489F8DAC}" type="presParOf" srcId="{EF3B9E6E-B704-4E4C-B333-63B49F6C9CF6}" destId="{F98EEDA3-96B6-4B25-A42F-1F15CB0B1731}" srcOrd="1" destOrd="0" presId="urn:microsoft.com/office/officeart/2008/layout/LinedList"/>
    <dgm:cxn modelId="{941DC46E-1BB9-4DB6-A25D-39ACC934499B}" type="presParOf" srcId="{EF3B9E6E-B704-4E4C-B333-63B49F6C9CF6}" destId="{F7FA5F74-52EF-47C9-B9D7-D9AE79B5BCD3}" srcOrd="2" destOrd="0" presId="urn:microsoft.com/office/officeart/2008/layout/LinedList"/>
    <dgm:cxn modelId="{18AB33B8-DE29-4B70-9B3E-188AB7DDBC3E}" type="presParOf" srcId="{130A629A-9D9C-4792-9BA4-A00AA267BA77}" destId="{0AE8C05B-AD9D-4B12-A685-4F6F81D192D7}" srcOrd="11" destOrd="0" presId="urn:microsoft.com/office/officeart/2008/layout/LinedList"/>
    <dgm:cxn modelId="{B7FC1BB8-90B6-44CC-9048-3FCE14D1B7CA}" type="presParOf" srcId="{130A629A-9D9C-4792-9BA4-A00AA267BA77}" destId="{E04AA67D-E3A4-4D4F-A993-ADB9B02A1D3E}" srcOrd="12" destOrd="0" presId="urn:microsoft.com/office/officeart/2008/layout/LinedList"/>
    <dgm:cxn modelId="{DF15166E-5545-45E1-A91F-B2AC9DC46AA0}" type="presParOf" srcId="{130A629A-9D9C-4792-9BA4-A00AA267BA77}" destId="{A767A377-8544-4CFB-BB7F-E3780847F77E}" srcOrd="13" destOrd="0" presId="urn:microsoft.com/office/officeart/2008/layout/LinedList"/>
    <dgm:cxn modelId="{8B153991-852C-43C0-AD91-9EA88054A536}" type="presParOf" srcId="{A767A377-8544-4CFB-BB7F-E3780847F77E}" destId="{3D06010F-3217-48C0-906F-34A688A0301C}" srcOrd="0" destOrd="0" presId="urn:microsoft.com/office/officeart/2008/layout/LinedList"/>
    <dgm:cxn modelId="{DF00FB9A-67F6-4ADA-87BB-A4D335F500A9}" type="presParOf" srcId="{A767A377-8544-4CFB-BB7F-E3780847F77E}" destId="{B45ADCCF-A5C2-4FA6-A4E3-A7F4D3A39BFC}" srcOrd="1" destOrd="0" presId="urn:microsoft.com/office/officeart/2008/layout/LinedList"/>
    <dgm:cxn modelId="{772C45CD-286B-45E5-9AD2-B83FDAD160B6}" type="presParOf" srcId="{A767A377-8544-4CFB-BB7F-E3780847F77E}" destId="{13A36970-4394-4ED5-B560-79BA64342FD5}" srcOrd="2" destOrd="0" presId="urn:microsoft.com/office/officeart/2008/layout/LinedList"/>
    <dgm:cxn modelId="{5061DBFB-F347-469D-98D1-F39CE72B0054}" type="presParOf" srcId="{130A629A-9D9C-4792-9BA4-A00AA267BA77}" destId="{A809D11C-C0C0-4D3A-8BA8-04E76BDBB7A1}" srcOrd="14" destOrd="0" presId="urn:microsoft.com/office/officeart/2008/layout/LinedList"/>
    <dgm:cxn modelId="{601FA65D-526F-464A-AAA9-855C3C2C1FE1}" type="presParOf" srcId="{130A629A-9D9C-4792-9BA4-A00AA267BA77}" destId="{B494AC7E-5879-4229-92EA-7513D258FED9}"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9B3E036-6128-401D-9222-25943FCF36EA}" type="doc">
      <dgm:prSet loTypeId="urn:microsoft.com/office/officeart/2005/8/layout/vList2" loCatId="list" qsTypeId="urn:microsoft.com/office/officeart/2005/8/quickstyle/simple1" qsCatId="simple" csTypeId="urn:microsoft.com/office/officeart/2005/8/colors/accent0_2" csCatId="mainScheme"/>
      <dgm:spPr/>
      <dgm:t>
        <a:bodyPr/>
        <a:lstStyle/>
        <a:p>
          <a:endParaRPr lang="tr-TR"/>
        </a:p>
      </dgm:t>
    </dgm:pt>
    <dgm:pt modelId="{9372C6B5-0BE1-4484-A297-E422C619771D}">
      <dgm:prSet/>
      <dgm:spPr/>
      <dgm:t>
        <a:bodyPr/>
        <a:lstStyle/>
        <a:p>
          <a:pPr rtl="0"/>
          <a:r>
            <a:rPr lang="tr-TR" smtClean="0"/>
            <a:t>YAŞAM BOYU ÖĞRENME BECERİLERİ</a:t>
          </a:r>
          <a:endParaRPr lang="tr-TR"/>
        </a:p>
      </dgm:t>
    </dgm:pt>
    <dgm:pt modelId="{A74614DB-D8B4-4B8B-8CE7-AAE3ABC3B72A}" type="parTrans" cxnId="{415783F5-33A0-4FCD-874F-6A0FA2F7F648}">
      <dgm:prSet/>
      <dgm:spPr/>
      <dgm:t>
        <a:bodyPr/>
        <a:lstStyle/>
        <a:p>
          <a:endParaRPr lang="tr-TR"/>
        </a:p>
      </dgm:t>
    </dgm:pt>
    <dgm:pt modelId="{4C8D52CD-C212-418F-B721-5344F73EEA9F}" type="sibTrans" cxnId="{415783F5-33A0-4FCD-874F-6A0FA2F7F648}">
      <dgm:prSet/>
      <dgm:spPr/>
      <dgm:t>
        <a:bodyPr/>
        <a:lstStyle/>
        <a:p>
          <a:endParaRPr lang="tr-TR"/>
        </a:p>
      </dgm:t>
    </dgm:pt>
    <dgm:pt modelId="{7A27C19B-10AA-4CAD-BBAE-CC1FDBCE9EC0}" type="pres">
      <dgm:prSet presAssocID="{49B3E036-6128-401D-9222-25943FCF36EA}" presName="linear" presStyleCnt="0">
        <dgm:presLayoutVars>
          <dgm:animLvl val="lvl"/>
          <dgm:resizeHandles val="exact"/>
        </dgm:presLayoutVars>
      </dgm:prSet>
      <dgm:spPr/>
      <dgm:t>
        <a:bodyPr/>
        <a:lstStyle/>
        <a:p>
          <a:endParaRPr lang="tr-TR"/>
        </a:p>
      </dgm:t>
    </dgm:pt>
    <dgm:pt modelId="{36E90176-212C-46D3-B783-F478917C2520}" type="pres">
      <dgm:prSet presAssocID="{9372C6B5-0BE1-4484-A297-E422C619771D}" presName="parentText" presStyleLbl="node1" presStyleIdx="0" presStyleCnt="1">
        <dgm:presLayoutVars>
          <dgm:chMax val="0"/>
          <dgm:bulletEnabled val="1"/>
        </dgm:presLayoutVars>
      </dgm:prSet>
      <dgm:spPr/>
      <dgm:t>
        <a:bodyPr/>
        <a:lstStyle/>
        <a:p>
          <a:endParaRPr lang="tr-TR"/>
        </a:p>
      </dgm:t>
    </dgm:pt>
  </dgm:ptLst>
  <dgm:cxnLst>
    <dgm:cxn modelId="{415783F5-33A0-4FCD-874F-6A0FA2F7F648}" srcId="{49B3E036-6128-401D-9222-25943FCF36EA}" destId="{9372C6B5-0BE1-4484-A297-E422C619771D}" srcOrd="0" destOrd="0" parTransId="{A74614DB-D8B4-4B8B-8CE7-AAE3ABC3B72A}" sibTransId="{4C8D52CD-C212-418F-B721-5344F73EEA9F}"/>
    <dgm:cxn modelId="{E73E293F-F7BB-4880-9619-5F1749F6285C}" type="presOf" srcId="{49B3E036-6128-401D-9222-25943FCF36EA}" destId="{7A27C19B-10AA-4CAD-BBAE-CC1FDBCE9EC0}" srcOrd="0" destOrd="0" presId="urn:microsoft.com/office/officeart/2005/8/layout/vList2"/>
    <dgm:cxn modelId="{D5A2084A-F6BC-455F-90A9-9D2570451C5B}" type="presOf" srcId="{9372C6B5-0BE1-4484-A297-E422C619771D}" destId="{36E90176-212C-46D3-B783-F478917C2520}" srcOrd="0" destOrd="0" presId="urn:microsoft.com/office/officeart/2005/8/layout/vList2"/>
    <dgm:cxn modelId="{BC876339-5587-4E66-9E6E-D52F62BCF9E3}" type="presParOf" srcId="{7A27C19B-10AA-4CAD-BBAE-CC1FDBCE9EC0}" destId="{36E90176-212C-46D3-B783-F478917C252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8C4AFAC-2012-453D-894A-D14A38855FAC}" type="doc">
      <dgm:prSet loTypeId="urn:microsoft.com/office/officeart/2005/8/layout/vList2" loCatId="list" qsTypeId="urn:microsoft.com/office/officeart/2005/8/quickstyle/simple1" qsCatId="simple" csTypeId="urn:microsoft.com/office/officeart/2005/8/colors/accent0_2" csCatId="mainScheme" phldr="1"/>
      <dgm:spPr/>
      <dgm:t>
        <a:bodyPr/>
        <a:lstStyle/>
        <a:p>
          <a:endParaRPr lang="tr-TR"/>
        </a:p>
      </dgm:t>
    </dgm:pt>
    <dgm:pt modelId="{57A8BAD7-546F-4CBA-8404-01EBE6F8FDA1}">
      <dgm:prSet custT="1"/>
      <dgm:spPr/>
      <dgm:t>
        <a:bodyPr/>
        <a:lstStyle/>
        <a:p>
          <a:pPr algn="just" rtl="0"/>
          <a:endParaRPr lang="tr-TR" sz="3200" b="0" cap="none" spc="0" dirty="0" smtClean="0">
            <a:ln w="0"/>
            <a:solidFill>
              <a:schemeClr val="tx1"/>
            </a:solidFill>
            <a:effectLst>
              <a:outerShdw blurRad="38100" dist="19050" dir="2700000" algn="tl" rotWithShape="0">
                <a:schemeClr val="dk1">
                  <a:alpha val="40000"/>
                </a:schemeClr>
              </a:outerShdw>
            </a:effectLst>
          </a:endParaRPr>
        </a:p>
        <a:p>
          <a:pPr algn="just" rtl="0"/>
          <a:r>
            <a:rPr lang="tr-TR" sz="3200" b="0" cap="none" spc="0" dirty="0" smtClean="0">
              <a:ln w="0"/>
              <a:solidFill>
                <a:schemeClr val="tx1"/>
              </a:solidFill>
              <a:effectLst>
                <a:outerShdw blurRad="38100" dist="19050" dir="2700000" algn="tl" rotWithShape="0">
                  <a:schemeClr val="dk1">
                    <a:alpha val="40000"/>
                  </a:schemeClr>
                </a:outerShdw>
              </a:effectLst>
            </a:rPr>
            <a:t>Yaratıcı problem çözme teknikleri, </a:t>
          </a:r>
        </a:p>
        <a:p>
          <a:pPr algn="just" rtl="0"/>
          <a:r>
            <a:rPr lang="tr-TR" sz="3200" b="0" cap="none" spc="0" dirty="0" smtClean="0">
              <a:ln w="0"/>
              <a:solidFill>
                <a:schemeClr val="tx1"/>
              </a:solidFill>
              <a:effectLst>
                <a:outerShdw blurRad="38100" dist="19050" dir="2700000" algn="tl" rotWithShape="0">
                  <a:schemeClr val="dk1">
                    <a:alpha val="40000"/>
                  </a:schemeClr>
                </a:outerShdw>
              </a:effectLst>
            </a:rPr>
            <a:t>Mükemmelliğin sekiz anahtarı ve </a:t>
          </a:r>
        </a:p>
        <a:p>
          <a:pPr algn="just" rtl="0"/>
          <a:r>
            <a:rPr lang="tr-TR" sz="3200" b="0" cap="none" spc="0" dirty="0" smtClean="0">
              <a:ln w="0"/>
              <a:solidFill>
                <a:schemeClr val="tx1"/>
              </a:solidFill>
              <a:effectLst>
                <a:outerShdw blurRad="38100" dist="19050" dir="2700000" algn="tl" rotWithShape="0">
                  <a:schemeClr val="dk1">
                    <a:alpha val="40000"/>
                  </a:schemeClr>
                </a:outerShdw>
              </a:effectLst>
            </a:rPr>
            <a:t>Etkili iletişim becerilerini içerir. </a:t>
          </a:r>
        </a:p>
        <a:p>
          <a:pPr algn="just" rtl="0"/>
          <a:endParaRPr lang="tr-TR" sz="2200" dirty="0" smtClean="0"/>
        </a:p>
        <a:p>
          <a:pPr algn="just" rtl="0"/>
          <a:r>
            <a:rPr lang="tr-TR" sz="2200" dirty="0" smtClean="0"/>
            <a:t>Yaratıcılık birçok tanımda problem çözme olarak geçmekle beraber, problemi fark etmeyi, hipotez kurmayı ve hipotezleri test etmeyi,  farklı düşünmeyi ve çözüm geliştirmeyi gerektirmektedir. Yaratıcı problem çözme, yaratıcı düşünme, eleştirel düşünme ile diğer üst düzey düşünme becerilerinin birleşimidir.</a:t>
          </a:r>
          <a:endParaRPr lang="tr-TR" sz="2200" dirty="0"/>
        </a:p>
      </dgm:t>
    </dgm:pt>
    <dgm:pt modelId="{1086A0E9-F15B-45BF-837B-C1E20E805C31}" type="parTrans" cxnId="{41202827-7534-49CC-81AF-2AC98A4510E8}">
      <dgm:prSet/>
      <dgm:spPr/>
      <dgm:t>
        <a:bodyPr/>
        <a:lstStyle/>
        <a:p>
          <a:endParaRPr lang="tr-TR"/>
        </a:p>
      </dgm:t>
    </dgm:pt>
    <dgm:pt modelId="{2A920446-4403-4754-98DC-1921833C6226}" type="sibTrans" cxnId="{41202827-7534-49CC-81AF-2AC98A4510E8}">
      <dgm:prSet/>
      <dgm:spPr/>
      <dgm:t>
        <a:bodyPr/>
        <a:lstStyle/>
        <a:p>
          <a:endParaRPr lang="tr-TR"/>
        </a:p>
      </dgm:t>
    </dgm:pt>
    <dgm:pt modelId="{EF65CF5D-C193-4197-9B41-30E8CD60B024}" type="pres">
      <dgm:prSet presAssocID="{A8C4AFAC-2012-453D-894A-D14A38855FAC}" presName="linear" presStyleCnt="0">
        <dgm:presLayoutVars>
          <dgm:animLvl val="lvl"/>
          <dgm:resizeHandles val="exact"/>
        </dgm:presLayoutVars>
      </dgm:prSet>
      <dgm:spPr/>
      <dgm:t>
        <a:bodyPr/>
        <a:lstStyle/>
        <a:p>
          <a:endParaRPr lang="tr-TR"/>
        </a:p>
      </dgm:t>
    </dgm:pt>
    <dgm:pt modelId="{20EA4FF1-004C-4CFD-9D37-F682241D0DB7}" type="pres">
      <dgm:prSet presAssocID="{57A8BAD7-546F-4CBA-8404-01EBE6F8FDA1}" presName="parentText" presStyleLbl="node1" presStyleIdx="0" presStyleCnt="1">
        <dgm:presLayoutVars>
          <dgm:chMax val="0"/>
          <dgm:bulletEnabled val="1"/>
        </dgm:presLayoutVars>
      </dgm:prSet>
      <dgm:spPr/>
      <dgm:t>
        <a:bodyPr/>
        <a:lstStyle/>
        <a:p>
          <a:endParaRPr lang="tr-TR"/>
        </a:p>
      </dgm:t>
    </dgm:pt>
  </dgm:ptLst>
  <dgm:cxnLst>
    <dgm:cxn modelId="{7D493634-099E-4858-91FA-76DAD719C704}" type="presOf" srcId="{A8C4AFAC-2012-453D-894A-D14A38855FAC}" destId="{EF65CF5D-C193-4197-9B41-30E8CD60B024}" srcOrd="0" destOrd="0" presId="urn:microsoft.com/office/officeart/2005/8/layout/vList2"/>
    <dgm:cxn modelId="{F1BE4969-7BF4-4ECB-9EC0-6A31406873ED}" type="presOf" srcId="{57A8BAD7-546F-4CBA-8404-01EBE6F8FDA1}" destId="{20EA4FF1-004C-4CFD-9D37-F682241D0DB7}" srcOrd="0" destOrd="0" presId="urn:microsoft.com/office/officeart/2005/8/layout/vList2"/>
    <dgm:cxn modelId="{41202827-7534-49CC-81AF-2AC98A4510E8}" srcId="{A8C4AFAC-2012-453D-894A-D14A38855FAC}" destId="{57A8BAD7-546F-4CBA-8404-01EBE6F8FDA1}" srcOrd="0" destOrd="0" parTransId="{1086A0E9-F15B-45BF-837B-C1E20E805C31}" sibTransId="{2A920446-4403-4754-98DC-1921833C6226}"/>
    <dgm:cxn modelId="{73BD0A2D-D899-426C-B5E1-3ECF8765E88C}" type="presParOf" srcId="{EF65CF5D-C193-4197-9B41-30E8CD60B024}" destId="{20EA4FF1-004C-4CFD-9D37-F682241D0DB7}"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1E8235E-B700-4519-B1BA-ADB2DFF15D6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AA6A6AD8-036D-46A3-9D44-7F268F28424C}">
      <dgm:prSet/>
      <dgm:spPr/>
      <dgm:t>
        <a:bodyPr/>
        <a:lstStyle/>
        <a:p>
          <a:pPr algn="ctr" rtl="0"/>
          <a:r>
            <a:rPr lang="tr-TR" dirty="0" smtClean="0"/>
            <a:t>Kuantum Öğrenmenin İlkeleri: </a:t>
          </a:r>
        </a:p>
        <a:p>
          <a:pPr algn="ctr" rtl="0"/>
          <a:r>
            <a:rPr lang="tr-TR" dirty="0" smtClean="0"/>
            <a:t>Mükemmelliğin 8 Anahtarı </a:t>
          </a:r>
          <a:endParaRPr lang="tr-TR" dirty="0"/>
        </a:p>
      </dgm:t>
    </dgm:pt>
    <dgm:pt modelId="{F9A916F4-60EB-4343-BFCC-84DEADA16B26}" type="parTrans" cxnId="{4003020F-C3E3-4DCE-B6C0-A7D98B4E7A0E}">
      <dgm:prSet/>
      <dgm:spPr/>
      <dgm:t>
        <a:bodyPr/>
        <a:lstStyle/>
        <a:p>
          <a:endParaRPr lang="tr-TR"/>
        </a:p>
      </dgm:t>
    </dgm:pt>
    <dgm:pt modelId="{41E43EC0-82C0-47B1-9A3E-2960A8E7C569}" type="sibTrans" cxnId="{4003020F-C3E3-4DCE-B6C0-A7D98B4E7A0E}">
      <dgm:prSet/>
      <dgm:spPr/>
      <dgm:t>
        <a:bodyPr/>
        <a:lstStyle/>
        <a:p>
          <a:endParaRPr lang="tr-TR"/>
        </a:p>
      </dgm:t>
    </dgm:pt>
    <dgm:pt modelId="{8E28BDDC-3808-47B7-8C98-C078C11C3093}" type="pres">
      <dgm:prSet presAssocID="{01E8235E-B700-4519-B1BA-ADB2DFF15D6F}" presName="linear" presStyleCnt="0">
        <dgm:presLayoutVars>
          <dgm:animLvl val="lvl"/>
          <dgm:resizeHandles val="exact"/>
        </dgm:presLayoutVars>
      </dgm:prSet>
      <dgm:spPr/>
      <dgm:t>
        <a:bodyPr/>
        <a:lstStyle/>
        <a:p>
          <a:endParaRPr lang="tr-TR"/>
        </a:p>
      </dgm:t>
    </dgm:pt>
    <dgm:pt modelId="{875B29E7-FAA4-4B01-968D-4D5726A8D510}" type="pres">
      <dgm:prSet presAssocID="{AA6A6AD8-036D-46A3-9D44-7F268F28424C}" presName="parentText" presStyleLbl="node1" presStyleIdx="0" presStyleCnt="1">
        <dgm:presLayoutVars>
          <dgm:chMax val="0"/>
          <dgm:bulletEnabled val="1"/>
        </dgm:presLayoutVars>
      </dgm:prSet>
      <dgm:spPr/>
      <dgm:t>
        <a:bodyPr/>
        <a:lstStyle/>
        <a:p>
          <a:endParaRPr lang="tr-TR"/>
        </a:p>
      </dgm:t>
    </dgm:pt>
  </dgm:ptLst>
  <dgm:cxnLst>
    <dgm:cxn modelId="{DC489C99-9061-4012-99BE-76DC6124D9AC}" type="presOf" srcId="{01E8235E-B700-4519-B1BA-ADB2DFF15D6F}" destId="{8E28BDDC-3808-47B7-8C98-C078C11C3093}" srcOrd="0" destOrd="0" presId="urn:microsoft.com/office/officeart/2005/8/layout/vList2"/>
    <dgm:cxn modelId="{CE85CE77-95D2-4977-9759-56A69F108ECF}" type="presOf" srcId="{AA6A6AD8-036D-46A3-9D44-7F268F28424C}" destId="{875B29E7-FAA4-4B01-968D-4D5726A8D510}" srcOrd="0" destOrd="0" presId="urn:microsoft.com/office/officeart/2005/8/layout/vList2"/>
    <dgm:cxn modelId="{4003020F-C3E3-4DCE-B6C0-A7D98B4E7A0E}" srcId="{01E8235E-B700-4519-B1BA-ADB2DFF15D6F}" destId="{AA6A6AD8-036D-46A3-9D44-7F268F28424C}" srcOrd="0" destOrd="0" parTransId="{F9A916F4-60EB-4343-BFCC-84DEADA16B26}" sibTransId="{41E43EC0-82C0-47B1-9A3E-2960A8E7C569}"/>
    <dgm:cxn modelId="{E2DB82B7-E657-4526-A362-825BF110E71F}" type="presParOf" srcId="{8E28BDDC-3808-47B7-8C98-C078C11C3093}" destId="{875B29E7-FAA4-4B01-968D-4D5726A8D51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EDA83BD1-966E-488C-B635-AE47C6DE2F9C}" type="doc">
      <dgm:prSet loTypeId="urn:microsoft.com/office/officeart/2005/8/layout/cycle3" loCatId="cycle" qsTypeId="urn:microsoft.com/office/officeart/2005/8/quickstyle/simple1" qsCatId="simple" csTypeId="urn:microsoft.com/office/officeart/2005/8/colors/colorful4" csCatId="colorful" phldr="1"/>
      <dgm:spPr/>
      <dgm:t>
        <a:bodyPr/>
        <a:lstStyle/>
        <a:p>
          <a:endParaRPr lang="tr-TR"/>
        </a:p>
      </dgm:t>
    </dgm:pt>
    <dgm:pt modelId="{FBB5A8AB-DBD3-4652-84F3-8A4DF6EE03EA}">
      <dgm:prSet custT="1"/>
      <dgm:spPr/>
      <dgm:t>
        <a:bodyPr/>
        <a:lstStyle/>
        <a:p>
          <a:pPr rtl="0"/>
          <a:r>
            <a:rPr lang="tr-TR" sz="1800" dirty="0" smtClean="0">
              <a:latin typeface="Comic Sans MS" panose="030F0702030302020204" pitchFamily="66" charset="0"/>
            </a:rPr>
            <a:t>Hatalar Başarıya Yol Açar</a:t>
          </a:r>
          <a:endParaRPr lang="tr-TR" sz="1800" dirty="0">
            <a:latin typeface="Comic Sans MS" panose="030F0702030302020204" pitchFamily="66" charset="0"/>
          </a:endParaRPr>
        </a:p>
      </dgm:t>
    </dgm:pt>
    <dgm:pt modelId="{E377A142-5167-46D8-A82D-4D9143B6E43F}" type="parTrans" cxnId="{501398FB-BC43-4AE5-B582-DCB0872C4109}">
      <dgm:prSet/>
      <dgm:spPr/>
      <dgm:t>
        <a:bodyPr/>
        <a:lstStyle/>
        <a:p>
          <a:endParaRPr lang="tr-TR"/>
        </a:p>
      </dgm:t>
    </dgm:pt>
    <dgm:pt modelId="{15E615D4-5F2B-48F9-A8AF-13C74293447C}" type="sibTrans" cxnId="{501398FB-BC43-4AE5-B582-DCB0872C4109}">
      <dgm:prSet/>
      <dgm:spPr/>
      <dgm:t>
        <a:bodyPr/>
        <a:lstStyle/>
        <a:p>
          <a:endParaRPr lang="tr-TR"/>
        </a:p>
      </dgm:t>
    </dgm:pt>
    <dgm:pt modelId="{F6AE266A-C7FE-4A84-83BF-302B96D386AB}">
      <dgm:prSet custT="1"/>
      <dgm:spPr/>
      <dgm:t>
        <a:bodyPr/>
        <a:lstStyle/>
        <a:p>
          <a:pPr rtl="0"/>
          <a:r>
            <a:rPr lang="tr-TR" sz="1800" dirty="0" smtClean="0">
              <a:latin typeface="Comic Sans MS" panose="030F0702030302020204" pitchFamily="66" charset="0"/>
            </a:rPr>
            <a:t>Bütünlük</a:t>
          </a:r>
          <a:endParaRPr lang="tr-TR" sz="1300" dirty="0">
            <a:latin typeface="Comic Sans MS" panose="030F0702030302020204" pitchFamily="66" charset="0"/>
          </a:endParaRPr>
        </a:p>
      </dgm:t>
    </dgm:pt>
    <dgm:pt modelId="{02621B98-D75C-42DC-95E8-E0AA5EBEB88D}" type="parTrans" cxnId="{CC1AE7E3-1AB9-4374-97C9-701A7CB6C707}">
      <dgm:prSet/>
      <dgm:spPr/>
      <dgm:t>
        <a:bodyPr/>
        <a:lstStyle/>
        <a:p>
          <a:endParaRPr lang="tr-TR"/>
        </a:p>
      </dgm:t>
    </dgm:pt>
    <dgm:pt modelId="{C83FCFB2-7095-4020-8523-123B0EE793BB}" type="sibTrans" cxnId="{CC1AE7E3-1AB9-4374-97C9-701A7CB6C707}">
      <dgm:prSet/>
      <dgm:spPr/>
      <dgm:t>
        <a:bodyPr/>
        <a:lstStyle/>
        <a:p>
          <a:endParaRPr lang="tr-TR"/>
        </a:p>
      </dgm:t>
    </dgm:pt>
    <dgm:pt modelId="{13AF1CD2-56F3-4AE3-B449-4794C5BF7A0B}">
      <dgm:prSet custT="1"/>
      <dgm:spPr/>
      <dgm:t>
        <a:bodyPr/>
        <a:lstStyle/>
        <a:p>
          <a:pPr rtl="0"/>
          <a:r>
            <a:rPr lang="tr-TR" sz="1800" dirty="0" smtClean="0">
              <a:latin typeface="Comic Sans MS" panose="030F0702030302020204" pitchFamily="66" charset="0"/>
            </a:rPr>
            <a:t>Kararlılık</a:t>
          </a:r>
          <a:endParaRPr lang="tr-TR" sz="1300" dirty="0">
            <a:latin typeface="Comic Sans MS" panose="030F0702030302020204" pitchFamily="66" charset="0"/>
          </a:endParaRPr>
        </a:p>
      </dgm:t>
    </dgm:pt>
    <dgm:pt modelId="{C3AFAA44-76E6-4B7C-AED4-5F35E0AB9333}" type="parTrans" cxnId="{D376CF13-BB7C-43AD-ADA9-12427C4FC533}">
      <dgm:prSet/>
      <dgm:spPr/>
      <dgm:t>
        <a:bodyPr/>
        <a:lstStyle/>
        <a:p>
          <a:endParaRPr lang="tr-TR"/>
        </a:p>
      </dgm:t>
    </dgm:pt>
    <dgm:pt modelId="{C53A09AE-C6D9-4E5E-9A2F-F82C6407E82C}" type="sibTrans" cxnId="{D376CF13-BB7C-43AD-ADA9-12427C4FC533}">
      <dgm:prSet/>
      <dgm:spPr/>
      <dgm:t>
        <a:bodyPr/>
        <a:lstStyle/>
        <a:p>
          <a:endParaRPr lang="tr-TR"/>
        </a:p>
      </dgm:t>
    </dgm:pt>
    <dgm:pt modelId="{620F4B24-1199-48FC-9397-97E453C75516}">
      <dgm:prSet custT="1"/>
      <dgm:spPr/>
      <dgm:t>
        <a:bodyPr/>
        <a:lstStyle/>
        <a:p>
          <a:pPr rtl="0"/>
          <a:r>
            <a:rPr lang="tr-TR" sz="1800" dirty="0" smtClean="0">
              <a:latin typeface="Comic Sans MS" panose="030F0702030302020204" pitchFamily="66" charset="0"/>
            </a:rPr>
            <a:t>Sahiplik</a:t>
          </a:r>
          <a:endParaRPr lang="tr-TR" sz="1800" dirty="0">
            <a:latin typeface="Comic Sans MS" panose="030F0702030302020204" pitchFamily="66" charset="0"/>
          </a:endParaRPr>
        </a:p>
      </dgm:t>
    </dgm:pt>
    <dgm:pt modelId="{6FE2327C-3AF8-4AC7-A5EA-6C21736393CE}" type="parTrans" cxnId="{7B114EE1-8D58-42E9-99AA-B5DE45A4495B}">
      <dgm:prSet/>
      <dgm:spPr/>
      <dgm:t>
        <a:bodyPr/>
        <a:lstStyle/>
        <a:p>
          <a:endParaRPr lang="tr-TR"/>
        </a:p>
      </dgm:t>
    </dgm:pt>
    <dgm:pt modelId="{EC1BEED1-BC01-45D9-A4FA-2870394C07AB}" type="sibTrans" cxnId="{7B114EE1-8D58-42E9-99AA-B5DE45A4495B}">
      <dgm:prSet/>
      <dgm:spPr/>
      <dgm:t>
        <a:bodyPr/>
        <a:lstStyle/>
        <a:p>
          <a:endParaRPr lang="tr-TR"/>
        </a:p>
      </dgm:t>
    </dgm:pt>
    <dgm:pt modelId="{197FC4B0-558F-4717-BE81-E8237BD04759}">
      <dgm:prSet custT="1"/>
      <dgm:spPr/>
      <dgm:t>
        <a:bodyPr/>
        <a:lstStyle/>
        <a:p>
          <a:pPr rtl="0"/>
          <a:r>
            <a:rPr lang="tr-TR" sz="1800" dirty="0" smtClean="0">
              <a:latin typeface="Comic Sans MS" panose="030F0702030302020204" pitchFamily="66" charset="0"/>
            </a:rPr>
            <a:t>Güzel Amaçla Konuş</a:t>
          </a:r>
          <a:endParaRPr lang="tr-TR" sz="1800" dirty="0">
            <a:latin typeface="Comic Sans MS" panose="030F0702030302020204" pitchFamily="66" charset="0"/>
          </a:endParaRPr>
        </a:p>
      </dgm:t>
    </dgm:pt>
    <dgm:pt modelId="{81177C9D-B43A-46FA-B2E7-EA7D0CC8D582}" type="parTrans" cxnId="{E3964B85-BDDE-40BC-A9B0-6033156FE310}">
      <dgm:prSet/>
      <dgm:spPr/>
      <dgm:t>
        <a:bodyPr/>
        <a:lstStyle/>
        <a:p>
          <a:endParaRPr lang="tr-TR"/>
        </a:p>
      </dgm:t>
    </dgm:pt>
    <dgm:pt modelId="{BC6E7295-28FB-4F44-AF3C-57906DC57261}" type="sibTrans" cxnId="{E3964B85-BDDE-40BC-A9B0-6033156FE310}">
      <dgm:prSet/>
      <dgm:spPr/>
      <dgm:t>
        <a:bodyPr/>
        <a:lstStyle/>
        <a:p>
          <a:endParaRPr lang="tr-TR"/>
        </a:p>
      </dgm:t>
    </dgm:pt>
    <dgm:pt modelId="{FFDFAC0A-6D84-4643-B42B-13063D7DF58A}">
      <dgm:prSet custT="1"/>
      <dgm:spPr/>
      <dgm:t>
        <a:bodyPr/>
        <a:lstStyle/>
        <a:p>
          <a:pPr rtl="0"/>
          <a:r>
            <a:rPr lang="tr-TR" sz="1800" dirty="0" smtClean="0">
              <a:latin typeface="Comic Sans MS" panose="030F0702030302020204" pitchFamily="66" charset="0"/>
            </a:rPr>
            <a:t>Hedefine Odaklan</a:t>
          </a:r>
          <a:endParaRPr lang="tr-TR" sz="1800" dirty="0">
            <a:latin typeface="Comic Sans MS" panose="030F0702030302020204" pitchFamily="66" charset="0"/>
          </a:endParaRPr>
        </a:p>
      </dgm:t>
    </dgm:pt>
    <dgm:pt modelId="{8FA01835-654B-4A8E-AAD8-97F89E4B3689}" type="parTrans" cxnId="{AB3809D6-60BE-4165-93DA-00BA56E584E6}">
      <dgm:prSet/>
      <dgm:spPr/>
      <dgm:t>
        <a:bodyPr/>
        <a:lstStyle/>
        <a:p>
          <a:endParaRPr lang="tr-TR"/>
        </a:p>
      </dgm:t>
    </dgm:pt>
    <dgm:pt modelId="{05E3C99B-4655-42DD-8F64-5E7C8CD70CF4}" type="sibTrans" cxnId="{AB3809D6-60BE-4165-93DA-00BA56E584E6}">
      <dgm:prSet/>
      <dgm:spPr/>
      <dgm:t>
        <a:bodyPr/>
        <a:lstStyle/>
        <a:p>
          <a:endParaRPr lang="tr-TR"/>
        </a:p>
      </dgm:t>
    </dgm:pt>
    <dgm:pt modelId="{706E454E-35D3-48E8-99A3-82EA6BECE57D}">
      <dgm:prSet custT="1"/>
      <dgm:spPr/>
      <dgm:t>
        <a:bodyPr/>
        <a:lstStyle/>
        <a:p>
          <a:pPr rtl="0"/>
          <a:r>
            <a:rPr lang="tr-TR" sz="1800" dirty="0" smtClean="0">
              <a:latin typeface="Comic Sans MS" panose="030F0702030302020204" pitchFamily="66" charset="0"/>
            </a:rPr>
            <a:t>Esneklik</a:t>
          </a:r>
          <a:endParaRPr lang="tr-TR" sz="1800" dirty="0">
            <a:latin typeface="Comic Sans MS" panose="030F0702030302020204" pitchFamily="66" charset="0"/>
          </a:endParaRPr>
        </a:p>
      </dgm:t>
    </dgm:pt>
    <dgm:pt modelId="{2755D64F-77A9-4893-ADAE-5815DEEA402E}" type="parTrans" cxnId="{5230990C-4368-4876-B493-BFCB6B99E92D}">
      <dgm:prSet/>
      <dgm:spPr/>
      <dgm:t>
        <a:bodyPr/>
        <a:lstStyle/>
        <a:p>
          <a:endParaRPr lang="tr-TR"/>
        </a:p>
      </dgm:t>
    </dgm:pt>
    <dgm:pt modelId="{6A6574E1-182C-440F-9820-8DDBC4261A44}" type="sibTrans" cxnId="{5230990C-4368-4876-B493-BFCB6B99E92D}">
      <dgm:prSet/>
      <dgm:spPr/>
      <dgm:t>
        <a:bodyPr/>
        <a:lstStyle/>
        <a:p>
          <a:endParaRPr lang="tr-TR"/>
        </a:p>
      </dgm:t>
    </dgm:pt>
    <dgm:pt modelId="{2E578E48-99B2-400C-AA4C-BFC77EF740FA}">
      <dgm:prSet custT="1"/>
      <dgm:spPr/>
      <dgm:t>
        <a:bodyPr/>
        <a:lstStyle/>
        <a:p>
          <a:pPr rtl="0"/>
          <a:r>
            <a:rPr lang="tr-TR" sz="1800" dirty="0" smtClean="0">
              <a:latin typeface="Comic Sans MS" panose="030F0702030302020204" pitchFamily="66" charset="0"/>
            </a:rPr>
            <a:t>Denge</a:t>
          </a:r>
          <a:endParaRPr lang="tr-TR" sz="1300" dirty="0">
            <a:latin typeface="Comic Sans MS" panose="030F0702030302020204" pitchFamily="66" charset="0"/>
          </a:endParaRPr>
        </a:p>
      </dgm:t>
    </dgm:pt>
    <dgm:pt modelId="{F73058BF-BB09-4375-849D-289A2B67216E}" type="parTrans" cxnId="{C3F8DC03-2DDC-4FC5-AA1A-DAD4B736B1C9}">
      <dgm:prSet/>
      <dgm:spPr/>
      <dgm:t>
        <a:bodyPr/>
        <a:lstStyle/>
        <a:p>
          <a:endParaRPr lang="tr-TR"/>
        </a:p>
      </dgm:t>
    </dgm:pt>
    <dgm:pt modelId="{E237C4A1-161A-47C9-8BF2-527EB963FDB7}" type="sibTrans" cxnId="{C3F8DC03-2DDC-4FC5-AA1A-DAD4B736B1C9}">
      <dgm:prSet/>
      <dgm:spPr/>
      <dgm:t>
        <a:bodyPr/>
        <a:lstStyle/>
        <a:p>
          <a:endParaRPr lang="tr-TR"/>
        </a:p>
      </dgm:t>
    </dgm:pt>
    <dgm:pt modelId="{343FA748-0C7C-4B03-BD5C-3E30B2AEC3DF}" type="pres">
      <dgm:prSet presAssocID="{EDA83BD1-966E-488C-B635-AE47C6DE2F9C}" presName="Name0" presStyleCnt="0">
        <dgm:presLayoutVars>
          <dgm:dir/>
          <dgm:resizeHandles val="exact"/>
        </dgm:presLayoutVars>
      </dgm:prSet>
      <dgm:spPr/>
      <dgm:t>
        <a:bodyPr/>
        <a:lstStyle/>
        <a:p>
          <a:endParaRPr lang="tr-TR"/>
        </a:p>
      </dgm:t>
    </dgm:pt>
    <dgm:pt modelId="{386FF801-453B-4915-B831-CD0ED375C425}" type="pres">
      <dgm:prSet presAssocID="{EDA83BD1-966E-488C-B635-AE47C6DE2F9C}" presName="cycle" presStyleCnt="0"/>
      <dgm:spPr/>
    </dgm:pt>
    <dgm:pt modelId="{067F726C-6052-4647-BBB7-50E602FC34AA}" type="pres">
      <dgm:prSet presAssocID="{FBB5A8AB-DBD3-4652-84F3-8A4DF6EE03EA}" presName="nodeFirstNode" presStyleLbl="node1" presStyleIdx="0" presStyleCnt="8" custScaleX="145145">
        <dgm:presLayoutVars>
          <dgm:bulletEnabled val="1"/>
        </dgm:presLayoutVars>
      </dgm:prSet>
      <dgm:spPr/>
      <dgm:t>
        <a:bodyPr/>
        <a:lstStyle/>
        <a:p>
          <a:endParaRPr lang="tr-TR"/>
        </a:p>
      </dgm:t>
    </dgm:pt>
    <dgm:pt modelId="{65E50855-71B8-4530-89FC-F24395118B7A}" type="pres">
      <dgm:prSet presAssocID="{15E615D4-5F2B-48F9-A8AF-13C74293447C}" presName="sibTransFirstNode" presStyleLbl="bgShp" presStyleIdx="0" presStyleCnt="1"/>
      <dgm:spPr/>
      <dgm:t>
        <a:bodyPr/>
        <a:lstStyle/>
        <a:p>
          <a:endParaRPr lang="tr-TR"/>
        </a:p>
      </dgm:t>
    </dgm:pt>
    <dgm:pt modelId="{C120034C-298B-4C2D-B519-016D57779541}" type="pres">
      <dgm:prSet presAssocID="{F6AE266A-C7FE-4A84-83BF-302B96D386AB}" presName="nodeFollowingNodes" presStyleLbl="node1" presStyleIdx="1" presStyleCnt="8" custRadScaleRad="113129" custRadScaleInc="33950">
        <dgm:presLayoutVars>
          <dgm:bulletEnabled val="1"/>
        </dgm:presLayoutVars>
      </dgm:prSet>
      <dgm:spPr/>
      <dgm:t>
        <a:bodyPr/>
        <a:lstStyle/>
        <a:p>
          <a:endParaRPr lang="tr-TR"/>
        </a:p>
      </dgm:t>
    </dgm:pt>
    <dgm:pt modelId="{482D423E-CBFB-4573-A43F-478EADAE5C15}" type="pres">
      <dgm:prSet presAssocID="{13AF1CD2-56F3-4AE3-B449-4794C5BF7A0B}" presName="nodeFollowingNodes" presStyleLbl="node1" presStyleIdx="2" presStyleCnt="8">
        <dgm:presLayoutVars>
          <dgm:bulletEnabled val="1"/>
        </dgm:presLayoutVars>
      </dgm:prSet>
      <dgm:spPr/>
      <dgm:t>
        <a:bodyPr/>
        <a:lstStyle/>
        <a:p>
          <a:endParaRPr lang="tr-TR"/>
        </a:p>
      </dgm:t>
    </dgm:pt>
    <dgm:pt modelId="{7CB5709A-3D88-447C-B0C7-EC17162D1288}" type="pres">
      <dgm:prSet presAssocID="{620F4B24-1199-48FC-9397-97E453C75516}" presName="nodeFollowingNodes" presStyleLbl="node1" presStyleIdx="3" presStyleCnt="8" custRadScaleRad="103953" custRadScaleInc="-34763">
        <dgm:presLayoutVars>
          <dgm:bulletEnabled val="1"/>
        </dgm:presLayoutVars>
      </dgm:prSet>
      <dgm:spPr/>
      <dgm:t>
        <a:bodyPr/>
        <a:lstStyle/>
        <a:p>
          <a:endParaRPr lang="tr-TR"/>
        </a:p>
      </dgm:t>
    </dgm:pt>
    <dgm:pt modelId="{D0E4AFAC-9E02-4786-962E-27403C48E579}" type="pres">
      <dgm:prSet presAssocID="{197FC4B0-558F-4717-BE81-E8237BD04759}" presName="nodeFollowingNodes" presStyleLbl="node1" presStyleIdx="4" presStyleCnt="8" custScaleX="133980">
        <dgm:presLayoutVars>
          <dgm:bulletEnabled val="1"/>
        </dgm:presLayoutVars>
      </dgm:prSet>
      <dgm:spPr/>
      <dgm:t>
        <a:bodyPr/>
        <a:lstStyle/>
        <a:p>
          <a:endParaRPr lang="tr-TR"/>
        </a:p>
      </dgm:t>
    </dgm:pt>
    <dgm:pt modelId="{545112E5-D995-445A-8B46-3D491F0EF223}" type="pres">
      <dgm:prSet presAssocID="{FFDFAC0A-6D84-4643-B42B-13063D7DF58A}" presName="nodeFollowingNodes" presStyleLbl="node1" presStyleIdx="5" presStyleCnt="8" custRadScaleRad="100019" custRadScaleInc="24940">
        <dgm:presLayoutVars>
          <dgm:bulletEnabled val="1"/>
        </dgm:presLayoutVars>
      </dgm:prSet>
      <dgm:spPr/>
      <dgm:t>
        <a:bodyPr/>
        <a:lstStyle/>
        <a:p>
          <a:endParaRPr lang="tr-TR"/>
        </a:p>
      </dgm:t>
    </dgm:pt>
    <dgm:pt modelId="{920B2015-27B1-4C16-823A-82A5EDC636CC}" type="pres">
      <dgm:prSet presAssocID="{706E454E-35D3-48E8-99A3-82EA6BECE57D}" presName="nodeFollowingNodes" presStyleLbl="node1" presStyleIdx="6" presStyleCnt="8">
        <dgm:presLayoutVars>
          <dgm:bulletEnabled val="1"/>
        </dgm:presLayoutVars>
      </dgm:prSet>
      <dgm:spPr/>
      <dgm:t>
        <a:bodyPr/>
        <a:lstStyle/>
        <a:p>
          <a:endParaRPr lang="tr-TR"/>
        </a:p>
      </dgm:t>
    </dgm:pt>
    <dgm:pt modelId="{14D3160B-2779-470D-A34C-8A6887970BA9}" type="pres">
      <dgm:prSet presAssocID="{2E578E48-99B2-400C-AA4C-BFC77EF740FA}" presName="nodeFollowingNodes" presStyleLbl="node1" presStyleIdx="7" presStyleCnt="8" custRadScaleRad="106079" custRadScaleInc="-22601">
        <dgm:presLayoutVars>
          <dgm:bulletEnabled val="1"/>
        </dgm:presLayoutVars>
      </dgm:prSet>
      <dgm:spPr/>
      <dgm:t>
        <a:bodyPr/>
        <a:lstStyle/>
        <a:p>
          <a:endParaRPr lang="tr-TR"/>
        </a:p>
      </dgm:t>
    </dgm:pt>
  </dgm:ptLst>
  <dgm:cxnLst>
    <dgm:cxn modelId="{CC1AE7E3-1AB9-4374-97C9-701A7CB6C707}" srcId="{EDA83BD1-966E-488C-B635-AE47C6DE2F9C}" destId="{F6AE266A-C7FE-4A84-83BF-302B96D386AB}" srcOrd="1" destOrd="0" parTransId="{02621B98-D75C-42DC-95E8-E0AA5EBEB88D}" sibTransId="{C83FCFB2-7095-4020-8523-123B0EE793BB}"/>
    <dgm:cxn modelId="{E93A5AB5-1E59-4067-8F20-36752BE0FDAF}" type="presOf" srcId="{FFDFAC0A-6D84-4643-B42B-13063D7DF58A}" destId="{545112E5-D995-445A-8B46-3D491F0EF223}" srcOrd="0" destOrd="0" presId="urn:microsoft.com/office/officeart/2005/8/layout/cycle3"/>
    <dgm:cxn modelId="{6482FFEB-F6CB-4D2A-BEA6-D54AAD368EC8}" type="presOf" srcId="{2E578E48-99B2-400C-AA4C-BFC77EF740FA}" destId="{14D3160B-2779-470D-A34C-8A6887970BA9}" srcOrd="0" destOrd="0" presId="urn:microsoft.com/office/officeart/2005/8/layout/cycle3"/>
    <dgm:cxn modelId="{82B325E7-45CD-435A-8912-63433B11A07B}" type="presOf" srcId="{13AF1CD2-56F3-4AE3-B449-4794C5BF7A0B}" destId="{482D423E-CBFB-4573-A43F-478EADAE5C15}" srcOrd="0" destOrd="0" presId="urn:microsoft.com/office/officeart/2005/8/layout/cycle3"/>
    <dgm:cxn modelId="{672A278E-646A-4531-A61E-C6A3F897E28C}" type="presOf" srcId="{197FC4B0-558F-4717-BE81-E8237BD04759}" destId="{D0E4AFAC-9E02-4786-962E-27403C48E579}" srcOrd="0" destOrd="0" presId="urn:microsoft.com/office/officeart/2005/8/layout/cycle3"/>
    <dgm:cxn modelId="{6406242A-ED75-433F-A7C9-712BD9CB67E1}" type="presOf" srcId="{620F4B24-1199-48FC-9397-97E453C75516}" destId="{7CB5709A-3D88-447C-B0C7-EC17162D1288}" srcOrd="0" destOrd="0" presId="urn:microsoft.com/office/officeart/2005/8/layout/cycle3"/>
    <dgm:cxn modelId="{0D700596-72D4-440A-838C-CA26A9FFF6C8}" type="presOf" srcId="{FBB5A8AB-DBD3-4652-84F3-8A4DF6EE03EA}" destId="{067F726C-6052-4647-BBB7-50E602FC34AA}" srcOrd="0" destOrd="0" presId="urn:microsoft.com/office/officeart/2005/8/layout/cycle3"/>
    <dgm:cxn modelId="{7B114EE1-8D58-42E9-99AA-B5DE45A4495B}" srcId="{EDA83BD1-966E-488C-B635-AE47C6DE2F9C}" destId="{620F4B24-1199-48FC-9397-97E453C75516}" srcOrd="3" destOrd="0" parTransId="{6FE2327C-3AF8-4AC7-A5EA-6C21736393CE}" sibTransId="{EC1BEED1-BC01-45D9-A4FA-2870394C07AB}"/>
    <dgm:cxn modelId="{E3964B85-BDDE-40BC-A9B0-6033156FE310}" srcId="{EDA83BD1-966E-488C-B635-AE47C6DE2F9C}" destId="{197FC4B0-558F-4717-BE81-E8237BD04759}" srcOrd="4" destOrd="0" parTransId="{81177C9D-B43A-46FA-B2E7-EA7D0CC8D582}" sibTransId="{BC6E7295-28FB-4F44-AF3C-57906DC57261}"/>
    <dgm:cxn modelId="{E2688905-4788-48C9-B0CB-B09AFE0C335C}" type="presOf" srcId="{15E615D4-5F2B-48F9-A8AF-13C74293447C}" destId="{65E50855-71B8-4530-89FC-F24395118B7A}" srcOrd="0" destOrd="0" presId="urn:microsoft.com/office/officeart/2005/8/layout/cycle3"/>
    <dgm:cxn modelId="{5230990C-4368-4876-B493-BFCB6B99E92D}" srcId="{EDA83BD1-966E-488C-B635-AE47C6DE2F9C}" destId="{706E454E-35D3-48E8-99A3-82EA6BECE57D}" srcOrd="6" destOrd="0" parTransId="{2755D64F-77A9-4893-ADAE-5815DEEA402E}" sibTransId="{6A6574E1-182C-440F-9820-8DDBC4261A44}"/>
    <dgm:cxn modelId="{8BFA4560-9FAD-4ED7-955C-AEBD747EAF14}" type="presOf" srcId="{EDA83BD1-966E-488C-B635-AE47C6DE2F9C}" destId="{343FA748-0C7C-4B03-BD5C-3E30B2AEC3DF}" srcOrd="0" destOrd="0" presId="urn:microsoft.com/office/officeart/2005/8/layout/cycle3"/>
    <dgm:cxn modelId="{D376CF13-BB7C-43AD-ADA9-12427C4FC533}" srcId="{EDA83BD1-966E-488C-B635-AE47C6DE2F9C}" destId="{13AF1CD2-56F3-4AE3-B449-4794C5BF7A0B}" srcOrd="2" destOrd="0" parTransId="{C3AFAA44-76E6-4B7C-AED4-5F35E0AB9333}" sibTransId="{C53A09AE-C6D9-4E5E-9A2F-F82C6407E82C}"/>
    <dgm:cxn modelId="{C3F8DC03-2DDC-4FC5-AA1A-DAD4B736B1C9}" srcId="{EDA83BD1-966E-488C-B635-AE47C6DE2F9C}" destId="{2E578E48-99B2-400C-AA4C-BFC77EF740FA}" srcOrd="7" destOrd="0" parTransId="{F73058BF-BB09-4375-849D-289A2B67216E}" sibTransId="{E237C4A1-161A-47C9-8BF2-527EB963FDB7}"/>
    <dgm:cxn modelId="{501398FB-BC43-4AE5-B582-DCB0872C4109}" srcId="{EDA83BD1-966E-488C-B635-AE47C6DE2F9C}" destId="{FBB5A8AB-DBD3-4652-84F3-8A4DF6EE03EA}" srcOrd="0" destOrd="0" parTransId="{E377A142-5167-46D8-A82D-4D9143B6E43F}" sibTransId="{15E615D4-5F2B-48F9-A8AF-13C74293447C}"/>
    <dgm:cxn modelId="{8F7194F8-C40F-4358-A4B3-2CF4EA63BA65}" type="presOf" srcId="{F6AE266A-C7FE-4A84-83BF-302B96D386AB}" destId="{C120034C-298B-4C2D-B519-016D57779541}" srcOrd="0" destOrd="0" presId="urn:microsoft.com/office/officeart/2005/8/layout/cycle3"/>
    <dgm:cxn modelId="{AB3809D6-60BE-4165-93DA-00BA56E584E6}" srcId="{EDA83BD1-966E-488C-B635-AE47C6DE2F9C}" destId="{FFDFAC0A-6D84-4643-B42B-13063D7DF58A}" srcOrd="5" destOrd="0" parTransId="{8FA01835-654B-4A8E-AAD8-97F89E4B3689}" sibTransId="{05E3C99B-4655-42DD-8F64-5E7C8CD70CF4}"/>
    <dgm:cxn modelId="{526D4185-FD5B-4113-BD8E-2E31D62CD185}" type="presOf" srcId="{706E454E-35D3-48E8-99A3-82EA6BECE57D}" destId="{920B2015-27B1-4C16-823A-82A5EDC636CC}" srcOrd="0" destOrd="0" presId="urn:microsoft.com/office/officeart/2005/8/layout/cycle3"/>
    <dgm:cxn modelId="{A4130E7A-9F74-488E-AAA6-96AEDB30CF09}" type="presParOf" srcId="{343FA748-0C7C-4B03-BD5C-3E30B2AEC3DF}" destId="{386FF801-453B-4915-B831-CD0ED375C425}" srcOrd="0" destOrd="0" presId="urn:microsoft.com/office/officeart/2005/8/layout/cycle3"/>
    <dgm:cxn modelId="{83070869-ABE1-42CC-BA8E-AC01E08E4732}" type="presParOf" srcId="{386FF801-453B-4915-B831-CD0ED375C425}" destId="{067F726C-6052-4647-BBB7-50E602FC34AA}" srcOrd="0" destOrd="0" presId="urn:microsoft.com/office/officeart/2005/8/layout/cycle3"/>
    <dgm:cxn modelId="{7920CB17-2BA9-4400-A152-B9C781E9BD3A}" type="presParOf" srcId="{386FF801-453B-4915-B831-CD0ED375C425}" destId="{65E50855-71B8-4530-89FC-F24395118B7A}" srcOrd="1" destOrd="0" presId="urn:microsoft.com/office/officeart/2005/8/layout/cycle3"/>
    <dgm:cxn modelId="{31E063B3-A6A1-456A-BF53-39CF5364A756}" type="presParOf" srcId="{386FF801-453B-4915-B831-CD0ED375C425}" destId="{C120034C-298B-4C2D-B519-016D57779541}" srcOrd="2" destOrd="0" presId="urn:microsoft.com/office/officeart/2005/8/layout/cycle3"/>
    <dgm:cxn modelId="{CB25FD97-6576-4C15-A6A2-A0D322621FAC}" type="presParOf" srcId="{386FF801-453B-4915-B831-CD0ED375C425}" destId="{482D423E-CBFB-4573-A43F-478EADAE5C15}" srcOrd="3" destOrd="0" presId="urn:microsoft.com/office/officeart/2005/8/layout/cycle3"/>
    <dgm:cxn modelId="{33ABAB80-239B-4E80-B1CC-29749F19BEF2}" type="presParOf" srcId="{386FF801-453B-4915-B831-CD0ED375C425}" destId="{7CB5709A-3D88-447C-B0C7-EC17162D1288}" srcOrd="4" destOrd="0" presId="urn:microsoft.com/office/officeart/2005/8/layout/cycle3"/>
    <dgm:cxn modelId="{F65C1450-7A57-4790-B956-E5CCA1B900B9}" type="presParOf" srcId="{386FF801-453B-4915-B831-CD0ED375C425}" destId="{D0E4AFAC-9E02-4786-962E-27403C48E579}" srcOrd="5" destOrd="0" presId="urn:microsoft.com/office/officeart/2005/8/layout/cycle3"/>
    <dgm:cxn modelId="{FACF5F2C-D121-4DAF-ACF2-2997AA4125B2}" type="presParOf" srcId="{386FF801-453B-4915-B831-CD0ED375C425}" destId="{545112E5-D995-445A-8B46-3D491F0EF223}" srcOrd="6" destOrd="0" presId="urn:microsoft.com/office/officeart/2005/8/layout/cycle3"/>
    <dgm:cxn modelId="{4F11C15D-A094-4057-9492-0A46566A574C}" type="presParOf" srcId="{386FF801-453B-4915-B831-CD0ED375C425}" destId="{920B2015-27B1-4C16-823A-82A5EDC636CC}" srcOrd="7" destOrd="0" presId="urn:microsoft.com/office/officeart/2005/8/layout/cycle3"/>
    <dgm:cxn modelId="{C7D1B683-7E63-485E-96BA-3B1067715B5D}" type="presParOf" srcId="{386FF801-453B-4915-B831-CD0ED375C425}" destId="{14D3160B-2779-470D-A34C-8A6887970BA9}" srcOrd="8" destOrd="0" presId="urn:microsoft.com/office/officeart/2005/8/layout/cycle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BF87E0-86D0-4AF0-9046-66327EBD2CFE}" type="doc">
      <dgm:prSet loTypeId="urn:microsoft.com/office/officeart/2005/8/layout/target3" loCatId="relationship" qsTypeId="urn:microsoft.com/office/officeart/2005/8/quickstyle/simple1" qsCatId="simple" csTypeId="urn:microsoft.com/office/officeart/2005/8/colors/accent1_1" csCatId="accent1"/>
      <dgm:spPr/>
      <dgm:t>
        <a:bodyPr/>
        <a:lstStyle/>
        <a:p>
          <a:endParaRPr lang="tr-TR"/>
        </a:p>
      </dgm:t>
    </dgm:pt>
    <dgm:pt modelId="{B9EC0CB0-2A8B-4248-A678-6AD7E8138828}">
      <dgm:prSet/>
      <dgm:spPr/>
      <dgm:t>
        <a:bodyPr/>
        <a:lstStyle/>
        <a:p>
          <a:pPr rtl="0"/>
          <a:r>
            <a:rPr lang="tr-TR" smtClean="0"/>
            <a:t>Hem Hebb hem de Caine&amp;Caine tarafından ortaya konulmuştur.</a:t>
          </a:r>
          <a:endParaRPr lang="tr-TR"/>
        </a:p>
      </dgm:t>
    </dgm:pt>
    <dgm:pt modelId="{16CB99EE-EBD6-49EC-9A94-36977B6CABB8}" type="parTrans" cxnId="{A49D4D58-F352-4CEE-AA46-3F1E8D8B8C5D}">
      <dgm:prSet/>
      <dgm:spPr/>
      <dgm:t>
        <a:bodyPr/>
        <a:lstStyle/>
        <a:p>
          <a:endParaRPr lang="tr-TR"/>
        </a:p>
      </dgm:t>
    </dgm:pt>
    <dgm:pt modelId="{A31169D2-D128-43D1-B7B4-47050666EEAF}" type="sibTrans" cxnId="{A49D4D58-F352-4CEE-AA46-3F1E8D8B8C5D}">
      <dgm:prSet/>
      <dgm:spPr/>
      <dgm:t>
        <a:bodyPr/>
        <a:lstStyle/>
        <a:p>
          <a:endParaRPr lang="tr-TR"/>
        </a:p>
      </dgm:t>
    </dgm:pt>
    <dgm:pt modelId="{BE28BC54-6102-4F30-A091-AE3FA205E681}">
      <dgm:prSet/>
      <dgm:spPr/>
      <dgm:t>
        <a:bodyPr/>
        <a:lstStyle/>
        <a:p>
          <a:pPr rtl="0"/>
          <a:r>
            <a:rPr lang="tr-TR" dirty="0" smtClean="0"/>
            <a:t>Beyin temelli öğrenme anlayışındaki en önemli ilkelerden biri </a:t>
          </a:r>
          <a:r>
            <a:rPr lang="tr-TR" b="1" dirty="0" smtClean="0"/>
            <a:t>«Her beyin biriciktir.» </a:t>
          </a:r>
          <a:r>
            <a:rPr lang="tr-TR" dirty="0" smtClean="0"/>
            <a:t>ilkesidir.</a:t>
          </a:r>
          <a:endParaRPr lang="tr-TR" dirty="0"/>
        </a:p>
      </dgm:t>
    </dgm:pt>
    <dgm:pt modelId="{971EFE3A-BE81-4528-9C4A-2FF62E3EBF87}" type="parTrans" cxnId="{F2E221BC-B342-4D20-B6E2-78AAE1D3DBA5}">
      <dgm:prSet/>
      <dgm:spPr/>
      <dgm:t>
        <a:bodyPr/>
        <a:lstStyle/>
        <a:p>
          <a:endParaRPr lang="tr-TR"/>
        </a:p>
      </dgm:t>
    </dgm:pt>
    <dgm:pt modelId="{A41FDBF1-71B3-4EB0-8851-450BF4DA4463}" type="sibTrans" cxnId="{F2E221BC-B342-4D20-B6E2-78AAE1D3DBA5}">
      <dgm:prSet/>
      <dgm:spPr/>
      <dgm:t>
        <a:bodyPr/>
        <a:lstStyle/>
        <a:p>
          <a:endParaRPr lang="tr-TR"/>
        </a:p>
      </dgm:t>
    </dgm:pt>
    <dgm:pt modelId="{F850BFB1-7F56-4B03-A594-A0E57886AD47}">
      <dgm:prSet/>
      <dgm:spPr/>
      <dgm:t>
        <a:bodyPr/>
        <a:lstStyle/>
        <a:p>
          <a:pPr rtl="0"/>
          <a:r>
            <a:rPr lang="tr-TR" dirty="0" smtClean="0"/>
            <a:t>Geleneksel öğrenme-öğretme yaklaşımları beynin doğal yapısını ve öğrenme sürecini göz ardı ettikleri için öğrenme süreçleri ezberleme ağırlıklıdır.</a:t>
          </a:r>
          <a:endParaRPr lang="tr-TR" dirty="0"/>
        </a:p>
      </dgm:t>
    </dgm:pt>
    <dgm:pt modelId="{0797F3D8-D623-41EF-9859-C4157407B006}" type="parTrans" cxnId="{BC78CCFD-08FD-4BED-B3D3-36EB8F717F3D}">
      <dgm:prSet/>
      <dgm:spPr/>
      <dgm:t>
        <a:bodyPr/>
        <a:lstStyle/>
        <a:p>
          <a:endParaRPr lang="tr-TR"/>
        </a:p>
      </dgm:t>
    </dgm:pt>
    <dgm:pt modelId="{B2D8D6AF-526E-4DAF-B507-151E99D8D0EB}" type="sibTrans" cxnId="{BC78CCFD-08FD-4BED-B3D3-36EB8F717F3D}">
      <dgm:prSet/>
      <dgm:spPr/>
      <dgm:t>
        <a:bodyPr/>
        <a:lstStyle/>
        <a:p>
          <a:endParaRPr lang="tr-TR"/>
        </a:p>
      </dgm:t>
    </dgm:pt>
    <dgm:pt modelId="{DE57F43B-E8B5-4998-A969-CD5A9E179898}">
      <dgm:prSet/>
      <dgm:spPr/>
      <dgm:t>
        <a:bodyPr/>
        <a:lstStyle/>
        <a:p>
          <a:pPr rtl="0"/>
          <a:r>
            <a:rPr lang="tr-TR" dirty="0" smtClean="0"/>
            <a:t>Beyin temelli öğrenmede </a:t>
          </a:r>
          <a:r>
            <a:rPr lang="tr-TR" b="1" dirty="0" smtClean="0"/>
            <a:t>bireyler anlamlı öğrenirler ve kendi bilgilerini edinirler.</a:t>
          </a:r>
          <a:endParaRPr lang="tr-TR" b="1" dirty="0"/>
        </a:p>
      </dgm:t>
    </dgm:pt>
    <dgm:pt modelId="{22976EAC-DC0B-46F0-B539-A7EBDDB1FBB8}" type="parTrans" cxnId="{C43F06E9-6AC4-46B1-BDA7-2CCB7137CBE3}">
      <dgm:prSet/>
      <dgm:spPr/>
      <dgm:t>
        <a:bodyPr/>
        <a:lstStyle/>
        <a:p>
          <a:endParaRPr lang="tr-TR"/>
        </a:p>
      </dgm:t>
    </dgm:pt>
    <dgm:pt modelId="{E57D470C-26BC-43FB-8B1C-AA4DF9599742}" type="sibTrans" cxnId="{C43F06E9-6AC4-46B1-BDA7-2CCB7137CBE3}">
      <dgm:prSet/>
      <dgm:spPr/>
      <dgm:t>
        <a:bodyPr/>
        <a:lstStyle/>
        <a:p>
          <a:endParaRPr lang="tr-TR"/>
        </a:p>
      </dgm:t>
    </dgm:pt>
    <dgm:pt modelId="{3E373422-1E2B-43D6-9AE9-A249E61DB8CE}" type="pres">
      <dgm:prSet presAssocID="{8ABF87E0-86D0-4AF0-9046-66327EBD2CFE}" presName="Name0" presStyleCnt="0">
        <dgm:presLayoutVars>
          <dgm:chMax val="7"/>
          <dgm:dir/>
          <dgm:animLvl val="lvl"/>
          <dgm:resizeHandles val="exact"/>
        </dgm:presLayoutVars>
      </dgm:prSet>
      <dgm:spPr/>
      <dgm:t>
        <a:bodyPr/>
        <a:lstStyle/>
        <a:p>
          <a:endParaRPr lang="tr-TR"/>
        </a:p>
      </dgm:t>
    </dgm:pt>
    <dgm:pt modelId="{74C752FC-A151-4E93-B35F-0936677F3891}" type="pres">
      <dgm:prSet presAssocID="{B9EC0CB0-2A8B-4248-A678-6AD7E8138828}" presName="circle1" presStyleLbl="node1" presStyleIdx="0" presStyleCnt="4"/>
      <dgm:spPr/>
    </dgm:pt>
    <dgm:pt modelId="{CEFF0330-0B65-47A4-9551-F4CBF8A2DFFD}" type="pres">
      <dgm:prSet presAssocID="{B9EC0CB0-2A8B-4248-A678-6AD7E8138828}" presName="space" presStyleCnt="0"/>
      <dgm:spPr/>
    </dgm:pt>
    <dgm:pt modelId="{784C5AB1-8877-481D-A362-06BC517D8D59}" type="pres">
      <dgm:prSet presAssocID="{B9EC0CB0-2A8B-4248-A678-6AD7E8138828}" presName="rect1" presStyleLbl="alignAcc1" presStyleIdx="0" presStyleCnt="4"/>
      <dgm:spPr/>
      <dgm:t>
        <a:bodyPr/>
        <a:lstStyle/>
        <a:p>
          <a:endParaRPr lang="tr-TR"/>
        </a:p>
      </dgm:t>
    </dgm:pt>
    <dgm:pt modelId="{E1FEB45D-2B0C-4DB1-B0CE-7266B9F838E8}" type="pres">
      <dgm:prSet presAssocID="{BE28BC54-6102-4F30-A091-AE3FA205E681}" presName="vertSpace2" presStyleLbl="node1" presStyleIdx="0" presStyleCnt="4"/>
      <dgm:spPr/>
    </dgm:pt>
    <dgm:pt modelId="{9870DF0C-3852-4D19-8461-64F71706976A}" type="pres">
      <dgm:prSet presAssocID="{BE28BC54-6102-4F30-A091-AE3FA205E681}" presName="circle2" presStyleLbl="node1" presStyleIdx="1" presStyleCnt="4"/>
      <dgm:spPr/>
    </dgm:pt>
    <dgm:pt modelId="{A46F9E78-6C2D-4F9E-AC94-4169F1B935CA}" type="pres">
      <dgm:prSet presAssocID="{BE28BC54-6102-4F30-A091-AE3FA205E681}" presName="rect2" presStyleLbl="alignAcc1" presStyleIdx="1" presStyleCnt="4"/>
      <dgm:spPr/>
      <dgm:t>
        <a:bodyPr/>
        <a:lstStyle/>
        <a:p>
          <a:endParaRPr lang="tr-TR"/>
        </a:p>
      </dgm:t>
    </dgm:pt>
    <dgm:pt modelId="{3B68440C-5307-44BB-95A4-DA65FB9795C7}" type="pres">
      <dgm:prSet presAssocID="{F850BFB1-7F56-4B03-A594-A0E57886AD47}" presName="vertSpace3" presStyleLbl="node1" presStyleIdx="1" presStyleCnt="4"/>
      <dgm:spPr/>
    </dgm:pt>
    <dgm:pt modelId="{E8A36983-F4B3-4539-AD2A-1B8AC23494CB}" type="pres">
      <dgm:prSet presAssocID="{F850BFB1-7F56-4B03-A594-A0E57886AD47}" presName="circle3" presStyleLbl="node1" presStyleIdx="2" presStyleCnt="4"/>
      <dgm:spPr/>
    </dgm:pt>
    <dgm:pt modelId="{D8FCE865-9986-4405-9EB0-1A7936B65235}" type="pres">
      <dgm:prSet presAssocID="{F850BFB1-7F56-4B03-A594-A0E57886AD47}" presName="rect3" presStyleLbl="alignAcc1" presStyleIdx="2" presStyleCnt="4"/>
      <dgm:spPr/>
      <dgm:t>
        <a:bodyPr/>
        <a:lstStyle/>
        <a:p>
          <a:endParaRPr lang="tr-TR"/>
        </a:p>
      </dgm:t>
    </dgm:pt>
    <dgm:pt modelId="{EAB4E76B-CFF5-41F6-9ACD-E32CCC784F81}" type="pres">
      <dgm:prSet presAssocID="{DE57F43B-E8B5-4998-A969-CD5A9E179898}" presName="vertSpace4" presStyleLbl="node1" presStyleIdx="2" presStyleCnt="4"/>
      <dgm:spPr/>
    </dgm:pt>
    <dgm:pt modelId="{C3E1DA55-183F-4AD2-B255-AF6456A99B19}" type="pres">
      <dgm:prSet presAssocID="{DE57F43B-E8B5-4998-A969-CD5A9E179898}" presName="circle4" presStyleLbl="node1" presStyleIdx="3" presStyleCnt="4"/>
      <dgm:spPr/>
    </dgm:pt>
    <dgm:pt modelId="{F04D46A8-9394-49CB-B8BC-D935E4E3BEA6}" type="pres">
      <dgm:prSet presAssocID="{DE57F43B-E8B5-4998-A969-CD5A9E179898}" presName="rect4" presStyleLbl="alignAcc1" presStyleIdx="3" presStyleCnt="4"/>
      <dgm:spPr/>
      <dgm:t>
        <a:bodyPr/>
        <a:lstStyle/>
        <a:p>
          <a:endParaRPr lang="tr-TR"/>
        </a:p>
      </dgm:t>
    </dgm:pt>
    <dgm:pt modelId="{565FAD5C-849E-44A6-BCB6-53CF09CB4A5E}" type="pres">
      <dgm:prSet presAssocID="{B9EC0CB0-2A8B-4248-A678-6AD7E8138828}" presName="rect1ParTxNoCh" presStyleLbl="alignAcc1" presStyleIdx="3" presStyleCnt="4">
        <dgm:presLayoutVars>
          <dgm:chMax val="1"/>
          <dgm:bulletEnabled val="1"/>
        </dgm:presLayoutVars>
      </dgm:prSet>
      <dgm:spPr/>
      <dgm:t>
        <a:bodyPr/>
        <a:lstStyle/>
        <a:p>
          <a:endParaRPr lang="tr-TR"/>
        </a:p>
      </dgm:t>
    </dgm:pt>
    <dgm:pt modelId="{1F0500FD-8DE6-40B0-B1E6-64DA8F5618C1}" type="pres">
      <dgm:prSet presAssocID="{BE28BC54-6102-4F30-A091-AE3FA205E681}" presName="rect2ParTxNoCh" presStyleLbl="alignAcc1" presStyleIdx="3" presStyleCnt="4">
        <dgm:presLayoutVars>
          <dgm:chMax val="1"/>
          <dgm:bulletEnabled val="1"/>
        </dgm:presLayoutVars>
      </dgm:prSet>
      <dgm:spPr/>
      <dgm:t>
        <a:bodyPr/>
        <a:lstStyle/>
        <a:p>
          <a:endParaRPr lang="tr-TR"/>
        </a:p>
      </dgm:t>
    </dgm:pt>
    <dgm:pt modelId="{8EB404FA-108A-4625-87C0-0E63A79FEFCE}" type="pres">
      <dgm:prSet presAssocID="{F850BFB1-7F56-4B03-A594-A0E57886AD47}" presName="rect3ParTxNoCh" presStyleLbl="alignAcc1" presStyleIdx="3" presStyleCnt="4">
        <dgm:presLayoutVars>
          <dgm:chMax val="1"/>
          <dgm:bulletEnabled val="1"/>
        </dgm:presLayoutVars>
      </dgm:prSet>
      <dgm:spPr/>
      <dgm:t>
        <a:bodyPr/>
        <a:lstStyle/>
        <a:p>
          <a:endParaRPr lang="tr-TR"/>
        </a:p>
      </dgm:t>
    </dgm:pt>
    <dgm:pt modelId="{80945D28-A77B-47DF-BB5D-AFED75DB72A1}" type="pres">
      <dgm:prSet presAssocID="{DE57F43B-E8B5-4998-A969-CD5A9E179898}" presName="rect4ParTxNoCh" presStyleLbl="alignAcc1" presStyleIdx="3" presStyleCnt="4">
        <dgm:presLayoutVars>
          <dgm:chMax val="1"/>
          <dgm:bulletEnabled val="1"/>
        </dgm:presLayoutVars>
      </dgm:prSet>
      <dgm:spPr/>
      <dgm:t>
        <a:bodyPr/>
        <a:lstStyle/>
        <a:p>
          <a:endParaRPr lang="tr-TR"/>
        </a:p>
      </dgm:t>
    </dgm:pt>
  </dgm:ptLst>
  <dgm:cxnLst>
    <dgm:cxn modelId="{EDA75010-376B-47D8-9707-BA1DDAF3A75F}" type="presOf" srcId="{DE57F43B-E8B5-4998-A969-CD5A9E179898}" destId="{80945D28-A77B-47DF-BB5D-AFED75DB72A1}" srcOrd="1" destOrd="0" presId="urn:microsoft.com/office/officeart/2005/8/layout/target3"/>
    <dgm:cxn modelId="{BFF60F2F-1A6C-4303-AF4C-55C998E8C9BB}" type="presOf" srcId="{B9EC0CB0-2A8B-4248-A678-6AD7E8138828}" destId="{565FAD5C-849E-44A6-BCB6-53CF09CB4A5E}" srcOrd="1" destOrd="0" presId="urn:microsoft.com/office/officeart/2005/8/layout/target3"/>
    <dgm:cxn modelId="{673F1397-B804-49A4-B395-9FEFD5E8A8AC}" type="presOf" srcId="{F850BFB1-7F56-4B03-A594-A0E57886AD47}" destId="{8EB404FA-108A-4625-87C0-0E63A79FEFCE}" srcOrd="1" destOrd="0" presId="urn:microsoft.com/office/officeart/2005/8/layout/target3"/>
    <dgm:cxn modelId="{86FF7521-82DC-4B2B-8CE8-BD76743F5D0E}" type="presOf" srcId="{F850BFB1-7F56-4B03-A594-A0E57886AD47}" destId="{D8FCE865-9986-4405-9EB0-1A7936B65235}" srcOrd="0" destOrd="0" presId="urn:microsoft.com/office/officeart/2005/8/layout/target3"/>
    <dgm:cxn modelId="{7ADBF82C-E5B8-47FB-83BF-3C7DA1739CCC}" type="presOf" srcId="{DE57F43B-E8B5-4998-A969-CD5A9E179898}" destId="{F04D46A8-9394-49CB-B8BC-D935E4E3BEA6}" srcOrd="0" destOrd="0" presId="urn:microsoft.com/office/officeart/2005/8/layout/target3"/>
    <dgm:cxn modelId="{C38F83E0-B838-42F4-8CFB-9CB22C615712}" type="presOf" srcId="{8ABF87E0-86D0-4AF0-9046-66327EBD2CFE}" destId="{3E373422-1E2B-43D6-9AE9-A249E61DB8CE}" srcOrd="0" destOrd="0" presId="urn:microsoft.com/office/officeart/2005/8/layout/target3"/>
    <dgm:cxn modelId="{9EDD7AC4-56B9-4393-B743-E320086AE621}" type="presOf" srcId="{BE28BC54-6102-4F30-A091-AE3FA205E681}" destId="{1F0500FD-8DE6-40B0-B1E6-64DA8F5618C1}" srcOrd="1" destOrd="0" presId="urn:microsoft.com/office/officeart/2005/8/layout/target3"/>
    <dgm:cxn modelId="{BC78CCFD-08FD-4BED-B3D3-36EB8F717F3D}" srcId="{8ABF87E0-86D0-4AF0-9046-66327EBD2CFE}" destId="{F850BFB1-7F56-4B03-A594-A0E57886AD47}" srcOrd="2" destOrd="0" parTransId="{0797F3D8-D623-41EF-9859-C4157407B006}" sibTransId="{B2D8D6AF-526E-4DAF-B507-151E99D8D0EB}"/>
    <dgm:cxn modelId="{AFD38564-EE0B-4A46-93EE-8A4D0059DFD2}" type="presOf" srcId="{BE28BC54-6102-4F30-A091-AE3FA205E681}" destId="{A46F9E78-6C2D-4F9E-AC94-4169F1B935CA}" srcOrd="0" destOrd="0" presId="urn:microsoft.com/office/officeart/2005/8/layout/target3"/>
    <dgm:cxn modelId="{F2E221BC-B342-4D20-B6E2-78AAE1D3DBA5}" srcId="{8ABF87E0-86D0-4AF0-9046-66327EBD2CFE}" destId="{BE28BC54-6102-4F30-A091-AE3FA205E681}" srcOrd="1" destOrd="0" parTransId="{971EFE3A-BE81-4528-9C4A-2FF62E3EBF87}" sibTransId="{A41FDBF1-71B3-4EB0-8851-450BF4DA4463}"/>
    <dgm:cxn modelId="{C43F06E9-6AC4-46B1-BDA7-2CCB7137CBE3}" srcId="{8ABF87E0-86D0-4AF0-9046-66327EBD2CFE}" destId="{DE57F43B-E8B5-4998-A969-CD5A9E179898}" srcOrd="3" destOrd="0" parTransId="{22976EAC-DC0B-46F0-B539-A7EBDDB1FBB8}" sibTransId="{E57D470C-26BC-43FB-8B1C-AA4DF9599742}"/>
    <dgm:cxn modelId="{A49D4D58-F352-4CEE-AA46-3F1E8D8B8C5D}" srcId="{8ABF87E0-86D0-4AF0-9046-66327EBD2CFE}" destId="{B9EC0CB0-2A8B-4248-A678-6AD7E8138828}" srcOrd="0" destOrd="0" parTransId="{16CB99EE-EBD6-49EC-9A94-36977B6CABB8}" sibTransId="{A31169D2-D128-43D1-B7B4-47050666EEAF}"/>
    <dgm:cxn modelId="{D9BB42DD-F15A-4F6B-8814-3DD591176CA7}" type="presOf" srcId="{B9EC0CB0-2A8B-4248-A678-6AD7E8138828}" destId="{784C5AB1-8877-481D-A362-06BC517D8D59}" srcOrd="0" destOrd="0" presId="urn:microsoft.com/office/officeart/2005/8/layout/target3"/>
    <dgm:cxn modelId="{CB32D29E-E3B6-49CC-937A-93399E1D1705}" type="presParOf" srcId="{3E373422-1E2B-43D6-9AE9-A249E61DB8CE}" destId="{74C752FC-A151-4E93-B35F-0936677F3891}" srcOrd="0" destOrd="0" presId="urn:microsoft.com/office/officeart/2005/8/layout/target3"/>
    <dgm:cxn modelId="{44530B8E-B4C1-4450-8DBD-BD92043A9669}" type="presParOf" srcId="{3E373422-1E2B-43D6-9AE9-A249E61DB8CE}" destId="{CEFF0330-0B65-47A4-9551-F4CBF8A2DFFD}" srcOrd="1" destOrd="0" presId="urn:microsoft.com/office/officeart/2005/8/layout/target3"/>
    <dgm:cxn modelId="{E7A9C40A-0364-4DFB-AF42-3F8893A6D0E2}" type="presParOf" srcId="{3E373422-1E2B-43D6-9AE9-A249E61DB8CE}" destId="{784C5AB1-8877-481D-A362-06BC517D8D59}" srcOrd="2" destOrd="0" presId="urn:microsoft.com/office/officeart/2005/8/layout/target3"/>
    <dgm:cxn modelId="{C9812A0A-AEEB-4567-8F03-A7BDF307BCCB}" type="presParOf" srcId="{3E373422-1E2B-43D6-9AE9-A249E61DB8CE}" destId="{E1FEB45D-2B0C-4DB1-B0CE-7266B9F838E8}" srcOrd="3" destOrd="0" presId="urn:microsoft.com/office/officeart/2005/8/layout/target3"/>
    <dgm:cxn modelId="{269A368D-6043-4009-874A-0B3C1F617BDF}" type="presParOf" srcId="{3E373422-1E2B-43D6-9AE9-A249E61DB8CE}" destId="{9870DF0C-3852-4D19-8461-64F71706976A}" srcOrd="4" destOrd="0" presId="urn:microsoft.com/office/officeart/2005/8/layout/target3"/>
    <dgm:cxn modelId="{EA8FF539-60F0-43F7-B990-40CCF95E417B}" type="presParOf" srcId="{3E373422-1E2B-43D6-9AE9-A249E61DB8CE}" destId="{A46F9E78-6C2D-4F9E-AC94-4169F1B935CA}" srcOrd="5" destOrd="0" presId="urn:microsoft.com/office/officeart/2005/8/layout/target3"/>
    <dgm:cxn modelId="{FBC39A4F-ECA5-4144-A39F-BCE7913008CB}" type="presParOf" srcId="{3E373422-1E2B-43D6-9AE9-A249E61DB8CE}" destId="{3B68440C-5307-44BB-95A4-DA65FB9795C7}" srcOrd="6" destOrd="0" presId="urn:microsoft.com/office/officeart/2005/8/layout/target3"/>
    <dgm:cxn modelId="{B28206DD-22F3-4272-A5C9-F315D13B064E}" type="presParOf" srcId="{3E373422-1E2B-43D6-9AE9-A249E61DB8CE}" destId="{E8A36983-F4B3-4539-AD2A-1B8AC23494CB}" srcOrd="7" destOrd="0" presId="urn:microsoft.com/office/officeart/2005/8/layout/target3"/>
    <dgm:cxn modelId="{DD101780-4CCA-4773-A3FC-A203CFEBD30B}" type="presParOf" srcId="{3E373422-1E2B-43D6-9AE9-A249E61DB8CE}" destId="{D8FCE865-9986-4405-9EB0-1A7936B65235}" srcOrd="8" destOrd="0" presId="urn:microsoft.com/office/officeart/2005/8/layout/target3"/>
    <dgm:cxn modelId="{6E83DEB9-B75B-42F0-BD79-6BA9D74BF17C}" type="presParOf" srcId="{3E373422-1E2B-43D6-9AE9-A249E61DB8CE}" destId="{EAB4E76B-CFF5-41F6-9ACD-E32CCC784F81}" srcOrd="9" destOrd="0" presId="urn:microsoft.com/office/officeart/2005/8/layout/target3"/>
    <dgm:cxn modelId="{DE55AD03-443E-483C-AA87-C9B358F5A12A}" type="presParOf" srcId="{3E373422-1E2B-43D6-9AE9-A249E61DB8CE}" destId="{C3E1DA55-183F-4AD2-B255-AF6456A99B19}" srcOrd="10" destOrd="0" presId="urn:microsoft.com/office/officeart/2005/8/layout/target3"/>
    <dgm:cxn modelId="{3EB9EBAE-76F2-449D-9974-E0170589AA89}" type="presParOf" srcId="{3E373422-1E2B-43D6-9AE9-A249E61DB8CE}" destId="{F04D46A8-9394-49CB-B8BC-D935E4E3BEA6}" srcOrd="11" destOrd="0" presId="urn:microsoft.com/office/officeart/2005/8/layout/target3"/>
    <dgm:cxn modelId="{6A5D3F30-9034-466A-8ADD-88408ADDECB3}" type="presParOf" srcId="{3E373422-1E2B-43D6-9AE9-A249E61DB8CE}" destId="{565FAD5C-849E-44A6-BCB6-53CF09CB4A5E}" srcOrd="12" destOrd="0" presId="urn:microsoft.com/office/officeart/2005/8/layout/target3"/>
    <dgm:cxn modelId="{4A922466-B79A-4DDC-9533-264A6B9E5830}" type="presParOf" srcId="{3E373422-1E2B-43D6-9AE9-A249E61DB8CE}" destId="{1F0500FD-8DE6-40B0-B1E6-64DA8F5618C1}" srcOrd="13" destOrd="0" presId="urn:microsoft.com/office/officeart/2005/8/layout/target3"/>
    <dgm:cxn modelId="{9F9593A7-E85C-44CD-962E-F4E9BABC259C}" type="presParOf" srcId="{3E373422-1E2B-43D6-9AE9-A249E61DB8CE}" destId="{8EB404FA-108A-4625-87C0-0E63A79FEFCE}" srcOrd="14" destOrd="0" presId="urn:microsoft.com/office/officeart/2005/8/layout/target3"/>
    <dgm:cxn modelId="{17ABF27C-0F31-49FE-B2CD-E2E64C601F08}" type="presParOf" srcId="{3E373422-1E2B-43D6-9AE9-A249E61DB8CE}" destId="{80945D28-A77B-47DF-BB5D-AFED75DB72A1}" srcOrd="15"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87E72908-BDCB-4E05-95D6-E1596AF5B3C6}" type="doc">
      <dgm:prSet loTypeId="urn:microsoft.com/office/officeart/2005/8/layout/vList2" loCatId="list" qsTypeId="urn:microsoft.com/office/officeart/2005/8/quickstyle/simple1" qsCatId="simple" csTypeId="urn:microsoft.com/office/officeart/2005/8/colors/accent0_1" csCatId="mainScheme"/>
      <dgm:spPr/>
      <dgm:t>
        <a:bodyPr/>
        <a:lstStyle/>
        <a:p>
          <a:endParaRPr lang="tr-TR"/>
        </a:p>
      </dgm:t>
    </dgm:pt>
    <dgm:pt modelId="{3F91CFB4-A2D9-45D9-B196-0E85034D8BDD}">
      <dgm:prSet/>
      <dgm:spPr/>
      <dgm:t>
        <a:bodyPr/>
        <a:lstStyle/>
        <a:p>
          <a:pPr algn="ctr" rtl="0"/>
          <a:r>
            <a:rPr lang="tr-TR" dirty="0" smtClean="0"/>
            <a:t>Öğrenmeyi Öğretme Stratejileri</a:t>
          </a:r>
          <a:endParaRPr lang="tr-TR" dirty="0"/>
        </a:p>
      </dgm:t>
    </dgm:pt>
    <dgm:pt modelId="{43714FA3-84AE-41DC-9547-82C1749AF778}" type="parTrans" cxnId="{C2EB24B5-B42E-490A-A2C4-AF41E7A009B4}">
      <dgm:prSet/>
      <dgm:spPr/>
      <dgm:t>
        <a:bodyPr/>
        <a:lstStyle/>
        <a:p>
          <a:endParaRPr lang="tr-TR"/>
        </a:p>
      </dgm:t>
    </dgm:pt>
    <dgm:pt modelId="{DBE994B0-3378-4A4C-8AE7-ADAFC3944A6F}" type="sibTrans" cxnId="{C2EB24B5-B42E-490A-A2C4-AF41E7A009B4}">
      <dgm:prSet/>
      <dgm:spPr/>
      <dgm:t>
        <a:bodyPr/>
        <a:lstStyle/>
        <a:p>
          <a:endParaRPr lang="tr-TR"/>
        </a:p>
      </dgm:t>
    </dgm:pt>
    <dgm:pt modelId="{586243D6-06A2-4392-B991-44ACF20D6F33}" type="pres">
      <dgm:prSet presAssocID="{87E72908-BDCB-4E05-95D6-E1596AF5B3C6}" presName="linear" presStyleCnt="0">
        <dgm:presLayoutVars>
          <dgm:animLvl val="lvl"/>
          <dgm:resizeHandles val="exact"/>
        </dgm:presLayoutVars>
      </dgm:prSet>
      <dgm:spPr/>
      <dgm:t>
        <a:bodyPr/>
        <a:lstStyle/>
        <a:p>
          <a:endParaRPr lang="tr-TR"/>
        </a:p>
      </dgm:t>
    </dgm:pt>
    <dgm:pt modelId="{B1829463-E01B-4765-B442-9EF33884D3FE}" type="pres">
      <dgm:prSet presAssocID="{3F91CFB4-A2D9-45D9-B196-0E85034D8BDD}" presName="parentText" presStyleLbl="node1" presStyleIdx="0" presStyleCnt="1">
        <dgm:presLayoutVars>
          <dgm:chMax val="0"/>
          <dgm:bulletEnabled val="1"/>
        </dgm:presLayoutVars>
      </dgm:prSet>
      <dgm:spPr/>
      <dgm:t>
        <a:bodyPr/>
        <a:lstStyle/>
        <a:p>
          <a:endParaRPr lang="tr-TR"/>
        </a:p>
      </dgm:t>
    </dgm:pt>
  </dgm:ptLst>
  <dgm:cxnLst>
    <dgm:cxn modelId="{C2EB24B5-B42E-490A-A2C4-AF41E7A009B4}" srcId="{87E72908-BDCB-4E05-95D6-E1596AF5B3C6}" destId="{3F91CFB4-A2D9-45D9-B196-0E85034D8BDD}" srcOrd="0" destOrd="0" parTransId="{43714FA3-84AE-41DC-9547-82C1749AF778}" sibTransId="{DBE994B0-3378-4A4C-8AE7-ADAFC3944A6F}"/>
    <dgm:cxn modelId="{B8E9AE24-F34D-44F9-A5E7-AFF1762E7945}" type="presOf" srcId="{87E72908-BDCB-4E05-95D6-E1596AF5B3C6}" destId="{586243D6-06A2-4392-B991-44ACF20D6F33}" srcOrd="0" destOrd="0" presId="urn:microsoft.com/office/officeart/2005/8/layout/vList2"/>
    <dgm:cxn modelId="{243D74D2-3748-472C-97F9-80A5BD1CF0B9}" type="presOf" srcId="{3F91CFB4-A2D9-45D9-B196-0E85034D8BDD}" destId="{B1829463-E01B-4765-B442-9EF33884D3FE}" srcOrd="0" destOrd="0" presId="urn:microsoft.com/office/officeart/2005/8/layout/vList2"/>
    <dgm:cxn modelId="{8FC20E08-4E5A-469C-BA4A-5EEB1EDC4B6F}" type="presParOf" srcId="{586243D6-06A2-4392-B991-44ACF20D6F33}" destId="{B1829463-E01B-4765-B442-9EF33884D3F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4CD4C43-5312-4B4C-A403-8F3949334F2B}" type="doc">
      <dgm:prSet loTypeId="urn:microsoft.com/office/officeart/2005/8/layout/vList5" loCatId="list" qsTypeId="urn:microsoft.com/office/officeart/2005/8/quickstyle/simple1" qsCatId="simple" csTypeId="urn:microsoft.com/office/officeart/2005/8/colors/accent0_1" csCatId="mainScheme" phldr="1"/>
      <dgm:spPr/>
      <dgm:t>
        <a:bodyPr/>
        <a:lstStyle/>
        <a:p>
          <a:endParaRPr lang="tr-TR"/>
        </a:p>
      </dgm:t>
    </dgm:pt>
    <dgm:pt modelId="{1E5C0ED5-6063-4B61-95F3-9396204CC0BF}">
      <dgm:prSet/>
      <dgm:spPr/>
      <dgm:t>
        <a:bodyPr/>
        <a:lstStyle/>
        <a:p>
          <a:pPr rtl="0"/>
          <a:r>
            <a:rPr lang="tr-TR" dirty="0" smtClean="0"/>
            <a:t>1- Hızlı ve Etkin Okuma Teknikleri,</a:t>
          </a:r>
          <a:endParaRPr lang="tr-TR" dirty="0"/>
        </a:p>
      </dgm:t>
    </dgm:pt>
    <dgm:pt modelId="{CB5B5B1F-1822-4146-9558-38C41EDB6129}" type="parTrans" cxnId="{079D7609-53DA-40F7-B9DE-E51588DC6827}">
      <dgm:prSet/>
      <dgm:spPr/>
      <dgm:t>
        <a:bodyPr/>
        <a:lstStyle/>
        <a:p>
          <a:endParaRPr lang="tr-TR"/>
        </a:p>
      </dgm:t>
    </dgm:pt>
    <dgm:pt modelId="{5DB616A4-97F8-4495-B2E0-408D593E33F2}" type="sibTrans" cxnId="{079D7609-53DA-40F7-B9DE-E51588DC6827}">
      <dgm:prSet/>
      <dgm:spPr/>
      <dgm:t>
        <a:bodyPr/>
        <a:lstStyle/>
        <a:p>
          <a:endParaRPr lang="tr-TR"/>
        </a:p>
      </dgm:t>
    </dgm:pt>
    <dgm:pt modelId="{1D9FE43A-0194-4C9C-A678-36496E7727BA}">
      <dgm:prSet/>
      <dgm:spPr/>
      <dgm:t>
        <a:bodyPr/>
        <a:lstStyle/>
        <a:p>
          <a:pPr rtl="0"/>
          <a:r>
            <a:rPr lang="tr-TR" smtClean="0"/>
            <a:t>2- Aktif Öğrenme,</a:t>
          </a:r>
          <a:endParaRPr lang="tr-TR"/>
        </a:p>
      </dgm:t>
    </dgm:pt>
    <dgm:pt modelId="{7DB9B363-01FE-402E-99EA-A5168C106D57}" type="parTrans" cxnId="{6AA2180F-51D2-4120-BC4C-43261B74DA96}">
      <dgm:prSet/>
      <dgm:spPr/>
      <dgm:t>
        <a:bodyPr/>
        <a:lstStyle/>
        <a:p>
          <a:endParaRPr lang="tr-TR"/>
        </a:p>
      </dgm:t>
    </dgm:pt>
    <dgm:pt modelId="{14C4EDA0-AAA3-4952-8525-2F1D08689A94}" type="sibTrans" cxnId="{6AA2180F-51D2-4120-BC4C-43261B74DA96}">
      <dgm:prSet/>
      <dgm:spPr/>
      <dgm:t>
        <a:bodyPr/>
        <a:lstStyle/>
        <a:p>
          <a:endParaRPr lang="tr-TR"/>
        </a:p>
      </dgm:t>
    </dgm:pt>
    <dgm:pt modelId="{3761CD7C-16DD-442F-894E-9D8A4DD28413}">
      <dgm:prSet/>
      <dgm:spPr/>
      <dgm:t>
        <a:bodyPr/>
        <a:lstStyle/>
        <a:p>
          <a:pPr rtl="0"/>
          <a:r>
            <a:rPr lang="tr-TR" dirty="0" smtClean="0"/>
            <a:t>3- Not Alma Teknikleri,</a:t>
          </a:r>
          <a:endParaRPr lang="tr-TR" dirty="0"/>
        </a:p>
      </dgm:t>
    </dgm:pt>
    <dgm:pt modelId="{658882D9-6AA9-4109-A0F8-E42EB244F2AE}" type="parTrans" cxnId="{014892F1-7F3D-439E-B62C-B98AC66AE1D8}">
      <dgm:prSet/>
      <dgm:spPr/>
      <dgm:t>
        <a:bodyPr/>
        <a:lstStyle/>
        <a:p>
          <a:endParaRPr lang="tr-TR"/>
        </a:p>
      </dgm:t>
    </dgm:pt>
    <dgm:pt modelId="{6E5A6324-05A7-4A32-A662-B2931C0DE6E1}" type="sibTrans" cxnId="{014892F1-7F3D-439E-B62C-B98AC66AE1D8}">
      <dgm:prSet/>
      <dgm:spPr/>
      <dgm:t>
        <a:bodyPr/>
        <a:lstStyle/>
        <a:p>
          <a:endParaRPr lang="tr-TR"/>
        </a:p>
      </dgm:t>
    </dgm:pt>
    <dgm:pt modelId="{79584539-82A1-4A3C-82E7-7906FAE5047F}">
      <dgm:prSet/>
      <dgm:spPr/>
      <dgm:t>
        <a:bodyPr/>
        <a:lstStyle/>
        <a:p>
          <a:pPr rtl="0"/>
          <a:r>
            <a:rPr lang="tr-TR" dirty="0" smtClean="0"/>
            <a:t>4- Yazma Teknikleri,</a:t>
          </a:r>
          <a:endParaRPr lang="tr-TR" dirty="0"/>
        </a:p>
      </dgm:t>
    </dgm:pt>
    <dgm:pt modelId="{A4492952-37D5-4698-8BDD-62C076F7A6A5}" type="parTrans" cxnId="{9C8CA8BB-244A-47DB-A0AD-E28E0D9A0CD2}">
      <dgm:prSet/>
      <dgm:spPr/>
      <dgm:t>
        <a:bodyPr/>
        <a:lstStyle/>
        <a:p>
          <a:endParaRPr lang="tr-TR"/>
        </a:p>
      </dgm:t>
    </dgm:pt>
    <dgm:pt modelId="{887DC438-27EB-45FE-A719-16198DABE0ED}" type="sibTrans" cxnId="{9C8CA8BB-244A-47DB-A0AD-E28E0D9A0CD2}">
      <dgm:prSet/>
      <dgm:spPr/>
      <dgm:t>
        <a:bodyPr/>
        <a:lstStyle/>
        <a:p>
          <a:endParaRPr lang="tr-TR"/>
        </a:p>
      </dgm:t>
    </dgm:pt>
    <dgm:pt modelId="{FAF839A7-96B7-4632-BC8A-D4C5FEDF8DD1}">
      <dgm:prSet/>
      <dgm:spPr/>
      <dgm:t>
        <a:bodyPr/>
        <a:lstStyle/>
        <a:p>
          <a:pPr rtl="0"/>
          <a:r>
            <a:rPr lang="tr-TR" dirty="0" smtClean="0"/>
            <a:t>5- Hafızayı Kullanma Teknikleri,</a:t>
          </a:r>
          <a:endParaRPr lang="tr-TR" dirty="0"/>
        </a:p>
      </dgm:t>
    </dgm:pt>
    <dgm:pt modelId="{A46C02C6-B210-4BBB-A206-866D88C5DAF5}" type="parTrans" cxnId="{924E5EDF-6B18-43AD-9B63-8B2651A30D4C}">
      <dgm:prSet/>
      <dgm:spPr/>
      <dgm:t>
        <a:bodyPr/>
        <a:lstStyle/>
        <a:p>
          <a:endParaRPr lang="tr-TR"/>
        </a:p>
      </dgm:t>
    </dgm:pt>
    <dgm:pt modelId="{90AD1A5D-686C-4A89-9147-3DF568C11E63}" type="sibTrans" cxnId="{924E5EDF-6B18-43AD-9B63-8B2651A30D4C}">
      <dgm:prSet/>
      <dgm:spPr/>
      <dgm:t>
        <a:bodyPr/>
        <a:lstStyle/>
        <a:p>
          <a:endParaRPr lang="tr-TR"/>
        </a:p>
      </dgm:t>
    </dgm:pt>
    <dgm:pt modelId="{0FD45D89-D660-4B9C-A0E3-F8ACF4F18592}">
      <dgm:prSet/>
      <dgm:spPr/>
      <dgm:t>
        <a:bodyPr/>
        <a:lstStyle/>
        <a:p>
          <a:pPr rtl="0"/>
          <a:r>
            <a:rPr lang="tr-TR" dirty="0" smtClean="0"/>
            <a:t>6- Yaratıcı Problem Çözme,</a:t>
          </a:r>
          <a:endParaRPr lang="tr-TR" dirty="0"/>
        </a:p>
      </dgm:t>
    </dgm:pt>
    <dgm:pt modelId="{A85CABBA-8023-4178-BBEE-50804C5B9426}" type="parTrans" cxnId="{FF592BA7-DFF8-436B-9996-7EC2F36F2E51}">
      <dgm:prSet/>
      <dgm:spPr/>
      <dgm:t>
        <a:bodyPr/>
        <a:lstStyle/>
        <a:p>
          <a:endParaRPr lang="tr-TR"/>
        </a:p>
      </dgm:t>
    </dgm:pt>
    <dgm:pt modelId="{0BC85863-5089-4F3B-AF20-284F34FD132A}" type="sibTrans" cxnId="{FF592BA7-DFF8-436B-9996-7EC2F36F2E51}">
      <dgm:prSet/>
      <dgm:spPr/>
      <dgm:t>
        <a:bodyPr/>
        <a:lstStyle/>
        <a:p>
          <a:endParaRPr lang="tr-TR"/>
        </a:p>
      </dgm:t>
    </dgm:pt>
    <dgm:pt modelId="{77ECB3E9-7E41-4615-BBE7-09677B7D92CA}">
      <dgm:prSet/>
      <dgm:spPr/>
      <dgm:t>
        <a:bodyPr/>
        <a:lstStyle/>
        <a:p>
          <a:pPr rtl="0"/>
          <a:r>
            <a:rPr lang="tr-TR" dirty="0" smtClean="0"/>
            <a:t>7. Zihin Haritaları.</a:t>
          </a:r>
          <a:endParaRPr lang="tr-TR" dirty="0"/>
        </a:p>
      </dgm:t>
    </dgm:pt>
    <dgm:pt modelId="{A06B960B-CC80-4885-86F5-9B8CA81EECDC}" type="parTrans" cxnId="{796029A7-185A-44CE-918B-F35A89316177}">
      <dgm:prSet/>
      <dgm:spPr/>
      <dgm:t>
        <a:bodyPr/>
        <a:lstStyle/>
        <a:p>
          <a:endParaRPr lang="tr-TR"/>
        </a:p>
      </dgm:t>
    </dgm:pt>
    <dgm:pt modelId="{F2B25880-05E2-4951-8D43-B7CEBB6AF01F}" type="sibTrans" cxnId="{796029A7-185A-44CE-918B-F35A89316177}">
      <dgm:prSet/>
      <dgm:spPr/>
      <dgm:t>
        <a:bodyPr/>
        <a:lstStyle/>
        <a:p>
          <a:endParaRPr lang="tr-TR"/>
        </a:p>
      </dgm:t>
    </dgm:pt>
    <dgm:pt modelId="{6347B2BC-97DB-4A95-A12F-D65D7E4B62DE}" type="pres">
      <dgm:prSet presAssocID="{B4CD4C43-5312-4B4C-A403-8F3949334F2B}" presName="Name0" presStyleCnt="0">
        <dgm:presLayoutVars>
          <dgm:dir/>
          <dgm:animLvl val="lvl"/>
          <dgm:resizeHandles val="exact"/>
        </dgm:presLayoutVars>
      </dgm:prSet>
      <dgm:spPr/>
      <dgm:t>
        <a:bodyPr/>
        <a:lstStyle/>
        <a:p>
          <a:endParaRPr lang="tr-TR"/>
        </a:p>
      </dgm:t>
    </dgm:pt>
    <dgm:pt modelId="{326D1A56-68CC-4A65-8E38-339E833AEE7B}" type="pres">
      <dgm:prSet presAssocID="{1E5C0ED5-6063-4B61-95F3-9396204CC0BF}" presName="linNode" presStyleCnt="0"/>
      <dgm:spPr/>
    </dgm:pt>
    <dgm:pt modelId="{8BCE0C92-F2B2-481A-9F19-196FC7FE2B1A}" type="pres">
      <dgm:prSet presAssocID="{1E5C0ED5-6063-4B61-95F3-9396204CC0BF}" presName="parentText" presStyleLbl="node1" presStyleIdx="0" presStyleCnt="7">
        <dgm:presLayoutVars>
          <dgm:chMax val="1"/>
          <dgm:bulletEnabled val="1"/>
        </dgm:presLayoutVars>
      </dgm:prSet>
      <dgm:spPr/>
      <dgm:t>
        <a:bodyPr/>
        <a:lstStyle/>
        <a:p>
          <a:endParaRPr lang="tr-TR"/>
        </a:p>
      </dgm:t>
    </dgm:pt>
    <dgm:pt modelId="{CAA7D8F2-6768-4DDD-BEBE-052819FAFBC1}" type="pres">
      <dgm:prSet presAssocID="{5DB616A4-97F8-4495-B2E0-408D593E33F2}" presName="sp" presStyleCnt="0"/>
      <dgm:spPr/>
    </dgm:pt>
    <dgm:pt modelId="{3314A857-1EBB-44D8-9529-0C647950C6A4}" type="pres">
      <dgm:prSet presAssocID="{1D9FE43A-0194-4C9C-A678-36496E7727BA}" presName="linNode" presStyleCnt="0"/>
      <dgm:spPr/>
    </dgm:pt>
    <dgm:pt modelId="{1F60F6C7-CAFD-497E-BA6F-45D013866658}" type="pres">
      <dgm:prSet presAssocID="{1D9FE43A-0194-4C9C-A678-36496E7727BA}" presName="parentText" presStyleLbl="node1" presStyleIdx="1" presStyleCnt="7">
        <dgm:presLayoutVars>
          <dgm:chMax val="1"/>
          <dgm:bulletEnabled val="1"/>
        </dgm:presLayoutVars>
      </dgm:prSet>
      <dgm:spPr/>
      <dgm:t>
        <a:bodyPr/>
        <a:lstStyle/>
        <a:p>
          <a:endParaRPr lang="tr-TR"/>
        </a:p>
      </dgm:t>
    </dgm:pt>
    <dgm:pt modelId="{248A2528-5795-4E83-8AD7-D691993136A6}" type="pres">
      <dgm:prSet presAssocID="{14C4EDA0-AAA3-4952-8525-2F1D08689A94}" presName="sp" presStyleCnt="0"/>
      <dgm:spPr/>
    </dgm:pt>
    <dgm:pt modelId="{66FC59D1-0021-466F-B44D-4BCE09080C20}" type="pres">
      <dgm:prSet presAssocID="{3761CD7C-16DD-442F-894E-9D8A4DD28413}" presName="linNode" presStyleCnt="0"/>
      <dgm:spPr/>
    </dgm:pt>
    <dgm:pt modelId="{CDB1D979-61B3-4B95-9EB8-04E32A74A57E}" type="pres">
      <dgm:prSet presAssocID="{3761CD7C-16DD-442F-894E-9D8A4DD28413}" presName="parentText" presStyleLbl="node1" presStyleIdx="2" presStyleCnt="7">
        <dgm:presLayoutVars>
          <dgm:chMax val="1"/>
          <dgm:bulletEnabled val="1"/>
        </dgm:presLayoutVars>
      </dgm:prSet>
      <dgm:spPr/>
      <dgm:t>
        <a:bodyPr/>
        <a:lstStyle/>
        <a:p>
          <a:endParaRPr lang="tr-TR"/>
        </a:p>
      </dgm:t>
    </dgm:pt>
    <dgm:pt modelId="{F2F79863-1FD7-4AB1-9F14-7E6FEFE62F46}" type="pres">
      <dgm:prSet presAssocID="{6E5A6324-05A7-4A32-A662-B2931C0DE6E1}" presName="sp" presStyleCnt="0"/>
      <dgm:spPr/>
    </dgm:pt>
    <dgm:pt modelId="{48BEBE4E-B750-4CFE-A73E-D760CDDF303B}" type="pres">
      <dgm:prSet presAssocID="{79584539-82A1-4A3C-82E7-7906FAE5047F}" presName="linNode" presStyleCnt="0"/>
      <dgm:spPr/>
    </dgm:pt>
    <dgm:pt modelId="{6C59FDCE-8B6A-4B95-BCEC-1474A2966B26}" type="pres">
      <dgm:prSet presAssocID="{79584539-82A1-4A3C-82E7-7906FAE5047F}" presName="parentText" presStyleLbl="node1" presStyleIdx="3" presStyleCnt="7">
        <dgm:presLayoutVars>
          <dgm:chMax val="1"/>
          <dgm:bulletEnabled val="1"/>
        </dgm:presLayoutVars>
      </dgm:prSet>
      <dgm:spPr/>
      <dgm:t>
        <a:bodyPr/>
        <a:lstStyle/>
        <a:p>
          <a:endParaRPr lang="tr-TR"/>
        </a:p>
      </dgm:t>
    </dgm:pt>
    <dgm:pt modelId="{9116F672-6E9A-4301-BBBC-4680C76C79E5}" type="pres">
      <dgm:prSet presAssocID="{887DC438-27EB-45FE-A719-16198DABE0ED}" presName="sp" presStyleCnt="0"/>
      <dgm:spPr/>
    </dgm:pt>
    <dgm:pt modelId="{A2F15D77-43AF-4FC2-A0AC-819B2E378431}" type="pres">
      <dgm:prSet presAssocID="{FAF839A7-96B7-4632-BC8A-D4C5FEDF8DD1}" presName="linNode" presStyleCnt="0"/>
      <dgm:spPr/>
    </dgm:pt>
    <dgm:pt modelId="{1B77335E-3D84-4A06-95CB-FFD4964C27AF}" type="pres">
      <dgm:prSet presAssocID="{FAF839A7-96B7-4632-BC8A-D4C5FEDF8DD1}" presName="parentText" presStyleLbl="node1" presStyleIdx="4" presStyleCnt="7">
        <dgm:presLayoutVars>
          <dgm:chMax val="1"/>
          <dgm:bulletEnabled val="1"/>
        </dgm:presLayoutVars>
      </dgm:prSet>
      <dgm:spPr/>
      <dgm:t>
        <a:bodyPr/>
        <a:lstStyle/>
        <a:p>
          <a:endParaRPr lang="tr-TR"/>
        </a:p>
      </dgm:t>
    </dgm:pt>
    <dgm:pt modelId="{E867A7FA-D3B1-4107-AFB3-C9F15F2571DA}" type="pres">
      <dgm:prSet presAssocID="{90AD1A5D-686C-4A89-9147-3DF568C11E63}" presName="sp" presStyleCnt="0"/>
      <dgm:spPr/>
    </dgm:pt>
    <dgm:pt modelId="{8F214CB5-B55C-4408-B920-E4414EF1FF63}" type="pres">
      <dgm:prSet presAssocID="{0FD45D89-D660-4B9C-A0E3-F8ACF4F18592}" presName="linNode" presStyleCnt="0"/>
      <dgm:spPr/>
    </dgm:pt>
    <dgm:pt modelId="{3FC6DD09-FDD7-49CD-8234-D767675389DA}" type="pres">
      <dgm:prSet presAssocID="{0FD45D89-D660-4B9C-A0E3-F8ACF4F18592}" presName="parentText" presStyleLbl="node1" presStyleIdx="5" presStyleCnt="7">
        <dgm:presLayoutVars>
          <dgm:chMax val="1"/>
          <dgm:bulletEnabled val="1"/>
        </dgm:presLayoutVars>
      </dgm:prSet>
      <dgm:spPr/>
      <dgm:t>
        <a:bodyPr/>
        <a:lstStyle/>
        <a:p>
          <a:endParaRPr lang="tr-TR"/>
        </a:p>
      </dgm:t>
    </dgm:pt>
    <dgm:pt modelId="{5E392499-993B-44FE-ADB5-1F6672F32A46}" type="pres">
      <dgm:prSet presAssocID="{0BC85863-5089-4F3B-AF20-284F34FD132A}" presName="sp" presStyleCnt="0"/>
      <dgm:spPr/>
    </dgm:pt>
    <dgm:pt modelId="{4B028AE3-59EF-4728-A4AD-4FBB3E654ACA}" type="pres">
      <dgm:prSet presAssocID="{77ECB3E9-7E41-4615-BBE7-09677B7D92CA}" presName="linNode" presStyleCnt="0"/>
      <dgm:spPr/>
    </dgm:pt>
    <dgm:pt modelId="{BFF80EBA-BBE9-4C0F-8E75-BE9F8796767B}" type="pres">
      <dgm:prSet presAssocID="{77ECB3E9-7E41-4615-BBE7-09677B7D92CA}" presName="parentText" presStyleLbl="node1" presStyleIdx="6" presStyleCnt="7">
        <dgm:presLayoutVars>
          <dgm:chMax val="1"/>
          <dgm:bulletEnabled val="1"/>
        </dgm:presLayoutVars>
      </dgm:prSet>
      <dgm:spPr/>
      <dgm:t>
        <a:bodyPr/>
        <a:lstStyle/>
        <a:p>
          <a:endParaRPr lang="tr-TR"/>
        </a:p>
      </dgm:t>
    </dgm:pt>
  </dgm:ptLst>
  <dgm:cxnLst>
    <dgm:cxn modelId="{014892F1-7F3D-439E-B62C-B98AC66AE1D8}" srcId="{B4CD4C43-5312-4B4C-A403-8F3949334F2B}" destId="{3761CD7C-16DD-442F-894E-9D8A4DD28413}" srcOrd="2" destOrd="0" parTransId="{658882D9-6AA9-4109-A0F8-E42EB244F2AE}" sibTransId="{6E5A6324-05A7-4A32-A662-B2931C0DE6E1}"/>
    <dgm:cxn modelId="{BDEA3527-E488-4C62-B9DA-3C2C09FDA228}" type="presOf" srcId="{B4CD4C43-5312-4B4C-A403-8F3949334F2B}" destId="{6347B2BC-97DB-4A95-A12F-D65D7E4B62DE}" srcOrd="0" destOrd="0" presId="urn:microsoft.com/office/officeart/2005/8/layout/vList5"/>
    <dgm:cxn modelId="{71BA2B48-3EB5-4768-90A2-FC241684CB20}" type="presOf" srcId="{3761CD7C-16DD-442F-894E-9D8A4DD28413}" destId="{CDB1D979-61B3-4B95-9EB8-04E32A74A57E}" srcOrd="0" destOrd="0" presId="urn:microsoft.com/office/officeart/2005/8/layout/vList5"/>
    <dgm:cxn modelId="{796029A7-185A-44CE-918B-F35A89316177}" srcId="{B4CD4C43-5312-4B4C-A403-8F3949334F2B}" destId="{77ECB3E9-7E41-4615-BBE7-09677B7D92CA}" srcOrd="6" destOrd="0" parTransId="{A06B960B-CC80-4885-86F5-9B8CA81EECDC}" sibTransId="{F2B25880-05E2-4951-8D43-B7CEBB6AF01F}"/>
    <dgm:cxn modelId="{FFC0269A-5798-45C6-8C1D-5559BD86E496}" type="presOf" srcId="{77ECB3E9-7E41-4615-BBE7-09677B7D92CA}" destId="{BFF80EBA-BBE9-4C0F-8E75-BE9F8796767B}" srcOrd="0" destOrd="0" presId="urn:microsoft.com/office/officeart/2005/8/layout/vList5"/>
    <dgm:cxn modelId="{B5B6E1CD-8115-44D7-850D-2D70F8B2965F}" type="presOf" srcId="{0FD45D89-D660-4B9C-A0E3-F8ACF4F18592}" destId="{3FC6DD09-FDD7-49CD-8234-D767675389DA}" srcOrd="0" destOrd="0" presId="urn:microsoft.com/office/officeart/2005/8/layout/vList5"/>
    <dgm:cxn modelId="{E3343B43-0840-4A1A-A6F0-7242C4AA586C}" type="presOf" srcId="{FAF839A7-96B7-4632-BC8A-D4C5FEDF8DD1}" destId="{1B77335E-3D84-4A06-95CB-FFD4964C27AF}" srcOrd="0" destOrd="0" presId="urn:microsoft.com/office/officeart/2005/8/layout/vList5"/>
    <dgm:cxn modelId="{6AA2180F-51D2-4120-BC4C-43261B74DA96}" srcId="{B4CD4C43-5312-4B4C-A403-8F3949334F2B}" destId="{1D9FE43A-0194-4C9C-A678-36496E7727BA}" srcOrd="1" destOrd="0" parTransId="{7DB9B363-01FE-402E-99EA-A5168C106D57}" sibTransId="{14C4EDA0-AAA3-4952-8525-2F1D08689A94}"/>
    <dgm:cxn modelId="{CAE40421-677F-43E3-AB7F-2F2D6A8A8926}" type="presOf" srcId="{1D9FE43A-0194-4C9C-A678-36496E7727BA}" destId="{1F60F6C7-CAFD-497E-BA6F-45D013866658}" srcOrd="0" destOrd="0" presId="urn:microsoft.com/office/officeart/2005/8/layout/vList5"/>
    <dgm:cxn modelId="{6D7A7FE3-AB97-4B6D-A6F1-C9B7E09D7E55}" type="presOf" srcId="{1E5C0ED5-6063-4B61-95F3-9396204CC0BF}" destId="{8BCE0C92-F2B2-481A-9F19-196FC7FE2B1A}" srcOrd="0" destOrd="0" presId="urn:microsoft.com/office/officeart/2005/8/layout/vList5"/>
    <dgm:cxn modelId="{079D7609-53DA-40F7-B9DE-E51588DC6827}" srcId="{B4CD4C43-5312-4B4C-A403-8F3949334F2B}" destId="{1E5C0ED5-6063-4B61-95F3-9396204CC0BF}" srcOrd="0" destOrd="0" parTransId="{CB5B5B1F-1822-4146-9558-38C41EDB6129}" sibTransId="{5DB616A4-97F8-4495-B2E0-408D593E33F2}"/>
    <dgm:cxn modelId="{5BBD4181-25DD-45B9-A3DE-B1FA10C72FEB}" type="presOf" srcId="{79584539-82A1-4A3C-82E7-7906FAE5047F}" destId="{6C59FDCE-8B6A-4B95-BCEC-1474A2966B26}" srcOrd="0" destOrd="0" presId="urn:microsoft.com/office/officeart/2005/8/layout/vList5"/>
    <dgm:cxn modelId="{9C8CA8BB-244A-47DB-A0AD-E28E0D9A0CD2}" srcId="{B4CD4C43-5312-4B4C-A403-8F3949334F2B}" destId="{79584539-82A1-4A3C-82E7-7906FAE5047F}" srcOrd="3" destOrd="0" parTransId="{A4492952-37D5-4698-8BDD-62C076F7A6A5}" sibTransId="{887DC438-27EB-45FE-A719-16198DABE0ED}"/>
    <dgm:cxn modelId="{FF592BA7-DFF8-436B-9996-7EC2F36F2E51}" srcId="{B4CD4C43-5312-4B4C-A403-8F3949334F2B}" destId="{0FD45D89-D660-4B9C-A0E3-F8ACF4F18592}" srcOrd="5" destOrd="0" parTransId="{A85CABBA-8023-4178-BBEE-50804C5B9426}" sibTransId="{0BC85863-5089-4F3B-AF20-284F34FD132A}"/>
    <dgm:cxn modelId="{924E5EDF-6B18-43AD-9B63-8B2651A30D4C}" srcId="{B4CD4C43-5312-4B4C-A403-8F3949334F2B}" destId="{FAF839A7-96B7-4632-BC8A-D4C5FEDF8DD1}" srcOrd="4" destOrd="0" parTransId="{A46C02C6-B210-4BBB-A206-866D88C5DAF5}" sibTransId="{90AD1A5D-686C-4A89-9147-3DF568C11E63}"/>
    <dgm:cxn modelId="{3EB5A4BD-CB88-42DD-8EB3-3D704D30EE61}" type="presParOf" srcId="{6347B2BC-97DB-4A95-A12F-D65D7E4B62DE}" destId="{326D1A56-68CC-4A65-8E38-339E833AEE7B}" srcOrd="0" destOrd="0" presId="urn:microsoft.com/office/officeart/2005/8/layout/vList5"/>
    <dgm:cxn modelId="{07438199-003D-42BE-B800-47561A8A5BAF}" type="presParOf" srcId="{326D1A56-68CC-4A65-8E38-339E833AEE7B}" destId="{8BCE0C92-F2B2-481A-9F19-196FC7FE2B1A}" srcOrd="0" destOrd="0" presId="urn:microsoft.com/office/officeart/2005/8/layout/vList5"/>
    <dgm:cxn modelId="{01B7B3B3-8559-4917-83E0-7B4CA0CC1A40}" type="presParOf" srcId="{6347B2BC-97DB-4A95-A12F-D65D7E4B62DE}" destId="{CAA7D8F2-6768-4DDD-BEBE-052819FAFBC1}" srcOrd="1" destOrd="0" presId="urn:microsoft.com/office/officeart/2005/8/layout/vList5"/>
    <dgm:cxn modelId="{1FD4606D-2653-48C3-A6B2-6D36572098BC}" type="presParOf" srcId="{6347B2BC-97DB-4A95-A12F-D65D7E4B62DE}" destId="{3314A857-1EBB-44D8-9529-0C647950C6A4}" srcOrd="2" destOrd="0" presId="urn:microsoft.com/office/officeart/2005/8/layout/vList5"/>
    <dgm:cxn modelId="{A8D39836-6453-4515-8A69-49BEEECC0FEC}" type="presParOf" srcId="{3314A857-1EBB-44D8-9529-0C647950C6A4}" destId="{1F60F6C7-CAFD-497E-BA6F-45D013866658}" srcOrd="0" destOrd="0" presId="urn:microsoft.com/office/officeart/2005/8/layout/vList5"/>
    <dgm:cxn modelId="{BC8EE89A-CC0E-43CE-8D62-E44EE662482E}" type="presParOf" srcId="{6347B2BC-97DB-4A95-A12F-D65D7E4B62DE}" destId="{248A2528-5795-4E83-8AD7-D691993136A6}" srcOrd="3" destOrd="0" presId="urn:microsoft.com/office/officeart/2005/8/layout/vList5"/>
    <dgm:cxn modelId="{EB616A06-5C3F-44E7-92F9-E2A7ABFD8B90}" type="presParOf" srcId="{6347B2BC-97DB-4A95-A12F-D65D7E4B62DE}" destId="{66FC59D1-0021-466F-B44D-4BCE09080C20}" srcOrd="4" destOrd="0" presId="urn:microsoft.com/office/officeart/2005/8/layout/vList5"/>
    <dgm:cxn modelId="{DCECC765-4C27-498D-A85F-0E9CA3ED1502}" type="presParOf" srcId="{66FC59D1-0021-466F-B44D-4BCE09080C20}" destId="{CDB1D979-61B3-4B95-9EB8-04E32A74A57E}" srcOrd="0" destOrd="0" presId="urn:microsoft.com/office/officeart/2005/8/layout/vList5"/>
    <dgm:cxn modelId="{BFB4375F-0272-4C44-9485-4D3073C51E90}" type="presParOf" srcId="{6347B2BC-97DB-4A95-A12F-D65D7E4B62DE}" destId="{F2F79863-1FD7-4AB1-9F14-7E6FEFE62F46}" srcOrd="5" destOrd="0" presId="urn:microsoft.com/office/officeart/2005/8/layout/vList5"/>
    <dgm:cxn modelId="{DA083118-A780-4636-844E-69A64C5E806B}" type="presParOf" srcId="{6347B2BC-97DB-4A95-A12F-D65D7E4B62DE}" destId="{48BEBE4E-B750-4CFE-A73E-D760CDDF303B}" srcOrd="6" destOrd="0" presId="urn:microsoft.com/office/officeart/2005/8/layout/vList5"/>
    <dgm:cxn modelId="{E3AC51D9-81C2-4196-9E44-A779D3E78E1D}" type="presParOf" srcId="{48BEBE4E-B750-4CFE-A73E-D760CDDF303B}" destId="{6C59FDCE-8B6A-4B95-BCEC-1474A2966B26}" srcOrd="0" destOrd="0" presId="urn:microsoft.com/office/officeart/2005/8/layout/vList5"/>
    <dgm:cxn modelId="{79993072-29D5-4769-A9DC-3363C5417651}" type="presParOf" srcId="{6347B2BC-97DB-4A95-A12F-D65D7E4B62DE}" destId="{9116F672-6E9A-4301-BBBC-4680C76C79E5}" srcOrd="7" destOrd="0" presId="urn:microsoft.com/office/officeart/2005/8/layout/vList5"/>
    <dgm:cxn modelId="{17E3D3F0-A311-47AB-9232-F39C04906EDC}" type="presParOf" srcId="{6347B2BC-97DB-4A95-A12F-D65D7E4B62DE}" destId="{A2F15D77-43AF-4FC2-A0AC-819B2E378431}" srcOrd="8" destOrd="0" presId="urn:microsoft.com/office/officeart/2005/8/layout/vList5"/>
    <dgm:cxn modelId="{1EB2A982-CEDD-4F21-ABEB-D690AD66DD00}" type="presParOf" srcId="{A2F15D77-43AF-4FC2-A0AC-819B2E378431}" destId="{1B77335E-3D84-4A06-95CB-FFD4964C27AF}" srcOrd="0" destOrd="0" presId="urn:microsoft.com/office/officeart/2005/8/layout/vList5"/>
    <dgm:cxn modelId="{04EDC669-089E-4D11-908A-A871061D7097}" type="presParOf" srcId="{6347B2BC-97DB-4A95-A12F-D65D7E4B62DE}" destId="{E867A7FA-D3B1-4107-AFB3-C9F15F2571DA}" srcOrd="9" destOrd="0" presId="urn:microsoft.com/office/officeart/2005/8/layout/vList5"/>
    <dgm:cxn modelId="{D5FEC554-A379-4C1F-9EB5-D81153926486}" type="presParOf" srcId="{6347B2BC-97DB-4A95-A12F-D65D7E4B62DE}" destId="{8F214CB5-B55C-4408-B920-E4414EF1FF63}" srcOrd="10" destOrd="0" presId="urn:microsoft.com/office/officeart/2005/8/layout/vList5"/>
    <dgm:cxn modelId="{5485D351-7A00-4194-A62C-30C4F72BCE03}" type="presParOf" srcId="{8F214CB5-B55C-4408-B920-E4414EF1FF63}" destId="{3FC6DD09-FDD7-49CD-8234-D767675389DA}" srcOrd="0" destOrd="0" presId="urn:microsoft.com/office/officeart/2005/8/layout/vList5"/>
    <dgm:cxn modelId="{CC5A2EEB-2DEB-4117-A1CA-6BAD6D72688F}" type="presParOf" srcId="{6347B2BC-97DB-4A95-A12F-D65D7E4B62DE}" destId="{5E392499-993B-44FE-ADB5-1F6672F32A46}" srcOrd="11" destOrd="0" presId="urn:microsoft.com/office/officeart/2005/8/layout/vList5"/>
    <dgm:cxn modelId="{09273CDD-C522-4895-9508-08FDA93A0A38}" type="presParOf" srcId="{6347B2BC-97DB-4A95-A12F-D65D7E4B62DE}" destId="{4B028AE3-59EF-4728-A4AD-4FBB3E654ACA}" srcOrd="12" destOrd="0" presId="urn:microsoft.com/office/officeart/2005/8/layout/vList5"/>
    <dgm:cxn modelId="{78C075E2-C58E-45AF-8A1F-DDAB938A4606}" type="presParOf" srcId="{4B028AE3-59EF-4728-A4AD-4FBB3E654ACA}" destId="{BFF80EBA-BBE9-4C0F-8E75-BE9F8796767B}"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BAD0A448-5E7E-42B6-9742-5965BDE0D281}" type="doc">
      <dgm:prSet loTypeId="urn:microsoft.com/office/officeart/2005/8/layout/vList2" loCatId="list" qsTypeId="urn:microsoft.com/office/officeart/2005/8/quickstyle/simple1" qsCatId="simple" csTypeId="urn:microsoft.com/office/officeart/2005/8/colors/accent3_1" csCatId="accent3" phldr="1"/>
      <dgm:spPr/>
      <dgm:t>
        <a:bodyPr/>
        <a:lstStyle/>
        <a:p>
          <a:endParaRPr lang="tr-TR"/>
        </a:p>
      </dgm:t>
    </dgm:pt>
    <dgm:pt modelId="{60C08189-921D-421D-A331-2E692E9623AE}">
      <dgm:prSet custT="1"/>
      <dgm:spPr/>
      <dgm:t>
        <a:bodyPr/>
        <a:lstStyle/>
        <a:p>
          <a:pPr algn="ctr" rtl="0"/>
          <a:r>
            <a:rPr lang="tr-TR" sz="3600" dirty="0" smtClean="0">
              <a:latin typeface="Comic Sans MS" panose="030F0702030302020204" pitchFamily="66" charset="0"/>
            </a:rPr>
            <a:t>ÖĞRENCİYE KATKISI</a:t>
          </a:r>
          <a:endParaRPr lang="tr-TR" sz="3600" dirty="0">
            <a:latin typeface="Comic Sans MS" panose="030F0702030302020204" pitchFamily="66" charset="0"/>
          </a:endParaRPr>
        </a:p>
      </dgm:t>
    </dgm:pt>
    <dgm:pt modelId="{3A3DAC04-E2DF-4646-9048-976B851C5793}" type="parTrans" cxnId="{D9919A9D-FD3E-4033-9654-0E1DF1C9E9D7}">
      <dgm:prSet/>
      <dgm:spPr/>
      <dgm:t>
        <a:bodyPr/>
        <a:lstStyle/>
        <a:p>
          <a:endParaRPr lang="tr-TR"/>
        </a:p>
      </dgm:t>
    </dgm:pt>
    <dgm:pt modelId="{9B16814F-C5DC-47FF-AD61-0FA3C3AB4427}" type="sibTrans" cxnId="{D9919A9D-FD3E-4033-9654-0E1DF1C9E9D7}">
      <dgm:prSet/>
      <dgm:spPr/>
      <dgm:t>
        <a:bodyPr/>
        <a:lstStyle/>
        <a:p>
          <a:endParaRPr lang="tr-TR"/>
        </a:p>
      </dgm:t>
    </dgm:pt>
    <dgm:pt modelId="{0323314A-550E-4B28-BB2D-27B2E8CE2D5C}" type="pres">
      <dgm:prSet presAssocID="{BAD0A448-5E7E-42B6-9742-5965BDE0D281}" presName="linear" presStyleCnt="0">
        <dgm:presLayoutVars>
          <dgm:animLvl val="lvl"/>
          <dgm:resizeHandles val="exact"/>
        </dgm:presLayoutVars>
      </dgm:prSet>
      <dgm:spPr/>
      <dgm:t>
        <a:bodyPr/>
        <a:lstStyle/>
        <a:p>
          <a:endParaRPr lang="tr-TR"/>
        </a:p>
      </dgm:t>
    </dgm:pt>
    <dgm:pt modelId="{F9632FFE-5503-4E90-B541-577F8CF0DB69}" type="pres">
      <dgm:prSet presAssocID="{60C08189-921D-421D-A331-2E692E9623AE}" presName="parentText" presStyleLbl="node1" presStyleIdx="0" presStyleCnt="1" custLinFactNeighborX="22580" custLinFactNeighborY="31840">
        <dgm:presLayoutVars>
          <dgm:chMax val="0"/>
          <dgm:bulletEnabled val="1"/>
        </dgm:presLayoutVars>
      </dgm:prSet>
      <dgm:spPr/>
      <dgm:t>
        <a:bodyPr/>
        <a:lstStyle/>
        <a:p>
          <a:endParaRPr lang="tr-TR"/>
        </a:p>
      </dgm:t>
    </dgm:pt>
  </dgm:ptLst>
  <dgm:cxnLst>
    <dgm:cxn modelId="{52A09C3D-75A9-4D23-B881-C9C9C4706A58}" type="presOf" srcId="{60C08189-921D-421D-A331-2E692E9623AE}" destId="{F9632FFE-5503-4E90-B541-577F8CF0DB69}" srcOrd="0" destOrd="0" presId="urn:microsoft.com/office/officeart/2005/8/layout/vList2"/>
    <dgm:cxn modelId="{C1B3B8BA-15BC-4988-9FBA-5B175E73950D}" type="presOf" srcId="{BAD0A448-5E7E-42B6-9742-5965BDE0D281}" destId="{0323314A-550E-4B28-BB2D-27B2E8CE2D5C}" srcOrd="0" destOrd="0" presId="urn:microsoft.com/office/officeart/2005/8/layout/vList2"/>
    <dgm:cxn modelId="{D9919A9D-FD3E-4033-9654-0E1DF1C9E9D7}" srcId="{BAD0A448-5E7E-42B6-9742-5965BDE0D281}" destId="{60C08189-921D-421D-A331-2E692E9623AE}" srcOrd="0" destOrd="0" parTransId="{3A3DAC04-E2DF-4646-9048-976B851C5793}" sibTransId="{9B16814F-C5DC-47FF-AD61-0FA3C3AB4427}"/>
    <dgm:cxn modelId="{4E212DE8-8521-4F19-AB19-86AB4975DF34}" type="presParOf" srcId="{0323314A-550E-4B28-BB2D-27B2E8CE2D5C}" destId="{F9632FFE-5503-4E90-B541-577F8CF0DB6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01D64769-0FFA-4B94-939A-BF3FBF61F06E}" type="doc">
      <dgm:prSet loTypeId="urn:microsoft.com/office/officeart/2005/8/layout/process4" loCatId="list" qsTypeId="urn:microsoft.com/office/officeart/2005/8/quickstyle/simple1" qsCatId="simple" csTypeId="urn:microsoft.com/office/officeart/2005/8/colors/accent3_1" csCatId="accent3"/>
      <dgm:spPr/>
      <dgm:t>
        <a:bodyPr/>
        <a:lstStyle/>
        <a:p>
          <a:endParaRPr lang="tr-TR"/>
        </a:p>
      </dgm:t>
    </dgm:pt>
    <dgm:pt modelId="{DD7C94D5-7B4F-4A74-8A38-4AC6B318C095}">
      <dgm:prSet/>
      <dgm:spPr/>
      <dgm:t>
        <a:bodyPr/>
        <a:lstStyle/>
        <a:p>
          <a:pPr rtl="0"/>
          <a:r>
            <a:rPr lang="tr-TR" smtClean="0"/>
            <a:t>Yaratıcı problem çözme becerisi kazandırır.</a:t>
          </a:r>
          <a:endParaRPr lang="tr-TR"/>
        </a:p>
      </dgm:t>
    </dgm:pt>
    <dgm:pt modelId="{DC3C994F-E63F-4061-998F-FC180D4C0ADA}" type="parTrans" cxnId="{27839E12-45C6-41D4-9849-543DF9FD95A3}">
      <dgm:prSet/>
      <dgm:spPr/>
      <dgm:t>
        <a:bodyPr/>
        <a:lstStyle/>
        <a:p>
          <a:endParaRPr lang="tr-TR"/>
        </a:p>
      </dgm:t>
    </dgm:pt>
    <dgm:pt modelId="{CDB25898-4862-407F-BC45-084CCD86936C}" type="sibTrans" cxnId="{27839E12-45C6-41D4-9849-543DF9FD95A3}">
      <dgm:prSet/>
      <dgm:spPr/>
      <dgm:t>
        <a:bodyPr/>
        <a:lstStyle/>
        <a:p>
          <a:endParaRPr lang="tr-TR"/>
        </a:p>
      </dgm:t>
    </dgm:pt>
    <dgm:pt modelId="{50E8FC2C-5AEB-4638-A77C-1F5B8711266E}">
      <dgm:prSet/>
      <dgm:spPr/>
      <dgm:t>
        <a:bodyPr/>
        <a:lstStyle/>
        <a:p>
          <a:pPr rtl="0"/>
          <a:r>
            <a:rPr lang="tr-TR" smtClean="0"/>
            <a:t>Yaşam becerilerini geliştirir.</a:t>
          </a:r>
          <a:endParaRPr lang="tr-TR"/>
        </a:p>
      </dgm:t>
    </dgm:pt>
    <dgm:pt modelId="{6AE26B97-E20C-4B5F-AB70-E8118FC624EA}" type="parTrans" cxnId="{0315B80D-F42A-4F0B-A22C-3382529B9885}">
      <dgm:prSet/>
      <dgm:spPr/>
      <dgm:t>
        <a:bodyPr/>
        <a:lstStyle/>
        <a:p>
          <a:endParaRPr lang="tr-TR"/>
        </a:p>
      </dgm:t>
    </dgm:pt>
    <dgm:pt modelId="{EA697C4A-D93F-4929-9E52-FBDD5E66F4BC}" type="sibTrans" cxnId="{0315B80D-F42A-4F0B-A22C-3382529B9885}">
      <dgm:prSet/>
      <dgm:spPr/>
      <dgm:t>
        <a:bodyPr/>
        <a:lstStyle/>
        <a:p>
          <a:endParaRPr lang="tr-TR"/>
        </a:p>
      </dgm:t>
    </dgm:pt>
    <dgm:pt modelId="{ACF0075F-B27A-4CEE-825A-71DF27380696}">
      <dgm:prSet/>
      <dgm:spPr/>
      <dgm:t>
        <a:bodyPr/>
        <a:lstStyle/>
        <a:p>
          <a:pPr rtl="0"/>
          <a:r>
            <a:rPr lang="tr-TR" smtClean="0"/>
            <a:t>Öğrenme sorumluluğunu alma ve kendi motivasyonunu sağlamayı öğretir.</a:t>
          </a:r>
          <a:endParaRPr lang="tr-TR"/>
        </a:p>
      </dgm:t>
    </dgm:pt>
    <dgm:pt modelId="{F0BA1300-CE87-43B1-8908-DBE2742AFCEE}" type="parTrans" cxnId="{A80F2AE0-3836-4337-882C-85D4BE31F0BD}">
      <dgm:prSet/>
      <dgm:spPr/>
      <dgm:t>
        <a:bodyPr/>
        <a:lstStyle/>
        <a:p>
          <a:endParaRPr lang="tr-TR"/>
        </a:p>
      </dgm:t>
    </dgm:pt>
    <dgm:pt modelId="{357E1E81-033D-4E59-89EC-7310B8E72A9C}" type="sibTrans" cxnId="{A80F2AE0-3836-4337-882C-85D4BE31F0BD}">
      <dgm:prSet/>
      <dgm:spPr/>
      <dgm:t>
        <a:bodyPr/>
        <a:lstStyle/>
        <a:p>
          <a:endParaRPr lang="tr-TR"/>
        </a:p>
      </dgm:t>
    </dgm:pt>
    <dgm:pt modelId="{447C45F5-21A0-405F-BE02-A056BCBD7EFA}">
      <dgm:prSet/>
      <dgm:spPr/>
      <dgm:t>
        <a:bodyPr/>
        <a:lstStyle/>
        <a:p>
          <a:pPr rtl="0"/>
          <a:r>
            <a:rPr lang="tr-TR" smtClean="0"/>
            <a:t>Aile ve toplumla sağlıklı ilişkiler geliştirmeye yardımcı olur.</a:t>
          </a:r>
          <a:endParaRPr lang="tr-TR"/>
        </a:p>
      </dgm:t>
    </dgm:pt>
    <dgm:pt modelId="{F4FA87AC-332A-4F9E-BB04-1C657AF4F2ED}" type="parTrans" cxnId="{789190A4-F56D-4815-A2BB-2E036C5C51FE}">
      <dgm:prSet/>
      <dgm:spPr/>
      <dgm:t>
        <a:bodyPr/>
        <a:lstStyle/>
        <a:p>
          <a:endParaRPr lang="tr-TR"/>
        </a:p>
      </dgm:t>
    </dgm:pt>
    <dgm:pt modelId="{1F1D2FB6-D5E3-4122-A91F-865C61FBDD2A}" type="sibTrans" cxnId="{789190A4-F56D-4815-A2BB-2E036C5C51FE}">
      <dgm:prSet/>
      <dgm:spPr/>
      <dgm:t>
        <a:bodyPr/>
        <a:lstStyle/>
        <a:p>
          <a:endParaRPr lang="tr-TR"/>
        </a:p>
      </dgm:t>
    </dgm:pt>
    <dgm:pt modelId="{562DC537-E25C-40EA-BCF5-139623500B95}">
      <dgm:prSet/>
      <dgm:spPr/>
      <dgm:t>
        <a:bodyPr/>
        <a:lstStyle/>
        <a:p>
          <a:pPr rtl="0"/>
          <a:r>
            <a:rPr lang="tr-TR" smtClean="0"/>
            <a:t>Etkin katılımla öğrencinin öğrenmesini sağlar.</a:t>
          </a:r>
          <a:endParaRPr lang="tr-TR"/>
        </a:p>
      </dgm:t>
    </dgm:pt>
    <dgm:pt modelId="{18A23D81-EDDE-46ED-AB85-02BD27A01755}" type="parTrans" cxnId="{BDD05708-B3E6-4974-A63B-7BDBB8549E69}">
      <dgm:prSet/>
      <dgm:spPr/>
      <dgm:t>
        <a:bodyPr/>
        <a:lstStyle/>
        <a:p>
          <a:endParaRPr lang="tr-TR"/>
        </a:p>
      </dgm:t>
    </dgm:pt>
    <dgm:pt modelId="{3406443A-F06A-4116-BE40-9AB918D30171}" type="sibTrans" cxnId="{BDD05708-B3E6-4974-A63B-7BDBB8549E69}">
      <dgm:prSet/>
      <dgm:spPr/>
      <dgm:t>
        <a:bodyPr/>
        <a:lstStyle/>
        <a:p>
          <a:endParaRPr lang="tr-TR"/>
        </a:p>
      </dgm:t>
    </dgm:pt>
    <dgm:pt modelId="{6DC206C9-FE8E-46AC-973D-8716B9CAF334}">
      <dgm:prSet/>
      <dgm:spPr/>
      <dgm:t>
        <a:bodyPr/>
        <a:lstStyle/>
        <a:p>
          <a:pPr rtl="0"/>
          <a:r>
            <a:rPr lang="tr-TR" smtClean="0"/>
            <a:t>Öğrenci nasıl öğreneceğini öğrenir.</a:t>
          </a:r>
          <a:endParaRPr lang="tr-TR"/>
        </a:p>
      </dgm:t>
    </dgm:pt>
    <dgm:pt modelId="{188D20A9-74E2-450F-ABB5-4635478AC3C1}" type="parTrans" cxnId="{92BBD144-4604-41BE-87EC-3A3924F334E7}">
      <dgm:prSet/>
      <dgm:spPr/>
      <dgm:t>
        <a:bodyPr/>
        <a:lstStyle/>
        <a:p>
          <a:endParaRPr lang="tr-TR"/>
        </a:p>
      </dgm:t>
    </dgm:pt>
    <dgm:pt modelId="{5B2A257B-C74B-46CC-9197-37444CFFC341}" type="sibTrans" cxnId="{92BBD144-4604-41BE-87EC-3A3924F334E7}">
      <dgm:prSet/>
      <dgm:spPr/>
      <dgm:t>
        <a:bodyPr/>
        <a:lstStyle/>
        <a:p>
          <a:endParaRPr lang="tr-TR"/>
        </a:p>
      </dgm:t>
    </dgm:pt>
    <dgm:pt modelId="{448B132A-7C43-40F1-ACDA-F9B91D20D035}" type="pres">
      <dgm:prSet presAssocID="{01D64769-0FFA-4B94-939A-BF3FBF61F06E}" presName="Name0" presStyleCnt="0">
        <dgm:presLayoutVars>
          <dgm:dir/>
          <dgm:animLvl val="lvl"/>
          <dgm:resizeHandles val="exact"/>
        </dgm:presLayoutVars>
      </dgm:prSet>
      <dgm:spPr/>
      <dgm:t>
        <a:bodyPr/>
        <a:lstStyle/>
        <a:p>
          <a:endParaRPr lang="tr-TR"/>
        </a:p>
      </dgm:t>
    </dgm:pt>
    <dgm:pt modelId="{CE16F000-212F-4918-A603-956553FF1973}" type="pres">
      <dgm:prSet presAssocID="{6DC206C9-FE8E-46AC-973D-8716B9CAF334}" presName="boxAndChildren" presStyleCnt="0"/>
      <dgm:spPr/>
    </dgm:pt>
    <dgm:pt modelId="{E9ADDE24-A699-4CED-9345-334789736860}" type="pres">
      <dgm:prSet presAssocID="{6DC206C9-FE8E-46AC-973D-8716B9CAF334}" presName="parentTextBox" presStyleLbl="node1" presStyleIdx="0" presStyleCnt="6"/>
      <dgm:spPr/>
      <dgm:t>
        <a:bodyPr/>
        <a:lstStyle/>
        <a:p>
          <a:endParaRPr lang="tr-TR"/>
        </a:p>
      </dgm:t>
    </dgm:pt>
    <dgm:pt modelId="{1287CF1C-CFC5-41F3-8EE7-DC77A0A59D09}" type="pres">
      <dgm:prSet presAssocID="{3406443A-F06A-4116-BE40-9AB918D30171}" presName="sp" presStyleCnt="0"/>
      <dgm:spPr/>
    </dgm:pt>
    <dgm:pt modelId="{A6026427-4A6C-45A6-B7AD-E0BC485BD58B}" type="pres">
      <dgm:prSet presAssocID="{562DC537-E25C-40EA-BCF5-139623500B95}" presName="arrowAndChildren" presStyleCnt="0"/>
      <dgm:spPr/>
    </dgm:pt>
    <dgm:pt modelId="{5B20769F-E419-4768-A16C-23991530FC31}" type="pres">
      <dgm:prSet presAssocID="{562DC537-E25C-40EA-BCF5-139623500B95}" presName="parentTextArrow" presStyleLbl="node1" presStyleIdx="1" presStyleCnt="6"/>
      <dgm:spPr/>
      <dgm:t>
        <a:bodyPr/>
        <a:lstStyle/>
        <a:p>
          <a:endParaRPr lang="tr-TR"/>
        </a:p>
      </dgm:t>
    </dgm:pt>
    <dgm:pt modelId="{6B21E993-5149-4B52-B6EB-D463E7D87360}" type="pres">
      <dgm:prSet presAssocID="{1F1D2FB6-D5E3-4122-A91F-865C61FBDD2A}" presName="sp" presStyleCnt="0"/>
      <dgm:spPr/>
    </dgm:pt>
    <dgm:pt modelId="{51F4EFB8-E963-4AD4-BD68-F36D4C59B8F2}" type="pres">
      <dgm:prSet presAssocID="{447C45F5-21A0-405F-BE02-A056BCBD7EFA}" presName="arrowAndChildren" presStyleCnt="0"/>
      <dgm:spPr/>
    </dgm:pt>
    <dgm:pt modelId="{088BE53B-7225-4D82-BE3C-612064DF45E3}" type="pres">
      <dgm:prSet presAssocID="{447C45F5-21A0-405F-BE02-A056BCBD7EFA}" presName="parentTextArrow" presStyleLbl="node1" presStyleIdx="2" presStyleCnt="6"/>
      <dgm:spPr/>
      <dgm:t>
        <a:bodyPr/>
        <a:lstStyle/>
        <a:p>
          <a:endParaRPr lang="tr-TR"/>
        </a:p>
      </dgm:t>
    </dgm:pt>
    <dgm:pt modelId="{4DFFB4FE-B417-4E31-98C2-D291BCE31FBF}" type="pres">
      <dgm:prSet presAssocID="{357E1E81-033D-4E59-89EC-7310B8E72A9C}" presName="sp" presStyleCnt="0"/>
      <dgm:spPr/>
    </dgm:pt>
    <dgm:pt modelId="{26928224-9A28-4AFE-976E-65D7CFCA8731}" type="pres">
      <dgm:prSet presAssocID="{ACF0075F-B27A-4CEE-825A-71DF27380696}" presName="arrowAndChildren" presStyleCnt="0"/>
      <dgm:spPr/>
    </dgm:pt>
    <dgm:pt modelId="{B7BBABF6-1273-4B09-8059-CCED0F93D163}" type="pres">
      <dgm:prSet presAssocID="{ACF0075F-B27A-4CEE-825A-71DF27380696}" presName="parentTextArrow" presStyleLbl="node1" presStyleIdx="3" presStyleCnt="6"/>
      <dgm:spPr/>
      <dgm:t>
        <a:bodyPr/>
        <a:lstStyle/>
        <a:p>
          <a:endParaRPr lang="tr-TR"/>
        </a:p>
      </dgm:t>
    </dgm:pt>
    <dgm:pt modelId="{03AB89FD-AF84-4051-8411-F979E35E407E}" type="pres">
      <dgm:prSet presAssocID="{EA697C4A-D93F-4929-9E52-FBDD5E66F4BC}" presName="sp" presStyleCnt="0"/>
      <dgm:spPr/>
    </dgm:pt>
    <dgm:pt modelId="{A99F6769-8A66-4560-8B33-EAAA3512A1C3}" type="pres">
      <dgm:prSet presAssocID="{50E8FC2C-5AEB-4638-A77C-1F5B8711266E}" presName="arrowAndChildren" presStyleCnt="0"/>
      <dgm:spPr/>
    </dgm:pt>
    <dgm:pt modelId="{AF4B409D-E1A8-4283-87C4-0522B6BEE93B}" type="pres">
      <dgm:prSet presAssocID="{50E8FC2C-5AEB-4638-A77C-1F5B8711266E}" presName="parentTextArrow" presStyleLbl="node1" presStyleIdx="4" presStyleCnt="6"/>
      <dgm:spPr/>
      <dgm:t>
        <a:bodyPr/>
        <a:lstStyle/>
        <a:p>
          <a:endParaRPr lang="tr-TR"/>
        </a:p>
      </dgm:t>
    </dgm:pt>
    <dgm:pt modelId="{BD976F79-7D64-4837-B00D-2A85131F45DD}" type="pres">
      <dgm:prSet presAssocID="{CDB25898-4862-407F-BC45-084CCD86936C}" presName="sp" presStyleCnt="0"/>
      <dgm:spPr/>
    </dgm:pt>
    <dgm:pt modelId="{EE9B295F-0FBB-4585-9478-1C225CF59D62}" type="pres">
      <dgm:prSet presAssocID="{DD7C94D5-7B4F-4A74-8A38-4AC6B318C095}" presName="arrowAndChildren" presStyleCnt="0"/>
      <dgm:spPr/>
    </dgm:pt>
    <dgm:pt modelId="{660F280B-8841-4747-854A-EBACA1CD214C}" type="pres">
      <dgm:prSet presAssocID="{DD7C94D5-7B4F-4A74-8A38-4AC6B318C095}" presName="parentTextArrow" presStyleLbl="node1" presStyleIdx="5" presStyleCnt="6"/>
      <dgm:spPr/>
      <dgm:t>
        <a:bodyPr/>
        <a:lstStyle/>
        <a:p>
          <a:endParaRPr lang="tr-TR"/>
        </a:p>
      </dgm:t>
    </dgm:pt>
  </dgm:ptLst>
  <dgm:cxnLst>
    <dgm:cxn modelId="{A80F2AE0-3836-4337-882C-85D4BE31F0BD}" srcId="{01D64769-0FFA-4B94-939A-BF3FBF61F06E}" destId="{ACF0075F-B27A-4CEE-825A-71DF27380696}" srcOrd="2" destOrd="0" parTransId="{F0BA1300-CE87-43B1-8908-DBE2742AFCEE}" sibTransId="{357E1E81-033D-4E59-89EC-7310B8E72A9C}"/>
    <dgm:cxn modelId="{27839E12-45C6-41D4-9849-543DF9FD95A3}" srcId="{01D64769-0FFA-4B94-939A-BF3FBF61F06E}" destId="{DD7C94D5-7B4F-4A74-8A38-4AC6B318C095}" srcOrd="0" destOrd="0" parTransId="{DC3C994F-E63F-4061-998F-FC180D4C0ADA}" sibTransId="{CDB25898-4862-407F-BC45-084CCD86936C}"/>
    <dgm:cxn modelId="{92BBD144-4604-41BE-87EC-3A3924F334E7}" srcId="{01D64769-0FFA-4B94-939A-BF3FBF61F06E}" destId="{6DC206C9-FE8E-46AC-973D-8716B9CAF334}" srcOrd="5" destOrd="0" parTransId="{188D20A9-74E2-450F-ABB5-4635478AC3C1}" sibTransId="{5B2A257B-C74B-46CC-9197-37444CFFC341}"/>
    <dgm:cxn modelId="{DDC1BA2D-24E0-4B36-A3C9-2EEC977B2435}" type="presOf" srcId="{DD7C94D5-7B4F-4A74-8A38-4AC6B318C095}" destId="{660F280B-8841-4747-854A-EBACA1CD214C}" srcOrd="0" destOrd="0" presId="urn:microsoft.com/office/officeart/2005/8/layout/process4"/>
    <dgm:cxn modelId="{07E29EAD-6741-4AF3-927C-E77B4D536388}" type="presOf" srcId="{562DC537-E25C-40EA-BCF5-139623500B95}" destId="{5B20769F-E419-4768-A16C-23991530FC31}" srcOrd="0" destOrd="0" presId="urn:microsoft.com/office/officeart/2005/8/layout/process4"/>
    <dgm:cxn modelId="{E48BC697-738E-4497-8F31-8CDB433CB223}" type="presOf" srcId="{50E8FC2C-5AEB-4638-A77C-1F5B8711266E}" destId="{AF4B409D-E1A8-4283-87C4-0522B6BEE93B}" srcOrd="0" destOrd="0" presId="urn:microsoft.com/office/officeart/2005/8/layout/process4"/>
    <dgm:cxn modelId="{375BB879-EFFB-4B02-A27A-DE0B11AAEDFE}" type="presOf" srcId="{447C45F5-21A0-405F-BE02-A056BCBD7EFA}" destId="{088BE53B-7225-4D82-BE3C-612064DF45E3}" srcOrd="0" destOrd="0" presId="urn:microsoft.com/office/officeart/2005/8/layout/process4"/>
    <dgm:cxn modelId="{BDD05708-B3E6-4974-A63B-7BDBB8549E69}" srcId="{01D64769-0FFA-4B94-939A-BF3FBF61F06E}" destId="{562DC537-E25C-40EA-BCF5-139623500B95}" srcOrd="4" destOrd="0" parTransId="{18A23D81-EDDE-46ED-AB85-02BD27A01755}" sibTransId="{3406443A-F06A-4116-BE40-9AB918D30171}"/>
    <dgm:cxn modelId="{867860F9-FF85-456E-BAFC-F9838B296062}" type="presOf" srcId="{ACF0075F-B27A-4CEE-825A-71DF27380696}" destId="{B7BBABF6-1273-4B09-8059-CCED0F93D163}" srcOrd="0" destOrd="0" presId="urn:microsoft.com/office/officeart/2005/8/layout/process4"/>
    <dgm:cxn modelId="{789190A4-F56D-4815-A2BB-2E036C5C51FE}" srcId="{01D64769-0FFA-4B94-939A-BF3FBF61F06E}" destId="{447C45F5-21A0-405F-BE02-A056BCBD7EFA}" srcOrd="3" destOrd="0" parTransId="{F4FA87AC-332A-4F9E-BB04-1C657AF4F2ED}" sibTransId="{1F1D2FB6-D5E3-4122-A91F-865C61FBDD2A}"/>
    <dgm:cxn modelId="{9500E677-0049-4516-B00A-5C4FF1DA3C5E}" type="presOf" srcId="{01D64769-0FFA-4B94-939A-BF3FBF61F06E}" destId="{448B132A-7C43-40F1-ACDA-F9B91D20D035}" srcOrd="0" destOrd="0" presId="urn:microsoft.com/office/officeart/2005/8/layout/process4"/>
    <dgm:cxn modelId="{0315B80D-F42A-4F0B-A22C-3382529B9885}" srcId="{01D64769-0FFA-4B94-939A-BF3FBF61F06E}" destId="{50E8FC2C-5AEB-4638-A77C-1F5B8711266E}" srcOrd="1" destOrd="0" parTransId="{6AE26B97-E20C-4B5F-AB70-E8118FC624EA}" sibTransId="{EA697C4A-D93F-4929-9E52-FBDD5E66F4BC}"/>
    <dgm:cxn modelId="{F7665CA5-EF24-49DA-8AF0-FD0EC14C8C00}" type="presOf" srcId="{6DC206C9-FE8E-46AC-973D-8716B9CAF334}" destId="{E9ADDE24-A699-4CED-9345-334789736860}" srcOrd="0" destOrd="0" presId="urn:microsoft.com/office/officeart/2005/8/layout/process4"/>
    <dgm:cxn modelId="{1FC06ABB-7DDC-4F71-9687-38936F37706C}" type="presParOf" srcId="{448B132A-7C43-40F1-ACDA-F9B91D20D035}" destId="{CE16F000-212F-4918-A603-956553FF1973}" srcOrd="0" destOrd="0" presId="urn:microsoft.com/office/officeart/2005/8/layout/process4"/>
    <dgm:cxn modelId="{27BD91F9-8451-45FC-98B9-C951BB9E6E85}" type="presParOf" srcId="{CE16F000-212F-4918-A603-956553FF1973}" destId="{E9ADDE24-A699-4CED-9345-334789736860}" srcOrd="0" destOrd="0" presId="urn:microsoft.com/office/officeart/2005/8/layout/process4"/>
    <dgm:cxn modelId="{891F7CE4-09C1-4C30-832A-B5BABC80E346}" type="presParOf" srcId="{448B132A-7C43-40F1-ACDA-F9B91D20D035}" destId="{1287CF1C-CFC5-41F3-8EE7-DC77A0A59D09}" srcOrd="1" destOrd="0" presId="urn:microsoft.com/office/officeart/2005/8/layout/process4"/>
    <dgm:cxn modelId="{C4A6CC1E-225F-482A-99DB-15D396C1E9B2}" type="presParOf" srcId="{448B132A-7C43-40F1-ACDA-F9B91D20D035}" destId="{A6026427-4A6C-45A6-B7AD-E0BC485BD58B}" srcOrd="2" destOrd="0" presId="urn:microsoft.com/office/officeart/2005/8/layout/process4"/>
    <dgm:cxn modelId="{BC5DB751-9791-4DB6-B804-DCA65FE5E098}" type="presParOf" srcId="{A6026427-4A6C-45A6-B7AD-E0BC485BD58B}" destId="{5B20769F-E419-4768-A16C-23991530FC31}" srcOrd="0" destOrd="0" presId="urn:microsoft.com/office/officeart/2005/8/layout/process4"/>
    <dgm:cxn modelId="{A4181883-05B2-43B3-A316-87A1350C4C8F}" type="presParOf" srcId="{448B132A-7C43-40F1-ACDA-F9B91D20D035}" destId="{6B21E993-5149-4B52-B6EB-D463E7D87360}" srcOrd="3" destOrd="0" presId="urn:microsoft.com/office/officeart/2005/8/layout/process4"/>
    <dgm:cxn modelId="{163C3336-0EE7-4ACF-BFC6-ACEDD773C951}" type="presParOf" srcId="{448B132A-7C43-40F1-ACDA-F9B91D20D035}" destId="{51F4EFB8-E963-4AD4-BD68-F36D4C59B8F2}" srcOrd="4" destOrd="0" presId="urn:microsoft.com/office/officeart/2005/8/layout/process4"/>
    <dgm:cxn modelId="{77EF632D-82EC-4D2D-96EB-908C42EB96A1}" type="presParOf" srcId="{51F4EFB8-E963-4AD4-BD68-F36D4C59B8F2}" destId="{088BE53B-7225-4D82-BE3C-612064DF45E3}" srcOrd="0" destOrd="0" presId="urn:microsoft.com/office/officeart/2005/8/layout/process4"/>
    <dgm:cxn modelId="{E16750BD-72D8-4337-9374-7A5FCE5CDD1C}" type="presParOf" srcId="{448B132A-7C43-40F1-ACDA-F9B91D20D035}" destId="{4DFFB4FE-B417-4E31-98C2-D291BCE31FBF}" srcOrd="5" destOrd="0" presId="urn:microsoft.com/office/officeart/2005/8/layout/process4"/>
    <dgm:cxn modelId="{EED7A99F-AFDC-4B19-A368-362A2A2F3AC9}" type="presParOf" srcId="{448B132A-7C43-40F1-ACDA-F9B91D20D035}" destId="{26928224-9A28-4AFE-976E-65D7CFCA8731}" srcOrd="6" destOrd="0" presId="urn:microsoft.com/office/officeart/2005/8/layout/process4"/>
    <dgm:cxn modelId="{80CF712D-9EF8-469D-8549-CABBE453DC52}" type="presParOf" srcId="{26928224-9A28-4AFE-976E-65D7CFCA8731}" destId="{B7BBABF6-1273-4B09-8059-CCED0F93D163}" srcOrd="0" destOrd="0" presId="urn:microsoft.com/office/officeart/2005/8/layout/process4"/>
    <dgm:cxn modelId="{BF79DB72-B7CF-40F9-BD85-AA7D4F202DCC}" type="presParOf" srcId="{448B132A-7C43-40F1-ACDA-F9B91D20D035}" destId="{03AB89FD-AF84-4051-8411-F979E35E407E}" srcOrd="7" destOrd="0" presId="urn:microsoft.com/office/officeart/2005/8/layout/process4"/>
    <dgm:cxn modelId="{AF16A9F5-060D-443C-8D0A-4768740CAA91}" type="presParOf" srcId="{448B132A-7C43-40F1-ACDA-F9B91D20D035}" destId="{A99F6769-8A66-4560-8B33-EAAA3512A1C3}" srcOrd="8" destOrd="0" presId="urn:microsoft.com/office/officeart/2005/8/layout/process4"/>
    <dgm:cxn modelId="{C819F7EA-A360-4A4C-BDDE-3362F4016B4B}" type="presParOf" srcId="{A99F6769-8A66-4560-8B33-EAAA3512A1C3}" destId="{AF4B409D-E1A8-4283-87C4-0522B6BEE93B}" srcOrd="0" destOrd="0" presId="urn:microsoft.com/office/officeart/2005/8/layout/process4"/>
    <dgm:cxn modelId="{A18F433B-81C1-4BDE-8B58-194F4A45D102}" type="presParOf" srcId="{448B132A-7C43-40F1-ACDA-F9B91D20D035}" destId="{BD976F79-7D64-4837-B00D-2A85131F45DD}" srcOrd="9" destOrd="0" presId="urn:microsoft.com/office/officeart/2005/8/layout/process4"/>
    <dgm:cxn modelId="{A820D42E-F52B-4364-A739-53BD2F324CF1}" type="presParOf" srcId="{448B132A-7C43-40F1-ACDA-F9B91D20D035}" destId="{EE9B295F-0FBB-4585-9478-1C225CF59D62}" srcOrd="10" destOrd="0" presId="urn:microsoft.com/office/officeart/2005/8/layout/process4"/>
    <dgm:cxn modelId="{16563A87-9821-4C74-A5D1-C543662D96E9}" type="presParOf" srcId="{EE9B295F-0FBB-4585-9478-1C225CF59D62}" destId="{660F280B-8841-4747-854A-EBACA1CD214C}" srcOrd="0" destOrd="0" presId="urn:microsoft.com/office/officeart/2005/8/layout/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2A2F3C1-A464-48FE-B36E-55CBAD19F0E4}" type="doc">
      <dgm:prSet loTypeId="urn:microsoft.com/office/officeart/2005/8/layout/hierarchy5" loCatId="hierarchy" qsTypeId="urn:microsoft.com/office/officeart/2005/8/quickstyle/simple2" qsCatId="simple" csTypeId="urn:microsoft.com/office/officeart/2005/8/colors/accent1_1" csCatId="accent1" phldr="1"/>
      <dgm:spPr/>
      <dgm:t>
        <a:bodyPr/>
        <a:lstStyle/>
        <a:p>
          <a:endParaRPr lang="tr-TR"/>
        </a:p>
      </dgm:t>
    </dgm:pt>
    <dgm:pt modelId="{C21F2D34-B4B1-4D43-9111-870144170706}">
      <dgm:prSet custT="1"/>
      <dgm:spPr/>
      <dgm:t>
        <a:bodyPr/>
        <a:lstStyle/>
        <a:p>
          <a:pPr rtl="0"/>
          <a:r>
            <a:rPr lang="tr-TR" sz="1300" dirty="0" smtClean="0">
              <a:latin typeface="Comic Sans MS" panose="030F0702030302020204" pitchFamily="66" charset="0"/>
            </a:rPr>
            <a:t>Beyin Temelli Öğrenmede </a:t>
          </a:r>
          <a:r>
            <a:rPr lang="tr-TR" sz="1400" b="1" dirty="0" smtClean="0">
              <a:latin typeface="Comic Sans MS" panose="030F0702030302020204" pitchFamily="66" charset="0"/>
            </a:rPr>
            <a:t>Öğretmen</a:t>
          </a:r>
          <a:r>
            <a:rPr lang="tr-TR" sz="1300" dirty="0" smtClean="0">
              <a:latin typeface="Comic Sans MS" panose="030F0702030302020204" pitchFamily="66" charset="0"/>
            </a:rPr>
            <a:t>;</a:t>
          </a:r>
          <a:endParaRPr lang="tr-TR" sz="1300" dirty="0">
            <a:latin typeface="Comic Sans MS" panose="030F0702030302020204" pitchFamily="66" charset="0"/>
          </a:endParaRPr>
        </a:p>
      </dgm:t>
    </dgm:pt>
    <dgm:pt modelId="{3B4504C8-02CA-4720-B2B0-9594C64EA471}" type="parTrans" cxnId="{001F722C-A149-42E6-B1CB-93C66682F532}">
      <dgm:prSet/>
      <dgm:spPr/>
      <dgm:t>
        <a:bodyPr/>
        <a:lstStyle/>
        <a:p>
          <a:endParaRPr lang="tr-TR"/>
        </a:p>
      </dgm:t>
    </dgm:pt>
    <dgm:pt modelId="{3A03B6CA-4140-4FA6-93EA-2C3F5641D44C}" type="sibTrans" cxnId="{001F722C-A149-42E6-B1CB-93C66682F532}">
      <dgm:prSet/>
      <dgm:spPr/>
      <dgm:t>
        <a:bodyPr/>
        <a:lstStyle/>
        <a:p>
          <a:endParaRPr lang="tr-TR"/>
        </a:p>
      </dgm:t>
    </dgm:pt>
    <dgm:pt modelId="{D618DE44-00E4-42DF-8861-6AB0F75C95B0}">
      <dgm:prSet/>
      <dgm:spPr/>
      <dgm:t>
        <a:bodyPr/>
        <a:lstStyle/>
        <a:p>
          <a:pPr rtl="0"/>
          <a:r>
            <a:rPr lang="tr-TR" dirty="0" smtClean="0">
              <a:latin typeface="Comic Sans MS" panose="030F0702030302020204" pitchFamily="66" charset="0"/>
            </a:rPr>
            <a:t>Öğrencilerin uyku, beslenme ve yeterli su tüketimine özen gösterir.</a:t>
          </a:r>
          <a:endParaRPr lang="tr-TR" dirty="0">
            <a:latin typeface="Comic Sans MS" panose="030F0702030302020204" pitchFamily="66" charset="0"/>
          </a:endParaRPr>
        </a:p>
      </dgm:t>
    </dgm:pt>
    <dgm:pt modelId="{38C05055-D3D2-4EBA-B8F3-E77BBE7D9575}" type="parTrans" cxnId="{21D65019-E10F-4558-AF91-1B7BA27277F0}">
      <dgm:prSet/>
      <dgm:spPr/>
      <dgm:t>
        <a:bodyPr/>
        <a:lstStyle/>
        <a:p>
          <a:endParaRPr lang="tr-TR"/>
        </a:p>
      </dgm:t>
    </dgm:pt>
    <dgm:pt modelId="{6C9C6DD7-1627-40F5-82F0-F00F2C0CB7E9}" type="sibTrans" cxnId="{21D65019-E10F-4558-AF91-1B7BA27277F0}">
      <dgm:prSet/>
      <dgm:spPr/>
      <dgm:t>
        <a:bodyPr/>
        <a:lstStyle/>
        <a:p>
          <a:endParaRPr lang="tr-TR"/>
        </a:p>
      </dgm:t>
    </dgm:pt>
    <dgm:pt modelId="{BFDB666D-4A14-4C19-B334-3C6681034A72}">
      <dgm:prSet/>
      <dgm:spPr/>
      <dgm:t>
        <a:bodyPr/>
        <a:lstStyle/>
        <a:p>
          <a:pPr rtl="0"/>
          <a:r>
            <a:rPr lang="tr-TR" dirty="0" smtClean="0">
              <a:latin typeface="Comic Sans MS" panose="030F0702030302020204" pitchFamily="66" charset="0"/>
            </a:rPr>
            <a:t>Hafızayı geliştirici teknikleri kullanır.</a:t>
          </a:r>
          <a:endParaRPr lang="tr-TR" dirty="0">
            <a:latin typeface="Comic Sans MS" panose="030F0702030302020204" pitchFamily="66" charset="0"/>
          </a:endParaRPr>
        </a:p>
      </dgm:t>
    </dgm:pt>
    <dgm:pt modelId="{ED6E907D-1779-4F57-BE95-C4669A22E630}" type="parTrans" cxnId="{7598E7FD-B9BE-484A-8AE5-C7B2425CDF51}">
      <dgm:prSet/>
      <dgm:spPr/>
      <dgm:t>
        <a:bodyPr/>
        <a:lstStyle/>
        <a:p>
          <a:endParaRPr lang="tr-TR"/>
        </a:p>
      </dgm:t>
    </dgm:pt>
    <dgm:pt modelId="{9DEBB286-7492-4586-A1BD-72D98BBD0CEB}" type="sibTrans" cxnId="{7598E7FD-B9BE-484A-8AE5-C7B2425CDF51}">
      <dgm:prSet/>
      <dgm:spPr/>
      <dgm:t>
        <a:bodyPr/>
        <a:lstStyle/>
        <a:p>
          <a:endParaRPr lang="tr-TR"/>
        </a:p>
      </dgm:t>
    </dgm:pt>
    <dgm:pt modelId="{BF4D8171-FA1A-4A9C-9504-F6FF2D1121E0}">
      <dgm:prSet/>
      <dgm:spPr/>
      <dgm:t>
        <a:bodyPr/>
        <a:lstStyle/>
        <a:p>
          <a:pPr rtl="0"/>
          <a:r>
            <a:rPr lang="tr-TR" dirty="0" smtClean="0">
              <a:latin typeface="Comic Sans MS" panose="030F0702030302020204" pitchFamily="66" charset="0"/>
            </a:rPr>
            <a:t>Öğretim ortamını görsel ve işitsel araç-gereçlerle zenginleştirir.</a:t>
          </a:r>
          <a:endParaRPr lang="tr-TR" dirty="0">
            <a:latin typeface="Comic Sans MS" panose="030F0702030302020204" pitchFamily="66" charset="0"/>
          </a:endParaRPr>
        </a:p>
      </dgm:t>
    </dgm:pt>
    <dgm:pt modelId="{930A6A8F-A3FF-4EEE-A229-523D07D4E754}" type="parTrans" cxnId="{14E63414-A538-468B-B116-D3D4C2CA2C1B}">
      <dgm:prSet/>
      <dgm:spPr/>
      <dgm:t>
        <a:bodyPr/>
        <a:lstStyle/>
        <a:p>
          <a:endParaRPr lang="tr-TR"/>
        </a:p>
      </dgm:t>
    </dgm:pt>
    <dgm:pt modelId="{B9CE706E-F09B-4FB7-9531-71CAB354929F}" type="sibTrans" cxnId="{14E63414-A538-468B-B116-D3D4C2CA2C1B}">
      <dgm:prSet/>
      <dgm:spPr/>
      <dgm:t>
        <a:bodyPr/>
        <a:lstStyle/>
        <a:p>
          <a:endParaRPr lang="tr-TR"/>
        </a:p>
      </dgm:t>
    </dgm:pt>
    <dgm:pt modelId="{BE88405C-02A7-4064-9EF9-EAF26B446A90}">
      <dgm:prSet/>
      <dgm:spPr/>
      <dgm:t>
        <a:bodyPr/>
        <a:lstStyle/>
        <a:p>
          <a:pPr rtl="0"/>
          <a:r>
            <a:rPr lang="tr-TR" dirty="0" smtClean="0">
              <a:latin typeface="Comic Sans MS" panose="030F0702030302020204" pitchFamily="66" charset="0"/>
            </a:rPr>
            <a:t>Öğretim ortamını yaratıcı, eğlenceli etkinliklerle destekler.</a:t>
          </a:r>
          <a:endParaRPr lang="tr-TR" dirty="0">
            <a:latin typeface="Comic Sans MS" panose="030F0702030302020204" pitchFamily="66" charset="0"/>
          </a:endParaRPr>
        </a:p>
      </dgm:t>
    </dgm:pt>
    <dgm:pt modelId="{2894EA14-3C0E-4CB1-A911-46DCDB20046A}" type="parTrans" cxnId="{EBCFE031-EA17-4FE7-9999-F7B4D2BD6F09}">
      <dgm:prSet/>
      <dgm:spPr/>
      <dgm:t>
        <a:bodyPr/>
        <a:lstStyle/>
        <a:p>
          <a:endParaRPr lang="tr-TR"/>
        </a:p>
      </dgm:t>
    </dgm:pt>
    <dgm:pt modelId="{F70B4445-E3C5-4737-859B-FB9B68C71165}" type="sibTrans" cxnId="{EBCFE031-EA17-4FE7-9999-F7B4D2BD6F09}">
      <dgm:prSet/>
      <dgm:spPr/>
      <dgm:t>
        <a:bodyPr/>
        <a:lstStyle/>
        <a:p>
          <a:endParaRPr lang="tr-TR"/>
        </a:p>
      </dgm:t>
    </dgm:pt>
    <dgm:pt modelId="{85891A61-E0AA-4CD6-9FB1-9BD4F9A56D4B}">
      <dgm:prSet/>
      <dgm:spPr/>
      <dgm:t>
        <a:bodyPr/>
        <a:lstStyle/>
        <a:p>
          <a:pPr rtl="0"/>
          <a:r>
            <a:rPr lang="tr-TR" dirty="0" smtClean="0">
              <a:latin typeface="Comic Sans MS" panose="030F0702030302020204" pitchFamily="66" charset="0"/>
            </a:rPr>
            <a:t>Bireysel farklılıkları kabul ettiği için öğrencilerin öğrenme tarzlarını ve yatkın oldukları zeka alanlarını hesaba katmayı ihmal etmez.</a:t>
          </a:r>
          <a:endParaRPr lang="tr-TR" dirty="0">
            <a:latin typeface="Comic Sans MS" panose="030F0702030302020204" pitchFamily="66" charset="0"/>
          </a:endParaRPr>
        </a:p>
      </dgm:t>
    </dgm:pt>
    <dgm:pt modelId="{7F84AD08-BA1B-4BDA-AA00-3F5351CFFF79}" type="parTrans" cxnId="{B5A6B097-EA40-428E-A32E-7B564FC69B27}">
      <dgm:prSet/>
      <dgm:spPr/>
      <dgm:t>
        <a:bodyPr/>
        <a:lstStyle/>
        <a:p>
          <a:endParaRPr lang="tr-TR"/>
        </a:p>
      </dgm:t>
    </dgm:pt>
    <dgm:pt modelId="{10755065-60E8-4B48-899A-E68B67424FC8}" type="sibTrans" cxnId="{B5A6B097-EA40-428E-A32E-7B564FC69B27}">
      <dgm:prSet/>
      <dgm:spPr/>
      <dgm:t>
        <a:bodyPr/>
        <a:lstStyle/>
        <a:p>
          <a:endParaRPr lang="tr-TR"/>
        </a:p>
      </dgm:t>
    </dgm:pt>
    <dgm:pt modelId="{6EF502CD-C022-4951-B9A8-556BA20E1689}" type="pres">
      <dgm:prSet presAssocID="{82A2F3C1-A464-48FE-B36E-55CBAD19F0E4}" presName="mainComposite" presStyleCnt="0">
        <dgm:presLayoutVars>
          <dgm:chPref val="1"/>
          <dgm:dir/>
          <dgm:animOne val="branch"/>
          <dgm:animLvl val="lvl"/>
          <dgm:resizeHandles val="exact"/>
        </dgm:presLayoutVars>
      </dgm:prSet>
      <dgm:spPr/>
      <dgm:t>
        <a:bodyPr/>
        <a:lstStyle/>
        <a:p>
          <a:endParaRPr lang="tr-TR"/>
        </a:p>
      </dgm:t>
    </dgm:pt>
    <dgm:pt modelId="{583C35DC-C67C-4E12-935A-2D80C57C1285}" type="pres">
      <dgm:prSet presAssocID="{82A2F3C1-A464-48FE-B36E-55CBAD19F0E4}" presName="hierFlow" presStyleCnt="0"/>
      <dgm:spPr/>
    </dgm:pt>
    <dgm:pt modelId="{7C4AB945-8897-42EB-A03D-AA4E008F5D95}" type="pres">
      <dgm:prSet presAssocID="{82A2F3C1-A464-48FE-B36E-55CBAD19F0E4}" presName="hierChild1" presStyleCnt="0">
        <dgm:presLayoutVars>
          <dgm:chPref val="1"/>
          <dgm:animOne val="branch"/>
          <dgm:animLvl val="lvl"/>
        </dgm:presLayoutVars>
      </dgm:prSet>
      <dgm:spPr/>
    </dgm:pt>
    <dgm:pt modelId="{1AEAFA1C-C581-4167-B165-57C33B3FFC83}" type="pres">
      <dgm:prSet presAssocID="{C21F2D34-B4B1-4D43-9111-870144170706}" presName="Name17" presStyleCnt="0"/>
      <dgm:spPr/>
    </dgm:pt>
    <dgm:pt modelId="{011B8EFD-F0B9-4DB7-98A6-4E135CE49F8E}" type="pres">
      <dgm:prSet presAssocID="{C21F2D34-B4B1-4D43-9111-870144170706}" presName="level1Shape" presStyleLbl="node0" presStyleIdx="0" presStyleCnt="1">
        <dgm:presLayoutVars>
          <dgm:chPref val="3"/>
        </dgm:presLayoutVars>
      </dgm:prSet>
      <dgm:spPr/>
      <dgm:t>
        <a:bodyPr/>
        <a:lstStyle/>
        <a:p>
          <a:endParaRPr lang="tr-TR"/>
        </a:p>
      </dgm:t>
    </dgm:pt>
    <dgm:pt modelId="{C5EE7E3C-2DAB-4E32-8F60-05221F494C1E}" type="pres">
      <dgm:prSet presAssocID="{C21F2D34-B4B1-4D43-9111-870144170706}" presName="hierChild2" presStyleCnt="0"/>
      <dgm:spPr/>
    </dgm:pt>
    <dgm:pt modelId="{8BD8E90D-2B51-426B-A8EC-AC2F10279276}" type="pres">
      <dgm:prSet presAssocID="{38C05055-D3D2-4EBA-B8F3-E77BBE7D9575}" presName="Name25" presStyleLbl="parChTrans1D2" presStyleIdx="0" presStyleCnt="5"/>
      <dgm:spPr/>
      <dgm:t>
        <a:bodyPr/>
        <a:lstStyle/>
        <a:p>
          <a:endParaRPr lang="tr-TR"/>
        </a:p>
      </dgm:t>
    </dgm:pt>
    <dgm:pt modelId="{FAC03651-8881-4AFB-8584-9A900BE70BC9}" type="pres">
      <dgm:prSet presAssocID="{38C05055-D3D2-4EBA-B8F3-E77BBE7D9575}" presName="connTx" presStyleLbl="parChTrans1D2" presStyleIdx="0" presStyleCnt="5"/>
      <dgm:spPr/>
      <dgm:t>
        <a:bodyPr/>
        <a:lstStyle/>
        <a:p>
          <a:endParaRPr lang="tr-TR"/>
        </a:p>
      </dgm:t>
    </dgm:pt>
    <dgm:pt modelId="{116EDAD2-A6FF-4ADA-BAA6-B35C52A9DBF2}" type="pres">
      <dgm:prSet presAssocID="{D618DE44-00E4-42DF-8861-6AB0F75C95B0}" presName="Name30" presStyleCnt="0"/>
      <dgm:spPr/>
    </dgm:pt>
    <dgm:pt modelId="{9C8A81C2-F796-430A-B3E6-C831195A0D0A}" type="pres">
      <dgm:prSet presAssocID="{D618DE44-00E4-42DF-8861-6AB0F75C95B0}" presName="level2Shape" presStyleLbl="node2" presStyleIdx="0" presStyleCnt="5"/>
      <dgm:spPr/>
      <dgm:t>
        <a:bodyPr/>
        <a:lstStyle/>
        <a:p>
          <a:endParaRPr lang="tr-TR"/>
        </a:p>
      </dgm:t>
    </dgm:pt>
    <dgm:pt modelId="{8F3895DF-536B-493D-9A1C-D2B84D358A43}" type="pres">
      <dgm:prSet presAssocID="{D618DE44-00E4-42DF-8861-6AB0F75C95B0}" presName="hierChild3" presStyleCnt="0"/>
      <dgm:spPr/>
    </dgm:pt>
    <dgm:pt modelId="{BABEE4A2-9050-4CD5-A055-C6F013826302}" type="pres">
      <dgm:prSet presAssocID="{ED6E907D-1779-4F57-BE95-C4669A22E630}" presName="Name25" presStyleLbl="parChTrans1D2" presStyleIdx="1" presStyleCnt="5"/>
      <dgm:spPr/>
      <dgm:t>
        <a:bodyPr/>
        <a:lstStyle/>
        <a:p>
          <a:endParaRPr lang="tr-TR"/>
        </a:p>
      </dgm:t>
    </dgm:pt>
    <dgm:pt modelId="{D478175F-E48E-4EFD-8BEF-852C05B802C7}" type="pres">
      <dgm:prSet presAssocID="{ED6E907D-1779-4F57-BE95-C4669A22E630}" presName="connTx" presStyleLbl="parChTrans1D2" presStyleIdx="1" presStyleCnt="5"/>
      <dgm:spPr/>
      <dgm:t>
        <a:bodyPr/>
        <a:lstStyle/>
        <a:p>
          <a:endParaRPr lang="tr-TR"/>
        </a:p>
      </dgm:t>
    </dgm:pt>
    <dgm:pt modelId="{6AC0F5B6-C481-4B5B-AF90-3B2DCC4AE8A9}" type="pres">
      <dgm:prSet presAssocID="{BFDB666D-4A14-4C19-B334-3C6681034A72}" presName="Name30" presStyleCnt="0"/>
      <dgm:spPr/>
    </dgm:pt>
    <dgm:pt modelId="{5D70C6E8-9206-45BA-9320-AE9BD0967085}" type="pres">
      <dgm:prSet presAssocID="{BFDB666D-4A14-4C19-B334-3C6681034A72}" presName="level2Shape" presStyleLbl="node2" presStyleIdx="1" presStyleCnt="5"/>
      <dgm:spPr/>
      <dgm:t>
        <a:bodyPr/>
        <a:lstStyle/>
        <a:p>
          <a:endParaRPr lang="tr-TR"/>
        </a:p>
      </dgm:t>
    </dgm:pt>
    <dgm:pt modelId="{7C3FB1B3-D729-4F19-B69B-FDB9B427114F}" type="pres">
      <dgm:prSet presAssocID="{BFDB666D-4A14-4C19-B334-3C6681034A72}" presName="hierChild3" presStyleCnt="0"/>
      <dgm:spPr/>
    </dgm:pt>
    <dgm:pt modelId="{FA142831-E0CA-42E3-A6E5-28F2113E853D}" type="pres">
      <dgm:prSet presAssocID="{930A6A8F-A3FF-4EEE-A229-523D07D4E754}" presName="Name25" presStyleLbl="parChTrans1D2" presStyleIdx="2" presStyleCnt="5"/>
      <dgm:spPr/>
      <dgm:t>
        <a:bodyPr/>
        <a:lstStyle/>
        <a:p>
          <a:endParaRPr lang="tr-TR"/>
        </a:p>
      </dgm:t>
    </dgm:pt>
    <dgm:pt modelId="{FCE82999-BE49-4658-95C3-8C4237945B45}" type="pres">
      <dgm:prSet presAssocID="{930A6A8F-A3FF-4EEE-A229-523D07D4E754}" presName="connTx" presStyleLbl="parChTrans1D2" presStyleIdx="2" presStyleCnt="5"/>
      <dgm:spPr/>
      <dgm:t>
        <a:bodyPr/>
        <a:lstStyle/>
        <a:p>
          <a:endParaRPr lang="tr-TR"/>
        </a:p>
      </dgm:t>
    </dgm:pt>
    <dgm:pt modelId="{3E4A90FA-76E1-472E-9F69-D5D39845A724}" type="pres">
      <dgm:prSet presAssocID="{BF4D8171-FA1A-4A9C-9504-F6FF2D1121E0}" presName="Name30" presStyleCnt="0"/>
      <dgm:spPr/>
    </dgm:pt>
    <dgm:pt modelId="{97326469-B339-421B-95B5-AD3025F4BFD9}" type="pres">
      <dgm:prSet presAssocID="{BF4D8171-FA1A-4A9C-9504-F6FF2D1121E0}" presName="level2Shape" presStyleLbl="node2" presStyleIdx="2" presStyleCnt="5"/>
      <dgm:spPr/>
      <dgm:t>
        <a:bodyPr/>
        <a:lstStyle/>
        <a:p>
          <a:endParaRPr lang="tr-TR"/>
        </a:p>
      </dgm:t>
    </dgm:pt>
    <dgm:pt modelId="{3AB8F814-CDB3-4E22-B76A-C722FDF7FB7A}" type="pres">
      <dgm:prSet presAssocID="{BF4D8171-FA1A-4A9C-9504-F6FF2D1121E0}" presName="hierChild3" presStyleCnt="0"/>
      <dgm:spPr/>
    </dgm:pt>
    <dgm:pt modelId="{BD90A22E-4F30-49A7-B1C6-D2D6F16C8DEA}" type="pres">
      <dgm:prSet presAssocID="{2894EA14-3C0E-4CB1-A911-46DCDB20046A}" presName="Name25" presStyleLbl="parChTrans1D2" presStyleIdx="3" presStyleCnt="5"/>
      <dgm:spPr/>
      <dgm:t>
        <a:bodyPr/>
        <a:lstStyle/>
        <a:p>
          <a:endParaRPr lang="tr-TR"/>
        </a:p>
      </dgm:t>
    </dgm:pt>
    <dgm:pt modelId="{29A73484-19FF-411E-B247-795176758237}" type="pres">
      <dgm:prSet presAssocID="{2894EA14-3C0E-4CB1-A911-46DCDB20046A}" presName="connTx" presStyleLbl="parChTrans1D2" presStyleIdx="3" presStyleCnt="5"/>
      <dgm:spPr/>
      <dgm:t>
        <a:bodyPr/>
        <a:lstStyle/>
        <a:p>
          <a:endParaRPr lang="tr-TR"/>
        </a:p>
      </dgm:t>
    </dgm:pt>
    <dgm:pt modelId="{CB53907A-20CD-4104-AE66-ECB742C2C8D9}" type="pres">
      <dgm:prSet presAssocID="{BE88405C-02A7-4064-9EF9-EAF26B446A90}" presName="Name30" presStyleCnt="0"/>
      <dgm:spPr/>
    </dgm:pt>
    <dgm:pt modelId="{46DD8A9D-2AA0-4A05-BC97-DF88129267F6}" type="pres">
      <dgm:prSet presAssocID="{BE88405C-02A7-4064-9EF9-EAF26B446A90}" presName="level2Shape" presStyleLbl="node2" presStyleIdx="3" presStyleCnt="5"/>
      <dgm:spPr/>
      <dgm:t>
        <a:bodyPr/>
        <a:lstStyle/>
        <a:p>
          <a:endParaRPr lang="tr-TR"/>
        </a:p>
      </dgm:t>
    </dgm:pt>
    <dgm:pt modelId="{1C59E5ED-81B8-4CF1-A210-9F99843E1D82}" type="pres">
      <dgm:prSet presAssocID="{BE88405C-02A7-4064-9EF9-EAF26B446A90}" presName="hierChild3" presStyleCnt="0"/>
      <dgm:spPr/>
    </dgm:pt>
    <dgm:pt modelId="{E23E5D21-77BA-474B-B05C-A5963718CCBC}" type="pres">
      <dgm:prSet presAssocID="{7F84AD08-BA1B-4BDA-AA00-3F5351CFFF79}" presName="Name25" presStyleLbl="parChTrans1D2" presStyleIdx="4" presStyleCnt="5"/>
      <dgm:spPr/>
      <dgm:t>
        <a:bodyPr/>
        <a:lstStyle/>
        <a:p>
          <a:endParaRPr lang="tr-TR"/>
        </a:p>
      </dgm:t>
    </dgm:pt>
    <dgm:pt modelId="{1F6EB0BE-148F-4256-8069-C909C2F3C296}" type="pres">
      <dgm:prSet presAssocID="{7F84AD08-BA1B-4BDA-AA00-3F5351CFFF79}" presName="connTx" presStyleLbl="parChTrans1D2" presStyleIdx="4" presStyleCnt="5"/>
      <dgm:spPr/>
      <dgm:t>
        <a:bodyPr/>
        <a:lstStyle/>
        <a:p>
          <a:endParaRPr lang="tr-TR"/>
        </a:p>
      </dgm:t>
    </dgm:pt>
    <dgm:pt modelId="{D711809C-575D-4D40-997C-9F983705CF79}" type="pres">
      <dgm:prSet presAssocID="{85891A61-E0AA-4CD6-9FB1-9BD4F9A56D4B}" presName="Name30" presStyleCnt="0"/>
      <dgm:spPr/>
    </dgm:pt>
    <dgm:pt modelId="{7C0E54DC-F654-4DF3-BE68-5C604597D3CC}" type="pres">
      <dgm:prSet presAssocID="{85891A61-E0AA-4CD6-9FB1-9BD4F9A56D4B}" presName="level2Shape" presStyleLbl="node2" presStyleIdx="4" presStyleCnt="5"/>
      <dgm:spPr/>
      <dgm:t>
        <a:bodyPr/>
        <a:lstStyle/>
        <a:p>
          <a:endParaRPr lang="tr-TR"/>
        </a:p>
      </dgm:t>
    </dgm:pt>
    <dgm:pt modelId="{330A1B1A-F2EE-4D7B-AD5B-3DE68EDE963E}" type="pres">
      <dgm:prSet presAssocID="{85891A61-E0AA-4CD6-9FB1-9BD4F9A56D4B}" presName="hierChild3" presStyleCnt="0"/>
      <dgm:spPr/>
    </dgm:pt>
    <dgm:pt modelId="{0C32B58A-6656-47A6-88B0-40BDAE186D5A}" type="pres">
      <dgm:prSet presAssocID="{82A2F3C1-A464-48FE-B36E-55CBAD19F0E4}" presName="bgShapesFlow" presStyleCnt="0"/>
      <dgm:spPr/>
    </dgm:pt>
  </dgm:ptLst>
  <dgm:cxnLst>
    <dgm:cxn modelId="{0AB352B9-187A-402C-99E8-4C01E4C89434}" type="presOf" srcId="{BFDB666D-4A14-4C19-B334-3C6681034A72}" destId="{5D70C6E8-9206-45BA-9320-AE9BD0967085}" srcOrd="0" destOrd="0" presId="urn:microsoft.com/office/officeart/2005/8/layout/hierarchy5"/>
    <dgm:cxn modelId="{DC98D91F-2A5F-4448-836B-685A78CD2598}" type="presOf" srcId="{38C05055-D3D2-4EBA-B8F3-E77BBE7D9575}" destId="{8BD8E90D-2B51-426B-A8EC-AC2F10279276}" srcOrd="0" destOrd="0" presId="urn:microsoft.com/office/officeart/2005/8/layout/hierarchy5"/>
    <dgm:cxn modelId="{74147571-A0BA-4AB1-BA20-31F88E1B935A}" type="presOf" srcId="{7F84AD08-BA1B-4BDA-AA00-3F5351CFFF79}" destId="{E23E5D21-77BA-474B-B05C-A5963718CCBC}" srcOrd="0" destOrd="0" presId="urn:microsoft.com/office/officeart/2005/8/layout/hierarchy5"/>
    <dgm:cxn modelId="{EBCFE031-EA17-4FE7-9999-F7B4D2BD6F09}" srcId="{C21F2D34-B4B1-4D43-9111-870144170706}" destId="{BE88405C-02A7-4064-9EF9-EAF26B446A90}" srcOrd="3" destOrd="0" parTransId="{2894EA14-3C0E-4CB1-A911-46DCDB20046A}" sibTransId="{F70B4445-E3C5-4737-859B-FB9B68C71165}"/>
    <dgm:cxn modelId="{105E1E3D-2CE0-46BB-9894-78D317D93689}" type="presOf" srcId="{930A6A8F-A3FF-4EEE-A229-523D07D4E754}" destId="{FA142831-E0CA-42E3-A6E5-28F2113E853D}" srcOrd="0" destOrd="0" presId="urn:microsoft.com/office/officeart/2005/8/layout/hierarchy5"/>
    <dgm:cxn modelId="{716D8539-6174-4E62-8E1B-C4144AC88352}" type="presOf" srcId="{ED6E907D-1779-4F57-BE95-C4669A22E630}" destId="{D478175F-E48E-4EFD-8BEF-852C05B802C7}" srcOrd="1" destOrd="0" presId="urn:microsoft.com/office/officeart/2005/8/layout/hierarchy5"/>
    <dgm:cxn modelId="{6A10ABB5-E7AC-45DB-9590-53A39D7ECA82}" type="presOf" srcId="{38C05055-D3D2-4EBA-B8F3-E77BBE7D9575}" destId="{FAC03651-8881-4AFB-8584-9A900BE70BC9}" srcOrd="1" destOrd="0" presId="urn:microsoft.com/office/officeart/2005/8/layout/hierarchy5"/>
    <dgm:cxn modelId="{7598E7FD-B9BE-484A-8AE5-C7B2425CDF51}" srcId="{C21F2D34-B4B1-4D43-9111-870144170706}" destId="{BFDB666D-4A14-4C19-B334-3C6681034A72}" srcOrd="1" destOrd="0" parTransId="{ED6E907D-1779-4F57-BE95-C4669A22E630}" sibTransId="{9DEBB286-7492-4586-A1BD-72D98BBD0CEB}"/>
    <dgm:cxn modelId="{A3045345-3778-4902-BA2F-679F92C0533E}" type="presOf" srcId="{85891A61-E0AA-4CD6-9FB1-9BD4F9A56D4B}" destId="{7C0E54DC-F654-4DF3-BE68-5C604597D3CC}" srcOrd="0" destOrd="0" presId="urn:microsoft.com/office/officeart/2005/8/layout/hierarchy5"/>
    <dgm:cxn modelId="{57B35CE5-73F0-474E-9596-FA08DE38C3BC}" type="presOf" srcId="{2894EA14-3C0E-4CB1-A911-46DCDB20046A}" destId="{BD90A22E-4F30-49A7-B1C6-D2D6F16C8DEA}" srcOrd="0" destOrd="0" presId="urn:microsoft.com/office/officeart/2005/8/layout/hierarchy5"/>
    <dgm:cxn modelId="{B5A6B097-EA40-428E-A32E-7B564FC69B27}" srcId="{C21F2D34-B4B1-4D43-9111-870144170706}" destId="{85891A61-E0AA-4CD6-9FB1-9BD4F9A56D4B}" srcOrd="4" destOrd="0" parTransId="{7F84AD08-BA1B-4BDA-AA00-3F5351CFFF79}" sibTransId="{10755065-60E8-4B48-899A-E68B67424FC8}"/>
    <dgm:cxn modelId="{BBE6984E-3732-46C0-AA11-8A8C134BD007}" type="presOf" srcId="{D618DE44-00E4-42DF-8861-6AB0F75C95B0}" destId="{9C8A81C2-F796-430A-B3E6-C831195A0D0A}" srcOrd="0" destOrd="0" presId="urn:microsoft.com/office/officeart/2005/8/layout/hierarchy5"/>
    <dgm:cxn modelId="{3F3949FF-61EC-408B-80FA-8FAF45A95098}" type="presOf" srcId="{C21F2D34-B4B1-4D43-9111-870144170706}" destId="{011B8EFD-F0B9-4DB7-98A6-4E135CE49F8E}" srcOrd="0" destOrd="0" presId="urn:microsoft.com/office/officeart/2005/8/layout/hierarchy5"/>
    <dgm:cxn modelId="{3AD8E071-F4C8-4E7B-9F5A-5E39FABF4BA5}" type="presOf" srcId="{7F84AD08-BA1B-4BDA-AA00-3F5351CFFF79}" destId="{1F6EB0BE-148F-4256-8069-C909C2F3C296}" srcOrd="1" destOrd="0" presId="urn:microsoft.com/office/officeart/2005/8/layout/hierarchy5"/>
    <dgm:cxn modelId="{C74B653F-D399-4A39-A281-7C1E107CFC4F}" type="presOf" srcId="{BF4D8171-FA1A-4A9C-9504-F6FF2D1121E0}" destId="{97326469-B339-421B-95B5-AD3025F4BFD9}" srcOrd="0" destOrd="0" presId="urn:microsoft.com/office/officeart/2005/8/layout/hierarchy5"/>
    <dgm:cxn modelId="{B7F8100A-7EFC-498C-9ADA-29D569A0FA32}" type="presOf" srcId="{82A2F3C1-A464-48FE-B36E-55CBAD19F0E4}" destId="{6EF502CD-C022-4951-B9A8-556BA20E1689}" srcOrd="0" destOrd="0" presId="urn:microsoft.com/office/officeart/2005/8/layout/hierarchy5"/>
    <dgm:cxn modelId="{21D65019-E10F-4558-AF91-1B7BA27277F0}" srcId="{C21F2D34-B4B1-4D43-9111-870144170706}" destId="{D618DE44-00E4-42DF-8861-6AB0F75C95B0}" srcOrd="0" destOrd="0" parTransId="{38C05055-D3D2-4EBA-B8F3-E77BBE7D9575}" sibTransId="{6C9C6DD7-1627-40F5-82F0-F00F2C0CB7E9}"/>
    <dgm:cxn modelId="{AF4C3C5D-AB88-4163-A146-07064E2B5AA4}" type="presOf" srcId="{ED6E907D-1779-4F57-BE95-C4669A22E630}" destId="{BABEE4A2-9050-4CD5-A055-C6F013826302}" srcOrd="0" destOrd="0" presId="urn:microsoft.com/office/officeart/2005/8/layout/hierarchy5"/>
    <dgm:cxn modelId="{14E63414-A538-468B-B116-D3D4C2CA2C1B}" srcId="{C21F2D34-B4B1-4D43-9111-870144170706}" destId="{BF4D8171-FA1A-4A9C-9504-F6FF2D1121E0}" srcOrd="2" destOrd="0" parTransId="{930A6A8F-A3FF-4EEE-A229-523D07D4E754}" sibTransId="{B9CE706E-F09B-4FB7-9531-71CAB354929F}"/>
    <dgm:cxn modelId="{88CADB29-348A-4865-AE7A-3685EE4CF4D5}" type="presOf" srcId="{BE88405C-02A7-4064-9EF9-EAF26B446A90}" destId="{46DD8A9D-2AA0-4A05-BC97-DF88129267F6}" srcOrd="0" destOrd="0" presId="urn:microsoft.com/office/officeart/2005/8/layout/hierarchy5"/>
    <dgm:cxn modelId="{FC5C2CB0-A58E-46EF-81D0-F3055141AB62}" type="presOf" srcId="{2894EA14-3C0E-4CB1-A911-46DCDB20046A}" destId="{29A73484-19FF-411E-B247-795176758237}" srcOrd="1" destOrd="0" presId="urn:microsoft.com/office/officeart/2005/8/layout/hierarchy5"/>
    <dgm:cxn modelId="{7BA9B76A-7F3A-485D-BE60-92A9BE4DD5FB}" type="presOf" srcId="{930A6A8F-A3FF-4EEE-A229-523D07D4E754}" destId="{FCE82999-BE49-4658-95C3-8C4237945B45}" srcOrd="1" destOrd="0" presId="urn:microsoft.com/office/officeart/2005/8/layout/hierarchy5"/>
    <dgm:cxn modelId="{001F722C-A149-42E6-B1CB-93C66682F532}" srcId="{82A2F3C1-A464-48FE-B36E-55CBAD19F0E4}" destId="{C21F2D34-B4B1-4D43-9111-870144170706}" srcOrd="0" destOrd="0" parTransId="{3B4504C8-02CA-4720-B2B0-9594C64EA471}" sibTransId="{3A03B6CA-4140-4FA6-93EA-2C3F5641D44C}"/>
    <dgm:cxn modelId="{8122EEDF-3041-4A28-ADE2-2CD1024D3C27}" type="presParOf" srcId="{6EF502CD-C022-4951-B9A8-556BA20E1689}" destId="{583C35DC-C67C-4E12-935A-2D80C57C1285}" srcOrd="0" destOrd="0" presId="urn:microsoft.com/office/officeart/2005/8/layout/hierarchy5"/>
    <dgm:cxn modelId="{B17915DD-EE26-4183-B415-118B4E894EE6}" type="presParOf" srcId="{583C35DC-C67C-4E12-935A-2D80C57C1285}" destId="{7C4AB945-8897-42EB-A03D-AA4E008F5D95}" srcOrd="0" destOrd="0" presId="urn:microsoft.com/office/officeart/2005/8/layout/hierarchy5"/>
    <dgm:cxn modelId="{88905936-CCCB-41A5-A173-D89D90C857D4}" type="presParOf" srcId="{7C4AB945-8897-42EB-A03D-AA4E008F5D95}" destId="{1AEAFA1C-C581-4167-B165-57C33B3FFC83}" srcOrd="0" destOrd="0" presId="urn:microsoft.com/office/officeart/2005/8/layout/hierarchy5"/>
    <dgm:cxn modelId="{2FC47BC5-86DF-4D8B-AB02-A91C501D2248}" type="presParOf" srcId="{1AEAFA1C-C581-4167-B165-57C33B3FFC83}" destId="{011B8EFD-F0B9-4DB7-98A6-4E135CE49F8E}" srcOrd="0" destOrd="0" presId="urn:microsoft.com/office/officeart/2005/8/layout/hierarchy5"/>
    <dgm:cxn modelId="{076186D0-90D3-45FA-A6E0-F15BC6F8BEA7}" type="presParOf" srcId="{1AEAFA1C-C581-4167-B165-57C33B3FFC83}" destId="{C5EE7E3C-2DAB-4E32-8F60-05221F494C1E}" srcOrd="1" destOrd="0" presId="urn:microsoft.com/office/officeart/2005/8/layout/hierarchy5"/>
    <dgm:cxn modelId="{DB24AEAD-A804-43CF-847B-747B929CE6B2}" type="presParOf" srcId="{C5EE7E3C-2DAB-4E32-8F60-05221F494C1E}" destId="{8BD8E90D-2B51-426B-A8EC-AC2F10279276}" srcOrd="0" destOrd="0" presId="urn:microsoft.com/office/officeart/2005/8/layout/hierarchy5"/>
    <dgm:cxn modelId="{2D18DCD2-5C88-4B01-AB8C-B235FDCD97C9}" type="presParOf" srcId="{8BD8E90D-2B51-426B-A8EC-AC2F10279276}" destId="{FAC03651-8881-4AFB-8584-9A900BE70BC9}" srcOrd="0" destOrd="0" presId="urn:microsoft.com/office/officeart/2005/8/layout/hierarchy5"/>
    <dgm:cxn modelId="{21AAF28E-8EB9-4330-B994-070FCA69EA68}" type="presParOf" srcId="{C5EE7E3C-2DAB-4E32-8F60-05221F494C1E}" destId="{116EDAD2-A6FF-4ADA-BAA6-B35C52A9DBF2}" srcOrd="1" destOrd="0" presId="urn:microsoft.com/office/officeart/2005/8/layout/hierarchy5"/>
    <dgm:cxn modelId="{6C4DD8CA-EB4F-4ED7-BE2B-4F09356F5B4A}" type="presParOf" srcId="{116EDAD2-A6FF-4ADA-BAA6-B35C52A9DBF2}" destId="{9C8A81C2-F796-430A-B3E6-C831195A0D0A}" srcOrd="0" destOrd="0" presId="urn:microsoft.com/office/officeart/2005/8/layout/hierarchy5"/>
    <dgm:cxn modelId="{5F557709-05FC-4D58-A61B-B77FBE919573}" type="presParOf" srcId="{116EDAD2-A6FF-4ADA-BAA6-B35C52A9DBF2}" destId="{8F3895DF-536B-493D-9A1C-D2B84D358A43}" srcOrd="1" destOrd="0" presId="urn:microsoft.com/office/officeart/2005/8/layout/hierarchy5"/>
    <dgm:cxn modelId="{7BD84209-44E2-43C9-9031-5A2E2100F6BF}" type="presParOf" srcId="{C5EE7E3C-2DAB-4E32-8F60-05221F494C1E}" destId="{BABEE4A2-9050-4CD5-A055-C6F013826302}" srcOrd="2" destOrd="0" presId="urn:microsoft.com/office/officeart/2005/8/layout/hierarchy5"/>
    <dgm:cxn modelId="{68741EA8-A124-4F46-9BEA-0BE34B388EA5}" type="presParOf" srcId="{BABEE4A2-9050-4CD5-A055-C6F013826302}" destId="{D478175F-E48E-4EFD-8BEF-852C05B802C7}" srcOrd="0" destOrd="0" presId="urn:microsoft.com/office/officeart/2005/8/layout/hierarchy5"/>
    <dgm:cxn modelId="{4CAB6B4C-C82B-4A74-90F5-25B16B9B9953}" type="presParOf" srcId="{C5EE7E3C-2DAB-4E32-8F60-05221F494C1E}" destId="{6AC0F5B6-C481-4B5B-AF90-3B2DCC4AE8A9}" srcOrd="3" destOrd="0" presId="urn:microsoft.com/office/officeart/2005/8/layout/hierarchy5"/>
    <dgm:cxn modelId="{6398709D-EB0D-49B4-ACFC-CF2BF7679F34}" type="presParOf" srcId="{6AC0F5B6-C481-4B5B-AF90-3B2DCC4AE8A9}" destId="{5D70C6E8-9206-45BA-9320-AE9BD0967085}" srcOrd="0" destOrd="0" presId="urn:microsoft.com/office/officeart/2005/8/layout/hierarchy5"/>
    <dgm:cxn modelId="{23051D16-173E-4504-B5A1-6B049840E4B3}" type="presParOf" srcId="{6AC0F5B6-C481-4B5B-AF90-3B2DCC4AE8A9}" destId="{7C3FB1B3-D729-4F19-B69B-FDB9B427114F}" srcOrd="1" destOrd="0" presId="urn:microsoft.com/office/officeart/2005/8/layout/hierarchy5"/>
    <dgm:cxn modelId="{A34A2D4D-D1CE-4AF8-8513-D3E51DF94605}" type="presParOf" srcId="{C5EE7E3C-2DAB-4E32-8F60-05221F494C1E}" destId="{FA142831-E0CA-42E3-A6E5-28F2113E853D}" srcOrd="4" destOrd="0" presId="urn:microsoft.com/office/officeart/2005/8/layout/hierarchy5"/>
    <dgm:cxn modelId="{153A2107-CEB2-4A5C-AF96-FC91AE5C0600}" type="presParOf" srcId="{FA142831-E0CA-42E3-A6E5-28F2113E853D}" destId="{FCE82999-BE49-4658-95C3-8C4237945B45}" srcOrd="0" destOrd="0" presId="urn:microsoft.com/office/officeart/2005/8/layout/hierarchy5"/>
    <dgm:cxn modelId="{F3E86BB6-88B4-4063-AFD5-C1235A51CDEC}" type="presParOf" srcId="{C5EE7E3C-2DAB-4E32-8F60-05221F494C1E}" destId="{3E4A90FA-76E1-472E-9F69-D5D39845A724}" srcOrd="5" destOrd="0" presId="urn:microsoft.com/office/officeart/2005/8/layout/hierarchy5"/>
    <dgm:cxn modelId="{9D25E586-8DE7-4DA9-AF57-46B37C34A3A1}" type="presParOf" srcId="{3E4A90FA-76E1-472E-9F69-D5D39845A724}" destId="{97326469-B339-421B-95B5-AD3025F4BFD9}" srcOrd="0" destOrd="0" presId="urn:microsoft.com/office/officeart/2005/8/layout/hierarchy5"/>
    <dgm:cxn modelId="{BD5A9A8D-CA88-4A4E-815A-7780ED9B9416}" type="presParOf" srcId="{3E4A90FA-76E1-472E-9F69-D5D39845A724}" destId="{3AB8F814-CDB3-4E22-B76A-C722FDF7FB7A}" srcOrd="1" destOrd="0" presId="urn:microsoft.com/office/officeart/2005/8/layout/hierarchy5"/>
    <dgm:cxn modelId="{E38F73DF-DC1A-4D8F-8260-32F2AF503A44}" type="presParOf" srcId="{C5EE7E3C-2DAB-4E32-8F60-05221F494C1E}" destId="{BD90A22E-4F30-49A7-B1C6-D2D6F16C8DEA}" srcOrd="6" destOrd="0" presId="urn:microsoft.com/office/officeart/2005/8/layout/hierarchy5"/>
    <dgm:cxn modelId="{BC5CE69C-1ED5-408E-B829-7CFFDB54B511}" type="presParOf" srcId="{BD90A22E-4F30-49A7-B1C6-D2D6F16C8DEA}" destId="{29A73484-19FF-411E-B247-795176758237}" srcOrd="0" destOrd="0" presId="urn:microsoft.com/office/officeart/2005/8/layout/hierarchy5"/>
    <dgm:cxn modelId="{F6BA9A51-3557-47C4-AD35-B5806FBDB248}" type="presParOf" srcId="{C5EE7E3C-2DAB-4E32-8F60-05221F494C1E}" destId="{CB53907A-20CD-4104-AE66-ECB742C2C8D9}" srcOrd="7" destOrd="0" presId="urn:microsoft.com/office/officeart/2005/8/layout/hierarchy5"/>
    <dgm:cxn modelId="{9D0EF2CA-4997-4052-A3BE-348D6AB0EEA9}" type="presParOf" srcId="{CB53907A-20CD-4104-AE66-ECB742C2C8D9}" destId="{46DD8A9D-2AA0-4A05-BC97-DF88129267F6}" srcOrd="0" destOrd="0" presId="urn:microsoft.com/office/officeart/2005/8/layout/hierarchy5"/>
    <dgm:cxn modelId="{F0F3EB57-F7A0-4B5C-A24A-8F6A4DE1572D}" type="presParOf" srcId="{CB53907A-20CD-4104-AE66-ECB742C2C8D9}" destId="{1C59E5ED-81B8-4CF1-A210-9F99843E1D82}" srcOrd="1" destOrd="0" presId="urn:microsoft.com/office/officeart/2005/8/layout/hierarchy5"/>
    <dgm:cxn modelId="{5CC1B245-17F4-4E03-83D3-26571FB25395}" type="presParOf" srcId="{C5EE7E3C-2DAB-4E32-8F60-05221F494C1E}" destId="{E23E5D21-77BA-474B-B05C-A5963718CCBC}" srcOrd="8" destOrd="0" presId="urn:microsoft.com/office/officeart/2005/8/layout/hierarchy5"/>
    <dgm:cxn modelId="{5D6B7400-2209-480F-AB98-72C45314D226}" type="presParOf" srcId="{E23E5D21-77BA-474B-B05C-A5963718CCBC}" destId="{1F6EB0BE-148F-4256-8069-C909C2F3C296}" srcOrd="0" destOrd="0" presId="urn:microsoft.com/office/officeart/2005/8/layout/hierarchy5"/>
    <dgm:cxn modelId="{1A62F8C5-CBF7-413A-8F0A-D3B00DB57A77}" type="presParOf" srcId="{C5EE7E3C-2DAB-4E32-8F60-05221F494C1E}" destId="{D711809C-575D-4D40-997C-9F983705CF79}" srcOrd="9" destOrd="0" presId="urn:microsoft.com/office/officeart/2005/8/layout/hierarchy5"/>
    <dgm:cxn modelId="{E4880210-6A64-46F5-A0C3-250B17A1CAC1}" type="presParOf" srcId="{D711809C-575D-4D40-997C-9F983705CF79}" destId="{7C0E54DC-F654-4DF3-BE68-5C604597D3CC}" srcOrd="0" destOrd="0" presId="urn:microsoft.com/office/officeart/2005/8/layout/hierarchy5"/>
    <dgm:cxn modelId="{642354FE-D383-4700-8920-15B4EFA7736C}" type="presParOf" srcId="{D711809C-575D-4D40-997C-9F983705CF79}" destId="{330A1B1A-F2EE-4D7B-AD5B-3DE68EDE963E}" srcOrd="1" destOrd="0" presId="urn:microsoft.com/office/officeart/2005/8/layout/hierarchy5"/>
    <dgm:cxn modelId="{5ECD1E57-D5E6-4DE3-B1AB-6FCD57011079}" type="presParOf" srcId="{6EF502CD-C022-4951-B9A8-556BA20E1689}" destId="{0C32B58A-6656-47A6-88B0-40BDAE186D5A}"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A69784-4E74-47B2-A2DB-7453C722F537}" type="doc">
      <dgm:prSet loTypeId="urn:microsoft.com/office/officeart/2005/8/layout/hProcess4" loCatId="process" qsTypeId="urn:microsoft.com/office/officeart/2005/8/quickstyle/simple2" qsCatId="simple" csTypeId="urn:microsoft.com/office/officeart/2005/8/colors/accent4_1" csCatId="accent4" phldr="1"/>
      <dgm:spPr/>
      <dgm:t>
        <a:bodyPr/>
        <a:lstStyle/>
        <a:p>
          <a:endParaRPr lang="tr-TR"/>
        </a:p>
      </dgm:t>
    </dgm:pt>
    <dgm:pt modelId="{13EB184A-5C0A-484C-9616-AD526B3518AE}">
      <dgm:prSet/>
      <dgm:spPr/>
      <dgm:t>
        <a:bodyPr/>
        <a:lstStyle/>
        <a:p>
          <a:pPr rtl="0"/>
          <a:r>
            <a:rPr lang="tr-TR" dirty="0" smtClean="0"/>
            <a:t>Beyin Temelli Öğrenmenin Temel Öğeleri</a:t>
          </a:r>
          <a:endParaRPr lang="tr-TR" dirty="0"/>
        </a:p>
      </dgm:t>
    </dgm:pt>
    <dgm:pt modelId="{F6DF45B6-171F-4FAC-BCDF-52A4BFD536AA}" type="parTrans" cxnId="{CCEA2894-9978-4825-8477-4C13524FDDE4}">
      <dgm:prSet/>
      <dgm:spPr/>
      <dgm:t>
        <a:bodyPr/>
        <a:lstStyle/>
        <a:p>
          <a:endParaRPr lang="tr-TR"/>
        </a:p>
      </dgm:t>
    </dgm:pt>
    <dgm:pt modelId="{2D8A2F35-D387-41C8-B577-583AD7FD182A}" type="sibTrans" cxnId="{CCEA2894-9978-4825-8477-4C13524FDDE4}">
      <dgm:prSet/>
      <dgm:spPr/>
      <dgm:t>
        <a:bodyPr/>
        <a:lstStyle/>
        <a:p>
          <a:endParaRPr lang="tr-TR"/>
        </a:p>
      </dgm:t>
    </dgm:pt>
    <dgm:pt modelId="{0160FE07-8DBB-4A92-8C70-710B5C5FC2E6}">
      <dgm:prSet/>
      <dgm:spPr/>
      <dgm:t>
        <a:bodyPr/>
        <a:lstStyle/>
        <a:p>
          <a:pPr rtl="0"/>
          <a:r>
            <a:rPr lang="tr-TR" dirty="0" smtClean="0"/>
            <a:t>Rahat ve Esnek Davranma</a:t>
          </a:r>
          <a:endParaRPr lang="tr-TR" dirty="0"/>
        </a:p>
      </dgm:t>
    </dgm:pt>
    <dgm:pt modelId="{7394A960-D555-4C62-8DA8-D7CD5E842D95}" type="parTrans" cxnId="{45784069-A44C-499E-8649-AF9D55B34868}">
      <dgm:prSet/>
      <dgm:spPr/>
      <dgm:t>
        <a:bodyPr/>
        <a:lstStyle/>
        <a:p>
          <a:endParaRPr lang="tr-TR"/>
        </a:p>
      </dgm:t>
    </dgm:pt>
    <dgm:pt modelId="{57B08500-EC60-47AB-A575-5DC71053A18E}" type="sibTrans" cxnId="{45784069-A44C-499E-8649-AF9D55B34868}">
      <dgm:prSet/>
      <dgm:spPr/>
      <dgm:t>
        <a:bodyPr/>
        <a:lstStyle/>
        <a:p>
          <a:endParaRPr lang="tr-TR"/>
        </a:p>
      </dgm:t>
    </dgm:pt>
    <dgm:pt modelId="{6BB842AA-199B-47EE-816A-300BCCA88E9E}">
      <dgm:prSet/>
      <dgm:spPr/>
      <dgm:t>
        <a:bodyPr/>
        <a:lstStyle/>
        <a:p>
          <a:pPr rtl="0"/>
          <a:r>
            <a:rPr lang="tr-TR" smtClean="0"/>
            <a:t>Derinlikli Düşünme</a:t>
          </a:r>
          <a:endParaRPr lang="tr-TR"/>
        </a:p>
      </dgm:t>
    </dgm:pt>
    <dgm:pt modelId="{420B6034-5054-4C87-9421-0D6CAB7D6626}" type="parTrans" cxnId="{8282BFDD-6CC3-4F7C-BEC5-10EFCD5FBB12}">
      <dgm:prSet/>
      <dgm:spPr/>
      <dgm:t>
        <a:bodyPr/>
        <a:lstStyle/>
        <a:p>
          <a:endParaRPr lang="tr-TR"/>
        </a:p>
      </dgm:t>
    </dgm:pt>
    <dgm:pt modelId="{50BF03DE-B566-4511-9FB8-F6340BE29260}" type="sibTrans" cxnId="{8282BFDD-6CC3-4F7C-BEC5-10EFCD5FBB12}">
      <dgm:prSet/>
      <dgm:spPr/>
      <dgm:t>
        <a:bodyPr/>
        <a:lstStyle/>
        <a:p>
          <a:endParaRPr lang="tr-TR"/>
        </a:p>
      </dgm:t>
    </dgm:pt>
    <dgm:pt modelId="{FD21F22F-4E66-404E-AD40-6AB152463D45}">
      <dgm:prSet/>
      <dgm:spPr/>
      <dgm:t>
        <a:bodyPr/>
        <a:lstStyle/>
        <a:p>
          <a:pPr rtl="0"/>
          <a:r>
            <a:rPr lang="tr-TR" dirty="0" smtClean="0"/>
            <a:t>Aktif Olma (Etkin Katılım)</a:t>
          </a:r>
          <a:endParaRPr lang="tr-TR" dirty="0"/>
        </a:p>
      </dgm:t>
    </dgm:pt>
    <dgm:pt modelId="{C969556C-AB4F-4FE5-935E-8293B5C50EA7}" type="parTrans" cxnId="{A717133B-745B-41A0-9CC3-1841780C689B}">
      <dgm:prSet/>
      <dgm:spPr/>
      <dgm:t>
        <a:bodyPr/>
        <a:lstStyle/>
        <a:p>
          <a:endParaRPr lang="tr-TR"/>
        </a:p>
      </dgm:t>
    </dgm:pt>
    <dgm:pt modelId="{F2500C46-270C-4522-8977-899414ECD07A}" type="sibTrans" cxnId="{A717133B-745B-41A0-9CC3-1841780C689B}">
      <dgm:prSet/>
      <dgm:spPr/>
      <dgm:t>
        <a:bodyPr/>
        <a:lstStyle/>
        <a:p>
          <a:endParaRPr lang="tr-TR"/>
        </a:p>
      </dgm:t>
    </dgm:pt>
    <dgm:pt modelId="{11AEB6EA-C0AE-486F-A528-B877067FFE8F}" type="pres">
      <dgm:prSet presAssocID="{FEA69784-4E74-47B2-A2DB-7453C722F537}" presName="Name0" presStyleCnt="0">
        <dgm:presLayoutVars>
          <dgm:dir/>
          <dgm:animLvl val="lvl"/>
          <dgm:resizeHandles val="exact"/>
        </dgm:presLayoutVars>
      </dgm:prSet>
      <dgm:spPr/>
      <dgm:t>
        <a:bodyPr/>
        <a:lstStyle/>
        <a:p>
          <a:endParaRPr lang="tr-TR"/>
        </a:p>
      </dgm:t>
    </dgm:pt>
    <dgm:pt modelId="{CA0156D8-0960-41B8-88A0-0A60DEF6C6B5}" type="pres">
      <dgm:prSet presAssocID="{FEA69784-4E74-47B2-A2DB-7453C722F537}" presName="tSp" presStyleCnt="0"/>
      <dgm:spPr/>
    </dgm:pt>
    <dgm:pt modelId="{7BAEEE51-8D4F-4916-8CD6-0643BB79CF66}" type="pres">
      <dgm:prSet presAssocID="{FEA69784-4E74-47B2-A2DB-7453C722F537}" presName="bSp" presStyleCnt="0"/>
      <dgm:spPr/>
    </dgm:pt>
    <dgm:pt modelId="{A17256E3-7E55-48AD-94E8-C21EE19C2A8D}" type="pres">
      <dgm:prSet presAssocID="{FEA69784-4E74-47B2-A2DB-7453C722F537}" presName="process" presStyleCnt="0"/>
      <dgm:spPr/>
    </dgm:pt>
    <dgm:pt modelId="{06E936CB-56EA-40DA-8ACD-00C7310EF952}" type="pres">
      <dgm:prSet presAssocID="{13EB184A-5C0A-484C-9616-AD526B3518AE}" presName="composite1" presStyleCnt="0"/>
      <dgm:spPr/>
    </dgm:pt>
    <dgm:pt modelId="{5A995923-B578-4690-96AD-59909431F3F4}" type="pres">
      <dgm:prSet presAssocID="{13EB184A-5C0A-484C-9616-AD526B3518AE}" presName="dummyNode1" presStyleLbl="node1" presStyleIdx="0" presStyleCnt="1"/>
      <dgm:spPr/>
    </dgm:pt>
    <dgm:pt modelId="{4007E94F-46F4-4546-AFC5-2663A6659A39}" type="pres">
      <dgm:prSet presAssocID="{13EB184A-5C0A-484C-9616-AD526B3518AE}" presName="childNode1" presStyleLbl="bgAcc1" presStyleIdx="0" presStyleCnt="1" custScaleX="229169" custScaleY="149291" custLinFactNeighborX="-3361" custLinFactNeighborY="-15035">
        <dgm:presLayoutVars>
          <dgm:bulletEnabled val="1"/>
        </dgm:presLayoutVars>
      </dgm:prSet>
      <dgm:spPr/>
      <dgm:t>
        <a:bodyPr/>
        <a:lstStyle/>
        <a:p>
          <a:endParaRPr lang="tr-TR"/>
        </a:p>
      </dgm:t>
    </dgm:pt>
    <dgm:pt modelId="{499D9AF0-70AF-4190-A40E-89114E0606F6}" type="pres">
      <dgm:prSet presAssocID="{13EB184A-5C0A-484C-9616-AD526B3518AE}" presName="childNode1tx" presStyleLbl="bgAcc1" presStyleIdx="0" presStyleCnt="1">
        <dgm:presLayoutVars>
          <dgm:bulletEnabled val="1"/>
        </dgm:presLayoutVars>
      </dgm:prSet>
      <dgm:spPr/>
      <dgm:t>
        <a:bodyPr/>
        <a:lstStyle/>
        <a:p>
          <a:endParaRPr lang="tr-TR"/>
        </a:p>
      </dgm:t>
    </dgm:pt>
    <dgm:pt modelId="{AA0CA167-026F-440F-B14B-73080DE3AC46}" type="pres">
      <dgm:prSet presAssocID="{13EB184A-5C0A-484C-9616-AD526B3518AE}" presName="parentNode1" presStyleLbl="node1" presStyleIdx="0" presStyleCnt="1" custScaleX="149294" custScaleY="174788">
        <dgm:presLayoutVars>
          <dgm:chMax val="1"/>
          <dgm:bulletEnabled val="1"/>
        </dgm:presLayoutVars>
      </dgm:prSet>
      <dgm:spPr/>
      <dgm:t>
        <a:bodyPr/>
        <a:lstStyle/>
        <a:p>
          <a:endParaRPr lang="tr-TR"/>
        </a:p>
      </dgm:t>
    </dgm:pt>
    <dgm:pt modelId="{AC1CE4BB-6E50-4881-BD38-AC03CDC5F9F8}" type="pres">
      <dgm:prSet presAssocID="{13EB184A-5C0A-484C-9616-AD526B3518AE}" presName="connSite1" presStyleCnt="0"/>
      <dgm:spPr/>
    </dgm:pt>
  </dgm:ptLst>
  <dgm:cxnLst>
    <dgm:cxn modelId="{8282BFDD-6CC3-4F7C-BEC5-10EFCD5FBB12}" srcId="{13EB184A-5C0A-484C-9616-AD526B3518AE}" destId="{6BB842AA-199B-47EE-816A-300BCCA88E9E}" srcOrd="1" destOrd="0" parTransId="{420B6034-5054-4C87-9421-0D6CAB7D6626}" sibTransId="{50BF03DE-B566-4511-9FB8-F6340BE29260}"/>
    <dgm:cxn modelId="{AC0D28FC-281F-48D4-A7DD-182D9C6EAE90}" type="presOf" srcId="{13EB184A-5C0A-484C-9616-AD526B3518AE}" destId="{AA0CA167-026F-440F-B14B-73080DE3AC46}" srcOrd="0" destOrd="0" presId="urn:microsoft.com/office/officeart/2005/8/layout/hProcess4"/>
    <dgm:cxn modelId="{7C8BE708-31E8-4F23-9F23-6F1BD9D2561B}" type="presOf" srcId="{6BB842AA-199B-47EE-816A-300BCCA88E9E}" destId="{4007E94F-46F4-4546-AFC5-2663A6659A39}" srcOrd="0" destOrd="1" presId="urn:microsoft.com/office/officeart/2005/8/layout/hProcess4"/>
    <dgm:cxn modelId="{480B1470-21D6-48CA-BD12-F872EB33A38A}" type="presOf" srcId="{FD21F22F-4E66-404E-AD40-6AB152463D45}" destId="{499D9AF0-70AF-4190-A40E-89114E0606F6}" srcOrd="1" destOrd="2" presId="urn:microsoft.com/office/officeart/2005/8/layout/hProcess4"/>
    <dgm:cxn modelId="{CCEA2894-9978-4825-8477-4C13524FDDE4}" srcId="{FEA69784-4E74-47B2-A2DB-7453C722F537}" destId="{13EB184A-5C0A-484C-9616-AD526B3518AE}" srcOrd="0" destOrd="0" parTransId="{F6DF45B6-171F-4FAC-BCDF-52A4BFD536AA}" sibTransId="{2D8A2F35-D387-41C8-B577-583AD7FD182A}"/>
    <dgm:cxn modelId="{F4B34F7E-B094-481A-B046-A8C301681163}" type="presOf" srcId="{FD21F22F-4E66-404E-AD40-6AB152463D45}" destId="{4007E94F-46F4-4546-AFC5-2663A6659A39}" srcOrd="0" destOrd="2" presId="urn:microsoft.com/office/officeart/2005/8/layout/hProcess4"/>
    <dgm:cxn modelId="{A717133B-745B-41A0-9CC3-1841780C689B}" srcId="{13EB184A-5C0A-484C-9616-AD526B3518AE}" destId="{FD21F22F-4E66-404E-AD40-6AB152463D45}" srcOrd="2" destOrd="0" parTransId="{C969556C-AB4F-4FE5-935E-8293B5C50EA7}" sibTransId="{F2500C46-270C-4522-8977-899414ECD07A}"/>
    <dgm:cxn modelId="{D883FC92-CED7-492E-A02A-78D3B3C1C510}" type="presOf" srcId="{FEA69784-4E74-47B2-A2DB-7453C722F537}" destId="{11AEB6EA-C0AE-486F-A528-B877067FFE8F}" srcOrd="0" destOrd="0" presId="urn:microsoft.com/office/officeart/2005/8/layout/hProcess4"/>
    <dgm:cxn modelId="{3C75B10D-3B99-440C-B744-4A5D57DF8597}" type="presOf" srcId="{6BB842AA-199B-47EE-816A-300BCCA88E9E}" destId="{499D9AF0-70AF-4190-A40E-89114E0606F6}" srcOrd="1" destOrd="1" presId="urn:microsoft.com/office/officeart/2005/8/layout/hProcess4"/>
    <dgm:cxn modelId="{45784069-A44C-499E-8649-AF9D55B34868}" srcId="{13EB184A-5C0A-484C-9616-AD526B3518AE}" destId="{0160FE07-8DBB-4A92-8C70-710B5C5FC2E6}" srcOrd="0" destOrd="0" parTransId="{7394A960-D555-4C62-8DA8-D7CD5E842D95}" sibTransId="{57B08500-EC60-47AB-A575-5DC71053A18E}"/>
    <dgm:cxn modelId="{2C2B2F5D-A762-45D1-B546-4DB6E9048E28}" type="presOf" srcId="{0160FE07-8DBB-4A92-8C70-710B5C5FC2E6}" destId="{4007E94F-46F4-4546-AFC5-2663A6659A39}" srcOrd="0" destOrd="0" presId="urn:microsoft.com/office/officeart/2005/8/layout/hProcess4"/>
    <dgm:cxn modelId="{A88B1258-CEA4-4F98-A1C4-87875CF39EEB}" type="presOf" srcId="{0160FE07-8DBB-4A92-8C70-710B5C5FC2E6}" destId="{499D9AF0-70AF-4190-A40E-89114E0606F6}" srcOrd="1" destOrd="0" presId="urn:microsoft.com/office/officeart/2005/8/layout/hProcess4"/>
    <dgm:cxn modelId="{12A89F12-1329-46B9-9FE1-DABD9F6F74B1}" type="presParOf" srcId="{11AEB6EA-C0AE-486F-A528-B877067FFE8F}" destId="{CA0156D8-0960-41B8-88A0-0A60DEF6C6B5}" srcOrd="0" destOrd="0" presId="urn:microsoft.com/office/officeart/2005/8/layout/hProcess4"/>
    <dgm:cxn modelId="{5EA54596-1E5A-4F8E-9076-6BD24563146F}" type="presParOf" srcId="{11AEB6EA-C0AE-486F-A528-B877067FFE8F}" destId="{7BAEEE51-8D4F-4916-8CD6-0643BB79CF66}" srcOrd="1" destOrd="0" presId="urn:microsoft.com/office/officeart/2005/8/layout/hProcess4"/>
    <dgm:cxn modelId="{23E5DE97-ACBF-43E7-BC13-1FE78FDA3D0E}" type="presParOf" srcId="{11AEB6EA-C0AE-486F-A528-B877067FFE8F}" destId="{A17256E3-7E55-48AD-94E8-C21EE19C2A8D}" srcOrd="2" destOrd="0" presId="urn:microsoft.com/office/officeart/2005/8/layout/hProcess4"/>
    <dgm:cxn modelId="{6C599924-FDB1-4666-A95A-8F4164D2559D}" type="presParOf" srcId="{A17256E3-7E55-48AD-94E8-C21EE19C2A8D}" destId="{06E936CB-56EA-40DA-8ACD-00C7310EF952}" srcOrd="0" destOrd="0" presId="urn:microsoft.com/office/officeart/2005/8/layout/hProcess4"/>
    <dgm:cxn modelId="{8CCAD623-1E23-4E73-AE37-4C31E0D92BE2}" type="presParOf" srcId="{06E936CB-56EA-40DA-8ACD-00C7310EF952}" destId="{5A995923-B578-4690-96AD-59909431F3F4}" srcOrd="0" destOrd="0" presId="urn:microsoft.com/office/officeart/2005/8/layout/hProcess4"/>
    <dgm:cxn modelId="{63D2B00B-1E71-4704-B845-9D50B086E31C}" type="presParOf" srcId="{06E936CB-56EA-40DA-8ACD-00C7310EF952}" destId="{4007E94F-46F4-4546-AFC5-2663A6659A39}" srcOrd="1" destOrd="0" presId="urn:microsoft.com/office/officeart/2005/8/layout/hProcess4"/>
    <dgm:cxn modelId="{0BB90211-6523-4430-AC9F-10903F76266A}" type="presParOf" srcId="{06E936CB-56EA-40DA-8ACD-00C7310EF952}" destId="{499D9AF0-70AF-4190-A40E-89114E0606F6}" srcOrd="2" destOrd="0" presId="urn:microsoft.com/office/officeart/2005/8/layout/hProcess4"/>
    <dgm:cxn modelId="{5628CCCD-70E4-4731-9005-2012973C93FB}" type="presParOf" srcId="{06E936CB-56EA-40DA-8ACD-00C7310EF952}" destId="{AA0CA167-026F-440F-B14B-73080DE3AC46}" srcOrd="3" destOrd="0" presId="urn:microsoft.com/office/officeart/2005/8/layout/hProcess4"/>
    <dgm:cxn modelId="{81F9D7D0-2613-4FC2-94E5-ACF83F0FDCFE}" type="presParOf" srcId="{06E936CB-56EA-40DA-8ACD-00C7310EF952}" destId="{AC1CE4BB-6E50-4881-BD38-AC03CDC5F9F8}"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C890733-B2B6-446A-9EEF-CB7704771DDC}" type="doc">
      <dgm:prSet loTypeId="urn:microsoft.com/office/officeart/2005/8/layout/list1" loCatId="list" qsTypeId="urn:microsoft.com/office/officeart/2005/8/quickstyle/simple1" qsCatId="simple" csTypeId="urn:microsoft.com/office/officeart/2005/8/colors/accent5_1" csCatId="accent5"/>
      <dgm:spPr/>
      <dgm:t>
        <a:bodyPr/>
        <a:lstStyle/>
        <a:p>
          <a:endParaRPr lang="tr-TR"/>
        </a:p>
      </dgm:t>
    </dgm:pt>
    <dgm:pt modelId="{DA91EE14-581C-40F5-B041-5C8462A5AFDA}">
      <dgm:prSet/>
      <dgm:spPr/>
      <dgm:t>
        <a:bodyPr/>
        <a:lstStyle/>
        <a:p>
          <a:pPr rtl="0"/>
          <a:r>
            <a:rPr lang="tr-TR" dirty="0" smtClean="0"/>
            <a:t>Beyin Temelli Öğrenme Kazanımları</a:t>
          </a:r>
          <a:endParaRPr lang="tr-TR" dirty="0"/>
        </a:p>
      </dgm:t>
    </dgm:pt>
    <dgm:pt modelId="{ED0C7FD6-F286-48C1-AB3E-231B49FD2780}" type="parTrans" cxnId="{8011E86F-028A-4291-BFBC-2D81ABA22824}">
      <dgm:prSet/>
      <dgm:spPr/>
      <dgm:t>
        <a:bodyPr/>
        <a:lstStyle/>
        <a:p>
          <a:endParaRPr lang="tr-TR"/>
        </a:p>
      </dgm:t>
    </dgm:pt>
    <dgm:pt modelId="{C094E8A8-D7F6-49F9-98BD-FE6AC9F87567}" type="sibTrans" cxnId="{8011E86F-028A-4291-BFBC-2D81ABA22824}">
      <dgm:prSet/>
      <dgm:spPr/>
      <dgm:t>
        <a:bodyPr/>
        <a:lstStyle/>
        <a:p>
          <a:endParaRPr lang="tr-TR"/>
        </a:p>
      </dgm:t>
    </dgm:pt>
    <dgm:pt modelId="{B42FE50F-0A03-487E-9A5C-CDDF908E5A6F}">
      <dgm:prSet/>
      <dgm:spPr/>
      <dgm:t>
        <a:bodyPr/>
        <a:lstStyle/>
        <a:p>
          <a:pPr rtl="0"/>
          <a:r>
            <a:rPr lang="tr-TR" dirty="0" smtClean="0"/>
            <a:t>Bütünsel öğrenmeler gerçekleşir.</a:t>
          </a:r>
          <a:endParaRPr lang="tr-TR" dirty="0"/>
        </a:p>
      </dgm:t>
    </dgm:pt>
    <dgm:pt modelId="{B7D04A7F-87ED-449B-8945-089941E375F7}" type="parTrans" cxnId="{EB93FAF3-10A1-4A9E-9564-43C279A4374C}">
      <dgm:prSet/>
      <dgm:spPr/>
      <dgm:t>
        <a:bodyPr/>
        <a:lstStyle/>
        <a:p>
          <a:endParaRPr lang="tr-TR"/>
        </a:p>
      </dgm:t>
    </dgm:pt>
    <dgm:pt modelId="{E148E476-0A12-459E-A82B-2396444582A1}" type="sibTrans" cxnId="{EB93FAF3-10A1-4A9E-9564-43C279A4374C}">
      <dgm:prSet/>
      <dgm:spPr/>
      <dgm:t>
        <a:bodyPr/>
        <a:lstStyle/>
        <a:p>
          <a:endParaRPr lang="tr-TR"/>
        </a:p>
      </dgm:t>
    </dgm:pt>
    <dgm:pt modelId="{B5DB8855-E696-484A-9522-038CBC7310DD}">
      <dgm:prSet/>
      <dgm:spPr/>
      <dgm:t>
        <a:bodyPr/>
        <a:lstStyle/>
        <a:p>
          <a:pPr rtl="0"/>
          <a:r>
            <a:rPr lang="tr-TR" smtClean="0"/>
            <a:t>Anlamlı öğrenme ortamları sağlanır.</a:t>
          </a:r>
          <a:endParaRPr lang="tr-TR"/>
        </a:p>
      </dgm:t>
    </dgm:pt>
    <dgm:pt modelId="{0C975930-EB98-4F48-8F2D-6B9DCE116CF9}" type="parTrans" cxnId="{EF812EAF-B638-480A-B00C-90DDB5E28496}">
      <dgm:prSet/>
      <dgm:spPr/>
      <dgm:t>
        <a:bodyPr/>
        <a:lstStyle/>
        <a:p>
          <a:endParaRPr lang="tr-TR"/>
        </a:p>
      </dgm:t>
    </dgm:pt>
    <dgm:pt modelId="{14023500-8F7C-443D-B9FC-FA0FE51D8CDE}" type="sibTrans" cxnId="{EF812EAF-B638-480A-B00C-90DDB5E28496}">
      <dgm:prSet/>
      <dgm:spPr/>
      <dgm:t>
        <a:bodyPr/>
        <a:lstStyle/>
        <a:p>
          <a:endParaRPr lang="tr-TR"/>
        </a:p>
      </dgm:t>
    </dgm:pt>
    <dgm:pt modelId="{2FAD322A-5D1D-4D4A-9F62-42BD926345F6}">
      <dgm:prSet/>
      <dgm:spPr/>
      <dgm:t>
        <a:bodyPr/>
        <a:lstStyle/>
        <a:p>
          <a:pPr rtl="0"/>
          <a:r>
            <a:rPr lang="tr-TR" smtClean="0"/>
            <a:t>Bireysel öğrenme farkları dikkate alınır.</a:t>
          </a:r>
          <a:endParaRPr lang="tr-TR"/>
        </a:p>
      </dgm:t>
    </dgm:pt>
    <dgm:pt modelId="{38535D5B-E52E-4F9A-8A03-326A9A2109DA}" type="parTrans" cxnId="{5F1422DB-A84A-49BB-8796-6FB28927CD09}">
      <dgm:prSet/>
      <dgm:spPr/>
      <dgm:t>
        <a:bodyPr/>
        <a:lstStyle/>
        <a:p>
          <a:endParaRPr lang="tr-TR"/>
        </a:p>
      </dgm:t>
    </dgm:pt>
    <dgm:pt modelId="{E4954CE5-1B0F-4BF8-9CD1-F608CE2958A1}" type="sibTrans" cxnId="{5F1422DB-A84A-49BB-8796-6FB28927CD09}">
      <dgm:prSet/>
      <dgm:spPr/>
      <dgm:t>
        <a:bodyPr/>
        <a:lstStyle/>
        <a:p>
          <a:endParaRPr lang="tr-TR"/>
        </a:p>
      </dgm:t>
    </dgm:pt>
    <dgm:pt modelId="{B5BDF3AB-E0C8-45EA-BD95-7F57079F52E1}" type="pres">
      <dgm:prSet presAssocID="{FC890733-B2B6-446A-9EEF-CB7704771DDC}" presName="linear" presStyleCnt="0">
        <dgm:presLayoutVars>
          <dgm:dir/>
          <dgm:animLvl val="lvl"/>
          <dgm:resizeHandles val="exact"/>
        </dgm:presLayoutVars>
      </dgm:prSet>
      <dgm:spPr/>
      <dgm:t>
        <a:bodyPr/>
        <a:lstStyle/>
        <a:p>
          <a:endParaRPr lang="tr-TR"/>
        </a:p>
      </dgm:t>
    </dgm:pt>
    <dgm:pt modelId="{EF27701C-1078-4143-9D0D-4D9CC970EFF5}" type="pres">
      <dgm:prSet presAssocID="{DA91EE14-581C-40F5-B041-5C8462A5AFDA}" presName="parentLin" presStyleCnt="0"/>
      <dgm:spPr/>
    </dgm:pt>
    <dgm:pt modelId="{74EC9E38-DE03-4672-8F4D-89FB91C99EA8}" type="pres">
      <dgm:prSet presAssocID="{DA91EE14-581C-40F5-B041-5C8462A5AFDA}" presName="parentLeftMargin" presStyleLbl="node1" presStyleIdx="0" presStyleCnt="1"/>
      <dgm:spPr/>
      <dgm:t>
        <a:bodyPr/>
        <a:lstStyle/>
        <a:p>
          <a:endParaRPr lang="tr-TR"/>
        </a:p>
      </dgm:t>
    </dgm:pt>
    <dgm:pt modelId="{9B456F3F-275D-4128-8C4F-2D5341293479}" type="pres">
      <dgm:prSet presAssocID="{DA91EE14-581C-40F5-B041-5C8462A5AFDA}" presName="parentText" presStyleLbl="node1" presStyleIdx="0" presStyleCnt="1" custLinFactNeighborX="7512" custLinFactNeighborY="-91139">
        <dgm:presLayoutVars>
          <dgm:chMax val="0"/>
          <dgm:bulletEnabled val="1"/>
        </dgm:presLayoutVars>
      </dgm:prSet>
      <dgm:spPr/>
      <dgm:t>
        <a:bodyPr/>
        <a:lstStyle/>
        <a:p>
          <a:endParaRPr lang="tr-TR"/>
        </a:p>
      </dgm:t>
    </dgm:pt>
    <dgm:pt modelId="{BC3552FC-55DC-44E4-92E3-ECA827FC3705}" type="pres">
      <dgm:prSet presAssocID="{DA91EE14-581C-40F5-B041-5C8462A5AFDA}" presName="negativeSpace" presStyleCnt="0"/>
      <dgm:spPr/>
    </dgm:pt>
    <dgm:pt modelId="{BC9E0DCF-C72F-4414-BBA0-30E3EAC73271}" type="pres">
      <dgm:prSet presAssocID="{DA91EE14-581C-40F5-B041-5C8462A5AFDA}" presName="childText" presStyleLbl="conFgAcc1" presStyleIdx="0" presStyleCnt="1" custLinFactY="-4972" custLinFactNeighborX="126" custLinFactNeighborY="-100000">
        <dgm:presLayoutVars>
          <dgm:bulletEnabled val="1"/>
        </dgm:presLayoutVars>
      </dgm:prSet>
      <dgm:spPr/>
      <dgm:t>
        <a:bodyPr/>
        <a:lstStyle/>
        <a:p>
          <a:endParaRPr lang="tr-TR"/>
        </a:p>
      </dgm:t>
    </dgm:pt>
  </dgm:ptLst>
  <dgm:cxnLst>
    <dgm:cxn modelId="{04DF257F-3A98-45DC-B3CA-0D7F72A24541}" type="presOf" srcId="{2FAD322A-5D1D-4D4A-9F62-42BD926345F6}" destId="{BC9E0DCF-C72F-4414-BBA0-30E3EAC73271}" srcOrd="0" destOrd="2" presId="urn:microsoft.com/office/officeart/2005/8/layout/list1"/>
    <dgm:cxn modelId="{EB93FAF3-10A1-4A9E-9564-43C279A4374C}" srcId="{DA91EE14-581C-40F5-B041-5C8462A5AFDA}" destId="{B42FE50F-0A03-487E-9A5C-CDDF908E5A6F}" srcOrd="0" destOrd="0" parTransId="{B7D04A7F-87ED-449B-8945-089941E375F7}" sibTransId="{E148E476-0A12-459E-A82B-2396444582A1}"/>
    <dgm:cxn modelId="{EF812EAF-B638-480A-B00C-90DDB5E28496}" srcId="{DA91EE14-581C-40F5-B041-5C8462A5AFDA}" destId="{B5DB8855-E696-484A-9522-038CBC7310DD}" srcOrd="1" destOrd="0" parTransId="{0C975930-EB98-4F48-8F2D-6B9DCE116CF9}" sibTransId="{14023500-8F7C-443D-B9FC-FA0FE51D8CDE}"/>
    <dgm:cxn modelId="{1185AE1B-65DC-4D90-B4A6-A76F1E1297D8}" type="presOf" srcId="{B5DB8855-E696-484A-9522-038CBC7310DD}" destId="{BC9E0DCF-C72F-4414-BBA0-30E3EAC73271}" srcOrd="0" destOrd="1" presId="urn:microsoft.com/office/officeart/2005/8/layout/list1"/>
    <dgm:cxn modelId="{5F1422DB-A84A-49BB-8796-6FB28927CD09}" srcId="{DA91EE14-581C-40F5-B041-5C8462A5AFDA}" destId="{2FAD322A-5D1D-4D4A-9F62-42BD926345F6}" srcOrd="2" destOrd="0" parTransId="{38535D5B-E52E-4F9A-8A03-326A9A2109DA}" sibTransId="{E4954CE5-1B0F-4BF8-9CD1-F608CE2958A1}"/>
    <dgm:cxn modelId="{BFC575CF-C274-4BEC-A00E-A02D5343643D}" type="presOf" srcId="{B42FE50F-0A03-487E-9A5C-CDDF908E5A6F}" destId="{BC9E0DCF-C72F-4414-BBA0-30E3EAC73271}" srcOrd="0" destOrd="0" presId="urn:microsoft.com/office/officeart/2005/8/layout/list1"/>
    <dgm:cxn modelId="{7B93EBDA-861E-4DE3-9B9F-3BFAE31C4F47}" type="presOf" srcId="{DA91EE14-581C-40F5-B041-5C8462A5AFDA}" destId="{9B456F3F-275D-4128-8C4F-2D5341293479}" srcOrd="1" destOrd="0" presId="urn:microsoft.com/office/officeart/2005/8/layout/list1"/>
    <dgm:cxn modelId="{00594E46-7F3A-4531-9BD9-835EF4E7ABDA}" type="presOf" srcId="{DA91EE14-581C-40F5-B041-5C8462A5AFDA}" destId="{74EC9E38-DE03-4672-8F4D-89FB91C99EA8}" srcOrd="0" destOrd="0" presId="urn:microsoft.com/office/officeart/2005/8/layout/list1"/>
    <dgm:cxn modelId="{8011E86F-028A-4291-BFBC-2D81ABA22824}" srcId="{FC890733-B2B6-446A-9EEF-CB7704771DDC}" destId="{DA91EE14-581C-40F5-B041-5C8462A5AFDA}" srcOrd="0" destOrd="0" parTransId="{ED0C7FD6-F286-48C1-AB3E-231B49FD2780}" sibTransId="{C094E8A8-D7F6-49F9-98BD-FE6AC9F87567}"/>
    <dgm:cxn modelId="{777FF718-57F7-45C9-BE9D-891DC659E4F7}" type="presOf" srcId="{FC890733-B2B6-446A-9EEF-CB7704771DDC}" destId="{B5BDF3AB-E0C8-45EA-BD95-7F57079F52E1}" srcOrd="0" destOrd="0" presId="urn:microsoft.com/office/officeart/2005/8/layout/list1"/>
    <dgm:cxn modelId="{E2D77D9D-134B-4AF0-BEE6-EF2D0C34B917}" type="presParOf" srcId="{B5BDF3AB-E0C8-45EA-BD95-7F57079F52E1}" destId="{EF27701C-1078-4143-9D0D-4D9CC970EFF5}" srcOrd="0" destOrd="0" presId="urn:microsoft.com/office/officeart/2005/8/layout/list1"/>
    <dgm:cxn modelId="{4F9C9073-C8E3-4626-ACC0-359D2FFA1E26}" type="presParOf" srcId="{EF27701C-1078-4143-9D0D-4D9CC970EFF5}" destId="{74EC9E38-DE03-4672-8F4D-89FB91C99EA8}" srcOrd="0" destOrd="0" presId="urn:microsoft.com/office/officeart/2005/8/layout/list1"/>
    <dgm:cxn modelId="{1165C4D6-B0F4-44F7-9016-AEB07C683852}" type="presParOf" srcId="{EF27701C-1078-4143-9D0D-4D9CC970EFF5}" destId="{9B456F3F-275D-4128-8C4F-2D5341293479}" srcOrd="1" destOrd="0" presId="urn:microsoft.com/office/officeart/2005/8/layout/list1"/>
    <dgm:cxn modelId="{67A4DE04-B2D5-44AB-9544-C757C815AE2D}" type="presParOf" srcId="{B5BDF3AB-E0C8-45EA-BD95-7F57079F52E1}" destId="{BC3552FC-55DC-44E4-92E3-ECA827FC3705}" srcOrd="1" destOrd="0" presId="urn:microsoft.com/office/officeart/2005/8/layout/list1"/>
    <dgm:cxn modelId="{DF0F2257-3CC3-43AC-A7F9-0BFA2FFB77EF}" type="presParOf" srcId="{B5BDF3AB-E0C8-45EA-BD95-7F57079F52E1}" destId="{BC9E0DCF-C72F-4414-BBA0-30E3EAC7327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90313D2-56CF-4F71-BB12-F93A07550D92}" type="doc">
      <dgm:prSet loTypeId="urn:microsoft.com/office/officeart/2005/8/layout/vList2" loCatId="list" qsTypeId="urn:microsoft.com/office/officeart/2005/8/quickstyle/simple1" qsCatId="simple" csTypeId="urn:microsoft.com/office/officeart/2005/8/colors/accent4_1" csCatId="accent4" phldr="1"/>
      <dgm:spPr/>
      <dgm:t>
        <a:bodyPr/>
        <a:lstStyle/>
        <a:p>
          <a:endParaRPr lang="tr-TR"/>
        </a:p>
      </dgm:t>
    </dgm:pt>
    <dgm:pt modelId="{E6B17679-CBD6-4CE3-98B5-4C9BC4556450}">
      <dgm:prSet/>
      <dgm:spPr/>
      <dgm:t>
        <a:bodyPr/>
        <a:lstStyle/>
        <a:p>
          <a:pPr rtl="0"/>
          <a:r>
            <a:rPr lang="tr-TR" dirty="0" smtClean="0"/>
            <a:t>Beyin Temelli Öğrenme Yaklaşımında; öğrenme bilinçli ve bilinç dışı süreçleri içerir. Örtük ve gizil öğrenmeler de dikkate alınır. </a:t>
          </a:r>
          <a:endParaRPr lang="tr-TR" dirty="0"/>
        </a:p>
      </dgm:t>
    </dgm:pt>
    <dgm:pt modelId="{D9F7D5DB-6D43-49A2-B8B2-099EAC203BBC}" type="parTrans" cxnId="{51CBF8C9-75EB-46AC-8AAB-ED284DC48724}">
      <dgm:prSet/>
      <dgm:spPr/>
      <dgm:t>
        <a:bodyPr/>
        <a:lstStyle/>
        <a:p>
          <a:endParaRPr lang="tr-TR"/>
        </a:p>
      </dgm:t>
    </dgm:pt>
    <dgm:pt modelId="{158E4A85-FD9E-4A70-9B04-0B0A6E240636}" type="sibTrans" cxnId="{51CBF8C9-75EB-46AC-8AAB-ED284DC48724}">
      <dgm:prSet/>
      <dgm:spPr/>
      <dgm:t>
        <a:bodyPr/>
        <a:lstStyle/>
        <a:p>
          <a:endParaRPr lang="tr-TR"/>
        </a:p>
      </dgm:t>
    </dgm:pt>
    <dgm:pt modelId="{79AB622D-595D-4155-B4E0-A3E6C2CB2661}" type="pres">
      <dgm:prSet presAssocID="{C90313D2-56CF-4F71-BB12-F93A07550D92}" presName="linear" presStyleCnt="0">
        <dgm:presLayoutVars>
          <dgm:animLvl val="lvl"/>
          <dgm:resizeHandles val="exact"/>
        </dgm:presLayoutVars>
      </dgm:prSet>
      <dgm:spPr/>
      <dgm:t>
        <a:bodyPr/>
        <a:lstStyle/>
        <a:p>
          <a:endParaRPr lang="tr-TR"/>
        </a:p>
      </dgm:t>
    </dgm:pt>
    <dgm:pt modelId="{DEC7717E-DDFB-493E-A378-A5FA6FAC9B9E}" type="pres">
      <dgm:prSet presAssocID="{E6B17679-CBD6-4CE3-98B5-4C9BC4556450}" presName="parentText" presStyleLbl="node1" presStyleIdx="0" presStyleCnt="1" custLinFactNeighborX="-4348" custLinFactNeighborY="-48050">
        <dgm:presLayoutVars>
          <dgm:chMax val="0"/>
          <dgm:bulletEnabled val="1"/>
        </dgm:presLayoutVars>
      </dgm:prSet>
      <dgm:spPr/>
      <dgm:t>
        <a:bodyPr/>
        <a:lstStyle/>
        <a:p>
          <a:endParaRPr lang="tr-TR"/>
        </a:p>
      </dgm:t>
    </dgm:pt>
  </dgm:ptLst>
  <dgm:cxnLst>
    <dgm:cxn modelId="{51CBF8C9-75EB-46AC-8AAB-ED284DC48724}" srcId="{C90313D2-56CF-4F71-BB12-F93A07550D92}" destId="{E6B17679-CBD6-4CE3-98B5-4C9BC4556450}" srcOrd="0" destOrd="0" parTransId="{D9F7D5DB-6D43-49A2-B8B2-099EAC203BBC}" sibTransId="{158E4A85-FD9E-4A70-9B04-0B0A6E240636}"/>
    <dgm:cxn modelId="{63D4C061-CD89-47B2-97CC-E20B179A8904}" type="presOf" srcId="{E6B17679-CBD6-4CE3-98B5-4C9BC4556450}" destId="{DEC7717E-DDFB-493E-A378-A5FA6FAC9B9E}" srcOrd="0" destOrd="0" presId="urn:microsoft.com/office/officeart/2005/8/layout/vList2"/>
    <dgm:cxn modelId="{7B38A9C7-94AD-4863-8213-232D91DE9665}" type="presOf" srcId="{C90313D2-56CF-4F71-BB12-F93A07550D92}" destId="{79AB622D-595D-4155-B4E0-A3E6C2CB2661}" srcOrd="0" destOrd="0" presId="urn:microsoft.com/office/officeart/2005/8/layout/vList2"/>
    <dgm:cxn modelId="{B30385C6-CB29-47AB-BFAD-8ABEB1B57821}" type="presParOf" srcId="{79AB622D-595D-4155-B4E0-A3E6C2CB2661}" destId="{DEC7717E-DDFB-493E-A378-A5FA6FAC9B9E}"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6542B5C-8DDA-40AE-A826-925A5D3807DA}"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tr-TR"/>
        </a:p>
      </dgm:t>
    </dgm:pt>
    <dgm:pt modelId="{56D9FFAB-D95B-4175-93C4-A4046C4962D5}">
      <dgm:prSet/>
      <dgm:spPr/>
      <dgm:t>
        <a:bodyPr/>
        <a:lstStyle/>
        <a:p>
          <a:pPr rtl="0"/>
          <a:r>
            <a:rPr lang="tr-TR" b="1" dirty="0" smtClean="0"/>
            <a:t>Beyin paralel bir işlemcidir, pek çok işlevi aynı anda yapar: </a:t>
          </a:r>
          <a:r>
            <a:rPr lang="tr-TR" dirty="0" smtClean="0"/>
            <a:t>İnsan beyni, doğrusal ve tek basamaklı görevleri yerine getirmekten çok, çeşitli işlevleri eş zamanlı olarak yerine getirebilme kapasitesine sahiptir. Beyin temelli yaklaşımda duygu, düşünce, hayal aynı anda; birlikte işler ve tüm bunlar bilgi işlemenin aşamalarıyla etkileşim içindedir.</a:t>
          </a:r>
          <a:endParaRPr lang="tr-TR" dirty="0"/>
        </a:p>
      </dgm:t>
    </dgm:pt>
    <dgm:pt modelId="{FDDFD3F6-DF92-43AE-9C0D-1AD69496A248}" type="parTrans" cxnId="{6BC9F89C-183F-4076-AABA-1FDAECE1CA66}">
      <dgm:prSet/>
      <dgm:spPr/>
      <dgm:t>
        <a:bodyPr/>
        <a:lstStyle/>
        <a:p>
          <a:endParaRPr lang="tr-TR"/>
        </a:p>
      </dgm:t>
    </dgm:pt>
    <dgm:pt modelId="{5DB58154-37DC-4BEF-9D29-D19D2AF5E3D9}" type="sibTrans" cxnId="{6BC9F89C-183F-4076-AABA-1FDAECE1CA66}">
      <dgm:prSet/>
      <dgm:spPr/>
      <dgm:t>
        <a:bodyPr/>
        <a:lstStyle/>
        <a:p>
          <a:endParaRPr lang="tr-TR"/>
        </a:p>
      </dgm:t>
    </dgm:pt>
    <dgm:pt modelId="{7A3BC2D2-5D9C-4508-B74F-0BEBCCAADD09}">
      <dgm:prSet/>
      <dgm:spPr/>
      <dgm:t>
        <a:bodyPr/>
        <a:lstStyle/>
        <a:p>
          <a:pPr rtl="0"/>
          <a:r>
            <a:rPr lang="tr-TR" b="1" dirty="0" smtClean="0"/>
            <a:t>Öğrenme fizyolojik bir olaydır: </a:t>
          </a:r>
          <a:r>
            <a:rPr lang="tr-TR" dirty="0" smtClean="0"/>
            <a:t>Beyin, doğal kurallara göre işleyen fizyolojik bir organ, öğrenme ise doğal bir işlevdir. Fiziksel gelişim, rahat olup olmama, baskı ve korku gibi duygusal durumlar ve beslenmenin, algılama, yaşantıları değerlendirme ve öğrenmeyle yakından ilişkisi vardır. </a:t>
          </a:r>
          <a:endParaRPr lang="tr-TR" dirty="0"/>
        </a:p>
      </dgm:t>
    </dgm:pt>
    <dgm:pt modelId="{9529A696-1DDB-47B2-BCDB-D19389D67805}" type="parTrans" cxnId="{B89B36BC-F95D-4C12-815A-57156192DC66}">
      <dgm:prSet/>
      <dgm:spPr/>
      <dgm:t>
        <a:bodyPr/>
        <a:lstStyle/>
        <a:p>
          <a:endParaRPr lang="tr-TR"/>
        </a:p>
      </dgm:t>
    </dgm:pt>
    <dgm:pt modelId="{D19FD0EF-3561-448E-A3B1-6B39083E3F85}" type="sibTrans" cxnId="{B89B36BC-F95D-4C12-815A-57156192DC66}">
      <dgm:prSet/>
      <dgm:spPr/>
      <dgm:t>
        <a:bodyPr/>
        <a:lstStyle/>
        <a:p>
          <a:endParaRPr lang="tr-TR"/>
        </a:p>
      </dgm:t>
    </dgm:pt>
    <dgm:pt modelId="{06A3B555-5BB4-4137-B4D3-40CFE80C6DA8}">
      <dgm:prSet/>
      <dgm:spPr/>
      <dgm:t>
        <a:bodyPr/>
        <a:lstStyle/>
        <a:p>
          <a:pPr rtl="0"/>
          <a:r>
            <a:rPr lang="tr-TR" b="1" dirty="0" smtClean="0"/>
            <a:t>Anlam arayışı içseldir: </a:t>
          </a:r>
          <a:r>
            <a:rPr lang="tr-TR" dirty="0" smtClean="0"/>
            <a:t>Bu ilke </a:t>
          </a:r>
          <a:r>
            <a:rPr lang="tr-TR" b="1" dirty="0" smtClean="0"/>
            <a:t>doğuştan</a:t>
          </a:r>
          <a:r>
            <a:rPr lang="tr-TR" dirty="0" smtClean="0"/>
            <a:t> anlam aramaya programlandırıldığımızı ifade eder. Anlam arayışı, insan beyni için temel ve yaşamsal bir olgudur. Beyin, sadece ne öğrendiğinden anlam çıkarmakla kalmaz, öğrenmenin amacı ve değerini de bilmek ister.</a:t>
          </a:r>
          <a:endParaRPr lang="tr-TR" dirty="0"/>
        </a:p>
      </dgm:t>
    </dgm:pt>
    <dgm:pt modelId="{13F10525-07EF-41AD-89B9-284A429C2AFA}" type="parTrans" cxnId="{37CFE2C0-5DF7-411B-86AB-D53C14D35EAD}">
      <dgm:prSet/>
      <dgm:spPr/>
      <dgm:t>
        <a:bodyPr/>
        <a:lstStyle/>
        <a:p>
          <a:endParaRPr lang="tr-TR"/>
        </a:p>
      </dgm:t>
    </dgm:pt>
    <dgm:pt modelId="{6C744801-87D7-4BCC-A422-A26E69840B24}" type="sibTrans" cxnId="{37CFE2C0-5DF7-411B-86AB-D53C14D35EAD}">
      <dgm:prSet/>
      <dgm:spPr/>
      <dgm:t>
        <a:bodyPr/>
        <a:lstStyle/>
        <a:p>
          <a:endParaRPr lang="tr-TR"/>
        </a:p>
      </dgm:t>
    </dgm:pt>
    <dgm:pt modelId="{25599D00-8325-425B-BE0C-6A9B5D93A766}">
      <dgm:prSet/>
      <dgm:spPr/>
      <dgm:t>
        <a:bodyPr/>
        <a:lstStyle/>
        <a:p>
          <a:pPr rtl="0"/>
          <a:r>
            <a:rPr lang="tr-TR" b="1" dirty="0" smtClean="0"/>
            <a:t>Anlamı araştırma örüntüler yoluyla oluşur: </a:t>
          </a:r>
          <a:r>
            <a:rPr lang="tr-TR" dirty="0" smtClean="0"/>
            <a:t>Beyin yepyeni bir durum veya bilgiyle karşılaştığında benzerlik kurabileceği ön bilgileri ve yaşantıları araştırır, anlamlandırır ve bununla ilgili örüntüler oluşturur. </a:t>
          </a:r>
          <a:endParaRPr lang="tr-TR" dirty="0"/>
        </a:p>
      </dgm:t>
    </dgm:pt>
    <dgm:pt modelId="{F9638906-5307-42F8-A78B-6D56F96CEEEB}" type="parTrans" cxnId="{19BE1881-F3A4-44B1-8CE3-8B22BFFDFF39}">
      <dgm:prSet/>
      <dgm:spPr/>
      <dgm:t>
        <a:bodyPr/>
        <a:lstStyle/>
        <a:p>
          <a:endParaRPr lang="tr-TR"/>
        </a:p>
      </dgm:t>
    </dgm:pt>
    <dgm:pt modelId="{79AA20B7-2CF0-4759-8142-97F41307D72C}" type="sibTrans" cxnId="{19BE1881-F3A4-44B1-8CE3-8B22BFFDFF39}">
      <dgm:prSet/>
      <dgm:spPr/>
      <dgm:t>
        <a:bodyPr/>
        <a:lstStyle/>
        <a:p>
          <a:endParaRPr lang="tr-TR"/>
        </a:p>
      </dgm:t>
    </dgm:pt>
    <dgm:pt modelId="{21798858-3C08-4AC6-86BD-06C05D6EA761}">
      <dgm:prSet/>
      <dgm:spPr/>
      <dgm:t>
        <a:bodyPr/>
        <a:lstStyle/>
        <a:p>
          <a:pPr rtl="0"/>
          <a:r>
            <a:rPr lang="tr-TR" b="1" dirty="0" smtClean="0"/>
            <a:t>Örüntü oluşturmada duygular önemlidir: </a:t>
          </a:r>
          <a:r>
            <a:rPr lang="tr-TR" dirty="0" smtClean="0"/>
            <a:t>Duygular bilginin depolanıp hatırlanmasını kolaylaştırır, bu nedenle bellek için önemlidir. Özellikle korku, tehdit gibi duyguların öğrenmeyi olumsuz etkilediği, buna karşın olumlu duyguların karar verme mekanizmasını hızlandırdığı belirlenmiştir. Duygular, amaçlar, inançlar, beklentiler ve anlamlandırma arasında yakın ilişki vardır ve öğrenme düzeyi bu ilişkiden etkilenir.</a:t>
          </a:r>
          <a:endParaRPr lang="tr-TR" dirty="0"/>
        </a:p>
      </dgm:t>
    </dgm:pt>
    <dgm:pt modelId="{F328F73E-6616-4426-82B2-C8EF707BB2A3}" type="parTrans" cxnId="{C1EF0AE4-A43E-4C83-B7CE-90144D0C76EC}">
      <dgm:prSet/>
      <dgm:spPr/>
      <dgm:t>
        <a:bodyPr/>
        <a:lstStyle/>
        <a:p>
          <a:endParaRPr lang="tr-TR"/>
        </a:p>
      </dgm:t>
    </dgm:pt>
    <dgm:pt modelId="{4B48C370-ABEB-49C5-A143-7EFC159AC174}" type="sibTrans" cxnId="{C1EF0AE4-A43E-4C83-B7CE-90144D0C76EC}">
      <dgm:prSet/>
      <dgm:spPr/>
      <dgm:t>
        <a:bodyPr/>
        <a:lstStyle/>
        <a:p>
          <a:endParaRPr lang="tr-TR"/>
        </a:p>
      </dgm:t>
    </dgm:pt>
    <dgm:pt modelId="{212637A5-B0C1-46A2-A003-F47DC0C4044A}" type="pres">
      <dgm:prSet presAssocID="{76542B5C-8DDA-40AE-A826-925A5D3807DA}" presName="vert0" presStyleCnt="0">
        <dgm:presLayoutVars>
          <dgm:dir/>
          <dgm:animOne val="branch"/>
          <dgm:animLvl val="lvl"/>
        </dgm:presLayoutVars>
      </dgm:prSet>
      <dgm:spPr/>
      <dgm:t>
        <a:bodyPr/>
        <a:lstStyle/>
        <a:p>
          <a:endParaRPr lang="tr-TR"/>
        </a:p>
      </dgm:t>
    </dgm:pt>
    <dgm:pt modelId="{019E02F8-73AB-4E45-A3C6-FCF5AEF9CE59}" type="pres">
      <dgm:prSet presAssocID="{56D9FFAB-D95B-4175-93C4-A4046C4962D5}" presName="thickLine" presStyleLbl="alignNode1" presStyleIdx="0" presStyleCnt="5"/>
      <dgm:spPr/>
    </dgm:pt>
    <dgm:pt modelId="{A891987E-74D5-4C2C-9C90-49F5F32535CF}" type="pres">
      <dgm:prSet presAssocID="{56D9FFAB-D95B-4175-93C4-A4046C4962D5}" presName="horz1" presStyleCnt="0"/>
      <dgm:spPr/>
    </dgm:pt>
    <dgm:pt modelId="{B23FC2A9-C995-4EBA-B438-98733E329F9D}" type="pres">
      <dgm:prSet presAssocID="{56D9FFAB-D95B-4175-93C4-A4046C4962D5}" presName="tx1" presStyleLbl="revTx" presStyleIdx="0" presStyleCnt="5"/>
      <dgm:spPr/>
      <dgm:t>
        <a:bodyPr/>
        <a:lstStyle/>
        <a:p>
          <a:endParaRPr lang="tr-TR"/>
        </a:p>
      </dgm:t>
    </dgm:pt>
    <dgm:pt modelId="{95703DDA-61C6-4554-B351-09D826C022A7}" type="pres">
      <dgm:prSet presAssocID="{56D9FFAB-D95B-4175-93C4-A4046C4962D5}" presName="vert1" presStyleCnt="0"/>
      <dgm:spPr/>
    </dgm:pt>
    <dgm:pt modelId="{AB939321-9E13-4A6C-AD54-918FB48DBD11}" type="pres">
      <dgm:prSet presAssocID="{7A3BC2D2-5D9C-4508-B74F-0BEBCCAADD09}" presName="thickLine" presStyleLbl="alignNode1" presStyleIdx="1" presStyleCnt="5"/>
      <dgm:spPr/>
    </dgm:pt>
    <dgm:pt modelId="{53B981C9-5C81-41DD-98F3-7FFA5FDD72B0}" type="pres">
      <dgm:prSet presAssocID="{7A3BC2D2-5D9C-4508-B74F-0BEBCCAADD09}" presName="horz1" presStyleCnt="0"/>
      <dgm:spPr/>
    </dgm:pt>
    <dgm:pt modelId="{1B7B5FF5-B580-4552-97A3-9E97F4266909}" type="pres">
      <dgm:prSet presAssocID="{7A3BC2D2-5D9C-4508-B74F-0BEBCCAADD09}" presName="tx1" presStyleLbl="revTx" presStyleIdx="1" presStyleCnt="5"/>
      <dgm:spPr/>
      <dgm:t>
        <a:bodyPr/>
        <a:lstStyle/>
        <a:p>
          <a:endParaRPr lang="tr-TR"/>
        </a:p>
      </dgm:t>
    </dgm:pt>
    <dgm:pt modelId="{863C2DFB-3A0E-4E9D-BB4C-7354CBFA9A87}" type="pres">
      <dgm:prSet presAssocID="{7A3BC2D2-5D9C-4508-B74F-0BEBCCAADD09}" presName="vert1" presStyleCnt="0"/>
      <dgm:spPr/>
    </dgm:pt>
    <dgm:pt modelId="{DFD00C3F-34FD-4652-9FCA-548CAEB046C2}" type="pres">
      <dgm:prSet presAssocID="{06A3B555-5BB4-4137-B4D3-40CFE80C6DA8}" presName="thickLine" presStyleLbl="alignNode1" presStyleIdx="2" presStyleCnt="5"/>
      <dgm:spPr/>
    </dgm:pt>
    <dgm:pt modelId="{FC90085A-50D5-4C3A-9ED5-6E059BF2C90F}" type="pres">
      <dgm:prSet presAssocID="{06A3B555-5BB4-4137-B4D3-40CFE80C6DA8}" presName="horz1" presStyleCnt="0"/>
      <dgm:spPr/>
    </dgm:pt>
    <dgm:pt modelId="{C1791109-31BC-48A3-BC70-F4F7AB72176C}" type="pres">
      <dgm:prSet presAssocID="{06A3B555-5BB4-4137-B4D3-40CFE80C6DA8}" presName="tx1" presStyleLbl="revTx" presStyleIdx="2" presStyleCnt="5"/>
      <dgm:spPr/>
      <dgm:t>
        <a:bodyPr/>
        <a:lstStyle/>
        <a:p>
          <a:endParaRPr lang="tr-TR"/>
        </a:p>
      </dgm:t>
    </dgm:pt>
    <dgm:pt modelId="{BC1F4382-74FA-4A37-B3BF-D270DA0A4518}" type="pres">
      <dgm:prSet presAssocID="{06A3B555-5BB4-4137-B4D3-40CFE80C6DA8}" presName="vert1" presStyleCnt="0"/>
      <dgm:spPr/>
    </dgm:pt>
    <dgm:pt modelId="{11FA72C0-EB43-430F-BF14-2298BF86EE0E}" type="pres">
      <dgm:prSet presAssocID="{25599D00-8325-425B-BE0C-6A9B5D93A766}" presName="thickLine" presStyleLbl="alignNode1" presStyleIdx="3" presStyleCnt="5"/>
      <dgm:spPr/>
    </dgm:pt>
    <dgm:pt modelId="{74B93152-E422-4975-A2EB-1669E9777801}" type="pres">
      <dgm:prSet presAssocID="{25599D00-8325-425B-BE0C-6A9B5D93A766}" presName="horz1" presStyleCnt="0"/>
      <dgm:spPr/>
    </dgm:pt>
    <dgm:pt modelId="{9594C752-43AB-4B37-8F2E-48143BBF3213}" type="pres">
      <dgm:prSet presAssocID="{25599D00-8325-425B-BE0C-6A9B5D93A766}" presName="tx1" presStyleLbl="revTx" presStyleIdx="3" presStyleCnt="5"/>
      <dgm:spPr/>
      <dgm:t>
        <a:bodyPr/>
        <a:lstStyle/>
        <a:p>
          <a:endParaRPr lang="tr-TR"/>
        </a:p>
      </dgm:t>
    </dgm:pt>
    <dgm:pt modelId="{2B595DE1-4436-47B3-8471-5A992D1DD113}" type="pres">
      <dgm:prSet presAssocID="{25599D00-8325-425B-BE0C-6A9B5D93A766}" presName="vert1" presStyleCnt="0"/>
      <dgm:spPr/>
    </dgm:pt>
    <dgm:pt modelId="{A0B441BA-E8BF-46E4-89FB-77971634F3F3}" type="pres">
      <dgm:prSet presAssocID="{21798858-3C08-4AC6-86BD-06C05D6EA761}" presName="thickLine" presStyleLbl="alignNode1" presStyleIdx="4" presStyleCnt="5"/>
      <dgm:spPr/>
    </dgm:pt>
    <dgm:pt modelId="{457B4C10-4109-48E4-B6FF-457BDA669CDF}" type="pres">
      <dgm:prSet presAssocID="{21798858-3C08-4AC6-86BD-06C05D6EA761}" presName="horz1" presStyleCnt="0"/>
      <dgm:spPr/>
    </dgm:pt>
    <dgm:pt modelId="{15F42E45-72A1-42C9-BC6B-86C4AD7C8289}" type="pres">
      <dgm:prSet presAssocID="{21798858-3C08-4AC6-86BD-06C05D6EA761}" presName="tx1" presStyleLbl="revTx" presStyleIdx="4" presStyleCnt="5"/>
      <dgm:spPr/>
      <dgm:t>
        <a:bodyPr/>
        <a:lstStyle/>
        <a:p>
          <a:endParaRPr lang="tr-TR"/>
        </a:p>
      </dgm:t>
    </dgm:pt>
    <dgm:pt modelId="{F79BA9AF-8EE8-4CA0-B101-F43072AA2072}" type="pres">
      <dgm:prSet presAssocID="{21798858-3C08-4AC6-86BD-06C05D6EA761}" presName="vert1" presStyleCnt="0"/>
      <dgm:spPr/>
    </dgm:pt>
  </dgm:ptLst>
  <dgm:cxnLst>
    <dgm:cxn modelId="{B89B36BC-F95D-4C12-815A-57156192DC66}" srcId="{76542B5C-8DDA-40AE-A826-925A5D3807DA}" destId="{7A3BC2D2-5D9C-4508-B74F-0BEBCCAADD09}" srcOrd="1" destOrd="0" parTransId="{9529A696-1DDB-47B2-BCDB-D19389D67805}" sibTransId="{D19FD0EF-3561-448E-A3B1-6B39083E3F85}"/>
    <dgm:cxn modelId="{4CFF406C-3167-4F15-B4EA-5D1F1A97F06D}" type="presOf" srcId="{7A3BC2D2-5D9C-4508-B74F-0BEBCCAADD09}" destId="{1B7B5FF5-B580-4552-97A3-9E97F4266909}" srcOrd="0" destOrd="0" presId="urn:microsoft.com/office/officeart/2008/layout/LinedList"/>
    <dgm:cxn modelId="{87329771-FBB6-413D-BB37-FEDCA7B8213A}" type="presOf" srcId="{06A3B555-5BB4-4137-B4D3-40CFE80C6DA8}" destId="{C1791109-31BC-48A3-BC70-F4F7AB72176C}" srcOrd="0" destOrd="0" presId="urn:microsoft.com/office/officeart/2008/layout/LinedList"/>
    <dgm:cxn modelId="{C1EF0AE4-A43E-4C83-B7CE-90144D0C76EC}" srcId="{76542B5C-8DDA-40AE-A826-925A5D3807DA}" destId="{21798858-3C08-4AC6-86BD-06C05D6EA761}" srcOrd="4" destOrd="0" parTransId="{F328F73E-6616-4426-82B2-C8EF707BB2A3}" sibTransId="{4B48C370-ABEB-49C5-A143-7EFC159AC174}"/>
    <dgm:cxn modelId="{C1457180-CC53-4106-9788-8046A356E17E}" type="presOf" srcId="{21798858-3C08-4AC6-86BD-06C05D6EA761}" destId="{15F42E45-72A1-42C9-BC6B-86C4AD7C8289}" srcOrd="0" destOrd="0" presId="urn:microsoft.com/office/officeart/2008/layout/LinedList"/>
    <dgm:cxn modelId="{D8DD4B9F-BEBE-47C5-ADC9-B687C11432EA}" type="presOf" srcId="{56D9FFAB-D95B-4175-93C4-A4046C4962D5}" destId="{B23FC2A9-C995-4EBA-B438-98733E329F9D}" srcOrd="0" destOrd="0" presId="urn:microsoft.com/office/officeart/2008/layout/LinedList"/>
    <dgm:cxn modelId="{4B0B9A50-EE1F-4C3A-9099-57E038CFB8C6}" type="presOf" srcId="{25599D00-8325-425B-BE0C-6A9B5D93A766}" destId="{9594C752-43AB-4B37-8F2E-48143BBF3213}" srcOrd="0" destOrd="0" presId="urn:microsoft.com/office/officeart/2008/layout/LinedList"/>
    <dgm:cxn modelId="{EFD96829-168E-4A42-BD79-720F816FB894}" type="presOf" srcId="{76542B5C-8DDA-40AE-A826-925A5D3807DA}" destId="{212637A5-B0C1-46A2-A003-F47DC0C4044A}" srcOrd="0" destOrd="0" presId="urn:microsoft.com/office/officeart/2008/layout/LinedList"/>
    <dgm:cxn modelId="{6BC9F89C-183F-4076-AABA-1FDAECE1CA66}" srcId="{76542B5C-8DDA-40AE-A826-925A5D3807DA}" destId="{56D9FFAB-D95B-4175-93C4-A4046C4962D5}" srcOrd="0" destOrd="0" parTransId="{FDDFD3F6-DF92-43AE-9C0D-1AD69496A248}" sibTransId="{5DB58154-37DC-4BEF-9D29-D19D2AF5E3D9}"/>
    <dgm:cxn modelId="{19BE1881-F3A4-44B1-8CE3-8B22BFFDFF39}" srcId="{76542B5C-8DDA-40AE-A826-925A5D3807DA}" destId="{25599D00-8325-425B-BE0C-6A9B5D93A766}" srcOrd="3" destOrd="0" parTransId="{F9638906-5307-42F8-A78B-6D56F96CEEEB}" sibTransId="{79AA20B7-2CF0-4759-8142-97F41307D72C}"/>
    <dgm:cxn modelId="{37CFE2C0-5DF7-411B-86AB-D53C14D35EAD}" srcId="{76542B5C-8DDA-40AE-A826-925A5D3807DA}" destId="{06A3B555-5BB4-4137-B4D3-40CFE80C6DA8}" srcOrd="2" destOrd="0" parTransId="{13F10525-07EF-41AD-89B9-284A429C2AFA}" sibTransId="{6C744801-87D7-4BCC-A422-A26E69840B24}"/>
    <dgm:cxn modelId="{FA0BB948-4FAB-4FA4-B48A-1284CF09915A}" type="presParOf" srcId="{212637A5-B0C1-46A2-A003-F47DC0C4044A}" destId="{019E02F8-73AB-4E45-A3C6-FCF5AEF9CE59}" srcOrd="0" destOrd="0" presId="urn:microsoft.com/office/officeart/2008/layout/LinedList"/>
    <dgm:cxn modelId="{A8392FD1-4589-4770-97D7-4CEFE1575021}" type="presParOf" srcId="{212637A5-B0C1-46A2-A003-F47DC0C4044A}" destId="{A891987E-74D5-4C2C-9C90-49F5F32535CF}" srcOrd="1" destOrd="0" presId="urn:microsoft.com/office/officeart/2008/layout/LinedList"/>
    <dgm:cxn modelId="{8ACE17C5-C021-436C-84A1-B2383F686AB4}" type="presParOf" srcId="{A891987E-74D5-4C2C-9C90-49F5F32535CF}" destId="{B23FC2A9-C995-4EBA-B438-98733E329F9D}" srcOrd="0" destOrd="0" presId="urn:microsoft.com/office/officeart/2008/layout/LinedList"/>
    <dgm:cxn modelId="{95E03DF6-7A39-46AB-8DFA-CADE80365434}" type="presParOf" srcId="{A891987E-74D5-4C2C-9C90-49F5F32535CF}" destId="{95703DDA-61C6-4554-B351-09D826C022A7}" srcOrd="1" destOrd="0" presId="urn:microsoft.com/office/officeart/2008/layout/LinedList"/>
    <dgm:cxn modelId="{53B2BA0D-B961-4EB5-91BF-B47E4B872EA9}" type="presParOf" srcId="{212637A5-B0C1-46A2-A003-F47DC0C4044A}" destId="{AB939321-9E13-4A6C-AD54-918FB48DBD11}" srcOrd="2" destOrd="0" presId="urn:microsoft.com/office/officeart/2008/layout/LinedList"/>
    <dgm:cxn modelId="{78A83B08-441B-4A5C-AC31-B9413BBEAEC1}" type="presParOf" srcId="{212637A5-B0C1-46A2-A003-F47DC0C4044A}" destId="{53B981C9-5C81-41DD-98F3-7FFA5FDD72B0}" srcOrd="3" destOrd="0" presId="urn:microsoft.com/office/officeart/2008/layout/LinedList"/>
    <dgm:cxn modelId="{5F55BF94-E9CF-44CC-B05F-CD39FBCB57F1}" type="presParOf" srcId="{53B981C9-5C81-41DD-98F3-7FFA5FDD72B0}" destId="{1B7B5FF5-B580-4552-97A3-9E97F4266909}" srcOrd="0" destOrd="0" presId="urn:microsoft.com/office/officeart/2008/layout/LinedList"/>
    <dgm:cxn modelId="{6602429E-E5D4-45B6-9623-1CA86EB7951D}" type="presParOf" srcId="{53B981C9-5C81-41DD-98F3-7FFA5FDD72B0}" destId="{863C2DFB-3A0E-4E9D-BB4C-7354CBFA9A87}" srcOrd="1" destOrd="0" presId="urn:microsoft.com/office/officeart/2008/layout/LinedList"/>
    <dgm:cxn modelId="{7DB4E24E-D05B-4006-96A9-2033E03C4C36}" type="presParOf" srcId="{212637A5-B0C1-46A2-A003-F47DC0C4044A}" destId="{DFD00C3F-34FD-4652-9FCA-548CAEB046C2}" srcOrd="4" destOrd="0" presId="urn:microsoft.com/office/officeart/2008/layout/LinedList"/>
    <dgm:cxn modelId="{D45E17DF-4256-4971-8E57-6F2CBA2D22A7}" type="presParOf" srcId="{212637A5-B0C1-46A2-A003-F47DC0C4044A}" destId="{FC90085A-50D5-4C3A-9ED5-6E059BF2C90F}" srcOrd="5" destOrd="0" presId="urn:microsoft.com/office/officeart/2008/layout/LinedList"/>
    <dgm:cxn modelId="{CF1880D6-0348-4F9A-BA50-4E441A7ABE20}" type="presParOf" srcId="{FC90085A-50D5-4C3A-9ED5-6E059BF2C90F}" destId="{C1791109-31BC-48A3-BC70-F4F7AB72176C}" srcOrd="0" destOrd="0" presId="urn:microsoft.com/office/officeart/2008/layout/LinedList"/>
    <dgm:cxn modelId="{D76A1DD0-896C-45BE-BF7D-B1DB039046BE}" type="presParOf" srcId="{FC90085A-50D5-4C3A-9ED5-6E059BF2C90F}" destId="{BC1F4382-74FA-4A37-B3BF-D270DA0A4518}" srcOrd="1" destOrd="0" presId="urn:microsoft.com/office/officeart/2008/layout/LinedList"/>
    <dgm:cxn modelId="{5073F9EB-0D75-41C2-8160-FDFBB10C1D6F}" type="presParOf" srcId="{212637A5-B0C1-46A2-A003-F47DC0C4044A}" destId="{11FA72C0-EB43-430F-BF14-2298BF86EE0E}" srcOrd="6" destOrd="0" presId="urn:microsoft.com/office/officeart/2008/layout/LinedList"/>
    <dgm:cxn modelId="{ED7E00E5-5107-4ABF-922C-024B090F5890}" type="presParOf" srcId="{212637A5-B0C1-46A2-A003-F47DC0C4044A}" destId="{74B93152-E422-4975-A2EB-1669E9777801}" srcOrd="7" destOrd="0" presId="urn:microsoft.com/office/officeart/2008/layout/LinedList"/>
    <dgm:cxn modelId="{65A904A3-1E53-434A-9001-F7C41D69C059}" type="presParOf" srcId="{74B93152-E422-4975-A2EB-1669E9777801}" destId="{9594C752-43AB-4B37-8F2E-48143BBF3213}" srcOrd="0" destOrd="0" presId="urn:microsoft.com/office/officeart/2008/layout/LinedList"/>
    <dgm:cxn modelId="{DE3C83E5-E7AE-4495-95E0-3B849DA9B0BC}" type="presParOf" srcId="{74B93152-E422-4975-A2EB-1669E9777801}" destId="{2B595DE1-4436-47B3-8471-5A992D1DD113}" srcOrd="1" destOrd="0" presId="urn:microsoft.com/office/officeart/2008/layout/LinedList"/>
    <dgm:cxn modelId="{AC710D3C-B24A-454E-A8D2-35AF65DF8E77}" type="presParOf" srcId="{212637A5-B0C1-46A2-A003-F47DC0C4044A}" destId="{A0B441BA-E8BF-46E4-89FB-77971634F3F3}" srcOrd="8" destOrd="0" presId="urn:microsoft.com/office/officeart/2008/layout/LinedList"/>
    <dgm:cxn modelId="{77CE5F91-18C4-4798-8B37-7DBEF40616FC}" type="presParOf" srcId="{212637A5-B0C1-46A2-A003-F47DC0C4044A}" destId="{457B4C10-4109-48E4-B6FF-457BDA669CDF}" srcOrd="9" destOrd="0" presId="urn:microsoft.com/office/officeart/2008/layout/LinedList"/>
    <dgm:cxn modelId="{2AAF904B-F00E-4418-BC41-8FC16F4997F3}" type="presParOf" srcId="{457B4C10-4109-48E4-B6FF-457BDA669CDF}" destId="{15F42E45-72A1-42C9-BC6B-86C4AD7C8289}" srcOrd="0" destOrd="0" presId="urn:microsoft.com/office/officeart/2008/layout/LinedList"/>
    <dgm:cxn modelId="{84261002-6E81-40A7-A7B7-CB825AAD4F6F}" type="presParOf" srcId="{457B4C10-4109-48E4-B6FF-457BDA669CDF}" destId="{F79BA9AF-8EE8-4CA0-B101-F43072AA207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F74E525-EE2E-46D5-AFC3-23882D299AF7}"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tr-TR"/>
        </a:p>
      </dgm:t>
    </dgm:pt>
    <dgm:pt modelId="{2AF5A37F-91C1-4E23-A55B-7502FF4803E8}">
      <dgm:prSet/>
      <dgm:spPr/>
      <dgm:t>
        <a:bodyPr/>
        <a:lstStyle/>
        <a:p>
          <a:pPr rtl="0"/>
          <a:r>
            <a:rPr lang="tr-TR" b="1" dirty="0" smtClean="0"/>
            <a:t>Beyin, parça ve bütünü aynı zamanda algılar. </a:t>
          </a:r>
          <a:r>
            <a:rPr lang="tr-TR" dirty="0" smtClean="0"/>
            <a:t>Sağ ve sol beyin üzerine yapılan çalışmalar, bilginin organizasyonunda iki ayrı ama eş zamanlı işlem olduğunu; birisinin bilgiyi parçalara ayırırken diğerinin ise bilgiyi bir bütün olarak algılayıp değerlendirdiğini öne sürmektedir. </a:t>
          </a:r>
          <a:endParaRPr lang="tr-TR" dirty="0"/>
        </a:p>
      </dgm:t>
    </dgm:pt>
    <dgm:pt modelId="{4A8E87D9-EA46-4D18-8660-592079A235EF}" type="parTrans" cxnId="{CB3408EB-9B35-45F0-AB90-37EB6157DEB2}">
      <dgm:prSet/>
      <dgm:spPr/>
      <dgm:t>
        <a:bodyPr/>
        <a:lstStyle/>
        <a:p>
          <a:endParaRPr lang="tr-TR"/>
        </a:p>
      </dgm:t>
    </dgm:pt>
    <dgm:pt modelId="{A509A27A-660C-4F4E-B466-CEE3A3D554B3}" type="sibTrans" cxnId="{CB3408EB-9B35-45F0-AB90-37EB6157DEB2}">
      <dgm:prSet/>
      <dgm:spPr/>
      <dgm:t>
        <a:bodyPr/>
        <a:lstStyle/>
        <a:p>
          <a:endParaRPr lang="tr-TR"/>
        </a:p>
      </dgm:t>
    </dgm:pt>
    <dgm:pt modelId="{6B04FD05-7B57-48E2-9B8A-D0FFD9015AEC}">
      <dgm:prSet/>
      <dgm:spPr/>
      <dgm:t>
        <a:bodyPr/>
        <a:lstStyle/>
        <a:p>
          <a:pPr rtl="0"/>
          <a:r>
            <a:rPr lang="tr-TR" b="1" dirty="0" smtClean="0"/>
            <a:t>Öğrenme hem çevresel algıyı hem de odaklanmış dikkati içerir: </a:t>
          </a:r>
          <a:r>
            <a:rPr lang="tr-TR" dirty="0" smtClean="0"/>
            <a:t>Beyin doğrudan farkında olduğu, dikkat ettiği bilgiler kadar dikkat alanı içinde olmayan bilgi ve işaretleri de kaydedebilir. Kısaca, beyin, öğrenme ortamındaki her şeye tepkide bulunabilir.</a:t>
          </a:r>
          <a:endParaRPr lang="tr-TR" dirty="0"/>
        </a:p>
      </dgm:t>
    </dgm:pt>
    <dgm:pt modelId="{D4EB2263-C774-43D8-9FD5-B81FCA1D424A}" type="parTrans" cxnId="{E18C3DF7-D920-4A4C-B7DA-08205DDBD31D}">
      <dgm:prSet/>
      <dgm:spPr/>
      <dgm:t>
        <a:bodyPr/>
        <a:lstStyle/>
        <a:p>
          <a:endParaRPr lang="tr-TR"/>
        </a:p>
      </dgm:t>
    </dgm:pt>
    <dgm:pt modelId="{D95AA7E2-CC01-4DC5-8EA8-D331D7B18449}" type="sibTrans" cxnId="{E18C3DF7-D920-4A4C-B7DA-08205DDBD31D}">
      <dgm:prSet/>
      <dgm:spPr/>
      <dgm:t>
        <a:bodyPr/>
        <a:lstStyle/>
        <a:p>
          <a:endParaRPr lang="tr-TR"/>
        </a:p>
      </dgm:t>
    </dgm:pt>
    <dgm:pt modelId="{93999792-4DBD-4C6B-AEA3-42F5E5759340}">
      <dgm:prSet/>
      <dgm:spPr/>
      <dgm:t>
        <a:bodyPr/>
        <a:lstStyle/>
        <a:p>
          <a:pPr rtl="0"/>
          <a:r>
            <a:rPr lang="tr-TR" b="1" dirty="0" smtClean="0"/>
            <a:t>Öğrenme, bilinci ve bilinç dışı süreçleri içerir: </a:t>
          </a:r>
          <a:r>
            <a:rPr lang="tr-TR" dirty="0" smtClean="0"/>
            <a:t>Farkında olmadan algıladığımız ve bilinçaltında depoladığımız pek çok şey, vereceğimiz kararları ve öğrenme biçimimizi etkileyebilir. </a:t>
          </a:r>
          <a:endParaRPr lang="tr-TR" dirty="0"/>
        </a:p>
      </dgm:t>
    </dgm:pt>
    <dgm:pt modelId="{BF0AAFBD-8DBA-45B2-8F1E-8BABE26DA639}" type="parTrans" cxnId="{623746C8-4D05-4166-81B0-E00A318683D8}">
      <dgm:prSet/>
      <dgm:spPr/>
      <dgm:t>
        <a:bodyPr/>
        <a:lstStyle/>
        <a:p>
          <a:endParaRPr lang="tr-TR"/>
        </a:p>
      </dgm:t>
    </dgm:pt>
    <dgm:pt modelId="{2493059D-EFCA-4D3D-8901-FDD04CD5E889}" type="sibTrans" cxnId="{623746C8-4D05-4166-81B0-E00A318683D8}">
      <dgm:prSet/>
      <dgm:spPr/>
      <dgm:t>
        <a:bodyPr/>
        <a:lstStyle/>
        <a:p>
          <a:endParaRPr lang="tr-TR"/>
        </a:p>
      </dgm:t>
    </dgm:pt>
    <dgm:pt modelId="{4ECBF30C-7A53-4262-874E-18713E09AA64}">
      <dgm:prSet/>
      <dgm:spPr/>
      <dgm:t>
        <a:bodyPr/>
        <a:lstStyle/>
        <a:p>
          <a:pPr rtl="0"/>
          <a:r>
            <a:rPr lang="tr-TR" dirty="0" smtClean="0"/>
            <a:t>En az iki tür hafıza vardır: </a:t>
          </a:r>
          <a:r>
            <a:rPr lang="tr-TR" b="1" dirty="0" smtClean="0"/>
            <a:t>Uzamsal (Üç boyutlu, Alansal) bellek sistemi</a:t>
          </a:r>
          <a:r>
            <a:rPr lang="tr-TR" dirty="0" smtClean="0"/>
            <a:t>, yaşantıların kısa sürede hatırlanmasını sağlar, sürekli çalışır ve kolay kolay sınırlandırılamaz. Günlük deneyimler uzamsal belleğe kaydedilir. </a:t>
          </a:r>
          <a:r>
            <a:rPr lang="tr-TR" b="1" dirty="0" smtClean="0"/>
            <a:t>Mekanik (Ezberleyerek)</a:t>
          </a:r>
          <a:r>
            <a:rPr lang="tr-TR" dirty="0" smtClean="0"/>
            <a:t> </a:t>
          </a:r>
          <a:r>
            <a:rPr lang="tr-TR" b="1" dirty="0" smtClean="0"/>
            <a:t> öğrenme sistemi </a:t>
          </a:r>
          <a:r>
            <a:rPr lang="tr-TR" dirty="0" smtClean="0"/>
            <a:t>ise sık aralıklı tekrarla hatırlar. Uzamsal bellek yaşam pratikleri içinde hatırlamayı gerçekleştirir.</a:t>
          </a:r>
          <a:endParaRPr lang="tr-TR" dirty="0"/>
        </a:p>
      </dgm:t>
    </dgm:pt>
    <dgm:pt modelId="{78C66474-A933-4107-9E19-9D0BD995391D}" type="parTrans" cxnId="{3208BF27-36D3-4F81-9A3F-1F637384ED5B}">
      <dgm:prSet/>
      <dgm:spPr/>
      <dgm:t>
        <a:bodyPr/>
        <a:lstStyle/>
        <a:p>
          <a:endParaRPr lang="tr-TR"/>
        </a:p>
      </dgm:t>
    </dgm:pt>
    <dgm:pt modelId="{1A9EB60A-E31D-47C9-AF96-1AD85829A874}" type="sibTrans" cxnId="{3208BF27-36D3-4F81-9A3F-1F637384ED5B}">
      <dgm:prSet/>
      <dgm:spPr/>
      <dgm:t>
        <a:bodyPr/>
        <a:lstStyle/>
        <a:p>
          <a:endParaRPr lang="tr-TR"/>
        </a:p>
      </dgm:t>
    </dgm:pt>
    <dgm:pt modelId="{09362FBC-92CE-4884-BD4D-CAB355515CBA}">
      <dgm:prSet/>
      <dgm:spPr/>
      <dgm:t>
        <a:bodyPr/>
        <a:lstStyle/>
        <a:p>
          <a:pPr rtl="0"/>
          <a:r>
            <a:rPr lang="tr-TR" b="1" dirty="0" smtClean="0"/>
            <a:t>Beynimiz olgu ve becerileri en iyi doğal uzamsal hafızada yapılandırdığı zaman anlar: </a:t>
          </a:r>
          <a:r>
            <a:rPr lang="tr-TR" dirty="0" smtClean="0"/>
            <a:t>Zengin uyarıcıların, bol etkileşimlerin olduğu ortamlar beyin temelli öğrenme teorilerinin ortak özelliğidir. </a:t>
          </a:r>
          <a:endParaRPr lang="tr-TR" dirty="0"/>
        </a:p>
      </dgm:t>
    </dgm:pt>
    <dgm:pt modelId="{18BD2706-CF8C-45D8-B1EF-5898B767D2AF}" type="parTrans" cxnId="{8641117E-6891-4A37-A4A7-D7BE56576E88}">
      <dgm:prSet/>
      <dgm:spPr/>
      <dgm:t>
        <a:bodyPr/>
        <a:lstStyle/>
        <a:p>
          <a:endParaRPr lang="tr-TR"/>
        </a:p>
      </dgm:t>
    </dgm:pt>
    <dgm:pt modelId="{B100D0A5-9A87-4026-A532-51B8022351D2}" type="sibTrans" cxnId="{8641117E-6891-4A37-A4A7-D7BE56576E88}">
      <dgm:prSet/>
      <dgm:spPr/>
      <dgm:t>
        <a:bodyPr/>
        <a:lstStyle/>
        <a:p>
          <a:endParaRPr lang="tr-TR"/>
        </a:p>
      </dgm:t>
    </dgm:pt>
    <dgm:pt modelId="{DD151C7B-F1AC-4AE1-AF1A-2CBA32075665}">
      <dgm:prSet/>
      <dgm:spPr/>
      <dgm:t>
        <a:bodyPr/>
        <a:lstStyle/>
        <a:p>
          <a:pPr rtl="0"/>
          <a:r>
            <a:rPr lang="tr-TR" b="1" dirty="0" smtClean="0"/>
            <a:t>Öğrenme, teşvikle artar, tehditle engellenir: </a:t>
          </a:r>
          <a:r>
            <a:rPr lang="tr-TR" dirty="0" smtClean="0"/>
            <a:t>Öğrenciler öğrenmeye motive edilmeli ve rahat bir ortam sağlanmalıdır. Öğrenme ortamı güven verici olmalıdır.</a:t>
          </a:r>
          <a:endParaRPr lang="tr-TR" dirty="0"/>
        </a:p>
      </dgm:t>
    </dgm:pt>
    <dgm:pt modelId="{6164BA00-7893-45D0-A365-779131912195}" type="parTrans" cxnId="{2EBDF409-8494-474C-A712-71E0BA00DDE9}">
      <dgm:prSet/>
      <dgm:spPr/>
      <dgm:t>
        <a:bodyPr/>
        <a:lstStyle/>
        <a:p>
          <a:endParaRPr lang="tr-TR"/>
        </a:p>
      </dgm:t>
    </dgm:pt>
    <dgm:pt modelId="{27F26860-4FD0-4F99-8096-8AE2AF10642B}" type="sibTrans" cxnId="{2EBDF409-8494-474C-A712-71E0BA00DDE9}">
      <dgm:prSet/>
      <dgm:spPr/>
      <dgm:t>
        <a:bodyPr/>
        <a:lstStyle/>
        <a:p>
          <a:endParaRPr lang="tr-TR"/>
        </a:p>
      </dgm:t>
    </dgm:pt>
    <dgm:pt modelId="{8CEACD2E-8A11-4EE2-9ED0-69F837C1117E}">
      <dgm:prSet/>
      <dgm:spPr/>
      <dgm:t>
        <a:bodyPr/>
        <a:lstStyle/>
        <a:p>
          <a:pPr rtl="0"/>
          <a:r>
            <a:rPr lang="tr-TR" b="1" dirty="0" smtClean="0"/>
            <a:t>Her beyin eşsizdir. </a:t>
          </a:r>
          <a:r>
            <a:rPr lang="tr-TR" dirty="0" smtClean="0"/>
            <a:t>Hepimiz aynı sistemlere sahip olsak da algılama, hatırlama, dikkat ve problem çözme süreçlerindeki tepkilerimiz farklıdır.</a:t>
          </a:r>
          <a:endParaRPr lang="tr-TR" dirty="0"/>
        </a:p>
      </dgm:t>
    </dgm:pt>
    <dgm:pt modelId="{57401B5C-A148-4DF9-9C1F-E1D2A12C9E36}" type="parTrans" cxnId="{A67256C5-6324-4C47-903B-D8142B56A5F8}">
      <dgm:prSet/>
      <dgm:spPr/>
      <dgm:t>
        <a:bodyPr/>
        <a:lstStyle/>
        <a:p>
          <a:endParaRPr lang="tr-TR"/>
        </a:p>
      </dgm:t>
    </dgm:pt>
    <dgm:pt modelId="{14FE9B01-4C8A-41E3-9AEA-FC671A5909B0}" type="sibTrans" cxnId="{A67256C5-6324-4C47-903B-D8142B56A5F8}">
      <dgm:prSet/>
      <dgm:spPr/>
      <dgm:t>
        <a:bodyPr/>
        <a:lstStyle/>
        <a:p>
          <a:endParaRPr lang="tr-TR"/>
        </a:p>
      </dgm:t>
    </dgm:pt>
    <dgm:pt modelId="{557B983C-5DD4-43BC-A3AA-C0B3AB15AB96}" type="pres">
      <dgm:prSet presAssocID="{2F74E525-EE2E-46D5-AFC3-23882D299AF7}" presName="vert0" presStyleCnt="0">
        <dgm:presLayoutVars>
          <dgm:dir/>
          <dgm:animOne val="branch"/>
          <dgm:animLvl val="lvl"/>
        </dgm:presLayoutVars>
      </dgm:prSet>
      <dgm:spPr/>
      <dgm:t>
        <a:bodyPr/>
        <a:lstStyle/>
        <a:p>
          <a:endParaRPr lang="tr-TR"/>
        </a:p>
      </dgm:t>
    </dgm:pt>
    <dgm:pt modelId="{622C12D2-477D-467E-B7AD-0D8CB03811EB}" type="pres">
      <dgm:prSet presAssocID="{2AF5A37F-91C1-4E23-A55B-7502FF4803E8}" presName="thickLine" presStyleLbl="alignNode1" presStyleIdx="0" presStyleCnt="7"/>
      <dgm:spPr/>
    </dgm:pt>
    <dgm:pt modelId="{1E6012BE-505D-4FD8-93DD-7A138C043637}" type="pres">
      <dgm:prSet presAssocID="{2AF5A37F-91C1-4E23-A55B-7502FF4803E8}" presName="horz1" presStyleCnt="0"/>
      <dgm:spPr/>
    </dgm:pt>
    <dgm:pt modelId="{100C4080-48E5-4FD3-9E30-40FF85EC3D65}" type="pres">
      <dgm:prSet presAssocID="{2AF5A37F-91C1-4E23-A55B-7502FF4803E8}" presName="tx1" presStyleLbl="revTx" presStyleIdx="0" presStyleCnt="7"/>
      <dgm:spPr/>
      <dgm:t>
        <a:bodyPr/>
        <a:lstStyle/>
        <a:p>
          <a:endParaRPr lang="tr-TR"/>
        </a:p>
      </dgm:t>
    </dgm:pt>
    <dgm:pt modelId="{BAAB59B8-C462-4ED6-A856-71C980A2E678}" type="pres">
      <dgm:prSet presAssocID="{2AF5A37F-91C1-4E23-A55B-7502FF4803E8}" presName="vert1" presStyleCnt="0"/>
      <dgm:spPr/>
    </dgm:pt>
    <dgm:pt modelId="{D180CD6F-88EF-4FCD-8378-18699C028362}" type="pres">
      <dgm:prSet presAssocID="{6B04FD05-7B57-48E2-9B8A-D0FFD9015AEC}" presName="thickLine" presStyleLbl="alignNode1" presStyleIdx="1" presStyleCnt="7"/>
      <dgm:spPr/>
    </dgm:pt>
    <dgm:pt modelId="{CE872175-0C3D-4FCE-B2CE-EA9D2F372E0D}" type="pres">
      <dgm:prSet presAssocID="{6B04FD05-7B57-48E2-9B8A-D0FFD9015AEC}" presName="horz1" presStyleCnt="0"/>
      <dgm:spPr/>
    </dgm:pt>
    <dgm:pt modelId="{6DC91A05-503F-4F2A-8A3A-3ABBD4CDCEDB}" type="pres">
      <dgm:prSet presAssocID="{6B04FD05-7B57-48E2-9B8A-D0FFD9015AEC}" presName="tx1" presStyleLbl="revTx" presStyleIdx="1" presStyleCnt="7"/>
      <dgm:spPr/>
      <dgm:t>
        <a:bodyPr/>
        <a:lstStyle/>
        <a:p>
          <a:endParaRPr lang="tr-TR"/>
        </a:p>
      </dgm:t>
    </dgm:pt>
    <dgm:pt modelId="{5D9CD8B1-3323-4B3B-B855-51CEE877BFA7}" type="pres">
      <dgm:prSet presAssocID="{6B04FD05-7B57-48E2-9B8A-D0FFD9015AEC}" presName="vert1" presStyleCnt="0"/>
      <dgm:spPr/>
    </dgm:pt>
    <dgm:pt modelId="{1AA33941-ECE8-497D-B421-401C75650239}" type="pres">
      <dgm:prSet presAssocID="{93999792-4DBD-4C6B-AEA3-42F5E5759340}" presName="thickLine" presStyleLbl="alignNode1" presStyleIdx="2" presStyleCnt="7"/>
      <dgm:spPr/>
    </dgm:pt>
    <dgm:pt modelId="{A3EA667D-DF5C-4FDE-94CC-92B5DA03599C}" type="pres">
      <dgm:prSet presAssocID="{93999792-4DBD-4C6B-AEA3-42F5E5759340}" presName="horz1" presStyleCnt="0"/>
      <dgm:spPr/>
    </dgm:pt>
    <dgm:pt modelId="{94385279-2099-477B-92EC-6E039D69AA43}" type="pres">
      <dgm:prSet presAssocID="{93999792-4DBD-4C6B-AEA3-42F5E5759340}" presName="tx1" presStyleLbl="revTx" presStyleIdx="2" presStyleCnt="7"/>
      <dgm:spPr/>
      <dgm:t>
        <a:bodyPr/>
        <a:lstStyle/>
        <a:p>
          <a:endParaRPr lang="tr-TR"/>
        </a:p>
      </dgm:t>
    </dgm:pt>
    <dgm:pt modelId="{C1E50EC8-1C08-4DAF-90F8-3AB22616D7F2}" type="pres">
      <dgm:prSet presAssocID="{93999792-4DBD-4C6B-AEA3-42F5E5759340}" presName="vert1" presStyleCnt="0"/>
      <dgm:spPr/>
    </dgm:pt>
    <dgm:pt modelId="{57D0A16D-BC7B-47F2-A4E5-4470D37F4F9F}" type="pres">
      <dgm:prSet presAssocID="{4ECBF30C-7A53-4262-874E-18713E09AA64}" presName="thickLine" presStyleLbl="alignNode1" presStyleIdx="3" presStyleCnt="7"/>
      <dgm:spPr/>
    </dgm:pt>
    <dgm:pt modelId="{C7B4EDBB-3E90-44EF-9072-4F19196D898A}" type="pres">
      <dgm:prSet presAssocID="{4ECBF30C-7A53-4262-874E-18713E09AA64}" presName="horz1" presStyleCnt="0"/>
      <dgm:spPr/>
    </dgm:pt>
    <dgm:pt modelId="{D1923DC2-1F4E-460E-AD5E-F70E1EB02144}" type="pres">
      <dgm:prSet presAssocID="{4ECBF30C-7A53-4262-874E-18713E09AA64}" presName="tx1" presStyleLbl="revTx" presStyleIdx="3" presStyleCnt="7" custScaleY="121518"/>
      <dgm:spPr/>
      <dgm:t>
        <a:bodyPr/>
        <a:lstStyle/>
        <a:p>
          <a:endParaRPr lang="tr-TR"/>
        </a:p>
      </dgm:t>
    </dgm:pt>
    <dgm:pt modelId="{A867E100-D752-4338-A9D1-D15B54151B91}" type="pres">
      <dgm:prSet presAssocID="{4ECBF30C-7A53-4262-874E-18713E09AA64}" presName="vert1" presStyleCnt="0"/>
      <dgm:spPr/>
    </dgm:pt>
    <dgm:pt modelId="{52A48F90-7932-4178-993B-FE9096E8385A}" type="pres">
      <dgm:prSet presAssocID="{09362FBC-92CE-4884-BD4D-CAB355515CBA}" presName="thickLine" presStyleLbl="alignNode1" presStyleIdx="4" presStyleCnt="7"/>
      <dgm:spPr/>
    </dgm:pt>
    <dgm:pt modelId="{D7F23399-F786-4C61-8153-E976B1605E3C}" type="pres">
      <dgm:prSet presAssocID="{09362FBC-92CE-4884-BD4D-CAB355515CBA}" presName="horz1" presStyleCnt="0"/>
      <dgm:spPr/>
    </dgm:pt>
    <dgm:pt modelId="{B22EB089-1B74-4E7E-91DA-9FD4EB95ACBF}" type="pres">
      <dgm:prSet presAssocID="{09362FBC-92CE-4884-BD4D-CAB355515CBA}" presName="tx1" presStyleLbl="revTx" presStyleIdx="4" presStyleCnt="7"/>
      <dgm:spPr/>
      <dgm:t>
        <a:bodyPr/>
        <a:lstStyle/>
        <a:p>
          <a:endParaRPr lang="tr-TR"/>
        </a:p>
      </dgm:t>
    </dgm:pt>
    <dgm:pt modelId="{1A934156-DADA-4828-8E89-6398D8C4F7F2}" type="pres">
      <dgm:prSet presAssocID="{09362FBC-92CE-4884-BD4D-CAB355515CBA}" presName="vert1" presStyleCnt="0"/>
      <dgm:spPr/>
    </dgm:pt>
    <dgm:pt modelId="{1A721F81-C699-4B3C-B99B-E5D29255837A}" type="pres">
      <dgm:prSet presAssocID="{DD151C7B-F1AC-4AE1-AF1A-2CBA32075665}" presName="thickLine" presStyleLbl="alignNode1" presStyleIdx="5" presStyleCnt="7"/>
      <dgm:spPr/>
    </dgm:pt>
    <dgm:pt modelId="{7DCCC20C-F68D-4857-8D7E-FAF89BE9F6E1}" type="pres">
      <dgm:prSet presAssocID="{DD151C7B-F1AC-4AE1-AF1A-2CBA32075665}" presName="horz1" presStyleCnt="0"/>
      <dgm:spPr/>
    </dgm:pt>
    <dgm:pt modelId="{DB9AF55C-D7BB-44B9-863C-FF39EE2C2E8E}" type="pres">
      <dgm:prSet presAssocID="{DD151C7B-F1AC-4AE1-AF1A-2CBA32075665}" presName="tx1" presStyleLbl="revTx" presStyleIdx="5" presStyleCnt="7"/>
      <dgm:spPr/>
      <dgm:t>
        <a:bodyPr/>
        <a:lstStyle/>
        <a:p>
          <a:endParaRPr lang="tr-TR"/>
        </a:p>
      </dgm:t>
    </dgm:pt>
    <dgm:pt modelId="{71763C59-19BC-4059-8971-7DAB3627ECB3}" type="pres">
      <dgm:prSet presAssocID="{DD151C7B-F1AC-4AE1-AF1A-2CBA32075665}" presName="vert1" presStyleCnt="0"/>
      <dgm:spPr/>
    </dgm:pt>
    <dgm:pt modelId="{DACF3E9A-DBDE-411B-9A9B-256F337DD9E4}" type="pres">
      <dgm:prSet presAssocID="{8CEACD2E-8A11-4EE2-9ED0-69F837C1117E}" presName="thickLine" presStyleLbl="alignNode1" presStyleIdx="6" presStyleCnt="7"/>
      <dgm:spPr/>
    </dgm:pt>
    <dgm:pt modelId="{F35C2354-0D52-422D-9294-4887BBCDDB5F}" type="pres">
      <dgm:prSet presAssocID="{8CEACD2E-8A11-4EE2-9ED0-69F837C1117E}" presName="horz1" presStyleCnt="0"/>
      <dgm:spPr/>
    </dgm:pt>
    <dgm:pt modelId="{0EDED969-1FE4-47E2-A802-DF123A946C4C}" type="pres">
      <dgm:prSet presAssocID="{8CEACD2E-8A11-4EE2-9ED0-69F837C1117E}" presName="tx1" presStyleLbl="revTx" presStyleIdx="6" presStyleCnt="7"/>
      <dgm:spPr/>
      <dgm:t>
        <a:bodyPr/>
        <a:lstStyle/>
        <a:p>
          <a:endParaRPr lang="tr-TR"/>
        </a:p>
      </dgm:t>
    </dgm:pt>
    <dgm:pt modelId="{37B77678-63F5-4642-8F70-1757048DAF7A}" type="pres">
      <dgm:prSet presAssocID="{8CEACD2E-8A11-4EE2-9ED0-69F837C1117E}" presName="vert1" presStyleCnt="0"/>
      <dgm:spPr/>
    </dgm:pt>
  </dgm:ptLst>
  <dgm:cxnLst>
    <dgm:cxn modelId="{51C1AC2B-CDB0-41C3-8C10-CE470401FB7E}" type="presOf" srcId="{4ECBF30C-7A53-4262-874E-18713E09AA64}" destId="{D1923DC2-1F4E-460E-AD5E-F70E1EB02144}" srcOrd="0" destOrd="0" presId="urn:microsoft.com/office/officeart/2008/layout/LinedList"/>
    <dgm:cxn modelId="{E18C3DF7-D920-4A4C-B7DA-08205DDBD31D}" srcId="{2F74E525-EE2E-46D5-AFC3-23882D299AF7}" destId="{6B04FD05-7B57-48E2-9B8A-D0FFD9015AEC}" srcOrd="1" destOrd="0" parTransId="{D4EB2263-C774-43D8-9FD5-B81FCA1D424A}" sibTransId="{D95AA7E2-CC01-4DC5-8EA8-D331D7B18449}"/>
    <dgm:cxn modelId="{F6734D32-9D6A-4F0A-953A-328B9C8FBD4F}" type="presOf" srcId="{2F74E525-EE2E-46D5-AFC3-23882D299AF7}" destId="{557B983C-5DD4-43BC-A3AA-C0B3AB15AB96}" srcOrd="0" destOrd="0" presId="urn:microsoft.com/office/officeart/2008/layout/LinedList"/>
    <dgm:cxn modelId="{CB3408EB-9B35-45F0-AB90-37EB6157DEB2}" srcId="{2F74E525-EE2E-46D5-AFC3-23882D299AF7}" destId="{2AF5A37F-91C1-4E23-A55B-7502FF4803E8}" srcOrd="0" destOrd="0" parTransId="{4A8E87D9-EA46-4D18-8660-592079A235EF}" sibTransId="{A509A27A-660C-4F4E-B466-CEE3A3D554B3}"/>
    <dgm:cxn modelId="{8641117E-6891-4A37-A4A7-D7BE56576E88}" srcId="{2F74E525-EE2E-46D5-AFC3-23882D299AF7}" destId="{09362FBC-92CE-4884-BD4D-CAB355515CBA}" srcOrd="4" destOrd="0" parTransId="{18BD2706-CF8C-45D8-B1EF-5898B767D2AF}" sibTransId="{B100D0A5-9A87-4026-A532-51B8022351D2}"/>
    <dgm:cxn modelId="{A67256C5-6324-4C47-903B-D8142B56A5F8}" srcId="{2F74E525-EE2E-46D5-AFC3-23882D299AF7}" destId="{8CEACD2E-8A11-4EE2-9ED0-69F837C1117E}" srcOrd="6" destOrd="0" parTransId="{57401B5C-A148-4DF9-9C1F-E1D2A12C9E36}" sibTransId="{14FE9B01-4C8A-41E3-9AEA-FC671A5909B0}"/>
    <dgm:cxn modelId="{99025CB8-5424-4337-88DB-B323BA8FBCE9}" type="presOf" srcId="{6B04FD05-7B57-48E2-9B8A-D0FFD9015AEC}" destId="{6DC91A05-503F-4F2A-8A3A-3ABBD4CDCEDB}" srcOrd="0" destOrd="0" presId="urn:microsoft.com/office/officeart/2008/layout/LinedList"/>
    <dgm:cxn modelId="{3208BF27-36D3-4F81-9A3F-1F637384ED5B}" srcId="{2F74E525-EE2E-46D5-AFC3-23882D299AF7}" destId="{4ECBF30C-7A53-4262-874E-18713E09AA64}" srcOrd="3" destOrd="0" parTransId="{78C66474-A933-4107-9E19-9D0BD995391D}" sibTransId="{1A9EB60A-E31D-47C9-AF96-1AD85829A874}"/>
    <dgm:cxn modelId="{510013C6-135C-4746-8AD7-3AAADC970469}" type="presOf" srcId="{DD151C7B-F1AC-4AE1-AF1A-2CBA32075665}" destId="{DB9AF55C-D7BB-44B9-863C-FF39EE2C2E8E}" srcOrd="0" destOrd="0" presId="urn:microsoft.com/office/officeart/2008/layout/LinedList"/>
    <dgm:cxn modelId="{2EBDF409-8494-474C-A712-71E0BA00DDE9}" srcId="{2F74E525-EE2E-46D5-AFC3-23882D299AF7}" destId="{DD151C7B-F1AC-4AE1-AF1A-2CBA32075665}" srcOrd="5" destOrd="0" parTransId="{6164BA00-7893-45D0-A365-779131912195}" sibTransId="{27F26860-4FD0-4F99-8096-8AE2AF10642B}"/>
    <dgm:cxn modelId="{597FEA33-EF5F-4654-AAC3-37C87E89DBA8}" type="presOf" srcId="{2AF5A37F-91C1-4E23-A55B-7502FF4803E8}" destId="{100C4080-48E5-4FD3-9E30-40FF85EC3D65}" srcOrd="0" destOrd="0" presId="urn:microsoft.com/office/officeart/2008/layout/LinedList"/>
    <dgm:cxn modelId="{623746C8-4D05-4166-81B0-E00A318683D8}" srcId="{2F74E525-EE2E-46D5-AFC3-23882D299AF7}" destId="{93999792-4DBD-4C6B-AEA3-42F5E5759340}" srcOrd="2" destOrd="0" parTransId="{BF0AAFBD-8DBA-45B2-8F1E-8BABE26DA639}" sibTransId="{2493059D-EFCA-4D3D-8901-FDD04CD5E889}"/>
    <dgm:cxn modelId="{76873026-1A4D-4CCA-8A8F-CF48B3BC3D6E}" type="presOf" srcId="{93999792-4DBD-4C6B-AEA3-42F5E5759340}" destId="{94385279-2099-477B-92EC-6E039D69AA43}" srcOrd="0" destOrd="0" presId="urn:microsoft.com/office/officeart/2008/layout/LinedList"/>
    <dgm:cxn modelId="{3CB401FE-4B81-4C08-9C62-B313D241146D}" type="presOf" srcId="{09362FBC-92CE-4884-BD4D-CAB355515CBA}" destId="{B22EB089-1B74-4E7E-91DA-9FD4EB95ACBF}" srcOrd="0" destOrd="0" presId="urn:microsoft.com/office/officeart/2008/layout/LinedList"/>
    <dgm:cxn modelId="{003F961E-408B-4C60-8054-1880CD13242D}" type="presOf" srcId="{8CEACD2E-8A11-4EE2-9ED0-69F837C1117E}" destId="{0EDED969-1FE4-47E2-A802-DF123A946C4C}" srcOrd="0" destOrd="0" presId="urn:microsoft.com/office/officeart/2008/layout/LinedList"/>
    <dgm:cxn modelId="{AF55BCE5-DD04-44E2-A6DA-B956C149127F}" type="presParOf" srcId="{557B983C-5DD4-43BC-A3AA-C0B3AB15AB96}" destId="{622C12D2-477D-467E-B7AD-0D8CB03811EB}" srcOrd="0" destOrd="0" presId="urn:microsoft.com/office/officeart/2008/layout/LinedList"/>
    <dgm:cxn modelId="{091B5B6F-9D75-4A74-856B-7CC81672B066}" type="presParOf" srcId="{557B983C-5DD4-43BC-A3AA-C0B3AB15AB96}" destId="{1E6012BE-505D-4FD8-93DD-7A138C043637}" srcOrd="1" destOrd="0" presId="urn:microsoft.com/office/officeart/2008/layout/LinedList"/>
    <dgm:cxn modelId="{62298936-7937-4E6F-8BA2-53E6B9079046}" type="presParOf" srcId="{1E6012BE-505D-4FD8-93DD-7A138C043637}" destId="{100C4080-48E5-4FD3-9E30-40FF85EC3D65}" srcOrd="0" destOrd="0" presId="urn:microsoft.com/office/officeart/2008/layout/LinedList"/>
    <dgm:cxn modelId="{A45F95DE-FF5B-44F9-8088-C0CFE4674702}" type="presParOf" srcId="{1E6012BE-505D-4FD8-93DD-7A138C043637}" destId="{BAAB59B8-C462-4ED6-A856-71C980A2E678}" srcOrd="1" destOrd="0" presId="urn:microsoft.com/office/officeart/2008/layout/LinedList"/>
    <dgm:cxn modelId="{014D0432-4CF4-40F4-9E46-0C1AA78831A0}" type="presParOf" srcId="{557B983C-5DD4-43BC-A3AA-C0B3AB15AB96}" destId="{D180CD6F-88EF-4FCD-8378-18699C028362}" srcOrd="2" destOrd="0" presId="urn:microsoft.com/office/officeart/2008/layout/LinedList"/>
    <dgm:cxn modelId="{E8C835CB-FA2F-4DD0-B823-08302A76E34B}" type="presParOf" srcId="{557B983C-5DD4-43BC-A3AA-C0B3AB15AB96}" destId="{CE872175-0C3D-4FCE-B2CE-EA9D2F372E0D}" srcOrd="3" destOrd="0" presId="urn:microsoft.com/office/officeart/2008/layout/LinedList"/>
    <dgm:cxn modelId="{A152D68F-C87D-423C-BCC4-05543E15D454}" type="presParOf" srcId="{CE872175-0C3D-4FCE-B2CE-EA9D2F372E0D}" destId="{6DC91A05-503F-4F2A-8A3A-3ABBD4CDCEDB}" srcOrd="0" destOrd="0" presId="urn:microsoft.com/office/officeart/2008/layout/LinedList"/>
    <dgm:cxn modelId="{28E81C95-EF0B-4A8E-A656-AAF2CB3639D8}" type="presParOf" srcId="{CE872175-0C3D-4FCE-B2CE-EA9D2F372E0D}" destId="{5D9CD8B1-3323-4B3B-B855-51CEE877BFA7}" srcOrd="1" destOrd="0" presId="urn:microsoft.com/office/officeart/2008/layout/LinedList"/>
    <dgm:cxn modelId="{B46A3B61-332D-4420-ABEF-3A0142C10AA5}" type="presParOf" srcId="{557B983C-5DD4-43BC-A3AA-C0B3AB15AB96}" destId="{1AA33941-ECE8-497D-B421-401C75650239}" srcOrd="4" destOrd="0" presId="urn:microsoft.com/office/officeart/2008/layout/LinedList"/>
    <dgm:cxn modelId="{24614F0A-C5D2-43DF-88D6-B8CDA6CA7A87}" type="presParOf" srcId="{557B983C-5DD4-43BC-A3AA-C0B3AB15AB96}" destId="{A3EA667D-DF5C-4FDE-94CC-92B5DA03599C}" srcOrd="5" destOrd="0" presId="urn:microsoft.com/office/officeart/2008/layout/LinedList"/>
    <dgm:cxn modelId="{024AD48A-9B71-4D7F-BDE8-BFC790FF5B4E}" type="presParOf" srcId="{A3EA667D-DF5C-4FDE-94CC-92B5DA03599C}" destId="{94385279-2099-477B-92EC-6E039D69AA43}" srcOrd="0" destOrd="0" presId="urn:microsoft.com/office/officeart/2008/layout/LinedList"/>
    <dgm:cxn modelId="{196A9DAD-6A7F-4BD6-A763-3D6C9B23F7F3}" type="presParOf" srcId="{A3EA667D-DF5C-4FDE-94CC-92B5DA03599C}" destId="{C1E50EC8-1C08-4DAF-90F8-3AB22616D7F2}" srcOrd="1" destOrd="0" presId="urn:microsoft.com/office/officeart/2008/layout/LinedList"/>
    <dgm:cxn modelId="{8BD1C88E-74F6-442E-97BE-89A9953B1351}" type="presParOf" srcId="{557B983C-5DD4-43BC-A3AA-C0B3AB15AB96}" destId="{57D0A16D-BC7B-47F2-A4E5-4470D37F4F9F}" srcOrd="6" destOrd="0" presId="urn:microsoft.com/office/officeart/2008/layout/LinedList"/>
    <dgm:cxn modelId="{B675E26B-C5D4-4241-B897-A18E424D99E8}" type="presParOf" srcId="{557B983C-5DD4-43BC-A3AA-C0B3AB15AB96}" destId="{C7B4EDBB-3E90-44EF-9072-4F19196D898A}" srcOrd="7" destOrd="0" presId="urn:microsoft.com/office/officeart/2008/layout/LinedList"/>
    <dgm:cxn modelId="{98AD96F5-D7E5-4E34-BDC9-BC7432AA3BA5}" type="presParOf" srcId="{C7B4EDBB-3E90-44EF-9072-4F19196D898A}" destId="{D1923DC2-1F4E-460E-AD5E-F70E1EB02144}" srcOrd="0" destOrd="0" presId="urn:microsoft.com/office/officeart/2008/layout/LinedList"/>
    <dgm:cxn modelId="{1EC03482-F4A5-4755-ADDB-E0E4F3AF7C52}" type="presParOf" srcId="{C7B4EDBB-3E90-44EF-9072-4F19196D898A}" destId="{A867E100-D752-4338-A9D1-D15B54151B91}" srcOrd="1" destOrd="0" presId="urn:microsoft.com/office/officeart/2008/layout/LinedList"/>
    <dgm:cxn modelId="{4818EBC9-7ABE-4B61-81C2-E0BCF0A40AAD}" type="presParOf" srcId="{557B983C-5DD4-43BC-A3AA-C0B3AB15AB96}" destId="{52A48F90-7932-4178-993B-FE9096E8385A}" srcOrd="8" destOrd="0" presId="urn:microsoft.com/office/officeart/2008/layout/LinedList"/>
    <dgm:cxn modelId="{04EDB675-FA03-4C50-B36C-21C14859BF78}" type="presParOf" srcId="{557B983C-5DD4-43BC-A3AA-C0B3AB15AB96}" destId="{D7F23399-F786-4C61-8153-E976B1605E3C}" srcOrd="9" destOrd="0" presId="urn:microsoft.com/office/officeart/2008/layout/LinedList"/>
    <dgm:cxn modelId="{831342AB-7BCF-4952-958E-56D5F2368741}" type="presParOf" srcId="{D7F23399-F786-4C61-8153-E976B1605E3C}" destId="{B22EB089-1B74-4E7E-91DA-9FD4EB95ACBF}" srcOrd="0" destOrd="0" presId="urn:microsoft.com/office/officeart/2008/layout/LinedList"/>
    <dgm:cxn modelId="{5DE960DD-6582-479D-940C-D8F22D1CF550}" type="presParOf" srcId="{D7F23399-F786-4C61-8153-E976B1605E3C}" destId="{1A934156-DADA-4828-8E89-6398D8C4F7F2}" srcOrd="1" destOrd="0" presId="urn:microsoft.com/office/officeart/2008/layout/LinedList"/>
    <dgm:cxn modelId="{8FD696CA-BBE7-4094-85E1-9055353AC46A}" type="presParOf" srcId="{557B983C-5DD4-43BC-A3AA-C0B3AB15AB96}" destId="{1A721F81-C699-4B3C-B99B-E5D29255837A}" srcOrd="10" destOrd="0" presId="urn:microsoft.com/office/officeart/2008/layout/LinedList"/>
    <dgm:cxn modelId="{7B5DF99B-F623-41F4-B7EB-077CC6FBA0B3}" type="presParOf" srcId="{557B983C-5DD4-43BC-A3AA-C0B3AB15AB96}" destId="{7DCCC20C-F68D-4857-8D7E-FAF89BE9F6E1}" srcOrd="11" destOrd="0" presId="urn:microsoft.com/office/officeart/2008/layout/LinedList"/>
    <dgm:cxn modelId="{D8215A23-BCB4-4767-A928-345C14A527D4}" type="presParOf" srcId="{7DCCC20C-F68D-4857-8D7E-FAF89BE9F6E1}" destId="{DB9AF55C-D7BB-44B9-863C-FF39EE2C2E8E}" srcOrd="0" destOrd="0" presId="urn:microsoft.com/office/officeart/2008/layout/LinedList"/>
    <dgm:cxn modelId="{7AD6D259-AFD4-448B-8947-FC9D37CE1943}" type="presParOf" srcId="{7DCCC20C-F68D-4857-8D7E-FAF89BE9F6E1}" destId="{71763C59-19BC-4059-8971-7DAB3627ECB3}" srcOrd="1" destOrd="0" presId="urn:microsoft.com/office/officeart/2008/layout/LinedList"/>
    <dgm:cxn modelId="{24AC4E44-87FC-44D2-9CBA-4600DBB065CE}" type="presParOf" srcId="{557B983C-5DD4-43BC-A3AA-C0B3AB15AB96}" destId="{DACF3E9A-DBDE-411B-9A9B-256F337DD9E4}" srcOrd="12" destOrd="0" presId="urn:microsoft.com/office/officeart/2008/layout/LinedList"/>
    <dgm:cxn modelId="{7B1AB844-A117-482E-87FE-077B8F6D4E39}" type="presParOf" srcId="{557B983C-5DD4-43BC-A3AA-C0B3AB15AB96}" destId="{F35C2354-0D52-422D-9294-4887BBCDDB5F}" srcOrd="13" destOrd="0" presId="urn:microsoft.com/office/officeart/2008/layout/LinedList"/>
    <dgm:cxn modelId="{FA68AF4E-6474-4671-B821-AD96B159DFEB}" type="presParOf" srcId="{F35C2354-0D52-422D-9294-4887BBCDDB5F}" destId="{0EDED969-1FE4-47E2-A802-DF123A946C4C}" srcOrd="0" destOrd="0" presId="urn:microsoft.com/office/officeart/2008/layout/LinedList"/>
    <dgm:cxn modelId="{06804605-0CE5-41FF-A850-0BA49C44C097}" type="presParOf" srcId="{F35C2354-0D52-422D-9294-4887BBCDDB5F}" destId="{37B77678-63F5-4642-8F70-1757048DAF7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445F76F-E34F-42C4-BB33-99702E224BBF}"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tr-TR"/>
        </a:p>
      </dgm:t>
    </dgm:pt>
    <dgm:pt modelId="{C1C3AACE-B0A7-4628-9AEF-F84B954B690D}">
      <dgm:prSet/>
      <dgm:spPr/>
      <dgm:t>
        <a:bodyPr/>
        <a:lstStyle/>
        <a:p>
          <a:pPr rtl="0"/>
          <a:r>
            <a:rPr lang="tr-TR" smtClean="0">
              <a:latin typeface="Comic Sans MS" panose="030F0702030302020204" pitchFamily="66" charset="0"/>
            </a:rPr>
            <a:t>Beyin paralel bir işlemcidir: Öğretim sürecinde çeşitli model, yöntem ve tekniklerden uygun olanları seçilip uygulanmalıdır</a:t>
          </a:r>
          <a:endParaRPr lang="tr-TR" dirty="0">
            <a:latin typeface="Comic Sans MS" panose="030F0702030302020204" pitchFamily="66" charset="0"/>
          </a:endParaRPr>
        </a:p>
      </dgm:t>
    </dgm:pt>
    <dgm:pt modelId="{55871CF9-3C04-40F1-8D0F-92A3ED952F6E}" type="parTrans" cxnId="{3BD8052A-067B-4AEB-AE9E-538F74F5C83E}">
      <dgm:prSet/>
      <dgm:spPr/>
      <dgm:t>
        <a:bodyPr/>
        <a:lstStyle/>
        <a:p>
          <a:endParaRPr lang="tr-TR"/>
        </a:p>
      </dgm:t>
    </dgm:pt>
    <dgm:pt modelId="{A3C72383-E504-4FE5-8286-E45F6ECA75C6}" type="sibTrans" cxnId="{3BD8052A-067B-4AEB-AE9E-538F74F5C83E}">
      <dgm:prSet/>
      <dgm:spPr/>
      <dgm:t>
        <a:bodyPr/>
        <a:lstStyle/>
        <a:p>
          <a:endParaRPr lang="tr-TR"/>
        </a:p>
      </dgm:t>
    </dgm:pt>
    <dgm:pt modelId="{54E23B10-EE41-4CD0-92E0-53F81ADA5017}">
      <dgm:prSet/>
      <dgm:spPr/>
      <dgm:t>
        <a:bodyPr/>
        <a:lstStyle/>
        <a:p>
          <a:pPr rtl="0"/>
          <a:r>
            <a:rPr lang="tr-TR" smtClean="0">
              <a:latin typeface="Comic Sans MS" panose="030F0702030302020204" pitchFamily="66" charset="0"/>
            </a:rPr>
            <a:t>Öğrenme fizyolojik bir olaydır: Öğretim sürecinde beslenme, kaygı, egzersiz gibi değişkenler dikkate alınmalıdır.</a:t>
          </a:r>
          <a:endParaRPr lang="tr-TR" dirty="0">
            <a:latin typeface="Comic Sans MS" panose="030F0702030302020204" pitchFamily="66" charset="0"/>
          </a:endParaRPr>
        </a:p>
      </dgm:t>
    </dgm:pt>
    <dgm:pt modelId="{1E09660B-24AC-4F81-8C08-667692636D72}" type="parTrans" cxnId="{01196464-0999-47C6-A055-D92652B6518B}">
      <dgm:prSet/>
      <dgm:spPr/>
      <dgm:t>
        <a:bodyPr/>
        <a:lstStyle/>
        <a:p>
          <a:endParaRPr lang="tr-TR"/>
        </a:p>
      </dgm:t>
    </dgm:pt>
    <dgm:pt modelId="{2065F720-ABE3-49E8-BB87-7710CC8AD019}" type="sibTrans" cxnId="{01196464-0999-47C6-A055-D92652B6518B}">
      <dgm:prSet/>
      <dgm:spPr/>
      <dgm:t>
        <a:bodyPr/>
        <a:lstStyle/>
        <a:p>
          <a:endParaRPr lang="tr-TR"/>
        </a:p>
      </dgm:t>
    </dgm:pt>
    <dgm:pt modelId="{61B478A5-A41D-4056-BB6A-30C75B24883C}">
      <dgm:prSet/>
      <dgm:spPr/>
      <dgm:t>
        <a:bodyPr/>
        <a:lstStyle/>
        <a:p>
          <a:pPr rtl="0"/>
          <a:r>
            <a:rPr lang="tr-TR" dirty="0" smtClean="0">
              <a:latin typeface="Comic Sans MS" panose="030F0702030302020204" pitchFamily="66" charset="0"/>
            </a:rPr>
            <a:t>Beyin kendisine ulaşan uyarıcıları anlamlandırmaya çalışır: Problem çözme, buluş yapma gibi etkinliklerle öğrenenlerin öğrenilenleri anlamlandırması  sağlanmalıdır.</a:t>
          </a:r>
          <a:endParaRPr lang="tr-TR" dirty="0">
            <a:latin typeface="Comic Sans MS" panose="030F0702030302020204" pitchFamily="66" charset="0"/>
          </a:endParaRPr>
        </a:p>
      </dgm:t>
    </dgm:pt>
    <dgm:pt modelId="{3682C2DA-2F10-419E-A838-6F97B8B5AE44}" type="parTrans" cxnId="{AECB4F3B-A108-4AF3-939E-093BF34780A0}">
      <dgm:prSet/>
      <dgm:spPr/>
      <dgm:t>
        <a:bodyPr/>
        <a:lstStyle/>
        <a:p>
          <a:endParaRPr lang="tr-TR"/>
        </a:p>
      </dgm:t>
    </dgm:pt>
    <dgm:pt modelId="{98C1003D-EA14-43C7-BBDB-3D8B359FDD3A}" type="sibTrans" cxnId="{AECB4F3B-A108-4AF3-939E-093BF34780A0}">
      <dgm:prSet/>
      <dgm:spPr/>
      <dgm:t>
        <a:bodyPr/>
        <a:lstStyle/>
        <a:p>
          <a:endParaRPr lang="tr-TR"/>
        </a:p>
      </dgm:t>
    </dgm:pt>
    <dgm:pt modelId="{F5B69ABE-6643-4F1E-8347-6316549DD1EC}">
      <dgm:prSet/>
      <dgm:spPr/>
      <dgm:t>
        <a:bodyPr/>
        <a:lstStyle/>
        <a:p>
          <a:pPr rtl="0"/>
          <a:r>
            <a:rPr lang="tr-TR" smtClean="0">
              <a:latin typeface="Comic Sans MS" panose="030F0702030302020204" pitchFamily="66" charset="0"/>
            </a:rPr>
            <a:t>Anlamı araştırma, örüntüleme yoluyla oluşur: Öğrenilenlerin anlamlandırılarak birbirleriyle ilişkilendirilmesi sağlanmalıdır.</a:t>
          </a:r>
          <a:endParaRPr lang="tr-TR" dirty="0">
            <a:latin typeface="Comic Sans MS" panose="030F0702030302020204" pitchFamily="66" charset="0"/>
          </a:endParaRPr>
        </a:p>
      </dgm:t>
    </dgm:pt>
    <dgm:pt modelId="{D410B1A3-C787-4463-BADD-F399236C5C47}" type="parTrans" cxnId="{65D1C30E-4137-4509-BD94-A7D05B693177}">
      <dgm:prSet/>
      <dgm:spPr/>
      <dgm:t>
        <a:bodyPr/>
        <a:lstStyle/>
        <a:p>
          <a:endParaRPr lang="tr-TR"/>
        </a:p>
      </dgm:t>
    </dgm:pt>
    <dgm:pt modelId="{0F64F9A1-7D4E-41DF-8891-FCB76DE8A501}" type="sibTrans" cxnId="{65D1C30E-4137-4509-BD94-A7D05B693177}">
      <dgm:prSet/>
      <dgm:spPr/>
      <dgm:t>
        <a:bodyPr/>
        <a:lstStyle/>
        <a:p>
          <a:endParaRPr lang="tr-TR"/>
        </a:p>
      </dgm:t>
    </dgm:pt>
    <dgm:pt modelId="{7C9033A3-DC12-4009-829E-B8FC420FE017}">
      <dgm:prSet/>
      <dgm:spPr/>
      <dgm:t>
        <a:bodyPr/>
        <a:lstStyle/>
        <a:p>
          <a:pPr rtl="0"/>
          <a:r>
            <a:rPr lang="tr-TR" smtClean="0">
              <a:latin typeface="Comic Sans MS" panose="030F0702030302020204" pitchFamily="66" charset="0"/>
            </a:rPr>
            <a:t>Örüntü oluşturmada duygular önemlidir: Karşılıklı saygı ve kabullenmenin olduğu, pozitif bir öğrenme ortamı oluşturulmalıdır.</a:t>
          </a:r>
          <a:endParaRPr lang="tr-TR" dirty="0">
            <a:latin typeface="Comic Sans MS" panose="030F0702030302020204" pitchFamily="66" charset="0"/>
          </a:endParaRPr>
        </a:p>
      </dgm:t>
    </dgm:pt>
    <dgm:pt modelId="{30FFED8D-7C9D-483C-AE31-9529C68EDF64}" type="parTrans" cxnId="{37D290AB-2870-4559-B959-AD572320E5F8}">
      <dgm:prSet/>
      <dgm:spPr/>
      <dgm:t>
        <a:bodyPr/>
        <a:lstStyle/>
        <a:p>
          <a:endParaRPr lang="tr-TR"/>
        </a:p>
      </dgm:t>
    </dgm:pt>
    <dgm:pt modelId="{BC3C94E3-0164-4527-94D7-A2A05C10FF24}" type="sibTrans" cxnId="{37D290AB-2870-4559-B959-AD572320E5F8}">
      <dgm:prSet/>
      <dgm:spPr/>
      <dgm:t>
        <a:bodyPr/>
        <a:lstStyle/>
        <a:p>
          <a:endParaRPr lang="tr-TR"/>
        </a:p>
      </dgm:t>
    </dgm:pt>
    <dgm:pt modelId="{F76FB3C7-1326-48CE-AB2F-9CE9B8617426}">
      <dgm:prSet/>
      <dgm:spPr/>
      <dgm:t>
        <a:bodyPr/>
        <a:lstStyle/>
        <a:p>
          <a:pPr rtl="0"/>
          <a:r>
            <a:rPr lang="tr-TR" smtClean="0">
              <a:latin typeface="Comic Sans MS" panose="030F0702030302020204" pitchFamily="66" charset="0"/>
            </a:rPr>
            <a:t>Beynin tümü ve parçaları eşzamanlı olarak işler: Öğretim sürecinde hem sağ hem de sol beyin yarımlarının kullanımını gerektirecek etkinliklere yer verilmelidir.</a:t>
          </a:r>
          <a:endParaRPr lang="tr-TR" dirty="0">
            <a:latin typeface="Comic Sans MS" panose="030F0702030302020204" pitchFamily="66" charset="0"/>
          </a:endParaRPr>
        </a:p>
      </dgm:t>
    </dgm:pt>
    <dgm:pt modelId="{F5F3580D-868B-473A-85FF-4661F10881D2}" type="parTrans" cxnId="{84E33493-1636-4FEB-BF3F-CA6C7302133D}">
      <dgm:prSet/>
      <dgm:spPr/>
      <dgm:t>
        <a:bodyPr/>
        <a:lstStyle/>
        <a:p>
          <a:endParaRPr lang="tr-TR"/>
        </a:p>
      </dgm:t>
    </dgm:pt>
    <dgm:pt modelId="{D4E81953-36D0-47A6-80C7-6011D016424E}" type="sibTrans" cxnId="{84E33493-1636-4FEB-BF3F-CA6C7302133D}">
      <dgm:prSet/>
      <dgm:spPr/>
      <dgm:t>
        <a:bodyPr/>
        <a:lstStyle/>
        <a:p>
          <a:endParaRPr lang="tr-TR"/>
        </a:p>
      </dgm:t>
    </dgm:pt>
    <dgm:pt modelId="{F364605F-34A5-4E48-A1B6-1F0BCEB2A36F}" type="pres">
      <dgm:prSet presAssocID="{E445F76F-E34F-42C4-BB33-99702E224BBF}" presName="linear" presStyleCnt="0">
        <dgm:presLayoutVars>
          <dgm:animLvl val="lvl"/>
          <dgm:resizeHandles val="exact"/>
        </dgm:presLayoutVars>
      </dgm:prSet>
      <dgm:spPr/>
      <dgm:t>
        <a:bodyPr/>
        <a:lstStyle/>
        <a:p>
          <a:endParaRPr lang="tr-TR"/>
        </a:p>
      </dgm:t>
    </dgm:pt>
    <dgm:pt modelId="{F12401EF-B7A2-461C-BD51-E24391FE7E6B}" type="pres">
      <dgm:prSet presAssocID="{C1C3AACE-B0A7-4628-9AEF-F84B954B690D}" presName="parentText" presStyleLbl="node1" presStyleIdx="0" presStyleCnt="6" custScaleY="141354" custLinFactY="9570" custLinFactNeighborY="100000">
        <dgm:presLayoutVars>
          <dgm:chMax val="0"/>
          <dgm:bulletEnabled val="1"/>
        </dgm:presLayoutVars>
      </dgm:prSet>
      <dgm:spPr/>
      <dgm:t>
        <a:bodyPr/>
        <a:lstStyle/>
        <a:p>
          <a:endParaRPr lang="tr-TR"/>
        </a:p>
      </dgm:t>
    </dgm:pt>
    <dgm:pt modelId="{444BFCF0-FB52-4E7C-9555-934B10C5CD5F}" type="pres">
      <dgm:prSet presAssocID="{A3C72383-E504-4FE5-8286-E45F6ECA75C6}" presName="spacer" presStyleCnt="0"/>
      <dgm:spPr/>
      <dgm:t>
        <a:bodyPr/>
        <a:lstStyle/>
        <a:p>
          <a:endParaRPr lang="tr-TR"/>
        </a:p>
      </dgm:t>
    </dgm:pt>
    <dgm:pt modelId="{A53E072E-86D9-4603-BA35-DA96424B2BCD}" type="pres">
      <dgm:prSet presAssocID="{54E23B10-EE41-4CD0-92E0-53F81ADA5017}" presName="parentText" presStyleLbl="node1" presStyleIdx="1" presStyleCnt="6" custScaleY="145110" custLinFactNeighborY="91715">
        <dgm:presLayoutVars>
          <dgm:chMax val="0"/>
          <dgm:bulletEnabled val="1"/>
        </dgm:presLayoutVars>
      </dgm:prSet>
      <dgm:spPr/>
      <dgm:t>
        <a:bodyPr/>
        <a:lstStyle/>
        <a:p>
          <a:endParaRPr lang="tr-TR"/>
        </a:p>
      </dgm:t>
    </dgm:pt>
    <dgm:pt modelId="{16DC5896-72C5-4E6B-8112-2CE904416F56}" type="pres">
      <dgm:prSet presAssocID="{2065F720-ABE3-49E8-BB87-7710CC8AD019}" presName="spacer" presStyleCnt="0"/>
      <dgm:spPr/>
      <dgm:t>
        <a:bodyPr/>
        <a:lstStyle/>
        <a:p>
          <a:endParaRPr lang="tr-TR"/>
        </a:p>
      </dgm:t>
    </dgm:pt>
    <dgm:pt modelId="{94D26D7E-3093-4AEE-A773-9F51FB05C5AC}" type="pres">
      <dgm:prSet presAssocID="{61B478A5-A41D-4056-BB6A-30C75B24883C}" presName="parentText" presStyleLbl="node1" presStyleIdx="2" presStyleCnt="6" custScaleY="156994" custLinFactNeighborY="46435">
        <dgm:presLayoutVars>
          <dgm:chMax val="0"/>
          <dgm:bulletEnabled val="1"/>
        </dgm:presLayoutVars>
      </dgm:prSet>
      <dgm:spPr/>
      <dgm:t>
        <a:bodyPr/>
        <a:lstStyle/>
        <a:p>
          <a:endParaRPr lang="tr-TR"/>
        </a:p>
      </dgm:t>
    </dgm:pt>
    <dgm:pt modelId="{5E91B0F4-3AC6-4D08-901D-FFA1B6704582}" type="pres">
      <dgm:prSet presAssocID="{98C1003D-EA14-43C7-BBDB-3D8B359FDD3A}" presName="spacer" presStyleCnt="0"/>
      <dgm:spPr/>
      <dgm:t>
        <a:bodyPr/>
        <a:lstStyle/>
        <a:p>
          <a:endParaRPr lang="tr-TR"/>
        </a:p>
      </dgm:t>
    </dgm:pt>
    <dgm:pt modelId="{7EDCAAFD-9C9E-442E-91A6-74ECB7C84593}" type="pres">
      <dgm:prSet presAssocID="{F5B69ABE-6643-4F1E-8347-6316549DD1EC}" presName="parentText" presStyleLbl="node1" presStyleIdx="3" presStyleCnt="6" custScaleY="142654" custLinFactNeighborY="-15918">
        <dgm:presLayoutVars>
          <dgm:chMax val="0"/>
          <dgm:bulletEnabled val="1"/>
        </dgm:presLayoutVars>
      </dgm:prSet>
      <dgm:spPr/>
      <dgm:t>
        <a:bodyPr/>
        <a:lstStyle/>
        <a:p>
          <a:endParaRPr lang="tr-TR"/>
        </a:p>
      </dgm:t>
    </dgm:pt>
    <dgm:pt modelId="{F10293FC-0997-4660-AB8F-6209C89AF58B}" type="pres">
      <dgm:prSet presAssocID="{0F64F9A1-7D4E-41DF-8891-FCB76DE8A501}" presName="spacer" presStyleCnt="0"/>
      <dgm:spPr/>
      <dgm:t>
        <a:bodyPr/>
        <a:lstStyle/>
        <a:p>
          <a:endParaRPr lang="tr-TR"/>
        </a:p>
      </dgm:t>
    </dgm:pt>
    <dgm:pt modelId="{5176A726-60E9-4B6B-A211-1D0040133DC1}" type="pres">
      <dgm:prSet presAssocID="{7C9033A3-DC12-4009-829E-B8FC420FE017}" presName="parentText" presStyleLbl="node1" presStyleIdx="4" presStyleCnt="6" custScaleY="133027" custLinFactNeighborY="-27273">
        <dgm:presLayoutVars>
          <dgm:chMax val="0"/>
          <dgm:bulletEnabled val="1"/>
        </dgm:presLayoutVars>
      </dgm:prSet>
      <dgm:spPr/>
      <dgm:t>
        <a:bodyPr/>
        <a:lstStyle/>
        <a:p>
          <a:endParaRPr lang="tr-TR"/>
        </a:p>
      </dgm:t>
    </dgm:pt>
    <dgm:pt modelId="{96C65838-6295-4D32-8CCF-1692F2DCE473}" type="pres">
      <dgm:prSet presAssocID="{BC3C94E3-0164-4527-94D7-A2A05C10FF24}" presName="spacer" presStyleCnt="0"/>
      <dgm:spPr/>
      <dgm:t>
        <a:bodyPr/>
        <a:lstStyle/>
        <a:p>
          <a:endParaRPr lang="tr-TR"/>
        </a:p>
      </dgm:t>
    </dgm:pt>
    <dgm:pt modelId="{AA1366C8-1D45-44E9-8AFA-E0C0AEB312BB}" type="pres">
      <dgm:prSet presAssocID="{F76FB3C7-1326-48CE-AB2F-9CE9B8617426}" presName="parentText" presStyleLbl="node1" presStyleIdx="5" presStyleCnt="6" custScaleX="100000" custScaleY="140768" custLinFactNeighborY="-52731">
        <dgm:presLayoutVars>
          <dgm:chMax val="0"/>
          <dgm:bulletEnabled val="1"/>
        </dgm:presLayoutVars>
      </dgm:prSet>
      <dgm:spPr/>
      <dgm:t>
        <a:bodyPr/>
        <a:lstStyle/>
        <a:p>
          <a:endParaRPr lang="tr-TR"/>
        </a:p>
      </dgm:t>
    </dgm:pt>
  </dgm:ptLst>
  <dgm:cxnLst>
    <dgm:cxn modelId="{6EEFB577-7872-40D6-954D-66B58A93DF18}" type="presOf" srcId="{F76FB3C7-1326-48CE-AB2F-9CE9B8617426}" destId="{AA1366C8-1D45-44E9-8AFA-E0C0AEB312BB}" srcOrd="0" destOrd="0" presId="urn:microsoft.com/office/officeart/2005/8/layout/vList2"/>
    <dgm:cxn modelId="{FE5A6E89-AC46-4C5E-B65B-CA1D8F0F314D}" type="presOf" srcId="{E445F76F-E34F-42C4-BB33-99702E224BBF}" destId="{F364605F-34A5-4E48-A1B6-1F0BCEB2A36F}" srcOrd="0" destOrd="0" presId="urn:microsoft.com/office/officeart/2005/8/layout/vList2"/>
    <dgm:cxn modelId="{AECB4F3B-A108-4AF3-939E-093BF34780A0}" srcId="{E445F76F-E34F-42C4-BB33-99702E224BBF}" destId="{61B478A5-A41D-4056-BB6A-30C75B24883C}" srcOrd="2" destOrd="0" parTransId="{3682C2DA-2F10-419E-A838-6F97B8B5AE44}" sibTransId="{98C1003D-EA14-43C7-BBDB-3D8B359FDD3A}"/>
    <dgm:cxn modelId="{59D940F0-281F-4D97-A0AF-0A59F2969053}" type="presOf" srcId="{54E23B10-EE41-4CD0-92E0-53F81ADA5017}" destId="{A53E072E-86D9-4603-BA35-DA96424B2BCD}" srcOrd="0" destOrd="0" presId="urn:microsoft.com/office/officeart/2005/8/layout/vList2"/>
    <dgm:cxn modelId="{50C6AE7E-E1AB-4EEB-947F-9C630F727B6E}" type="presOf" srcId="{C1C3AACE-B0A7-4628-9AEF-F84B954B690D}" destId="{F12401EF-B7A2-461C-BD51-E24391FE7E6B}" srcOrd="0" destOrd="0" presId="urn:microsoft.com/office/officeart/2005/8/layout/vList2"/>
    <dgm:cxn modelId="{3F5BBD18-E660-4D8B-BE6A-2C3A88BCAA29}" type="presOf" srcId="{7C9033A3-DC12-4009-829E-B8FC420FE017}" destId="{5176A726-60E9-4B6B-A211-1D0040133DC1}" srcOrd="0" destOrd="0" presId="urn:microsoft.com/office/officeart/2005/8/layout/vList2"/>
    <dgm:cxn modelId="{84E33493-1636-4FEB-BF3F-CA6C7302133D}" srcId="{E445F76F-E34F-42C4-BB33-99702E224BBF}" destId="{F76FB3C7-1326-48CE-AB2F-9CE9B8617426}" srcOrd="5" destOrd="0" parTransId="{F5F3580D-868B-473A-85FF-4661F10881D2}" sibTransId="{D4E81953-36D0-47A6-80C7-6011D016424E}"/>
    <dgm:cxn modelId="{37D290AB-2870-4559-B959-AD572320E5F8}" srcId="{E445F76F-E34F-42C4-BB33-99702E224BBF}" destId="{7C9033A3-DC12-4009-829E-B8FC420FE017}" srcOrd="4" destOrd="0" parTransId="{30FFED8D-7C9D-483C-AE31-9529C68EDF64}" sibTransId="{BC3C94E3-0164-4527-94D7-A2A05C10FF24}"/>
    <dgm:cxn modelId="{AD4F05F3-029F-4250-A6F4-46384020C7BC}" type="presOf" srcId="{61B478A5-A41D-4056-BB6A-30C75B24883C}" destId="{94D26D7E-3093-4AEE-A773-9F51FB05C5AC}" srcOrd="0" destOrd="0" presId="urn:microsoft.com/office/officeart/2005/8/layout/vList2"/>
    <dgm:cxn modelId="{01196464-0999-47C6-A055-D92652B6518B}" srcId="{E445F76F-E34F-42C4-BB33-99702E224BBF}" destId="{54E23B10-EE41-4CD0-92E0-53F81ADA5017}" srcOrd="1" destOrd="0" parTransId="{1E09660B-24AC-4F81-8C08-667692636D72}" sibTransId="{2065F720-ABE3-49E8-BB87-7710CC8AD019}"/>
    <dgm:cxn modelId="{C84755BC-1114-4C63-9C90-0B05C8B35EFF}" type="presOf" srcId="{F5B69ABE-6643-4F1E-8347-6316549DD1EC}" destId="{7EDCAAFD-9C9E-442E-91A6-74ECB7C84593}" srcOrd="0" destOrd="0" presId="urn:microsoft.com/office/officeart/2005/8/layout/vList2"/>
    <dgm:cxn modelId="{3BD8052A-067B-4AEB-AE9E-538F74F5C83E}" srcId="{E445F76F-E34F-42C4-BB33-99702E224BBF}" destId="{C1C3AACE-B0A7-4628-9AEF-F84B954B690D}" srcOrd="0" destOrd="0" parTransId="{55871CF9-3C04-40F1-8D0F-92A3ED952F6E}" sibTransId="{A3C72383-E504-4FE5-8286-E45F6ECA75C6}"/>
    <dgm:cxn modelId="{65D1C30E-4137-4509-BD94-A7D05B693177}" srcId="{E445F76F-E34F-42C4-BB33-99702E224BBF}" destId="{F5B69ABE-6643-4F1E-8347-6316549DD1EC}" srcOrd="3" destOrd="0" parTransId="{D410B1A3-C787-4463-BADD-F399236C5C47}" sibTransId="{0F64F9A1-7D4E-41DF-8891-FCB76DE8A501}"/>
    <dgm:cxn modelId="{B82AC58D-53F0-4FBA-A3C1-CB1D419AE548}" type="presParOf" srcId="{F364605F-34A5-4E48-A1B6-1F0BCEB2A36F}" destId="{F12401EF-B7A2-461C-BD51-E24391FE7E6B}" srcOrd="0" destOrd="0" presId="urn:microsoft.com/office/officeart/2005/8/layout/vList2"/>
    <dgm:cxn modelId="{006E655C-624A-4DB9-828A-E16DABA34182}" type="presParOf" srcId="{F364605F-34A5-4E48-A1B6-1F0BCEB2A36F}" destId="{444BFCF0-FB52-4E7C-9555-934B10C5CD5F}" srcOrd="1" destOrd="0" presId="urn:microsoft.com/office/officeart/2005/8/layout/vList2"/>
    <dgm:cxn modelId="{B6405CC0-BCEA-4680-A8F2-9F304578F2F9}" type="presParOf" srcId="{F364605F-34A5-4E48-A1B6-1F0BCEB2A36F}" destId="{A53E072E-86D9-4603-BA35-DA96424B2BCD}" srcOrd="2" destOrd="0" presId="urn:microsoft.com/office/officeart/2005/8/layout/vList2"/>
    <dgm:cxn modelId="{D6242350-839F-478E-9C6C-7D387439510F}" type="presParOf" srcId="{F364605F-34A5-4E48-A1B6-1F0BCEB2A36F}" destId="{16DC5896-72C5-4E6B-8112-2CE904416F56}" srcOrd="3" destOrd="0" presId="urn:microsoft.com/office/officeart/2005/8/layout/vList2"/>
    <dgm:cxn modelId="{B12E2F94-25CF-4ED8-BDB3-505C00FB5005}" type="presParOf" srcId="{F364605F-34A5-4E48-A1B6-1F0BCEB2A36F}" destId="{94D26D7E-3093-4AEE-A773-9F51FB05C5AC}" srcOrd="4" destOrd="0" presId="urn:microsoft.com/office/officeart/2005/8/layout/vList2"/>
    <dgm:cxn modelId="{BCE230D3-8F3E-412B-A689-F6A5CA8D21FC}" type="presParOf" srcId="{F364605F-34A5-4E48-A1B6-1F0BCEB2A36F}" destId="{5E91B0F4-3AC6-4D08-901D-FFA1B6704582}" srcOrd="5" destOrd="0" presId="urn:microsoft.com/office/officeart/2005/8/layout/vList2"/>
    <dgm:cxn modelId="{2431CF2F-539E-4A26-B756-F4CE0FBA0CE2}" type="presParOf" srcId="{F364605F-34A5-4E48-A1B6-1F0BCEB2A36F}" destId="{7EDCAAFD-9C9E-442E-91A6-74ECB7C84593}" srcOrd="6" destOrd="0" presId="urn:microsoft.com/office/officeart/2005/8/layout/vList2"/>
    <dgm:cxn modelId="{DF1E67B4-2C9F-4720-A4F4-A9EDDAECE9E2}" type="presParOf" srcId="{F364605F-34A5-4E48-A1B6-1F0BCEB2A36F}" destId="{F10293FC-0997-4660-AB8F-6209C89AF58B}" srcOrd="7" destOrd="0" presId="urn:microsoft.com/office/officeart/2005/8/layout/vList2"/>
    <dgm:cxn modelId="{F28ABDDC-A4F7-413E-8053-D7EFF9791BDB}" type="presParOf" srcId="{F364605F-34A5-4E48-A1B6-1F0BCEB2A36F}" destId="{5176A726-60E9-4B6B-A211-1D0040133DC1}" srcOrd="8" destOrd="0" presId="urn:microsoft.com/office/officeart/2005/8/layout/vList2"/>
    <dgm:cxn modelId="{08FA99C4-0C5C-47B2-8BD0-45B75061AF44}" type="presParOf" srcId="{F364605F-34A5-4E48-A1B6-1F0BCEB2A36F}" destId="{96C65838-6295-4D32-8CCF-1692F2DCE473}" srcOrd="9" destOrd="0" presId="urn:microsoft.com/office/officeart/2005/8/layout/vList2"/>
    <dgm:cxn modelId="{E86CF043-28FB-4863-BCD8-6C8A661C1A68}" type="presParOf" srcId="{F364605F-34A5-4E48-A1B6-1F0BCEB2A36F}" destId="{AA1366C8-1D45-44E9-8AFA-E0C0AEB312BB}"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824DB0-C28A-4B92-8157-32E9F963C906}">
      <dsp:nvSpPr>
        <dsp:cNvPr id="0" name=""/>
        <dsp:cNvSpPr/>
      </dsp:nvSpPr>
      <dsp:spPr>
        <a:xfrm>
          <a:off x="10339" y="0"/>
          <a:ext cx="8270585" cy="562074"/>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0">
            <a:lnSpc>
              <a:spcPct val="90000"/>
            </a:lnSpc>
            <a:spcBef>
              <a:spcPct val="0"/>
            </a:spcBef>
            <a:spcAft>
              <a:spcPct val="35000"/>
            </a:spcAft>
          </a:pPr>
          <a:r>
            <a:rPr lang="tr-TR" sz="2500" kern="1200" dirty="0" smtClean="0">
              <a:latin typeface="Comic Sans MS" panose="030F0702030302020204" pitchFamily="66" charset="0"/>
            </a:rPr>
            <a:t>BEYİN TEMELLİ ÖĞRENME</a:t>
          </a:r>
          <a:endParaRPr lang="tr-TR" sz="2500" kern="1200" dirty="0">
            <a:latin typeface="Comic Sans MS" panose="030F0702030302020204" pitchFamily="66" charset="0"/>
          </a:endParaRPr>
        </a:p>
      </dsp:txBody>
      <dsp:txXfrm>
        <a:off x="37777" y="27438"/>
        <a:ext cx="8215709" cy="50719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966849-7794-4DD5-9C29-859805E55AB9}">
      <dsp:nvSpPr>
        <dsp:cNvPr id="0" name=""/>
        <dsp:cNvSpPr/>
      </dsp:nvSpPr>
      <dsp:spPr>
        <a:xfrm>
          <a:off x="0" y="87627"/>
          <a:ext cx="8507288" cy="109980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smtClean="0"/>
            <a:t>Öğrenme, hem doğrudan odaklanan, hem de yan uyarıcılardan algılanan bilgileri içerir: Etkili öğretim için sıcaklık, nem, ışık gibi uyarıcıların yanı sıra öğrenme ortamının düzenine de dikkat edilmelidir. </a:t>
          </a:r>
          <a:endParaRPr lang="tr-TR" sz="2000" kern="1200" dirty="0"/>
        </a:p>
      </dsp:txBody>
      <dsp:txXfrm>
        <a:off x="53688" y="141315"/>
        <a:ext cx="8399912" cy="992424"/>
      </dsp:txXfrm>
    </dsp:sp>
    <dsp:sp modelId="{27FC4DA5-2CDF-4D69-95EE-F5051DF575DD}">
      <dsp:nvSpPr>
        <dsp:cNvPr id="0" name=""/>
        <dsp:cNvSpPr/>
      </dsp:nvSpPr>
      <dsp:spPr>
        <a:xfrm>
          <a:off x="0" y="1245027"/>
          <a:ext cx="8507288" cy="109980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dirty="0" smtClean="0"/>
            <a:t>Öğrenme kasıtlı ve kasıtsız süreçlerden oluşur: Öğrenme ortamından öğrenene ulaşan tüm uyarıcılar öğrenmeyi artıracak biçimde düzenlenmelidir.</a:t>
          </a:r>
          <a:endParaRPr lang="tr-TR" sz="2000" kern="1200" dirty="0"/>
        </a:p>
      </dsp:txBody>
      <dsp:txXfrm>
        <a:off x="53688" y="1298715"/>
        <a:ext cx="8399912" cy="992424"/>
      </dsp:txXfrm>
    </dsp:sp>
    <dsp:sp modelId="{CC43B0C0-3B88-4AC2-86C1-6085BCB70C73}">
      <dsp:nvSpPr>
        <dsp:cNvPr id="0" name=""/>
        <dsp:cNvSpPr/>
      </dsp:nvSpPr>
      <dsp:spPr>
        <a:xfrm>
          <a:off x="0" y="2402427"/>
          <a:ext cx="8507288" cy="109980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smtClean="0"/>
            <a:t>Olguların bilgisi ve beceriler uzamsal bellekte depolandığında daha iyi anlaşılır ve daha kolay geri çağrılır: Öğrenilenlerin uzamsal bellekte depolanabilmesi için öyküleştirme, canlandırma gibi teknikler kullanılmalıdır.</a:t>
          </a:r>
          <a:endParaRPr lang="tr-TR" sz="2000" kern="1200" dirty="0"/>
        </a:p>
      </dsp:txBody>
      <dsp:txXfrm>
        <a:off x="53688" y="2456115"/>
        <a:ext cx="8399912" cy="992424"/>
      </dsp:txXfrm>
    </dsp:sp>
    <dsp:sp modelId="{66A9FC0F-DF00-4A78-BB3E-787AF5EB9162}">
      <dsp:nvSpPr>
        <dsp:cNvPr id="0" name=""/>
        <dsp:cNvSpPr/>
      </dsp:nvSpPr>
      <dsp:spPr>
        <a:xfrm>
          <a:off x="0" y="3559828"/>
          <a:ext cx="8507288" cy="109980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smtClean="0"/>
            <a:t>Öğrenme zihni zorlayan etkinliklerle artar, tehditle ise ketlenir: Etkili öğretim için öğreneni biraz zorlayacak ancak onda yüksek kaygı uyandırmayacak etkinlikler gerçekleştirilmelidir.</a:t>
          </a:r>
          <a:endParaRPr lang="tr-TR" sz="2000" kern="1200" dirty="0"/>
        </a:p>
      </dsp:txBody>
      <dsp:txXfrm>
        <a:off x="53688" y="3613516"/>
        <a:ext cx="8399912" cy="992424"/>
      </dsp:txXfrm>
    </dsp:sp>
    <dsp:sp modelId="{558F3A3A-5B80-4298-8105-2B3EE314490D}">
      <dsp:nvSpPr>
        <dsp:cNvPr id="0" name=""/>
        <dsp:cNvSpPr/>
      </dsp:nvSpPr>
      <dsp:spPr>
        <a:xfrm>
          <a:off x="0" y="4717228"/>
          <a:ext cx="8507288" cy="109980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smtClean="0"/>
            <a:t>Her beyin tekdir, diğerine benzemez: Öğretim sürecinde bireysel farklar dikkate alınmalıdır.</a:t>
          </a:r>
          <a:endParaRPr lang="tr-TR" sz="2000" kern="1200" dirty="0"/>
        </a:p>
      </dsp:txBody>
      <dsp:txXfrm>
        <a:off x="53688" y="4770916"/>
        <a:ext cx="8399912" cy="99242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7A661E-D8E9-4C9A-9F9B-108BA76FB167}">
      <dsp:nvSpPr>
        <dsp:cNvPr id="0" name=""/>
        <dsp:cNvSpPr/>
      </dsp:nvSpPr>
      <dsp:spPr>
        <a:xfrm>
          <a:off x="830915" y="420080"/>
          <a:ext cx="6842530" cy="2138290"/>
        </a:xfrm>
        <a:prstGeom prst="rect">
          <a:avLst/>
        </a:prstGeom>
        <a:solidFill>
          <a:schemeClr val="lt1">
            <a:alpha val="55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448336" tIns="87630" rIns="87630" bIns="87630" numCol="1" spcCol="1270" anchor="ctr" anchorCtr="0">
          <a:noAutofit/>
        </a:bodyPr>
        <a:lstStyle/>
        <a:p>
          <a:pPr lvl="0" algn="l" defTabSz="1022350" rtl="0">
            <a:lnSpc>
              <a:spcPct val="90000"/>
            </a:lnSpc>
            <a:spcBef>
              <a:spcPct val="0"/>
            </a:spcBef>
            <a:spcAft>
              <a:spcPct val="35000"/>
            </a:spcAft>
          </a:pPr>
          <a:r>
            <a:rPr lang="tr-TR" sz="2300" kern="1200" dirty="0" smtClean="0"/>
            <a:t>Kuantum Öğrenmede daha çok öğrenmeyi öğrenme yolları, hafızayı kullanma teknikleri, zihin haritalarının kullanılması gibi yöntem ve tekniklerin kullanılması ve öğretilmesi ön plandadır. </a:t>
          </a:r>
          <a:endParaRPr lang="tr-TR" sz="2300" kern="1200" dirty="0"/>
        </a:p>
      </dsp:txBody>
      <dsp:txXfrm>
        <a:off x="830915" y="420080"/>
        <a:ext cx="6842530" cy="2138290"/>
      </dsp:txXfrm>
    </dsp:sp>
    <dsp:sp modelId="{93B6E83E-76CD-4361-B090-85E88288E0F4}">
      <dsp:nvSpPr>
        <dsp:cNvPr id="0" name=""/>
        <dsp:cNvSpPr/>
      </dsp:nvSpPr>
      <dsp:spPr>
        <a:xfrm>
          <a:off x="545809" y="111216"/>
          <a:ext cx="1496803" cy="2245205"/>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48000" r="-48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5702E4-0C5D-4F1B-91A3-D838912B307E}">
      <dsp:nvSpPr>
        <dsp:cNvPr id="0" name=""/>
        <dsp:cNvSpPr/>
      </dsp:nvSpPr>
      <dsp:spPr>
        <a:xfrm>
          <a:off x="830915" y="3111951"/>
          <a:ext cx="6842530" cy="2138290"/>
        </a:xfrm>
        <a:prstGeom prst="rect">
          <a:avLst/>
        </a:prstGeom>
        <a:solidFill>
          <a:schemeClr val="lt1">
            <a:alpha val="55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448336" tIns="87630" rIns="87630" bIns="87630" numCol="1" spcCol="1270" anchor="ctr" anchorCtr="0">
          <a:noAutofit/>
        </a:bodyPr>
        <a:lstStyle/>
        <a:p>
          <a:pPr lvl="0" algn="l" defTabSz="1022350" rtl="0">
            <a:lnSpc>
              <a:spcPct val="90000"/>
            </a:lnSpc>
            <a:spcBef>
              <a:spcPct val="0"/>
            </a:spcBef>
            <a:spcAft>
              <a:spcPct val="35000"/>
            </a:spcAft>
          </a:pPr>
          <a:r>
            <a:rPr lang="tr-TR" sz="2300" kern="1200" dirty="0" smtClean="0"/>
            <a:t>Beyin Temelli Öğrenmede ise daha çok insan beyninin işlev ve yapısına vurgu yapma, </a:t>
          </a:r>
          <a:r>
            <a:rPr lang="tr-TR" sz="2300" kern="1200" dirty="0" err="1" smtClean="0"/>
            <a:t>Nörobilim</a:t>
          </a:r>
          <a:r>
            <a:rPr lang="tr-TR" sz="2300" kern="1200" dirty="0" smtClean="0"/>
            <a:t>, </a:t>
          </a:r>
          <a:r>
            <a:rPr lang="tr-TR" sz="2300" kern="1200" dirty="0" err="1" smtClean="0"/>
            <a:t>Nörodilbilim</a:t>
          </a:r>
          <a:r>
            <a:rPr lang="tr-TR" sz="2300" kern="1200" dirty="0" smtClean="0"/>
            <a:t> ve Bilişsel Psikoloji ile bağlantı kurma ve bu yaklaşımın ilkelerinin sınıfta nasıl gerçekleştirileceğine dair bir vurgu söz konusudur.</a:t>
          </a:r>
          <a:endParaRPr lang="tr-TR" sz="2300" kern="1200" dirty="0"/>
        </a:p>
      </dsp:txBody>
      <dsp:txXfrm>
        <a:off x="830915" y="3111951"/>
        <a:ext cx="6842530" cy="2138290"/>
      </dsp:txXfrm>
    </dsp:sp>
    <dsp:sp modelId="{3A019F1F-786B-4AF8-8E52-038A18A11A13}">
      <dsp:nvSpPr>
        <dsp:cNvPr id="0" name=""/>
        <dsp:cNvSpPr/>
      </dsp:nvSpPr>
      <dsp:spPr>
        <a:xfrm>
          <a:off x="545809" y="2803087"/>
          <a:ext cx="1496803" cy="2245205"/>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40000" r="-4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F5453A-8392-4621-96EA-2458F37FBE29}">
      <dsp:nvSpPr>
        <dsp:cNvPr id="0" name=""/>
        <dsp:cNvSpPr/>
      </dsp:nvSpPr>
      <dsp:spPr>
        <a:xfrm>
          <a:off x="0" y="0"/>
          <a:ext cx="634082" cy="634082"/>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9B4BF7-AC31-4431-8CB9-D5A1F9A8CAD0}">
      <dsp:nvSpPr>
        <dsp:cNvPr id="0" name=""/>
        <dsp:cNvSpPr/>
      </dsp:nvSpPr>
      <dsp:spPr>
        <a:xfrm>
          <a:off x="317041" y="0"/>
          <a:ext cx="8190247" cy="634082"/>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rtl="0">
            <a:lnSpc>
              <a:spcPct val="90000"/>
            </a:lnSpc>
            <a:spcBef>
              <a:spcPct val="0"/>
            </a:spcBef>
            <a:spcAft>
              <a:spcPct val="35000"/>
            </a:spcAft>
          </a:pPr>
          <a:r>
            <a:rPr lang="tr-TR" sz="2700" kern="1200" dirty="0" smtClean="0"/>
            <a:t>Kuantum Öğrenmeye Dayalı Eğitim Programının Hedefleri</a:t>
          </a:r>
          <a:endParaRPr lang="tr-TR" sz="2700" kern="1200" dirty="0"/>
        </a:p>
      </dsp:txBody>
      <dsp:txXfrm>
        <a:off x="317041" y="0"/>
        <a:ext cx="8190247" cy="63408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DEAE16-018E-4322-959A-99680B99C0D8}">
      <dsp:nvSpPr>
        <dsp:cNvPr id="0" name=""/>
        <dsp:cNvSpPr/>
      </dsp:nvSpPr>
      <dsp:spPr>
        <a:xfrm>
          <a:off x="0" y="2707"/>
          <a:ext cx="8712968" cy="0"/>
        </a:xfrm>
        <a:prstGeom prst="line">
          <a:avLst/>
        </a:prstGeom>
        <a:solidFill>
          <a:schemeClr val="accent5">
            <a:shade val="50000"/>
            <a:hueOff val="0"/>
            <a:satOff val="0"/>
            <a:lumOff val="0"/>
            <a:alphaOff val="0"/>
          </a:schemeClr>
        </a:solidFill>
        <a:ln w="12700" cap="flat" cmpd="sng" algn="ctr">
          <a:solidFill>
            <a:schemeClr val="accent5">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E84069-DFAB-4C00-AD48-C1B38029D18D}">
      <dsp:nvSpPr>
        <dsp:cNvPr id="0" name=""/>
        <dsp:cNvSpPr/>
      </dsp:nvSpPr>
      <dsp:spPr>
        <a:xfrm>
          <a:off x="0" y="2707"/>
          <a:ext cx="8712968" cy="923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dirty="0" smtClean="0"/>
            <a:t>Bireyin bütün olarak gelişmesi ve her yönüyle kendini gerçekleştirmesi,</a:t>
          </a:r>
          <a:endParaRPr lang="tr-TR" sz="2000" kern="1200" dirty="0"/>
        </a:p>
      </dsp:txBody>
      <dsp:txXfrm>
        <a:off x="0" y="2707"/>
        <a:ext cx="8712968" cy="923200"/>
      </dsp:txXfrm>
    </dsp:sp>
    <dsp:sp modelId="{D6DC34BE-460B-4609-BA6F-C3E450217297}">
      <dsp:nvSpPr>
        <dsp:cNvPr id="0" name=""/>
        <dsp:cNvSpPr/>
      </dsp:nvSpPr>
      <dsp:spPr>
        <a:xfrm>
          <a:off x="0" y="925907"/>
          <a:ext cx="8712968" cy="0"/>
        </a:xfrm>
        <a:prstGeom prst="line">
          <a:avLst/>
        </a:prstGeom>
        <a:solidFill>
          <a:schemeClr val="accent5">
            <a:shade val="50000"/>
            <a:hueOff val="134164"/>
            <a:satOff val="-3267"/>
            <a:lumOff val="14299"/>
            <a:alphaOff val="0"/>
          </a:schemeClr>
        </a:solidFill>
        <a:ln w="12700" cap="flat" cmpd="sng" algn="ctr">
          <a:solidFill>
            <a:schemeClr val="accent5">
              <a:shade val="50000"/>
              <a:hueOff val="134164"/>
              <a:satOff val="-3267"/>
              <a:lumOff val="1429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DC7D42-97CF-4682-8897-57DD34AA40AC}">
      <dsp:nvSpPr>
        <dsp:cNvPr id="0" name=""/>
        <dsp:cNvSpPr/>
      </dsp:nvSpPr>
      <dsp:spPr>
        <a:xfrm>
          <a:off x="0" y="925907"/>
          <a:ext cx="8712968" cy="923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dirty="0" smtClean="0"/>
            <a:t>Öğrenmeyi öğretme metotlarıyla etkili öğrenmeyi gerçekleştirme,</a:t>
          </a:r>
          <a:endParaRPr lang="tr-TR" sz="2000" kern="1200" dirty="0"/>
        </a:p>
      </dsp:txBody>
      <dsp:txXfrm>
        <a:off x="0" y="925907"/>
        <a:ext cx="8712968" cy="923200"/>
      </dsp:txXfrm>
    </dsp:sp>
    <dsp:sp modelId="{B7130AF2-7390-4CBA-B7E2-66A3EECBACEF}">
      <dsp:nvSpPr>
        <dsp:cNvPr id="0" name=""/>
        <dsp:cNvSpPr/>
      </dsp:nvSpPr>
      <dsp:spPr>
        <a:xfrm>
          <a:off x="0" y="1849107"/>
          <a:ext cx="8712968" cy="0"/>
        </a:xfrm>
        <a:prstGeom prst="line">
          <a:avLst/>
        </a:prstGeom>
        <a:solidFill>
          <a:schemeClr val="accent5">
            <a:shade val="50000"/>
            <a:hueOff val="268329"/>
            <a:satOff val="-6535"/>
            <a:lumOff val="28597"/>
            <a:alphaOff val="0"/>
          </a:schemeClr>
        </a:solidFill>
        <a:ln w="12700" cap="flat" cmpd="sng" algn="ctr">
          <a:solidFill>
            <a:schemeClr val="accent5">
              <a:shade val="50000"/>
              <a:hueOff val="268329"/>
              <a:satOff val="-6535"/>
              <a:lumOff val="2859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F13E02-9D75-4D48-9677-F132E5302BD1}">
      <dsp:nvSpPr>
        <dsp:cNvPr id="0" name=""/>
        <dsp:cNvSpPr/>
      </dsp:nvSpPr>
      <dsp:spPr>
        <a:xfrm>
          <a:off x="0" y="1849107"/>
          <a:ext cx="8712968" cy="923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dirty="0" smtClean="0"/>
            <a:t>Net hedeflerin belirlenmesiyle motivasyon artışı, </a:t>
          </a:r>
          <a:endParaRPr lang="tr-TR" sz="2000" kern="1200" dirty="0"/>
        </a:p>
      </dsp:txBody>
      <dsp:txXfrm>
        <a:off x="0" y="1849107"/>
        <a:ext cx="8712968" cy="923200"/>
      </dsp:txXfrm>
    </dsp:sp>
    <dsp:sp modelId="{BECB07D3-EAD8-4932-9A6C-7B665DD6E367}">
      <dsp:nvSpPr>
        <dsp:cNvPr id="0" name=""/>
        <dsp:cNvSpPr/>
      </dsp:nvSpPr>
      <dsp:spPr>
        <a:xfrm>
          <a:off x="0" y="2772307"/>
          <a:ext cx="8712968" cy="0"/>
        </a:xfrm>
        <a:prstGeom prst="line">
          <a:avLst/>
        </a:prstGeom>
        <a:solidFill>
          <a:schemeClr val="accent5">
            <a:shade val="50000"/>
            <a:hueOff val="402493"/>
            <a:satOff val="-9802"/>
            <a:lumOff val="42896"/>
            <a:alphaOff val="0"/>
          </a:schemeClr>
        </a:solidFill>
        <a:ln w="12700" cap="flat" cmpd="sng" algn="ctr">
          <a:solidFill>
            <a:schemeClr val="accent5">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39D229-4A10-4B25-B5AB-ED249BD72FEA}">
      <dsp:nvSpPr>
        <dsp:cNvPr id="0" name=""/>
        <dsp:cNvSpPr/>
      </dsp:nvSpPr>
      <dsp:spPr>
        <a:xfrm>
          <a:off x="0" y="2772308"/>
          <a:ext cx="8712968" cy="923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dirty="0" smtClean="0"/>
            <a:t>Okuduklarını daha kolay hafızada tutarak başarıyı yükseltme,</a:t>
          </a:r>
          <a:endParaRPr lang="tr-TR" sz="2000" kern="1200" dirty="0"/>
        </a:p>
      </dsp:txBody>
      <dsp:txXfrm>
        <a:off x="0" y="2772308"/>
        <a:ext cx="8712968" cy="923200"/>
      </dsp:txXfrm>
    </dsp:sp>
    <dsp:sp modelId="{B77AAE88-F6FD-4D38-B9E5-E18C2956EC2F}">
      <dsp:nvSpPr>
        <dsp:cNvPr id="0" name=""/>
        <dsp:cNvSpPr/>
      </dsp:nvSpPr>
      <dsp:spPr>
        <a:xfrm>
          <a:off x="0" y="3695508"/>
          <a:ext cx="8712968" cy="0"/>
        </a:xfrm>
        <a:prstGeom prst="line">
          <a:avLst/>
        </a:prstGeom>
        <a:solidFill>
          <a:schemeClr val="accent5">
            <a:shade val="50000"/>
            <a:hueOff val="268329"/>
            <a:satOff val="-6535"/>
            <a:lumOff val="28597"/>
            <a:alphaOff val="0"/>
          </a:schemeClr>
        </a:solidFill>
        <a:ln w="12700" cap="flat" cmpd="sng" algn="ctr">
          <a:solidFill>
            <a:schemeClr val="accent5">
              <a:shade val="50000"/>
              <a:hueOff val="268329"/>
              <a:satOff val="-6535"/>
              <a:lumOff val="2859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E6880B-A885-4761-8CFF-1CD2AE72294E}">
      <dsp:nvSpPr>
        <dsp:cNvPr id="0" name=""/>
        <dsp:cNvSpPr/>
      </dsp:nvSpPr>
      <dsp:spPr>
        <a:xfrm>
          <a:off x="0" y="3695508"/>
          <a:ext cx="8712968" cy="923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dirty="0" smtClean="0"/>
            <a:t>Hızlı not alma teknikleriyle ve zihin haritalarıyla zaman kazanma, </a:t>
          </a:r>
          <a:endParaRPr lang="tr-TR" sz="2000" kern="1200" dirty="0"/>
        </a:p>
      </dsp:txBody>
      <dsp:txXfrm>
        <a:off x="0" y="3695508"/>
        <a:ext cx="8712968" cy="923200"/>
      </dsp:txXfrm>
    </dsp:sp>
    <dsp:sp modelId="{55935EA1-6A6D-468F-8F6C-FE9AEDCB2C41}">
      <dsp:nvSpPr>
        <dsp:cNvPr id="0" name=""/>
        <dsp:cNvSpPr/>
      </dsp:nvSpPr>
      <dsp:spPr>
        <a:xfrm>
          <a:off x="0" y="4618708"/>
          <a:ext cx="8712968" cy="0"/>
        </a:xfrm>
        <a:prstGeom prst="line">
          <a:avLst/>
        </a:prstGeom>
        <a:solidFill>
          <a:schemeClr val="accent5">
            <a:shade val="50000"/>
            <a:hueOff val="134164"/>
            <a:satOff val="-3267"/>
            <a:lumOff val="14299"/>
            <a:alphaOff val="0"/>
          </a:schemeClr>
        </a:solidFill>
        <a:ln w="12700" cap="flat" cmpd="sng" algn="ctr">
          <a:solidFill>
            <a:schemeClr val="accent5">
              <a:shade val="50000"/>
              <a:hueOff val="134164"/>
              <a:satOff val="-3267"/>
              <a:lumOff val="1429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A4F8ED-364E-4C31-A6AA-28A0E0C1954D}">
      <dsp:nvSpPr>
        <dsp:cNvPr id="0" name=""/>
        <dsp:cNvSpPr/>
      </dsp:nvSpPr>
      <dsp:spPr>
        <a:xfrm>
          <a:off x="0" y="4618708"/>
          <a:ext cx="8712968" cy="923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dirty="0" smtClean="0"/>
            <a:t>Beynin sağ lobunu daha aktif hale getirerek hayal gücü ve gözlem yeteneğini geliştirmedir.</a:t>
          </a:r>
          <a:endParaRPr lang="tr-TR" sz="2000" kern="1200" dirty="0"/>
        </a:p>
      </dsp:txBody>
      <dsp:txXfrm>
        <a:off x="0" y="4618708"/>
        <a:ext cx="8712968" cy="92320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BEFF3E-5B38-41B4-96E1-00E9946FCF13}">
      <dsp:nvSpPr>
        <dsp:cNvPr id="0" name=""/>
        <dsp:cNvSpPr/>
      </dsp:nvSpPr>
      <dsp:spPr>
        <a:xfrm>
          <a:off x="0" y="198831"/>
          <a:ext cx="8229600" cy="1312740"/>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rtl="0">
            <a:lnSpc>
              <a:spcPct val="90000"/>
            </a:lnSpc>
            <a:spcBef>
              <a:spcPct val="0"/>
            </a:spcBef>
            <a:spcAft>
              <a:spcPct val="35000"/>
            </a:spcAft>
          </a:pPr>
          <a:r>
            <a:rPr lang="tr-TR" sz="3300" kern="1200" smtClean="0"/>
            <a:t>Kuantum Öğrenmede öğrencilere öğretilecek beceriler iki kategoride toplanmaktadır.</a:t>
          </a:r>
          <a:endParaRPr lang="tr-TR" sz="3300" kern="1200"/>
        </a:p>
      </dsp:txBody>
      <dsp:txXfrm>
        <a:off x="64083" y="262914"/>
        <a:ext cx="8101434" cy="1184574"/>
      </dsp:txXfrm>
    </dsp:sp>
    <dsp:sp modelId="{E864054F-576E-4C75-95C2-F39AE884DD99}">
      <dsp:nvSpPr>
        <dsp:cNvPr id="0" name=""/>
        <dsp:cNvSpPr/>
      </dsp:nvSpPr>
      <dsp:spPr>
        <a:xfrm>
          <a:off x="0" y="1606611"/>
          <a:ext cx="8229600" cy="1312740"/>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rtl="0">
            <a:lnSpc>
              <a:spcPct val="90000"/>
            </a:lnSpc>
            <a:spcBef>
              <a:spcPct val="0"/>
            </a:spcBef>
            <a:spcAft>
              <a:spcPct val="35000"/>
            </a:spcAft>
          </a:pPr>
          <a:r>
            <a:rPr lang="tr-TR" sz="3300" kern="1200" smtClean="0"/>
            <a:t>1. Akademik Beceriler</a:t>
          </a:r>
          <a:endParaRPr lang="tr-TR" sz="3300" kern="1200"/>
        </a:p>
      </dsp:txBody>
      <dsp:txXfrm>
        <a:off x="64083" y="1670694"/>
        <a:ext cx="8101434" cy="1184574"/>
      </dsp:txXfrm>
    </dsp:sp>
    <dsp:sp modelId="{A09C20D1-AE33-4057-8781-033A492E5D43}">
      <dsp:nvSpPr>
        <dsp:cNvPr id="0" name=""/>
        <dsp:cNvSpPr/>
      </dsp:nvSpPr>
      <dsp:spPr>
        <a:xfrm>
          <a:off x="0" y="3014391"/>
          <a:ext cx="8229600" cy="1312740"/>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rtl="0">
            <a:lnSpc>
              <a:spcPct val="90000"/>
            </a:lnSpc>
            <a:spcBef>
              <a:spcPct val="0"/>
            </a:spcBef>
            <a:spcAft>
              <a:spcPct val="35000"/>
            </a:spcAft>
          </a:pPr>
          <a:r>
            <a:rPr lang="tr-TR" sz="3300" kern="1200" smtClean="0"/>
            <a:t>2. Yaşam Boyu Öğrenme Becerileri</a:t>
          </a:r>
          <a:endParaRPr lang="tr-TR" sz="3300" kern="1200"/>
        </a:p>
      </dsp:txBody>
      <dsp:txXfrm>
        <a:off x="64083" y="3078474"/>
        <a:ext cx="8101434" cy="118457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8D84-FFA8-4790-96CC-F21C0B7E289A}">
      <dsp:nvSpPr>
        <dsp:cNvPr id="0" name=""/>
        <dsp:cNvSpPr/>
      </dsp:nvSpPr>
      <dsp:spPr>
        <a:xfrm>
          <a:off x="0" y="0"/>
          <a:ext cx="8229600" cy="0"/>
        </a:xfrm>
        <a:prstGeom prst="line">
          <a:avLst/>
        </a:prstGeom>
        <a:solidFill>
          <a:schemeClr val="accent5">
            <a:shade val="50000"/>
            <a:hueOff val="0"/>
            <a:satOff val="0"/>
            <a:lumOff val="0"/>
            <a:alphaOff val="0"/>
          </a:schemeClr>
        </a:solidFill>
        <a:ln w="12700" cap="flat" cmpd="sng" algn="ctr">
          <a:solidFill>
            <a:schemeClr val="accent5">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AC6135-366A-4265-82F5-14E9D874F7D2}">
      <dsp:nvSpPr>
        <dsp:cNvPr id="0" name=""/>
        <dsp:cNvSpPr/>
      </dsp:nvSpPr>
      <dsp:spPr>
        <a:xfrm>
          <a:off x="0" y="0"/>
          <a:ext cx="1645920" cy="4525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smtClean="0"/>
            <a:t>Kuantum öğrenme ile öğrencilere kazandırılacak akademik beceriler: </a:t>
          </a:r>
          <a:endParaRPr lang="tr-TR" sz="2000" kern="1200"/>
        </a:p>
      </dsp:txBody>
      <dsp:txXfrm>
        <a:off x="0" y="0"/>
        <a:ext cx="1645920" cy="4525963"/>
      </dsp:txXfrm>
    </dsp:sp>
    <dsp:sp modelId="{340AB4E5-AE91-469F-B7E8-1850A652EC8F}">
      <dsp:nvSpPr>
        <dsp:cNvPr id="0" name=""/>
        <dsp:cNvSpPr/>
      </dsp:nvSpPr>
      <dsp:spPr>
        <a:xfrm>
          <a:off x="1769364" y="4265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lvl="0" algn="l" defTabSz="1644650" rtl="0">
            <a:lnSpc>
              <a:spcPct val="90000"/>
            </a:lnSpc>
            <a:spcBef>
              <a:spcPct val="0"/>
            </a:spcBef>
            <a:spcAft>
              <a:spcPct val="35000"/>
            </a:spcAft>
          </a:pPr>
          <a:endParaRPr lang="tr-TR" sz="3700" kern="1200"/>
        </a:p>
      </dsp:txBody>
      <dsp:txXfrm>
        <a:off x="1769364" y="42651"/>
        <a:ext cx="6460236" cy="853037"/>
      </dsp:txXfrm>
    </dsp:sp>
    <dsp:sp modelId="{96A4D8F5-6F67-4503-A25A-B7EE0684483B}">
      <dsp:nvSpPr>
        <dsp:cNvPr id="0" name=""/>
        <dsp:cNvSpPr/>
      </dsp:nvSpPr>
      <dsp:spPr>
        <a:xfrm>
          <a:off x="1645920" y="895689"/>
          <a:ext cx="658368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9810413-E1B9-4CC4-9255-2E941342B1E5}">
      <dsp:nvSpPr>
        <dsp:cNvPr id="0" name=""/>
        <dsp:cNvSpPr/>
      </dsp:nvSpPr>
      <dsp:spPr>
        <a:xfrm>
          <a:off x="1769364" y="93834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lvl="0" algn="l" defTabSz="1644650" rtl="0">
            <a:lnSpc>
              <a:spcPct val="90000"/>
            </a:lnSpc>
            <a:spcBef>
              <a:spcPct val="0"/>
            </a:spcBef>
            <a:spcAft>
              <a:spcPct val="35000"/>
            </a:spcAft>
          </a:pPr>
          <a:r>
            <a:rPr lang="tr-TR" sz="3700" kern="1200" dirty="0" smtClean="0"/>
            <a:t>“Kuantum Okuma”, </a:t>
          </a:r>
          <a:endParaRPr lang="tr-TR" sz="3700" kern="1200" dirty="0"/>
        </a:p>
      </dsp:txBody>
      <dsp:txXfrm>
        <a:off x="1769364" y="938341"/>
        <a:ext cx="6460236" cy="853037"/>
      </dsp:txXfrm>
    </dsp:sp>
    <dsp:sp modelId="{C01C5795-B3BF-4C00-B7CF-E6449A563AEE}">
      <dsp:nvSpPr>
        <dsp:cNvPr id="0" name=""/>
        <dsp:cNvSpPr/>
      </dsp:nvSpPr>
      <dsp:spPr>
        <a:xfrm>
          <a:off x="1645920" y="1791379"/>
          <a:ext cx="658368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06F5757-AB0C-41A7-82EB-79227C7F06D2}">
      <dsp:nvSpPr>
        <dsp:cNvPr id="0" name=""/>
        <dsp:cNvSpPr/>
      </dsp:nvSpPr>
      <dsp:spPr>
        <a:xfrm>
          <a:off x="1769364" y="183403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lvl="0" algn="l" defTabSz="1644650" rtl="0">
            <a:lnSpc>
              <a:spcPct val="90000"/>
            </a:lnSpc>
            <a:spcBef>
              <a:spcPct val="0"/>
            </a:spcBef>
            <a:spcAft>
              <a:spcPct val="35000"/>
            </a:spcAft>
          </a:pPr>
          <a:r>
            <a:rPr lang="tr-TR" sz="3700" kern="1200" smtClean="0"/>
            <a:t>“Kuantum Yazma”, </a:t>
          </a:r>
          <a:endParaRPr lang="tr-TR" sz="3700" kern="1200"/>
        </a:p>
      </dsp:txBody>
      <dsp:txXfrm>
        <a:off x="1769364" y="1834031"/>
        <a:ext cx="6460236" cy="853037"/>
      </dsp:txXfrm>
    </dsp:sp>
    <dsp:sp modelId="{52EDFF62-A82E-47D4-BC05-396435EAB41A}">
      <dsp:nvSpPr>
        <dsp:cNvPr id="0" name=""/>
        <dsp:cNvSpPr/>
      </dsp:nvSpPr>
      <dsp:spPr>
        <a:xfrm>
          <a:off x="1645920" y="2687069"/>
          <a:ext cx="658368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98EEDA3-96B6-4B25-A42F-1F15CB0B1731}">
      <dsp:nvSpPr>
        <dsp:cNvPr id="0" name=""/>
        <dsp:cNvSpPr/>
      </dsp:nvSpPr>
      <dsp:spPr>
        <a:xfrm>
          <a:off x="1769364" y="272972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lvl="0" algn="l" defTabSz="1644650" rtl="0">
            <a:lnSpc>
              <a:spcPct val="90000"/>
            </a:lnSpc>
            <a:spcBef>
              <a:spcPct val="0"/>
            </a:spcBef>
            <a:spcAft>
              <a:spcPct val="35000"/>
            </a:spcAft>
          </a:pPr>
          <a:r>
            <a:rPr lang="tr-TR" sz="3700" kern="1200" smtClean="0"/>
            <a:t>“Kuantum Hafıza Teknikleri”, </a:t>
          </a:r>
          <a:endParaRPr lang="tr-TR" sz="3700" kern="1200"/>
        </a:p>
      </dsp:txBody>
      <dsp:txXfrm>
        <a:off x="1769364" y="2729721"/>
        <a:ext cx="6460236" cy="853037"/>
      </dsp:txXfrm>
    </dsp:sp>
    <dsp:sp modelId="{0AE8C05B-AD9D-4B12-A685-4F6F81D192D7}">
      <dsp:nvSpPr>
        <dsp:cNvPr id="0" name=""/>
        <dsp:cNvSpPr/>
      </dsp:nvSpPr>
      <dsp:spPr>
        <a:xfrm>
          <a:off x="1645920" y="3582759"/>
          <a:ext cx="658368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45ADCCF-A5C2-4FA6-A4E3-A7F4D3A39BFC}">
      <dsp:nvSpPr>
        <dsp:cNvPr id="0" name=""/>
        <dsp:cNvSpPr/>
      </dsp:nvSpPr>
      <dsp:spPr>
        <a:xfrm>
          <a:off x="1769364" y="362541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lvl="0" algn="l" defTabSz="1644650" rtl="0">
            <a:lnSpc>
              <a:spcPct val="90000"/>
            </a:lnSpc>
            <a:spcBef>
              <a:spcPct val="0"/>
            </a:spcBef>
            <a:spcAft>
              <a:spcPct val="35000"/>
            </a:spcAft>
          </a:pPr>
          <a:r>
            <a:rPr lang="tr-TR" sz="3700" kern="1200" dirty="0" smtClean="0"/>
            <a:t>“Etkili Not Oluşturma Teknikleri” </a:t>
          </a:r>
          <a:endParaRPr lang="tr-TR" sz="3700" kern="1200" dirty="0"/>
        </a:p>
      </dsp:txBody>
      <dsp:txXfrm>
        <a:off x="1769364" y="3625411"/>
        <a:ext cx="6460236" cy="853037"/>
      </dsp:txXfrm>
    </dsp:sp>
    <dsp:sp modelId="{A809D11C-C0C0-4D3A-8BA8-04E76BDBB7A1}">
      <dsp:nvSpPr>
        <dsp:cNvPr id="0" name=""/>
        <dsp:cNvSpPr/>
      </dsp:nvSpPr>
      <dsp:spPr>
        <a:xfrm>
          <a:off x="1645920" y="4478449"/>
          <a:ext cx="658368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E90176-212C-46D3-B783-F478917C2520}">
      <dsp:nvSpPr>
        <dsp:cNvPr id="0" name=""/>
        <dsp:cNvSpPr/>
      </dsp:nvSpPr>
      <dsp:spPr>
        <a:xfrm>
          <a:off x="0" y="79807"/>
          <a:ext cx="8229600" cy="983384"/>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l" defTabSz="1822450" rtl="0">
            <a:lnSpc>
              <a:spcPct val="90000"/>
            </a:lnSpc>
            <a:spcBef>
              <a:spcPct val="0"/>
            </a:spcBef>
            <a:spcAft>
              <a:spcPct val="35000"/>
            </a:spcAft>
          </a:pPr>
          <a:r>
            <a:rPr lang="tr-TR" sz="4100" kern="1200" smtClean="0"/>
            <a:t>YAŞAM BOYU ÖĞRENME BECERİLERİ</a:t>
          </a:r>
          <a:endParaRPr lang="tr-TR" sz="4100" kern="1200"/>
        </a:p>
      </dsp:txBody>
      <dsp:txXfrm>
        <a:off x="48005" y="127812"/>
        <a:ext cx="8133590" cy="88737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EA4FF1-004C-4CFD-9D37-F682241D0DB7}">
      <dsp:nvSpPr>
        <dsp:cNvPr id="0" name=""/>
        <dsp:cNvSpPr/>
      </dsp:nvSpPr>
      <dsp:spPr>
        <a:xfrm>
          <a:off x="0" y="798"/>
          <a:ext cx="8507288" cy="5067562"/>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rtl="0">
            <a:lnSpc>
              <a:spcPct val="90000"/>
            </a:lnSpc>
            <a:spcBef>
              <a:spcPct val="0"/>
            </a:spcBef>
            <a:spcAft>
              <a:spcPct val="35000"/>
            </a:spcAft>
          </a:pPr>
          <a:endParaRPr lang="tr-TR" sz="3200" b="0" kern="1200" cap="none" spc="0" dirty="0" smtClean="0">
            <a:ln w="0"/>
            <a:solidFill>
              <a:schemeClr val="tx1"/>
            </a:solidFill>
            <a:effectLst>
              <a:outerShdw blurRad="38100" dist="19050" dir="2700000" algn="tl" rotWithShape="0">
                <a:schemeClr val="dk1">
                  <a:alpha val="40000"/>
                </a:schemeClr>
              </a:outerShdw>
            </a:effectLst>
          </a:endParaRPr>
        </a:p>
        <a:p>
          <a:pPr lvl="0" algn="just" defTabSz="1422400" rtl="0">
            <a:lnSpc>
              <a:spcPct val="90000"/>
            </a:lnSpc>
            <a:spcBef>
              <a:spcPct val="0"/>
            </a:spcBef>
            <a:spcAft>
              <a:spcPct val="35000"/>
            </a:spcAft>
          </a:pPr>
          <a:r>
            <a:rPr lang="tr-TR" sz="3200" b="0" kern="1200" cap="none" spc="0" dirty="0" smtClean="0">
              <a:ln w="0"/>
              <a:solidFill>
                <a:schemeClr val="tx1"/>
              </a:solidFill>
              <a:effectLst>
                <a:outerShdw blurRad="38100" dist="19050" dir="2700000" algn="tl" rotWithShape="0">
                  <a:schemeClr val="dk1">
                    <a:alpha val="40000"/>
                  </a:schemeClr>
                </a:outerShdw>
              </a:effectLst>
            </a:rPr>
            <a:t>Yaratıcı problem çözme teknikleri, </a:t>
          </a:r>
        </a:p>
        <a:p>
          <a:pPr lvl="0" algn="just" defTabSz="1422400" rtl="0">
            <a:lnSpc>
              <a:spcPct val="90000"/>
            </a:lnSpc>
            <a:spcBef>
              <a:spcPct val="0"/>
            </a:spcBef>
            <a:spcAft>
              <a:spcPct val="35000"/>
            </a:spcAft>
          </a:pPr>
          <a:r>
            <a:rPr lang="tr-TR" sz="3200" b="0" kern="1200" cap="none" spc="0" dirty="0" smtClean="0">
              <a:ln w="0"/>
              <a:solidFill>
                <a:schemeClr val="tx1"/>
              </a:solidFill>
              <a:effectLst>
                <a:outerShdw blurRad="38100" dist="19050" dir="2700000" algn="tl" rotWithShape="0">
                  <a:schemeClr val="dk1">
                    <a:alpha val="40000"/>
                  </a:schemeClr>
                </a:outerShdw>
              </a:effectLst>
            </a:rPr>
            <a:t>Mükemmelliğin sekiz anahtarı ve </a:t>
          </a:r>
        </a:p>
        <a:p>
          <a:pPr lvl="0" algn="just" defTabSz="1422400" rtl="0">
            <a:lnSpc>
              <a:spcPct val="90000"/>
            </a:lnSpc>
            <a:spcBef>
              <a:spcPct val="0"/>
            </a:spcBef>
            <a:spcAft>
              <a:spcPct val="35000"/>
            </a:spcAft>
          </a:pPr>
          <a:r>
            <a:rPr lang="tr-TR" sz="3200" b="0" kern="1200" cap="none" spc="0" dirty="0" smtClean="0">
              <a:ln w="0"/>
              <a:solidFill>
                <a:schemeClr val="tx1"/>
              </a:solidFill>
              <a:effectLst>
                <a:outerShdw blurRad="38100" dist="19050" dir="2700000" algn="tl" rotWithShape="0">
                  <a:schemeClr val="dk1">
                    <a:alpha val="40000"/>
                  </a:schemeClr>
                </a:outerShdw>
              </a:effectLst>
            </a:rPr>
            <a:t>Etkili iletişim becerilerini içerir. </a:t>
          </a:r>
        </a:p>
        <a:p>
          <a:pPr lvl="0" algn="just" defTabSz="1422400" rtl="0">
            <a:lnSpc>
              <a:spcPct val="90000"/>
            </a:lnSpc>
            <a:spcBef>
              <a:spcPct val="0"/>
            </a:spcBef>
            <a:spcAft>
              <a:spcPct val="35000"/>
            </a:spcAft>
          </a:pPr>
          <a:endParaRPr lang="tr-TR" sz="2200" kern="1200" dirty="0" smtClean="0"/>
        </a:p>
        <a:p>
          <a:pPr lvl="0" algn="just" defTabSz="1422400" rtl="0">
            <a:lnSpc>
              <a:spcPct val="90000"/>
            </a:lnSpc>
            <a:spcBef>
              <a:spcPct val="0"/>
            </a:spcBef>
            <a:spcAft>
              <a:spcPct val="35000"/>
            </a:spcAft>
          </a:pPr>
          <a:r>
            <a:rPr lang="tr-TR" sz="2200" kern="1200" dirty="0" smtClean="0"/>
            <a:t>Yaratıcılık birçok tanımda problem çözme olarak geçmekle beraber, problemi fark etmeyi, hipotez kurmayı ve hipotezleri test etmeyi,  farklı düşünmeyi ve çözüm geliştirmeyi gerektirmektedir. Yaratıcı problem çözme, yaratıcı düşünme, eleştirel düşünme ile diğer üst düzey düşünme becerilerinin birleşimidir.</a:t>
          </a:r>
          <a:endParaRPr lang="tr-TR" sz="2200" kern="1200" dirty="0"/>
        </a:p>
      </dsp:txBody>
      <dsp:txXfrm>
        <a:off x="247378" y="248176"/>
        <a:ext cx="8012532" cy="457280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5B29E7-FAA4-4B01-968D-4D5726A8D510}">
      <dsp:nvSpPr>
        <dsp:cNvPr id="0" name=""/>
        <dsp:cNvSpPr/>
      </dsp:nvSpPr>
      <dsp:spPr>
        <a:xfrm>
          <a:off x="0" y="4757"/>
          <a:ext cx="8784976" cy="912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Kuantum Öğrenmenin İlkeleri: </a:t>
          </a:r>
        </a:p>
        <a:p>
          <a:pPr lvl="0" algn="ctr" defTabSz="889000" rtl="0">
            <a:lnSpc>
              <a:spcPct val="90000"/>
            </a:lnSpc>
            <a:spcBef>
              <a:spcPct val="0"/>
            </a:spcBef>
            <a:spcAft>
              <a:spcPct val="35000"/>
            </a:spcAft>
          </a:pPr>
          <a:r>
            <a:rPr lang="tr-TR" sz="2000" kern="1200" dirty="0" smtClean="0"/>
            <a:t>Mükemmelliğin 8 Anahtarı </a:t>
          </a:r>
          <a:endParaRPr lang="tr-TR" sz="2000" kern="1200" dirty="0"/>
        </a:p>
      </dsp:txBody>
      <dsp:txXfrm>
        <a:off x="44549" y="49306"/>
        <a:ext cx="8695878" cy="82350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E50855-71B8-4530-89FC-F24395118B7A}">
      <dsp:nvSpPr>
        <dsp:cNvPr id="0" name=""/>
        <dsp:cNvSpPr/>
      </dsp:nvSpPr>
      <dsp:spPr>
        <a:xfrm>
          <a:off x="1635855" y="-182856"/>
          <a:ext cx="5091561" cy="5091561"/>
        </a:xfrm>
        <a:prstGeom prst="circularArrow">
          <a:avLst>
            <a:gd name="adj1" fmla="val 5544"/>
            <a:gd name="adj2" fmla="val 330680"/>
            <a:gd name="adj3" fmla="val 14048538"/>
            <a:gd name="adj4" fmla="val 17222192"/>
            <a:gd name="adj5" fmla="val 5757"/>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67F726C-6052-4647-BBB7-50E602FC34AA}">
      <dsp:nvSpPr>
        <dsp:cNvPr id="0" name=""/>
        <dsp:cNvSpPr/>
      </dsp:nvSpPr>
      <dsp:spPr>
        <a:xfrm>
          <a:off x="3132524" y="1937"/>
          <a:ext cx="2098222" cy="722802"/>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Comic Sans MS" panose="030F0702030302020204" pitchFamily="66" charset="0"/>
            </a:rPr>
            <a:t>Hatalar Başarıya Yol Açar</a:t>
          </a:r>
          <a:endParaRPr lang="tr-TR" sz="1800" kern="1200" dirty="0">
            <a:latin typeface="Comic Sans MS" panose="030F0702030302020204" pitchFamily="66" charset="0"/>
          </a:endParaRPr>
        </a:p>
      </dsp:txBody>
      <dsp:txXfrm>
        <a:off x="3167808" y="37221"/>
        <a:ext cx="2027654" cy="652234"/>
      </dsp:txXfrm>
    </dsp:sp>
    <dsp:sp modelId="{C120034C-298B-4C2D-B519-016D57779541}">
      <dsp:nvSpPr>
        <dsp:cNvPr id="0" name=""/>
        <dsp:cNvSpPr/>
      </dsp:nvSpPr>
      <dsp:spPr>
        <a:xfrm>
          <a:off x="5554966" y="892689"/>
          <a:ext cx="1445604" cy="722802"/>
        </a:xfrm>
        <a:prstGeom prst="roundRect">
          <a:avLst/>
        </a:prstGeom>
        <a:solidFill>
          <a:schemeClr val="accent4">
            <a:hueOff val="1485099"/>
            <a:satOff val="-6853"/>
            <a:lumOff val="2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Comic Sans MS" panose="030F0702030302020204" pitchFamily="66" charset="0"/>
            </a:rPr>
            <a:t>Bütünlük</a:t>
          </a:r>
          <a:endParaRPr lang="tr-TR" sz="1300" kern="1200" dirty="0">
            <a:latin typeface="Comic Sans MS" panose="030F0702030302020204" pitchFamily="66" charset="0"/>
          </a:endParaRPr>
        </a:p>
      </dsp:txBody>
      <dsp:txXfrm>
        <a:off x="5590250" y="927973"/>
        <a:ext cx="1375036" cy="652234"/>
      </dsp:txXfrm>
    </dsp:sp>
    <dsp:sp modelId="{482D423E-CBFB-4573-A43F-478EADAE5C15}">
      <dsp:nvSpPr>
        <dsp:cNvPr id="0" name=""/>
        <dsp:cNvSpPr/>
      </dsp:nvSpPr>
      <dsp:spPr>
        <a:xfrm>
          <a:off x="5630075" y="2173178"/>
          <a:ext cx="1445604" cy="722802"/>
        </a:xfrm>
        <a:prstGeom prst="roundRect">
          <a:avLst/>
        </a:prstGeom>
        <a:solidFill>
          <a:schemeClr val="accent4">
            <a:hueOff val="2970198"/>
            <a:satOff val="-13705"/>
            <a:lumOff val="5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Comic Sans MS" panose="030F0702030302020204" pitchFamily="66" charset="0"/>
            </a:rPr>
            <a:t>Kararlılık</a:t>
          </a:r>
          <a:endParaRPr lang="tr-TR" sz="1300" kern="1200" dirty="0">
            <a:latin typeface="Comic Sans MS" panose="030F0702030302020204" pitchFamily="66" charset="0"/>
          </a:endParaRPr>
        </a:p>
      </dsp:txBody>
      <dsp:txXfrm>
        <a:off x="5665359" y="2208462"/>
        <a:ext cx="1375036" cy="652234"/>
      </dsp:txXfrm>
    </dsp:sp>
    <dsp:sp modelId="{7CB5709A-3D88-447C-B0C7-EC17162D1288}">
      <dsp:nvSpPr>
        <dsp:cNvPr id="0" name=""/>
        <dsp:cNvSpPr/>
      </dsp:nvSpPr>
      <dsp:spPr>
        <a:xfrm>
          <a:off x="5391594" y="3338855"/>
          <a:ext cx="1445604" cy="722802"/>
        </a:xfrm>
        <a:prstGeom prst="roundRect">
          <a:avLst/>
        </a:prstGeom>
        <a:solidFill>
          <a:schemeClr val="accent4">
            <a:hueOff val="4455297"/>
            <a:satOff val="-20558"/>
            <a:lumOff val="75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Comic Sans MS" panose="030F0702030302020204" pitchFamily="66" charset="0"/>
            </a:rPr>
            <a:t>Sahiplik</a:t>
          </a:r>
          <a:endParaRPr lang="tr-TR" sz="1800" kern="1200" dirty="0">
            <a:latin typeface="Comic Sans MS" panose="030F0702030302020204" pitchFamily="66" charset="0"/>
          </a:endParaRPr>
        </a:p>
      </dsp:txBody>
      <dsp:txXfrm>
        <a:off x="5426878" y="3374139"/>
        <a:ext cx="1375036" cy="652234"/>
      </dsp:txXfrm>
    </dsp:sp>
    <dsp:sp modelId="{D0E4AFAC-9E02-4786-962E-27403C48E579}">
      <dsp:nvSpPr>
        <dsp:cNvPr id="0" name=""/>
        <dsp:cNvSpPr/>
      </dsp:nvSpPr>
      <dsp:spPr>
        <a:xfrm>
          <a:off x="3213225" y="4344420"/>
          <a:ext cx="1936821" cy="722802"/>
        </a:xfrm>
        <a:prstGeom prst="roundRect">
          <a:avLst/>
        </a:prstGeom>
        <a:solidFill>
          <a:schemeClr val="accent4">
            <a:hueOff val="5940396"/>
            <a:satOff val="-27410"/>
            <a:lumOff val="100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Comic Sans MS" panose="030F0702030302020204" pitchFamily="66" charset="0"/>
            </a:rPr>
            <a:t>Güzel Amaçla Konuş</a:t>
          </a:r>
          <a:endParaRPr lang="tr-TR" sz="1800" kern="1200" dirty="0">
            <a:latin typeface="Comic Sans MS" panose="030F0702030302020204" pitchFamily="66" charset="0"/>
          </a:endParaRPr>
        </a:p>
      </dsp:txBody>
      <dsp:txXfrm>
        <a:off x="3248509" y="4379704"/>
        <a:ext cx="1866253" cy="652234"/>
      </dsp:txXfrm>
    </dsp:sp>
    <dsp:sp modelId="{545112E5-D995-445A-8B46-3D491F0EF223}">
      <dsp:nvSpPr>
        <dsp:cNvPr id="0" name=""/>
        <dsp:cNvSpPr/>
      </dsp:nvSpPr>
      <dsp:spPr>
        <a:xfrm>
          <a:off x="1680440" y="3419533"/>
          <a:ext cx="1445604" cy="722802"/>
        </a:xfrm>
        <a:prstGeom prst="roundRect">
          <a:avLst/>
        </a:prstGeom>
        <a:solidFill>
          <a:schemeClr val="accent4">
            <a:hueOff val="7425494"/>
            <a:satOff val="-34263"/>
            <a:lumOff val="12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Comic Sans MS" panose="030F0702030302020204" pitchFamily="66" charset="0"/>
            </a:rPr>
            <a:t>Hedefine Odaklan</a:t>
          </a:r>
          <a:endParaRPr lang="tr-TR" sz="1800" kern="1200" dirty="0">
            <a:latin typeface="Comic Sans MS" panose="030F0702030302020204" pitchFamily="66" charset="0"/>
          </a:endParaRPr>
        </a:p>
      </dsp:txBody>
      <dsp:txXfrm>
        <a:off x="1715724" y="3454817"/>
        <a:ext cx="1375036" cy="652234"/>
      </dsp:txXfrm>
    </dsp:sp>
    <dsp:sp modelId="{920B2015-27B1-4C16-823A-82A5EDC636CC}">
      <dsp:nvSpPr>
        <dsp:cNvPr id="0" name=""/>
        <dsp:cNvSpPr/>
      </dsp:nvSpPr>
      <dsp:spPr>
        <a:xfrm>
          <a:off x="1287592" y="2173178"/>
          <a:ext cx="1445604" cy="722802"/>
        </a:xfrm>
        <a:prstGeom prst="roundRect">
          <a:avLst/>
        </a:prstGeom>
        <a:solidFill>
          <a:schemeClr val="accent4">
            <a:hueOff val="8910593"/>
            <a:satOff val="-41115"/>
            <a:lumOff val="151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Comic Sans MS" panose="030F0702030302020204" pitchFamily="66" charset="0"/>
            </a:rPr>
            <a:t>Esneklik</a:t>
          </a:r>
          <a:endParaRPr lang="tr-TR" sz="1800" kern="1200" dirty="0">
            <a:latin typeface="Comic Sans MS" panose="030F0702030302020204" pitchFamily="66" charset="0"/>
          </a:endParaRPr>
        </a:p>
      </dsp:txBody>
      <dsp:txXfrm>
        <a:off x="1322876" y="2208462"/>
        <a:ext cx="1375036" cy="652234"/>
      </dsp:txXfrm>
    </dsp:sp>
    <dsp:sp modelId="{14D3160B-2779-470D-A34C-8A6887970BA9}">
      <dsp:nvSpPr>
        <dsp:cNvPr id="0" name=""/>
        <dsp:cNvSpPr/>
      </dsp:nvSpPr>
      <dsp:spPr>
        <a:xfrm>
          <a:off x="1594526" y="820687"/>
          <a:ext cx="1445604" cy="722802"/>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latin typeface="Comic Sans MS" panose="030F0702030302020204" pitchFamily="66" charset="0"/>
            </a:rPr>
            <a:t>Denge</a:t>
          </a:r>
          <a:endParaRPr lang="tr-TR" sz="1300" kern="1200" dirty="0">
            <a:latin typeface="Comic Sans MS" panose="030F0702030302020204" pitchFamily="66" charset="0"/>
          </a:endParaRPr>
        </a:p>
      </dsp:txBody>
      <dsp:txXfrm>
        <a:off x="1629810" y="855971"/>
        <a:ext cx="1375036" cy="6522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C752FC-A151-4E93-B35F-0936677F3891}">
      <dsp:nvSpPr>
        <dsp:cNvPr id="0" name=""/>
        <dsp:cNvSpPr/>
      </dsp:nvSpPr>
      <dsp:spPr>
        <a:xfrm>
          <a:off x="0" y="259228"/>
          <a:ext cx="5098166" cy="5098166"/>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4C5AB1-8877-481D-A362-06BC517D8D59}">
      <dsp:nvSpPr>
        <dsp:cNvPr id="0" name=""/>
        <dsp:cNvSpPr/>
      </dsp:nvSpPr>
      <dsp:spPr>
        <a:xfrm>
          <a:off x="2549083" y="259228"/>
          <a:ext cx="5947860" cy="5098166"/>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Hem Hebb hem de Caine&amp;Caine tarafından ortaya konulmuştur.</a:t>
          </a:r>
          <a:endParaRPr lang="tr-TR" sz="2100" kern="1200"/>
        </a:p>
      </dsp:txBody>
      <dsp:txXfrm>
        <a:off x="2549083" y="259228"/>
        <a:ext cx="5947860" cy="1083360"/>
      </dsp:txXfrm>
    </dsp:sp>
    <dsp:sp modelId="{9870DF0C-3852-4D19-8461-64F71706976A}">
      <dsp:nvSpPr>
        <dsp:cNvPr id="0" name=""/>
        <dsp:cNvSpPr/>
      </dsp:nvSpPr>
      <dsp:spPr>
        <a:xfrm>
          <a:off x="669134" y="1342589"/>
          <a:ext cx="3759897" cy="3759897"/>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6F9E78-6C2D-4F9E-AC94-4169F1B935CA}">
      <dsp:nvSpPr>
        <dsp:cNvPr id="0" name=""/>
        <dsp:cNvSpPr/>
      </dsp:nvSpPr>
      <dsp:spPr>
        <a:xfrm>
          <a:off x="2549083" y="1342589"/>
          <a:ext cx="5947860" cy="3759897"/>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dirty="0" smtClean="0"/>
            <a:t>Beyin temelli öğrenme anlayışındaki en önemli ilkelerden biri </a:t>
          </a:r>
          <a:r>
            <a:rPr lang="tr-TR" sz="2100" b="1" kern="1200" dirty="0" smtClean="0"/>
            <a:t>«Her beyin biriciktir.» </a:t>
          </a:r>
          <a:r>
            <a:rPr lang="tr-TR" sz="2100" kern="1200" dirty="0" smtClean="0"/>
            <a:t>ilkesidir.</a:t>
          </a:r>
          <a:endParaRPr lang="tr-TR" sz="2100" kern="1200" dirty="0"/>
        </a:p>
      </dsp:txBody>
      <dsp:txXfrm>
        <a:off x="2549083" y="1342589"/>
        <a:ext cx="5947860" cy="1083360"/>
      </dsp:txXfrm>
    </dsp:sp>
    <dsp:sp modelId="{E8A36983-F4B3-4539-AD2A-1B8AC23494CB}">
      <dsp:nvSpPr>
        <dsp:cNvPr id="0" name=""/>
        <dsp:cNvSpPr/>
      </dsp:nvSpPr>
      <dsp:spPr>
        <a:xfrm>
          <a:off x="1338268" y="2425949"/>
          <a:ext cx="2421629" cy="2421629"/>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FCE865-9986-4405-9EB0-1A7936B65235}">
      <dsp:nvSpPr>
        <dsp:cNvPr id="0" name=""/>
        <dsp:cNvSpPr/>
      </dsp:nvSpPr>
      <dsp:spPr>
        <a:xfrm>
          <a:off x="2549083" y="2425949"/>
          <a:ext cx="5947860" cy="2421629"/>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dirty="0" smtClean="0"/>
            <a:t>Geleneksel öğrenme-öğretme yaklaşımları beynin doğal yapısını ve öğrenme sürecini göz ardı ettikleri için öğrenme süreçleri ezberleme ağırlıklıdır.</a:t>
          </a:r>
          <a:endParaRPr lang="tr-TR" sz="2100" kern="1200" dirty="0"/>
        </a:p>
      </dsp:txBody>
      <dsp:txXfrm>
        <a:off x="2549083" y="2425949"/>
        <a:ext cx="5947860" cy="1083360"/>
      </dsp:txXfrm>
    </dsp:sp>
    <dsp:sp modelId="{C3E1DA55-183F-4AD2-B255-AF6456A99B19}">
      <dsp:nvSpPr>
        <dsp:cNvPr id="0" name=""/>
        <dsp:cNvSpPr/>
      </dsp:nvSpPr>
      <dsp:spPr>
        <a:xfrm>
          <a:off x="2007403" y="3509309"/>
          <a:ext cx="1083360" cy="1083360"/>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D46A8-9394-49CB-B8BC-D935E4E3BEA6}">
      <dsp:nvSpPr>
        <dsp:cNvPr id="0" name=""/>
        <dsp:cNvSpPr/>
      </dsp:nvSpPr>
      <dsp:spPr>
        <a:xfrm>
          <a:off x="2549083" y="3509309"/>
          <a:ext cx="5947860" cy="108336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dirty="0" smtClean="0"/>
            <a:t>Beyin temelli öğrenmede </a:t>
          </a:r>
          <a:r>
            <a:rPr lang="tr-TR" sz="2100" b="1" kern="1200" dirty="0" smtClean="0"/>
            <a:t>bireyler anlamlı öğrenirler ve kendi bilgilerini edinirler.</a:t>
          </a:r>
          <a:endParaRPr lang="tr-TR" sz="2100" b="1" kern="1200" dirty="0"/>
        </a:p>
      </dsp:txBody>
      <dsp:txXfrm>
        <a:off x="2549083" y="3509309"/>
        <a:ext cx="5947860" cy="1083360"/>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829463-E01B-4765-B442-9EF33884D3FE}">
      <dsp:nvSpPr>
        <dsp:cNvPr id="0" name=""/>
        <dsp:cNvSpPr/>
      </dsp:nvSpPr>
      <dsp:spPr>
        <a:xfrm>
          <a:off x="0" y="5235"/>
          <a:ext cx="8363272" cy="62361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tr-TR" sz="2600" kern="1200" dirty="0" smtClean="0"/>
            <a:t>Öğrenmeyi Öğretme Stratejileri</a:t>
          </a:r>
          <a:endParaRPr lang="tr-TR" sz="2600" kern="1200" dirty="0"/>
        </a:p>
      </dsp:txBody>
      <dsp:txXfrm>
        <a:off x="30442" y="35677"/>
        <a:ext cx="8302388" cy="562726"/>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CE0C92-F2B2-481A-9F19-196FC7FE2B1A}">
      <dsp:nvSpPr>
        <dsp:cNvPr id="0" name=""/>
        <dsp:cNvSpPr/>
      </dsp:nvSpPr>
      <dsp:spPr>
        <a:xfrm>
          <a:off x="2779137" y="472"/>
          <a:ext cx="3126529" cy="75770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tr-TR" sz="2100" kern="1200" dirty="0" smtClean="0"/>
            <a:t>1- Hızlı ve Etkin Okuma Teknikleri,</a:t>
          </a:r>
          <a:endParaRPr lang="tr-TR" sz="2100" kern="1200" dirty="0"/>
        </a:p>
      </dsp:txBody>
      <dsp:txXfrm>
        <a:off x="2816125" y="37460"/>
        <a:ext cx="3052553" cy="683733"/>
      </dsp:txXfrm>
    </dsp:sp>
    <dsp:sp modelId="{1F60F6C7-CAFD-497E-BA6F-45D013866658}">
      <dsp:nvSpPr>
        <dsp:cNvPr id="0" name=""/>
        <dsp:cNvSpPr/>
      </dsp:nvSpPr>
      <dsp:spPr>
        <a:xfrm>
          <a:off x="2779137" y="796067"/>
          <a:ext cx="3126529" cy="75770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tr-TR" sz="2100" kern="1200" smtClean="0"/>
            <a:t>2- Aktif Öğrenme,</a:t>
          </a:r>
          <a:endParaRPr lang="tr-TR" sz="2100" kern="1200"/>
        </a:p>
      </dsp:txBody>
      <dsp:txXfrm>
        <a:off x="2816125" y="833055"/>
        <a:ext cx="3052553" cy="683733"/>
      </dsp:txXfrm>
    </dsp:sp>
    <dsp:sp modelId="{CDB1D979-61B3-4B95-9EB8-04E32A74A57E}">
      <dsp:nvSpPr>
        <dsp:cNvPr id="0" name=""/>
        <dsp:cNvSpPr/>
      </dsp:nvSpPr>
      <dsp:spPr>
        <a:xfrm>
          <a:off x="2779137" y="1591661"/>
          <a:ext cx="3126529" cy="75770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tr-TR" sz="2100" kern="1200" dirty="0" smtClean="0"/>
            <a:t>3- Not Alma Teknikleri,</a:t>
          </a:r>
          <a:endParaRPr lang="tr-TR" sz="2100" kern="1200" dirty="0"/>
        </a:p>
      </dsp:txBody>
      <dsp:txXfrm>
        <a:off x="2816125" y="1628649"/>
        <a:ext cx="3052553" cy="683733"/>
      </dsp:txXfrm>
    </dsp:sp>
    <dsp:sp modelId="{6C59FDCE-8B6A-4B95-BCEC-1474A2966B26}">
      <dsp:nvSpPr>
        <dsp:cNvPr id="0" name=""/>
        <dsp:cNvSpPr/>
      </dsp:nvSpPr>
      <dsp:spPr>
        <a:xfrm>
          <a:off x="2779137" y="2387256"/>
          <a:ext cx="3126529" cy="75770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tr-TR" sz="2100" kern="1200" dirty="0" smtClean="0"/>
            <a:t>4- Yazma Teknikleri,</a:t>
          </a:r>
          <a:endParaRPr lang="tr-TR" sz="2100" kern="1200" dirty="0"/>
        </a:p>
      </dsp:txBody>
      <dsp:txXfrm>
        <a:off x="2816125" y="2424244"/>
        <a:ext cx="3052553" cy="683733"/>
      </dsp:txXfrm>
    </dsp:sp>
    <dsp:sp modelId="{1B77335E-3D84-4A06-95CB-FFD4964C27AF}">
      <dsp:nvSpPr>
        <dsp:cNvPr id="0" name=""/>
        <dsp:cNvSpPr/>
      </dsp:nvSpPr>
      <dsp:spPr>
        <a:xfrm>
          <a:off x="2779137" y="3182851"/>
          <a:ext cx="3126529" cy="75770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tr-TR" sz="2100" kern="1200" dirty="0" smtClean="0"/>
            <a:t>5- Hafızayı Kullanma Teknikleri,</a:t>
          </a:r>
          <a:endParaRPr lang="tr-TR" sz="2100" kern="1200" dirty="0"/>
        </a:p>
      </dsp:txBody>
      <dsp:txXfrm>
        <a:off x="2816125" y="3219839"/>
        <a:ext cx="3052553" cy="683733"/>
      </dsp:txXfrm>
    </dsp:sp>
    <dsp:sp modelId="{3FC6DD09-FDD7-49CD-8234-D767675389DA}">
      <dsp:nvSpPr>
        <dsp:cNvPr id="0" name=""/>
        <dsp:cNvSpPr/>
      </dsp:nvSpPr>
      <dsp:spPr>
        <a:xfrm>
          <a:off x="2779137" y="3978445"/>
          <a:ext cx="3126529" cy="75770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tr-TR" sz="2100" kern="1200" dirty="0" smtClean="0"/>
            <a:t>6- Yaratıcı Problem Çözme,</a:t>
          </a:r>
          <a:endParaRPr lang="tr-TR" sz="2100" kern="1200" dirty="0"/>
        </a:p>
      </dsp:txBody>
      <dsp:txXfrm>
        <a:off x="2816125" y="4015433"/>
        <a:ext cx="3052553" cy="683733"/>
      </dsp:txXfrm>
    </dsp:sp>
    <dsp:sp modelId="{BFF80EBA-BBE9-4C0F-8E75-BE9F8796767B}">
      <dsp:nvSpPr>
        <dsp:cNvPr id="0" name=""/>
        <dsp:cNvSpPr/>
      </dsp:nvSpPr>
      <dsp:spPr>
        <a:xfrm>
          <a:off x="2779137" y="4774040"/>
          <a:ext cx="3126529" cy="75770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tr-TR" sz="2100" kern="1200" dirty="0" smtClean="0"/>
            <a:t>7. Zihin Haritaları.</a:t>
          </a:r>
          <a:endParaRPr lang="tr-TR" sz="2100" kern="1200" dirty="0"/>
        </a:p>
      </dsp:txBody>
      <dsp:txXfrm>
        <a:off x="2816125" y="4811028"/>
        <a:ext cx="3052553" cy="683733"/>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632FFE-5503-4E90-B541-577F8CF0DB69}">
      <dsp:nvSpPr>
        <dsp:cNvPr id="0" name=""/>
        <dsp:cNvSpPr/>
      </dsp:nvSpPr>
      <dsp:spPr>
        <a:xfrm>
          <a:off x="0" y="728"/>
          <a:ext cx="8291264" cy="633353"/>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tr-TR" sz="3600" kern="1200" dirty="0" smtClean="0">
              <a:latin typeface="Comic Sans MS" panose="030F0702030302020204" pitchFamily="66" charset="0"/>
            </a:rPr>
            <a:t>ÖĞRENCİYE KATKISI</a:t>
          </a:r>
          <a:endParaRPr lang="tr-TR" sz="3600" kern="1200" dirty="0">
            <a:latin typeface="Comic Sans MS" panose="030F0702030302020204" pitchFamily="66" charset="0"/>
          </a:endParaRPr>
        </a:p>
      </dsp:txBody>
      <dsp:txXfrm>
        <a:off x="30918" y="31646"/>
        <a:ext cx="8229428" cy="571517"/>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ADDE24-A699-4CED-9345-334789736860}">
      <dsp:nvSpPr>
        <dsp:cNvPr id="0" name=""/>
        <dsp:cNvSpPr/>
      </dsp:nvSpPr>
      <dsp:spPr>
        <a:xfrm>
          <a:off x="0" y="3998960"/>
          <a:ext cx="8229600" cy="524861"/>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smtClean="0"/>
            <a:t>Öğrenci nasıl öğreneceğini öğrenir.</a:t>
          </a:r>
          <a:endParaRPr lang="tr-TR" sz="1800" kern="1200"/>
        </a:p>
      </dsp:txBody>
      <dsp:txXfrm>
        <a:off x="0" y="3998960"/>
        <a:ext cx="8229600" cy="524861"/>
      </dsp:txXfrm>
    </dsp:sp>
    <dsp:sp modelId="{5B20769F-E419-4768-A16C-23991530FC31}">
      <dsp:nvSpPr>
        <dsp:cNvPr id="0" name=""/>
        <dsp:cNvSpPr/>
      </dsp:nvSpPr>
      <dsp:spPr>
        <a:xfrm rot="10800000">
          <a:off x="0" y="3199596"/>
          <a:ext cx="8229600" cy="807236"/>
        </a:xfrm>
        <a:prstGeom prst="upArrowCallou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smtClean="0"/>
            <a:t>Etkin katılımla öğrencinin öğrenmesini sağlar.</a:t>
          </a:r>
          <a:endParaRPr lang="tr-TR" sz="1800" kern="1200"/>
        </a:p>
      </dsp:txBody>
      <dsp:txXfrm rot="10800000">
        <a:off x="0" y="3199596"/>
        <a:ext cx="8229600" cy="524518"/>
      </dsp:txXfrm>
    </dsp:sp>
    <dsp:sp modelId="{088BE53B-7225-4D82-BE3C-612064DF45E3}">
      <dsp:nvSpPr>
        <dsp:cNvPr id="0" name=""/>
        <dsp:cNvSpPr/>
      </dsp:nvSpPr>
      <dsp:spPr>
        <a:xfrm rot="10800000">
          <a:off x="0" y="2400232"/>
          <a:ext cx="8229600" cy="807236"/>
        </a:xfrm>
        <a:prstGeom prst="upArrowCallou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smtClean="0"/>
            <a:t>Aile ve toplumla sağlıklı ilişkiler geliştirmeye yardımcı olur.</a:t>
          </a:r>
          <a:endParaRPr lang="tr-TR" sz="1800" kern="1200"/>
        </a:p>
      </dsp:txBody>
      <dsp:txXfrm rot="10800000">
        <a:off x="0" y="2400232"/>
        <a:ext cx="8229600" cy="524518"/>
      </dsp:txXfrm>
    </dsp:sp>
    <dsp:sp modelId="{B7BBABF6-1273-4B09-8059-CCED0F93D163}">
      <dsp:nvSpPr>
        <dsp:cNvPr id="0" name=""/>
        <dsp:cNvSpPr/>
      </dsp:nvSpPr>
      <dsp:spPr>
        <a:xfrm rot="10800000">
          <a:off x="0" y="1600868"/>
          <a:ext cx="8229600" cy="807236"/>
        </a:xfrm>
        <a:prstGeom prst="upArrowCallou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smtClean="0"/>
            <a:t>Öğrenme sorumluluğunu alma ve kendi motivasyonunu sağlamayı öğretir.</a:t>
          </a:r>
          <a:endParaRPr lang="tr-TR" sz="1800" kern="1200"/>
        </a:p>
      </dsp:txBody>
      <dsp:txXfrm rot="10800000">
        <a:off x="0" y="1600868"/>
        <a:ext cx="8229600" cy="524518"/>
      </dsp:txXfrm>
    </dsp:sp>
    <dsp:sp modelId="{AF4B409D-E1A8-4283-87C4-0522B6BEE93B}">
      <dsp:nvSpPr>
        <dsp:cNvPr id="0" name=""/>
        <dsp:cNvSpPr/>
      </dsp:nvSpPr>
      <dsp:spPr>
        <a:xfrm rot="10800000">
          <a:off x="0" y="801504"/>
          <a:ext cx="8229600" cy="807236"/>
        </a:xfrm>
        <a:prstGeom prst="upArrowCallou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smtClean="0"/>
            <a:t>Yaşam becerilerini geliştirir.</a:t>
          </a:r>
          <a:endParaRPr lang="tr-TR" sz="1800" kern="1200"/>
        </a:p>
      </dsp:txBody>
      <dsp:txXfrm rot="10800000">
        <a:off x="0" y="801504"/>
        <a:ext cx="8229600" cy="524518"/>
      </dsp:txXfrm>
    </dsp:sp>
    <dsp:sp modelId="{660F280B-8841-4747-854A-EBACA1CD214C}">
      <dsp:nvSpPr>
        <dsp:cNvPr id="0" name=""/>
        <dsp:cNvSpPr/>
      </dsp:nvSpPr>
      <dsp:spPr>
        <a:xfrm rot="10800000">
          <a:off x="0" y="2140"/>
          <a:ext cx="8229600" cy="807236"/>
        </a:xfrm>
        <a:prstGeom prst="upArrowCallou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smtClean="0"/>
            <a:t>Yaratıcı problem çözme becerisi kazandırır.</a:t>
          </a:r>
          <a:endParaRPr lang="tr-TR" sz="1800" kern="1200"/>
        </a:p>
      </dsp:txBody>
      <dsp:txXfrm rot="10800000">
        <a:off x="0" y="2140"/>
        <a:ext cx="8229600" cy="5245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1B8EFD-F0B9-4DB7-98A6-4E135CE49F8E}">
      <dsp:nvSpPr>
        <dsp:cNvPr id="0" name=""/>
        <dsp:cNvSpPr/>
      </dsp:nvSpPr>
      <dsp:spPr>
        <a:xfrm>
          <a:off x="1328631" y="2662063"/>
          <a:ext cx="2313186" cy="115659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tr-TR" sz="1300" kern="1200" dirty="0" smtClean="0">
              <a:latin typeface="Comic Sans MS" panose="030F0702030302020204" pitchFamily="66" charset="0"/>
            </a:rPr>
            <a:t>Beyin Temelli Öğrenmede </a:t>
          </a:r>
          <a:r>
            <a:rPr lang="tr-TR" sz="1400" b="1" kern="1200" dirty="0" smtClean="0">
              <a:latin typeface="Comic Sans MS" panose="030F0702030302020204" pitchFamily="66" charset="0"/>
            </a:rPr>
            <a:t>Öğretmen</a:t>
          </a:r>
          <a:r>
            <a:rPr lang="tr-TR" sz="1300" kern="1200" dirty="0" smtClean="0">
              <a:latin typeface="Comic Sans MS" panose="030F0702030302020204" pitchFamily="66" charset="0"/>
            </a:rPr>
            <a:t>;</a:t>
          </a:r>
          <a:endParaRPr lang="tr-TR" sz="1300" kern="1200" dirty="0">
            <a:latin typeface="Comic Sans MS" panose="030F0702030302020204" pitchFamily="66" charset="0"/>
          </a:endParaRPr>
        </a:p>
      </dsp:txBody>
      <dsp:txXfrm>
        <a:off x="1362506" y="2695938"/>
        <a:ext cx="2245436" cy="1088843"/>
      </dsp:txXfrm>
    </dsp:sp>
    <dsp:sp modelId="{8BD8E90D-2B51-426B-A8EC-AC2F10279276}">
      <dsp:nvSpPr>
        <dsp:cNvPr id="0" name=""/>
        <dsp:cNvSpPr/>
      </dsp:nvSpPr>
      <dsp:spPr>
        <a:xfrm rot="17350740">
          <a:off x="2696211" y="1894215"/>
          <a:ext cx="2816488" cy="32124"/>
        </a:xfrm>
        <a:custGeom>
          <a:avLst/>
          <a:gdLst/>
          <a:ahLst/>
          <a:cxnLst/>
          <a:rect l="0" t="0" r="0" b="0"/>
          <a:pathLst>
            <a:path>
              <a:moveTo>
                <a:pt x="0" y="16062"/>
              </a:moveTo>
              <a:lnTo>
                <a:pt x="2816488" y="160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tr-TR" sz="1000" kern="1200"/>
        </a:p>
      </dsp:txBody>
      <dsp:txXfrm>
        <a:off x="4034043" y="1839865"/>
        <a:ext cx="140824" cy="140824"/>
      </dsp:txXfrm>
    </dsp:sp>
    <dsp:sp modelId="{9C8A81C2-F796-430A-B3E6-C831195A0D0A}">
      <dsp:nvSpPr>
        <dsp:cNvPr id="0" name=""/>
        <dsp:cNvSpPr/>
      </dsp:nvSpPr>
      <dsp:spPr>
        <a:xfrm>
          <a:off x="4567093" y="1898"/>
          <a:ext cx="2313186" cy="115659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tr-TR" sz="1300" kern="1200" dirty="0" smtClean="0">
              <a:latin typeface="Comic Sans MS" panose="030F0702030302020204" pitchFamily="66" charset="0"/>
            </a:rPr>
            <a:t>Öğrencilerin uyku, beslenme ve yeterli su tüketimine özen gösterir.</a:t>
          </a:r>
          <a:endParaRPr lang="tr-TR" sz="1300" kern="1200" dirty="0">
            <a:latin typeface="Comic Sans MS" panose="030F0702030302020204" pitchFamily="66" charset="0"/>
          </a:endParaRPr>
        </a:p>
      </dsp:txBody>
      <dsp:txXfrm>
        <a:off x="4600968" y="35773"/>
        <a:ext cx="2245436" cy="1088843"/>
      </dsp:txXfrm>
    </dsp:sp>
    <dsp:sp modelId="{BABEE4A2-9050-4CD5-A055-C6F013826302}">
      <dsp:nvSpPr>
        <dsp:cNvPr id="0" name=""/>
        <dsp:cNvSpPr/>
      </dsp:nvSpPr>
      <dsp:spPr>
        <a:xfrm rot="18289469">
          <a:off x="3294324" y="2559256"/>
          <a:ext cx="1620263" cy="32124"/>
        </a:xfrm>
        <a:custGeom>
          <a:avLst/>
          <a:gdLst/>
          <a:ahLst/>
          <a:cxnLst/>
          <a:rect l="0" t="0" r="0" b="0"/>
          <a:pathLst>
            <a:path>
              <a:moveTo>
                <a:pt x="0" y="16062"/>
              </a:moveTo>
              <a:lnTo>
                <a:pt x="1620263" y="160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63949" y="2534812"/>
        <a:ext cx="81013" cy="81013"/>
      </dsp:txXfrm>
    </dsp:sp>
    <dsp:sp modelId="{5D70C6E8-9206-45BA-9320-AE9BD0967085}">
      <dsp:nvSpPr>
        <dsp:cNvPr id="0" name=""/>
        <dsp:cNvSpPr/>
      </dsp:nvSpPr>
      <dsp:spPr>
        <a:xfrm>
          <a:off x="4567093" y="1331980"/>
          <a:ext cx="2313186" cy="115659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tr-TR" sz="1300" kern="1200" dirty="0" smtClean="0">
              <a:latin typeface="Comic Sans MS" panose="030F0702030302020204" pitchFamily="66" charset="0"/>
            </a:rPr>
            <a:t>Hafızayı geliştirici teknikleri kullanır.</a:t>
          </a:r>
          <a:endParaRPr lang="tr-TR" sz="1300" kern="1200" dirty="0">
            <a:latin typeface="Comic Sans MS" panose="030F0702030302020204" pitchFamily="66" charset="0"/>
          </a:endParaRPr>
        </a:p>
      </dsp:txBody>
      <dsp:txXfrm>
        <a:off x="4600968" y="1365855"/>
        <a:ext cx="2245436" cy="1088843"/>
      </dsp:txXfrm>
    </dsp:sp>
    <dsp:sp modelId="{FA142831-E0CA-42E3-A6E5-28F2113E853D}">
      <dsp:nvSpPr>
        <dsp:cNvPr id="0" name=""/>
        <dsp:cNvSpPr/>
      </dsp:nvSpPr>
      <dsp:spPr>
        <a:xfrm>
          <a:off x="3641818" y="3224297"/>
          <a:ext cx="925274" cy="32124"/>
        </a:xfrm>
        <a:custGeom>
          <a:avLst/>
          <a:gdLst/>
          <a:ahLst/>
          <a:cxnLst/>
          <a:rect l="0" t="0" r="0" b="0"/>
          <a:pathLst>
            <a:path>
              <a:moveTo>
                <a:pt x="0" y="16062"/>
              </a:moveTo>
              <a:lnTo>
                <a:pt x="925274" y="160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81324" y="3217228"/>
        <a:ext cx="46263" cy="46263"/>
      </dsp:txXfrm>
    </dsp:sp>
    <dsp:sp modelId="{97326469-B339-421B-95B5-AD3025F4BFD9}">
      <dsp:nvSpPr>
        <dsp:cNvPr id="0" name=""/>
        <dsp:cNvSpPr/>
      </dsp:nvSpPr>
      <dsp:spPr>
        <a:xfrm>
          <a:off x="4567093" y="2662063"/>
          <a:ext cx="2313186" cy="115659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tr-TR" sz="1300" kern="1200" dirty="0" smtClean="0">
              <a:latin typeface="Comic Sans MS" panose="030F0702030302020204" pitchFamily="66" charset="0"/>
            </a:rPr>
            <a:t>Öğretim ortamını görsel ve işitsel araç-gereçlerle zenginleştirir.</a:t>
          </a:r>
          <a:endParaRPr lang="tr-TR" sz="1300" kern="1200" dirty="0">
            <a:latin typeface="Comic Sans MS" panose="030F0702030302020204" pitchFamily="66" charset="0"/>
          </a:endParaRPr>
        </a:p>
      </dsp:txBody>
      <dsp:txXfrm>
        <a:off x="4600968" y="2695938"/>
        <a:ext cx="2245436" cy="1088843"/>
      </dsp:txXfrm>
    </dsp:sp>
    <dsp:sp modelId="{BD90A22E-4F30-49A7-B1C6-D2D6F16C8DEA}">
      <dsp:nvSpPr>
        <dsp:cNvPr id="0" name=""/>
        <dsp:cNvSpPr/>
      </dsp:nvSpPr>
      <dsp:spPr>
        <a:xfrm rot="3310531">
          <a:off x="3294324" y="3889339"/>
          <a:ext cx="1620263" cy="32124"/>
        </a:xfrm>
        <a:custGeom>
          <a:avLst/>
          <a:gdLst/>
          <a:ahLst/>
          <a:cxnLst/>
          <a:rect l="0" t="0" r="0" b="0"/>
          <a:pathLst>
            <a:path>
              <a:moveTo>
                <a:pt x="0" y="16062"/>
              </a:moveTo>
              <a:lnTo>
                <a:pt x="1620263" y="160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63949" y="3864894"/>
        <a:ext cx="81013" cy="81013"/>
      </dsp:txXfrm>
    </dsp:sp>
    <dsp:sp modelId="{46DD8A9D-2AA0-4A05-BC97-DF88129267F6}">
      <dsp:nvSpPr>
        <dsp:cNvPr id="0" name=""/>
        <dsp:cNvSpPr/>
      </dsp:nvSpPr>
      <dsp:spPr>
        <a:xfrm>
          <a:off x="4567093" y="3992145"/>
          <a:ext cx="2313186" cy="115659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tr-TR" sz="1300" kern="1200" dirty="0" smtClean="0">
              <a:latin typeface="Comic Sans MS" panose="030F0702030302020204" pitchFamily="66" charset="0"/>
            </a:rPr>
            <a:t>Öğretim ortamını yaratıcı, eğlenceli etkinliklerle destekler.</a:t>
          </a:r>
          <a:endParaRPr lang="tr-TR" sz="1300" kern="1200" dirty="0">
            <a:latin typeface="Comic Sans MS" panose="030F0702030302020204" pitchFamily="66" charset="0"/>
          </a:endParaRPr>
        </a:p>
      </dsp:txBody>
      <dsp:txXfrm>
        <a:off x="4600968" y="4026020"/>
        <a:ext cx="2245436" cy="1088843"/>
      </dsp:txXfrm>
    </dsp:sp>
    <dsp:sp modelId="{E23E5D21-77BA-474B-B05C-A5963718CCBC}">
      <dsp:nvSpPr>
        <dsp:cNvPr id="0" name=""/>
        <dsp:cNvSpPr/>
      </dsp:nvSpPr>
      <dsp:spPr>
        <a:xfrm rot="4249260">
          <a:off x="2696211" y="4554380"/>
          <a:ext cx="2816488" cy="32124"/>
        </a:xfrm>
        <a:custGeom>
          <a:avLst/>
          <a:gdLst/>
          <a:ahLst/>
          <a:cxnLst/>
          <a:rect l="0" t="0" r="0" b="0"/>
          <a:pathLst>
            <a:path>
              <a:moveTo>
                <a:pt x="0" y="16062"/>
              </a:moveTo>
              <a:lnTo>
                <a:pt x="2816488" y="160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tr-TR" sz="1000" kern="1200"/>
        </a:p>
      </dsp:txBody>
      <dsp:txXfrm>
        <a:off x="4034043" y="4500030"/>
        <a:ext cx="140824" cy="140824"/>
      </dsp:txXfrm>
    </dsp:sp>
    <dsp:sp modelId="{7C0E54DC-F654-4DF3-BE68-5C604597D3CC}">
      <dsp:nvSpPr>
        <dsp:cNvPr id="0" name=""/>
        <dsp:cNvSpPr/>
      </dsp:nvSpPr>
      <dsp:spPr>
        <a:xfrm>
          <a:off x="4567093" y="5322228"/>
          <a:ext cx="2313186" cy="1156593"/>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tr-TR" sz="1300" kern="1200" dirty="0" smtClean="0">
              <a:latin typeface="Comic Sans MS" panose="030F0702030302020204" pitchFamily="66" charset="0"/>
            </a:rPr>
            <a:t>Bireysel farklılıkları kabul ettiği için öğrencilerin öğrenme tarzlarını ve yatkın oldukları zeka alanlarını hesaba katmayı ihmal etmez.</a:t>
          </a:r>
          <a:endParaRPr lang="tr-TR" sz="1300" kern="1200" dirty="0">
            <a:latin typeface="Comic Sans MS" panose="030F0702030302020204" pitchFamily="66" charset="0"/>
          </a:endParaRPr>
        </a:p>
      </dsp:txBody>
      <dsp:txXfrm>
        <a:off x="4600968" y="5356103"/>
        <a:ext cx="2245436" cy="10888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07E94F-46F4-4546-AFC5-2663A6659A39}">
      <dsp:nvSpPr>
        <dsp:cNvPr id="0" name=""/>
        <dsp:cNvSpPr/>
      </dsp:nvSpPr>
      <dsp:spPr>
        <a:xfrm>
          <a:off x="943446" y="132082"/>
          <a:ext cx="6161963" cy="3310859"/>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105" tIns="78105" rIns="78105" bIns="78105" numCol="1" spcCol="1270" anchor="t" anchorCtr="0">
          <a:noAutofit/>
        </a:bodyPr>
        <a:lstStyle/>
        <a:p>
          <a:pPr marL="285750" lvl="1" indent="-285750" algn="l" defTabSz="1822450" rtl="0">
            <a:lnSpc>
              <a:spcPct val="90000"/>
            </a:lnSpc>
            <a:spcBef>
              <a:spcPct val="0"/>
            </a:spcBef>
            <a:spcAft>
              <a:spcPct val="15000"/>
            </a:spcAft>
            <a:buChar char="••"/>
          </a:pPr>
          <a:r>
            <a:rPr lang="tr-TR" sz="4100" kern="1200" dirty="0" smtClean="0"/>
            <a:t>Rahat ve Esnek Davranma</a:t>
          </a:r>
          <a:endParaRPr lang="tr-TR" sz="4100" kern="1200" dirty="0"/>
        </a:p>
        <a:p>
          <a:pPr marL="285750" lvl="1" indent="-285750" algn="l" defTabSz="1822450" rtl="0">
            <a:lnSpc>
              <a:spcPct val="90000"/>
            </a:lnSpc>
            <a:spcBef>
              <a:spcPct val="0"/>
            </a:spcBef>
            <a:spcAft>
              <a:spcPct val="15000"/>
            </a:spcAft>
            <a:buChar char="••"/>
          </a:pPr>
          <a:r>
            <a:rPr lang="tr-TR" sz="4100" kern="1200" smtClean="0"/>
            <a:t>Derinlikli Düşünme</a:t>
          </a:r>
          <a:endParaRPr lang="tr-TR" sz="4100" kern="1200"/>
        </a:p>
        <a:p>
          <a:pPr marL="285750" lvl="1" indent="-285750" algn="l" defTabSz="1822450" rtl="0">
            <a:lnSpc>
              <a:spcPct val="90000"/>
            </a:lnSpc>
            <a:spcBef>
              <a:spcPct val="0"/>
            </a:spcBef>
            <a:spcAft>
              <a:spcPct val="15000"/>
            </a:spcAft>
            <a:buChar char="••"/>
          </a:pPr>
          <a:r>
            <a:rPr lang="tr-TR" sz="4100" kern="1200" dirty="0" smtClean="0"/>
            <a:t>Aktif Olma (Etkin Katılım)</a:t>
          </a:r>
          <a:endParaRPr lang="tr-TR" sz="4100" kern="1200" dirty="0"/>
        </a:p>
      </dsp:txBody>
      <dsp:txXfrm>
        <a:off x="1019638" y="208274"/>
        <a:ext cx="6009579" cy="2449005"/>
      </dsp:txXfrm>
    </dsp:sp>
    <dsp:sp modelId="{AA0CA167-026F-440F-B14B-73080DE3AC46}">
      <dsp:nvSpPr>
        <dsp:cNvPr id="0" name=""/>
        <dsp:cNvSpPr/>
      </dsp:nvSpPr>
      <dsp:spPr>
        <a:xfrm>
          <a:off x="2778822" y="2399169"/>
          <a:ext cx="3568231" cy="1661276"/>
        </a:xfrm>
        <a:prstGeom prst="roundRect">
          <a:avLst>
            <a:gd name="adj" fmla="val 10000"/>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6675" tIns="44450" rIns="66675" bIns="44450" numCol="1" spcCol="1270" anchor="ctr" anchorCtr="0">
          <a:noAutofit/>
        </a:bodyPr>
        <a:lstStyle/>
        <a:p>
          <a:pPr lvl="0" algn="ctr" defTabSz="1555750" rtl="0">
            <a:lnSpc>
              <a:spcPct val="90000"/>
            </a:lnSpc>
            <a:spcBef>
              <a:spcPct val="0"/>
            </a:spcBef>
            <a:spcAft>
              <a:spcPct val="35000"/>
            </a:spcAft>
          </a:pPr>
          <a:r>
            <a:rPr lang="tr-TR" sz="3500" kern="1200" dirty="0" smtClean="0"/>
            <a:t>Beyin Temelli Öğrenmenin Temel Öğeleri</a:t>
          </a:r>
          <a:endParaRPr lang="tr-TR" sz="3500" kern="1200" dirty="0"/>
        </a:p>
      </dsp:txBody>
      <dsp:txXfrm>
        <a:off x="2827479" y="2447826"/>
        <a:ext cx="3470917" cy="15639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9E0DCF-C72F-4414-BBA0-30E3EAC73271}">
      <dsp:nvSpPr>
        <dsp:cNvPr id="0" name=""/>
        <dsp:cNvSpPr/>
      </dsp:nvSpPr>
      <dsp:spPr>
        <a:xfrm>
          <a:off x="0" y="1297507"/>
          <a:ext cx="8291264" cy="2192400"/>
        </a:xfrm>
        <a:prstGeom prst="rect">
          <a:avLst/>
        </a:prstGeom>
        <a:solidFill>
          <a:schemeClr val="accent5">
            <a:alpha val="90000"/>
            <a:tint val="4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3494" tIns="604012" rIns="643494" bIns="206248" numCol="1" spcCol="1270" anchor="t" anchorCtr="0">
          <a:noAutofit/>
        </a:bodyPr>
        <a:lstStyle/>
        <a:p>
          <a:pPr marL="285750" lvl="1" indent="-285750" algn="l" defTabSz="1289050" rtl="0">
            <a:lnSpc>
              <a:spcPct val="90000"/>
            </a:lnSpc>
            <a:spcBef>
              <a:spcPct val="0"/>
            </a:spcBef>
            <a:spcAft>
              <a:spcPct val="15000"/>
            </a:spcAft>
            <a:buChar char="••"/>
          </a:pPr>
          <a:r>
            <a:rPr lang="tr-TR" sz="2900" kern="1200" dirty="0" smtClean="0"/>
            <a:t>Bütünsel öğrenmeler gerçekleşir.</a:t>
          </a:r>
          <a:endParaRPr lang="tr-TR" sz="2900" kern="1200" dirty="0"/>
        </a:p>
        <a:p>
          <a:pPr marL="285750" lvl="1" indent="-285750" algn="l" defTabSz="1289050" rtl="0">
            <a:lnSpc>
              <a:spcPct val="90000"/>
            </a:lnSpc>
            <a:spcBef>
              <a:spcPct val="0"/>
            </a:spcBef>
            <a:spcAft>
              <a:spcPct val="15000"/>
            </a:spcAft>
            <a:buChar char="••"/>
          </a:pPr>
          <a:r>
            <a:rPr lang="tr-TR" sz="2900" kern="1200" smtClean="0"/>
            <a:t>Anlamlı öğrenme ortamları sağlanır.</a:t>
          </a:r>
          <a:endParaRPr lang="tr-TR" sz="2900" kern="1200"/>
        </a:p>
        <a:p>
          <a:pPr marL="285750" lvl="1" indent="-285750" algn="l" defTabSz="1289050" rtl="0">
            <a:lnSpc>
              <a:spcPct val="90000"/>
            </a:lnSpc>
            <a:spcBef>
              <a:spcPct val="0"/>
            </a:spcBef>
            <a:spcAft>
              <a:spcPct val="15000"/>
            </a:spcAft>
            <a:buChar char="••"/>
          </a:pPr>
          <a:r>
            <a:rPr lang="tr-TR" sz="2900" kern="1200" smtClean="0"/>
            <a:t>Bireysel öğrenme farkları dikkate alınır.</a:t>
          </a:r>
          <a:endParaRPr lang="tr-TR" sz="2900" kern="1200"/>
        </a:p>
      </dsp:txBody>
      <dsp:txXfrm>
        <a:off x="0" y="1297507"/>
        <a:ext cx="8291264" cy="2192400"/>
      </dsp:txXfrm>
    </dsp:sp>
    <dsp:sp modelId="{9B456F3F-275D-4128-8C4F-2D5341293479}">
      <dsp:nvSpPr>
        <dsp:cNvPr id="0" name=""/>
        <dsp:cNvSpPr/>
      </dsp:nvSpPr>
      <dsp:spPr>
        <a:xfrm>
          <a:off x="445705" y="626290"/>
          <a:ext cx="5803884" cy="85608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9373" tIns="0" rIns="219373" bIns="0" numCol="1" spcCol="1270" anchor="ctr" anchorCtr="0">
          <a:noAutofit/>
        </a:bodyPr>
        <a:lstStyle/>
        <a:p>
          <a:pPr lvl="0" algn="l" defTabSz="1289050" rtl="0">
            <a:lnSpc>
              <a:spcPct val="90000"/>
            </a:lnSpc>
            <a:spcBef>
              <a:spcPct val="0"/>
            </a:spcBef>
            <a:spcAft>
              <a:spcPct val="35000"/>
            </a:spcAft>
          </a:pPr>
          <a:r>
            <a:rPr lang="tr-TR" sz="2900" kern="1200" dirty="0" smtClean="0"/>
            <a:t>Beyin Temelli Öğrenme Kazanımları</a:t>
          </a:r>
          <a:endParaRPr lang="tr-TR" sz="2900" kern="1200" dirty="0"/>
        </a:p>
      </dsp:txBody>
      <dsp:txXfrm>
        <a:off x="487495" y="668080"/>
        <a:ext cx="5720304" cy="7725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C7717E-DDFB-493E-A378-A5FA6FAC9B9E}">
      <dsp:nvSpPr>
        <dsp:cNvPr id="0" name=""/>
        <dsp:cNvSpPr/>
      </dsp:nvSpPr>
      <dsp:spPr>
        <a:xfrm>
          <a:off x="0" y="0"/>
          <a:ext cx="8280920" cy="954719"/>
        </a:xfrm>
        <a:prstGeom prst="round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kern="1200" dirty="0" smtClean="0"/>
            <a:t>Beyin Temelli Öğrenme Yaklaşımında; öğrenme bilinçli ve bilinç dışı süreçleri içerir. Örtük ve gizil öğrenmeler de dikkate alınır. </a:t>
          </a:r>
          <a:endParaRPr lang="tr-TR" sz="2400" kern="1200" dirty="0"/>
        </a:p>
      </dsp:txBody>
      <dsp:txXfrm>
        <a:off x="46606" y="46606"/>
        <a:ext cx="8187708" cy="86150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9E02F8-73AB-4E45-A3C6-FCF5AEF9CE59}">
      <dsp:nvSpPr>
        <dsp:cNvPr id="0" name=""/>
        <dsp:cNvSpPr/>
      </dsp:nvSpPr>
      <dsp:spPr>
        <a:xfrm>
          <a:off x="0" y="761"/>
          <a:ext cx="910850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3FC2A9-C995-4EBA-B438-98733E329F9D}">
      <dsp:nvSpPr>
        <dsp:cNvPr id="0" name=""/>
        <dsp:cNvSpPr/>
      </dsp:nvSpPr>
      <dsp:spPr>
        <a:xfrm>
          <a:off x="0" y="761"/>
          <a:ext cx="9108504" cy="1247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Beyin paralel bir işlemcidir, pek çok işlevi aynı anda yapar: </a:t>
          </a:r>
          <a:r>
            <a:rPr lang="tr-TR" sz="1600" kern="1200" dirty="0" smtClean="0"/>
            <a:t>İnsan beyni, doğrusal ve tek basamaklı görevleri yerine getirmekten çok, çeşitli işlevleri eş zamanlı olarak yerine getirebilme kapasitesine sahiptir. Beyin temelli yaklaşımda duygu, düşünce, hayal aynı anda; birlikte işler ve tüm bunlar bilgi işlemenin aşamalarıyla etkileşim içindedir.</a:t>
          </a:r>
          <a:endParaRPr lang="tr-TR" sz="1600" kern="1200" dirty="0"/>
        </a:p>
      </dsp:txBody>
      <dsp:txXfrm>
        <a:off x="0" y="761"/>
        <a:ext cx="9108504" cy="1247157"/>
      </dsp:txXfrm>
    </dsp:sp>
    <dsp:sp modelId="{AB939321-9E13-4A6C-AD54-918FB48DBD11}">
      <dsp:nvSpPr>
        <dsp:cNvPr id="0" name=""/>
        <dsp:cNvSpPr/>
      </dsp:nvSpPr>
      <dsp:spPr>
        <a:xfrm>
          <a:off x="0" y="1247919"/>
          <a:ext cx="9108504"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7B5FF5-B580-4552-97A3-9E97F4266909}">
      <dsp:nvSpPr>
        <dsp:cNvPr id="0" name=""/>
        <dsp:cNvSpPr/>
      </dsp:nvSpPr>
      <dsp:spPr>
        <a:xfrm>
          <a:off x="0" y="1247919"/>
          <a:ext cx="9108504" cy="1247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Öğrenme fizyolojik bir olaydır: </a:t>
          </a:r>
          <a:r>
            <a:rPr lang="tr-TR" sz="1600" kern="1200" dirty="0" smtClean="0"/>
            <a:t>Beyin, doğal kurallara göre işleyen fizyolojik bir organ, öğrenme ise doğal bir işlevdir. Fiziksel gelişim, rahat olup olmama, baskı ve korku gibi duygusal durumlar ve beslenmenin, algılama, yaşantıları değerlendirme ve öğrenmeyle yakından ilişkisi vardır. </a:t>
          </a:r>
          <a:endParaRPr lang="tr-TR" sz="1600" kern="1200" dirty="0"/>
        </a:p>
      </dsp:txBody>
      <dsp:txXfrm>
        <a:off x="0" y="1247919"/>
        <a:ext cx="9108504" cy="1247157"/>
      </dsp:txXfrm>
    </dsp:sp>
    <dsp:sp modelId="{DFD00C3F-34FD-4652-9FCA-548CAEB046C2}">
      <dsp:nvSpPr>
        <dsp:cNvPr id="0" name=""/>
        <dsp:cNvSpPr/>
      </dsp:nvSpPr>
      <dsp:spPr>
        <a:xfrm>
          <a:off x="0" y="2495077"/>
          <a:ext cx="910850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791109-31BC-48A3-BC70-F4F7AB72176C}">
      <dsp:nvSpPr>
        <dsp:cNvPr id="0" name=""/>
        <dsp:cNvSpPr/>
      </dsp:nvSpPr>
      <dsp:spPr>
        <a:xfrm>
          <a:off x="0" y="2495077"/>
          <a:ext cx="9108504" cy="1247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Anlam arayışı içseldir: </a:t>
          </a:r>
          <a:r>
            <a:rPr lang="tr-TR" sz="1600" kern="1200" dirty="0" smtClean="0"/>
            <a:t>Bu ilke </a:t>
          </a:r>
          <a:r>
            <a:rPr lang="tr-TR" sz="1600" b="1" kern="1200" dirty="0" smtClean="0"/>
            <a:t>doğuştan</a:t>
          </a:r>
          <a:r>
            <a:rPr lang="tr-TR" sz="1600" kern="1200" dirty="0" smtClean="0"/>
            <a:t> anlam aramaya programlandırıldığımızı ifade eder. Anlam arayışı, insan beyni için temel ve yaşamsal bir olgudur. Beyin, sadece ne öğrendiğinden anlam çıkarmakla kalmaz, öğrenmenin amacı ve değerini de bilmek ister.</a:t>
          </a:r>
          <a:endParaRPr lang="tr-TR" sz="1600" kern="1200" dirty="0"/>
        </a:p>
      </dsp:txBody>
      <dsp:txXfrm>
        <a:off x="0" y="2495077"/>
        <a:ext cx="9108504" cy="1247157"/>
      </dsp:txXfrm>
    </dsp:sp>
    <dsp:sp modelId="{11FA72C0-EB43-430F-BF14-2298BF86EE0E}">
      <dsp:nvSpPr>
        <dsp:cNvPr id="0" name=""/>
        <dsp:cNvSpPr/>
      </dsp:nvSpPr>
      <dsp:spPr>
        <a:xfrm>
          <a:off x="0" y="3742234"/>
          <a:ext cx="9108504"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94C752-43AB-4B37-8F2E-48143BBF3213}">
      <dsp:nvSpPr>
        <dsp:cNvPr id="0" name=""/>
        <dsp:cNvSpPr/>
      </dsp:nvSpPr>
      <dsp:spPr>
        <a:xfrm>
          <a:off x="0" y="3742234"/>
          <a:ext cx="9108504" cy="1247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Anlamı araştırma örüntüler yoluyla oluşur: </a:t>
          </a:r>
          <a:r>
            <a:rPr lang="tr-TR" sz="1600" kern="1200" dirty="0" smtClean="0"/>
            <a:t>Beyin yepyeni bir durum veya bilgiyle karşılaştığında benzerlik kurabileceği ön bilgileri ve yaşantıları araştırır, anlamlandırır ve bununla ilgili örüntüler oluşturur. </a:t>
          </a:r>
          <a:endParaRPr lang="tr-TR" sz="1600" kern="1200" dirty="0"/>
        </a:p>
      </dsp:txBody>
      <dsp:txXfrm>
        <a:off x="0" y="3742234"/>
        <a:ext cx="9108504" cy="1247157"/>
      </dsp:txXfrm>
    </dsp:sp>
    <dsp:sp modelId="{A0B441BA-E8BF-46E4-89FB-77971634F3F3}">
      <dsp:nvSpPr>
        <dsp:cNvPr id="0" name=""/>
        <dsp:cNvSpPr/>
      </dsp:nvSpPr>
      <dsp:spPr>
        <a:xfrm>
          <a:off x="0" y="4989392"/>
          <a:ext cx="9108504"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F42E45-72A1-42C9-BC6B-86C4AD7C8289}">
      <dsp:nvSpPr>
        <dsp:cNvPr id="0" name=""/>
        <dsp:cNvSpPr/>
      </dsp:nvSpPr>
      <dsp:spPr>
        <a:xfrm>
          <a:off x="0" y="4989392"/>
          <a:ext cx="9108504" cy="1247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Örüntü oluşturmada duygular önemlidir: </a:t>
          </a:r>
          <a:r>
            <a:rPr lang="tr-TR" sz="1600" kern="1200" dirty="0" smtClean="0"/>
            <a:t>Duygular bilginin depolanıp hatırlanmasını kolaylaştırır, bu nedenle bellek için önemlidir. Özellikle korku, tehdit gibi duyguların öğrenmeyi olumsuz etkilediği, buna karşın olumlu duyguların karar verme mekanizmasını hızlandırdığı belirlenmiştir. Duygular, amaçlar, inançlar, beklentiler ve anlamlandırma arasında yakın ilişki vardır ve öğrenme düzeyi bu ilişkiden etkilenir.</a:t>
          </a:r>
          <a:endParaRPr lang="tr-TR" sz="1600" kern="1200" dirty="0"/>
        </a:p>
      </dsp:txBody>
      <dsp:txXfrm>
        <a:off x="0" y="4989392"/>
        <a:ext cx="9108504" cy="124715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C12D2-477D-467E-B7AD-0D8CB03811EB}">
      <dsp:nvSpPr>
        <dsp:cNvPr id="0" name=""/>
        <dsp:cNvSpPr/>
      </dsp:nvSpPr>
      <dsp:spPr>
        <a:xfrm>
          <a:off x="0" y="3845"/>
          <a:ext cx="910850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0C4080-48E5-4FD3-9E30-40FF85EC3D65}">
      <dsp:nvSpPr>
        <dsp:cNvPr id="0" name=""/>
        <dsp:cNvSpPr/>
      </dsp:nvSpPr>
      <dsp:spPr>
        <a:xfrm>
          <a:off x="0" y="3845"/>
          <a:ext cx="9108504" cy="873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Beyin, parça ve bütünü aynı zamanda algılar. </a:t>
          </a:r>
          <a:r>
            <a:rPr lang="tr-TR" sz="1600" kern="1200" dirty="0" smtClean="0"/>
            <a:t>Sağ ve sol beyin üzerine yapılan çalışmalar, bilginin organizasyonunda iki ayrı ama eş zamanlı işlem olduğunu; birisinin bilgiyi parçalara ayırırken diğerinin ise bilgiyi bir bütün olarak algılayıp değerlendirdiğini öne sürmektedir. </a:t>
          </a:r>
          <a:endParaRPr lang="tr-TR" sz="1600" kern="1200" dirty="0"/>
        </a:p>
      </dsp:txBody>
      <dsp:txXfrm>
        <a:off x="0" y="3845"/>
        <a:ext cx="9108504" cy="873384"/>
      </dsp:txXfrm>
    </dsp:sp>
    <dsp:sp modelId="{D180CD6F-88EF-4FCD-8378-18699C028362}">
      <dsp:nvSpPr>
        <dsp:cNvPr id="0" name=""/>
        <dsp:cNvSpPr/>
      </dsp:nvSpPr>
      <dsp:spPr>
        <a:xfrm>
          <a:off x="0" y="877230"/>
          <a:ext cx="9108504"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C91A05-503F-4F2A-8A3A-3ABBD4CDCEDB}">
      <dsp:nvSpPr>
        <dsp:cNvPr id="0" name=""/>
        <dsp:cNvSpPr/>
      </dsp:nvSpPr>
      <dsp:spPr>
        <a:xfrm>
          <a:off x="0" y="877230"/>
          <a:ext cx="9108504" cy="873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Öğrenme hem çevresel algıyı hem de odaklanmış dikkati içerir: </a:t>
          </a:r>
          <a:r>
            <a:rPr lang="tr-TR" sz="1600" kern="1200" dirty="0" smtClean="0"/>
            <a:t>Beyin doğrudan farkında olduğu, dikkat ettiği bilgiler kadar dikkat alanı içinde olmayan bilgi ve işaretleri de kaydedebilir. Kısaca, beyin, öğrenme ortamındaki her şeye tepkide bulunabilir.</a:t>
          </a:r>
          <a:endParaRPr lang="tr-TR" sz="1600" kern="1200" dirty="0"/>
        </a:p>
      </dsp:txBody>
      <dsp:txXfrm>
        <a:off x="0" y="877230"/>
        <a:ext cx="9108504" cy="873384"/>
      </dsp:txXfrm>
    </dsp:sp>
    <dsp:sp modelId="{1AA33941-ECE8-497D-B421-401C75650239}">
      <dsp:nvSpPr>
        <dsp:cNvPr id="0" name=""/>
        <dsp:cNvSpPr/>
      </dsp:nvSpPr>
      <dsp:spPr>
        <a:xfrm>
          <a:off x="0" y="1750615"/>
          <a:ext cx="910850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385279-2099-477B-92EC-6E039D69AA43}">
      <dsp:nvSpPr>
        <dsp:cNvPr id="0" name=""/>
        <dsp:cNvSpPr/>
      </dsp:nvSpPr>
      <dsp:spPr>
        <a:xfrm>
          <a:off x="0" y="1750615"/>
          <a:ext cx="9108504" cy="873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Öğrenme, bilinci ve bilinç dışı süreçleri içerir: </a:t>
          </a:r>
          <a:r>
            <a:rPr lang="tr-TR" sz="1600" kern="1200" dirty="0" smtClean="0"/>
            <a:t>Farkında olmadan algıladığımız ve bilinçaltında depoladığımız pek çok şey, vereceğimiz kararları ve öğrenme biçimimizi etkileyebilir. </a:t>
          </a:r>
          <a:endParaRPr lang="tr-TR" sz="1600" kern="1200" dirty="0"/>
        </a:p>
      </dsp:txBody>
      <dsp:txXfrm>
        <a:off x="0" y="1750615"/>
        <a:ext cx="9108504" cy="873384"/>
      </dsp:txXfrm>
    </dsp:sp>
    <dsp:sp modelId="{57D0A16D-BC7B-47F2-A4E5-4470D37F4F9F}">
      <dsp:nvSpPr>
        <dsp:cNvPr id="0" name=""/>
        <dsp:cNvSpPr/>
      </dsp:nvSpPr>
      <dsp:spPr>
        <a:xfrm>
          <a:off x="0" y="2624000"/>
          <a:ext cx="9108504"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923DC2-1F4E-460E-AD5E-F70E1EB02144}">
      <dsp:nvSpPr>
        <dsp:cNvPr id="0" name=""/>
        <dsp:cNvSpPr/>
      </dsp:nvSpPr>
      <dsp:spPr>
        <a:xfrm>
          <a:off x="0" y="2624000"/>
          <a:ext cx="9099608" cy="10613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t>En az iki tür hafıza vardır: </a:t>
          </a:r>
          <a:r>
            <a:rPr lang="tr-TR" sz="1600" b="1" kern="1200" dirty="0" smtClean="0"/>
            <a:t>Uzamsal (Üç boyutlu, Alansal) bellek sistemi</a:t>
          </a:r>
          <a:r>
            <a:rPr lang="tr-TR" sz="1600" kern="1200" dirty="0" smtClean="0"/>
            <a:t>, yaşantıların kısa sürede hatırlanmasını sağlar, sürekli çalışır ve kolay kolay sınırlandırılamaz. Günlük deneyimler uzamsal belleğe kaydedilir. </a:t>
          </a:r>
          <a:r>
            <a:rPr lang="tr-TR" sz="1600" b="1" kern="1200" dirty="0" smtClean="0"/>
            <a:t>Mekanik (Ezberleyerek)</a:t>
          </a:r>
          <a:r>
            <a:rPr lang="tr-TR" sz="1600" kern="1200" dirty="0" smtClean="0"/>
            <a:t> </a:t>
          </a:r>
          <a:r>
            <a:rPr lang="tr-TR" sz="1600" b="1" kern="1200" dirty="0" smtClean="0"/>
            <a:t> öğrenme sistemi </a:t>
          </a:r>
          <a:r>
            <a:rPr lang="tr-TR" sz="1600" kern="1200" dirty="0" smtClean="0"/>
            <a:t>ise sık aralıklı tekrarla hatırlar. Uzamsal bellek yaşam pratikleri içinde hatırlamayı gerçekleştirir.</a:t>
          </a:r>
          <a:endParaRPr lang="tr-TR" sz="1600" kern="1200" dirty="0"/>
        </a:p>
      </dsp:txBody>
      <dsp:txXfrm>
        <a:off x="0" y="2624000"/>
        <a:ext cx="9099608" cy="1061319"/>
      </dsp:txXfrm>
    </dsp:sp>
    <dsp:sp modelId="{52A48F90-7932-4178-993B-FE9096E8385A}">
      <dsp:nvSpPr>
        <dsp:cNvPr id="0" name=""/>
        <dsp:cNvSpPr/>
      </dsp:nvSpPr>
      <dsp:spPr>
        <a:xfrm>
          <a:off x="0" y="3685319"/>
          <a:ext cx="9108504"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2EB089-1B74-4E7E-91DA-9FD4EB95ACBF}">
      <dsp:nvSpPr>
        <dsp:cNvPr id="0" name=""/>
        <dsp:cNvSpPr/>
      </dsp:nvSpPr>
      <dsp:spPr>
        <a:xfrm>
          <a:off x="0" y="3685319"/>
          <a:ext cx="9108504" cy="873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Beynimiz olgu ve becerileri en iyi doğal uzamsal hafızada yapılandırdığı zaman anlar: </a:t>
          </a:r>
          <a:r>
            <a:rPr lang="tr-TR" sz="1600" kern="1200" dirty="0" smtClean="0"/>
            <a:t>Zengin uyarıcıların, bol etkileşimlerin olduğu ortamlar beyin temelli öğrenme teorilerinin ortak özelliğidir. </a:t>
          </a:r>
          <a:endParaRPr lang="tr-TR" sz="1600" kern="1200" dirty="0"/>
        </a:p>
      </dsp:txBody>
      <dsp:txXfrm>
        <a:off x="0" y="3685319"/>
        <a:ext cx="9108504" cy="873384"/>
      </dsp:txXfrm>
    </dsp:sp>
    <dsp:sp modelId="{1A721F81-C699-4B3C-B99B-E5D29255837A}">
      <dsp:nvSpPr>
        <dsp:cNvPr id="0" name=""/>
        <dsp:cNvSpPr/>
      </dsp:nvSpPr>
      <dsp:spPr>
        <a:xfrm>
          <a:off x="0" y="4558704"/>
          <a:ext cx="910850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9AF55C-D7BB-44B9-863C-FF39EE2C2E8E}">
      <dsp:nvSpPr>
        <dsp:cNvPr id="0" name=""/>
        <dsp:cNvSpPr/>
      </dsp:nvSpPr>
      <dsp:spPr>
        <a:xfrm>
          <a:off x="0" y="4558704"/>
          <a:ext cx="9108504" cy="873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Öğrenme, teşvikle artar, tehditle engellenir: </a:t>
          </a:r>
          <a:r>
            <a:rPr lang="tr-TR" sz="1600" kern="1200" dirty="0" smtClean="0"/>
            <a:t>Öğrenciler öğrenmeye motive edilmeli ve rahat bir ortam sağlanmalıdır. Öğrenme ortamı güven verici olmalıdır.</a:t>
          </a:r>
          <a:endParaRPr lang="tr-TR" sz="1600" kern="1200" dirty="0"/>
        </a:p>
      </dsp:txBody>
      <dsp:txXfrm>
        <a:off x="0" y="4558704"/>
        <a:ext cx="9108504" cy="873384"/>
      </dsp:txXfrm>
    </dsp:sp>
    <dsp:sp modelId="{DACF3E9A-DBDE-411B-9A9B-256F337DD9E4}">
      <dsp:nvSpPr>
        <dsp:cNvPr id="0" name=""/>
        <dsp:cNvSpPr/>
      </dsp:nvSpPr>
      <dsp:spPr>
        <a:xfrm>
          <a:off x="0" y="5432089"/>
          <a:ext cx="9108504"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DED969-1FE4-47E2-A802-DF123A946C4C}">
      <dsp:nvSpPr>
        <dsp:cNvPr id="0" name=""/>
        <dsp:cNvSpPr/>
      </dsp:nvSpPr>
      <dsp:spPr>
        <a:xfrm>
          <a:off x="0" y="5432089"/>
          <a:ext cx="9108504" cy="873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t>Her beyin eşsizdir. </a:t>
          </a:r>
          <a:r>
            <a:rPr lang="tr-TR" sz="1600" kern="1200" dirty="0" smtClean="0"/>
            <a:t>Hepimiz aynı sistemlere sahip olsak da algılama, hatırlama, dikkat ve problem çözme süreçlerindeki tepkilerimiz farklıdır.</a:t>
          </a:r>
          <a:endParaRPr lang="tr-TR" sz="1600" kern="1200" dirty="0"/>
        </a:p>
      </dsp:txBody>
      <dsp:txXfrm>
        <a:off x="0" y="5432089"/>
        <a:ext cx="9108504" cy="87338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2401EF-B7A2-461C-BD51-E24391FE7E6B}">
      <dsp:nvSpPr>
        <dsp:cNvPr id="0" name=""/>
        <dsp:cNvSpPr/>
      </dsp:nvSpPr>
      <dsp:spPr>
        <a:xfrm>
          <a:off x="0" y="192002"/>
          <a:ext cx="8507288" cy="942689"/>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tr-TR" sz="1500" kern="1200" smtClean="0">
              <a:latin typeface="Comic Sans MS" panose="030F0702030302020204" pitchFamily="66" charset="0"/>
            </a:rPr>
            <a:t>Beyin paralel bir işlemcidir: Öğretim sürecinde çeşitli model, yöntem ve tekniklerden uygun olanları seçilip uygulanmalıdır</a:t>
          </a:r>
          <a:endParaRPr lang="tr-TR" sz="1500" kern="1200" dirty="0">
            <a:latin typeface="Comic Sans MS" panose="030F0702030302020204" pitchFamily="66" charset="0"/>
          </a:endParaRPr>
        </a:p>
      </dsp:txBody>
      <dsp:txXfrm>
        <a:off x="46018" y="238020"/>
        <a:ext cx="8415252" cy="850653"/>
      </dsp:txXfrm>
    </dsp:sp>
    <dsp:sp modelId="{A53E072E-86D9-4603-BA35-DA96424B2BCD}">
      <dsp:nvSpPr>
        <dsp:cNvPr id="0" name=""/>
        <dsp:cNvSpPr/>
      </dsp:nvSpPr>
      <dsp:spPr>
        <a:xfrm>
          <a:off x="0" y="1110490"/>
          <a:ext cx="8507288" cy="967738"/>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tr-TR" sz="1500" kern="1200" smtClean="0">
              <a:latin typeface="Comic Sans MS" panose="030F0702030302020204" pitchFamily="66" charset="0"/>
            </a:rPr>
            <a:t>Öğrenme fizyolojik bir olaydır: Öğretim sürecinde beslenme, kaygı, egzersiz gibi değişkenler dikkate alınmalıdır.</a:t>
          </a:r>
          <a:endParaRPr lang="tr-TR" sz="1500" kern="1200" dirty="0">
            <a:latin typeface="Comic Sans MS" panose="030F0702030302020204" pitchFamily="66" charset="0"/>
          </a:endParaRPr>
        </a:p>
      </dsp:txBody>
      <dsp:txXfrm>
        <a:off x="47241" y="1157731"/>
        <a:ext cx="8412806" cy="873256"/>
      </dsp:txXfrm>
    </dsp:sp>
    <dsp:sp modelId="{94D26D7E-3093-4AEE-A773-9F51FB05C5AC}">
      <dsp:nvSpPr>
        <dsp:cNvPr id="0" name=""/>
        <dsp:cNvSpPr/>
      </dsp:nvSpPr>
      <dsp:spPr>
        <a:xfrm>
          <a:off x="0" y="2101868"/>
          <a:ext cx="8507288" cy="1046992"/>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tr-TR" sz="1500" kern="1200" dirty="0" smtClean="0">
              <a:latin typeface="Comic Sans MS" panose="030F0702030302020204" pitchFamily="66" charset="0"/>
            </a:rPr>
            <a:t>Beyin kendisine ulaşan uyarıcıları anlamlandırmaya çalışır: Problem çözme, buluş yapma gibi etkinliklerle öğrenenlerin öğrenilenleri anlamlandırması  sağlanmalıdır.</a:t>
          </a:r>
          <a:endParaRPr lang="tr-TR" sz="1500" kern="1200" dirty="0">
            <a:latin typeface="Comic Sans MS" panose="030F0702030302020204" pitchFamily="66" charset="0"/>
          </a:endParaRPr>
        </a:p>
      </dsp:txBody>
      <dsp:txXfrm>
        <a:off x="51110" y="2152978"/>
        <a:ext cx="8405068" cy="944772"/>
      </dsp:txXfrm>
    </dsp:sp>
    <dsp:sp modelId="{7EDCAAFD-9C9E-442E-91A6-74ECB7C84593}">
      <dsp:nvSpPr>
        <dsp:cNvPr id="0" name=""/>
        <dsp:cNvSpPr/>
      </dsp:nvSpPr>
      <dsp:spPr>
        <a:xfrm>
          <a:off x="0" y="3165124"/>
          <a:ext cx="8507288" cy="951359"/>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tr-TR" sz="1500" kern="1200" smtClean="0">
              <a:latin typeface="Comic Sans MS" panose="030F0702030302020204" pitchFamily="66" charset="0"/>
            </a:rPr>
            <a:t>Anlamı araştırma, örüntüleme yoluyla oluşur: Öğrenilenlerin anlamlandırılarak birbirleriyle ilişkilendirilmesi sağlanmalıdır.</a:t>
          </a:r>
          <a:endParaRPr lang="tr-TR" sz="1500" kern="1200" dirty="0">
            <a:latin typeface="Comic Sans MS" panose="030F0702030302020204" pitchFamily="66" charset="0"/>
          </a:endParaRPr>
        </a:p>
      </dsp:txBody>
      <dsp:txXfrm>
        <a:off x="46442" y="3211566"/>
        <a:ext cx="8414404" cy="858475"/>
      </dsp:txXfrm>
    </dsp:sp>
    <dsp:sp modelId="{5176A726-60E9-4B6B-A211-1D0040133DC1}">
      <dsp:nvSpPr>
        <dsp:cNvPr id="0" name=""/>
        <dsp:cNvSpPr/>
      </dsp:nvSpPr>
      <dsp:spPr>
        <a:xfrm>
          <a:off x="0" y="4154779"/>
          <a:ext cx="8507288" cy="887157"/>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tr-TR" sz="1500" kern="1200" smtClean="0">
              <a:latin typeface="Comic Sans MS" panose="030F0702030302020204" pitchFamily="66" charset="0"/>
            </a:rPr>
            <a:t>Örüntü oluşturmada duygular önemlidir: Karşılıklı saygı ve kabullenmenin olduğu, pozitif bir öğrenme ortamı oluşturulmalıdır.</a:t>
          </a:r>
          <a:endParaRPr lang="tr-TR" sz="1500" kern="1200" dirty="0">
            <a:latin typeface="Comic Sans MS" panose="030F0702030302020204" pitchFamily="66" charset="0"/>
          </a:endParaRPr>
        </a:p>
      </dsp:txBody>
      <dsp:txXfrm>
        <a:off x="43307" y="4198086"/>
        <a:ext cx="8420674" cy="800543"/>
      </dsp:txXfrm>
    </dsp:sp>
    <dsp:sp modelId="{AA1366C8-1D45-44E9-8AFA-E0C0AEB312BB}">
      <dsp:nvSpPr>
        <dsp:cNvPr id="0" name=""/>
        <dsp:cNvSpPr/>
      </dsp:nvSpPr>
      <dsp:spPr>
        <a:xfrm>
          <a:off x="0" y="5074138"/>
          <a:ext cx="8507288" cy="938781"/>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tr-TR" sz="1500" kern="1200" smtClean="0">
              <a:latin typeface="Comic Sans MS" panose="030F0702030302020204" pitchFamily="66" charset="0"/>
            </a:rPr>
            <a:t>Beynin tümü ve parçaları eşzamanlı olarak işler: Öğretim sürecinde hem sağ hem de sol beyin yarımlarının kullanımını gerektirecek etkinliklere yer verilmelidir.</a:t>
          </a:r>
          <a:endParaRPr lang="tr-TR" sz="1500" kern="1200" dirty="0">
            <a:latin typeface="Comic Sans MS" panose="030F0702030302020204" pitchFamily="66" charset="0"/>
          </a:endParaRPr>
        </a:p>
      </dsp:txBody>
      <dsp:txXfrm>
        <a:off x="45828" y="5119966"/>
        <a:ext cx="8415632" cy="84712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D0001FA-9F80-468E-A1B4-B45E623C82E2}"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4145167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0001FA-9F80-468E-A1B4-B45E623C82E2}"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1438656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0001FA-9F80-468E-A1B4-B45E623C82E2}"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2837644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0001FA-9F80-468E-A1B4-B45E623C82E2}"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2469343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D0001FA-9F80-468E-A1B4-B45E623C82E2}"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1156593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D0001FA-9F80-468E-A1B4-B45E623C82E2}"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727793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D0001FA-9F80-468E-A1B4-B45E623C82E2}" type="datetimeFigureOut">
              <a:rPr lang="tr-TR" smtClean="0"/>
              <a:t>13.02.2018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1255374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D0001FA-9F80-468E-A1B4-B45E623C82E2}" type="datetimeFigureOut">
              <a:rPr lang="tr-TR" smtClean="0"/>
              <a:t>13.02.2018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968889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D0001FA-9F80-468E-A1B4-B45E623C82E2}" type="datetimeFigureOut">
              <a:rPr lang="tr-TR" smtClean="0"/>
              <a:t>13.02.2018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2230554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D0001FA-9F80-468E-A1B4-B45E623C82E2}"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2666836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D0001FA-9F80-468E-A1B4-B45E623C82E2}"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9CF9E49-A193-4BC4-BE6E-BDCE157A9D66}" type="slidenum">
              <a:rPr lang="tr-TR" smtClean="0"/>
              <a:t>‹#›</a:t>
            </a:fld>
            <a:endParaRPr lang="tr-TR"/>
          </a:p>
        </p:txBody>
      </p:sp>
    </p:spTree>
    <p:extLst>
      <p:ext uri="{BB962C8B-B14F-4D97-AF65-F5344CB8AC3E}">
        <p14:creationId xmlns:p14="http://schemas.microsoft.com/office/powerpoint/2010/main" val="168710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0001FA-9F80-468E-A1B4-B45E623C82E2}" type="datetimeFigureOut">
              <a:rPr lang="tr-TR" smtClean="0"/>
              <a:t>13.02.2018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CF9E49-A193-4BC4-BE6E-BDCE157A9D66}" type="slidenum">
              <a:rPr lang="tr-TR" smtClean="0"/>
              <a:t>‹#›</a:t>
            </a:fld>
            <a:endParaRPr lang="tr-TR"/>
          </a:p>
        </p:txBody>
      </p:sp>
    </p:spTree>
    <p:extLst>
      <p:ext uri="{BB962C8B-B14F-4D97-AF65-F5344CB8AC3E}">
        <p14:creationId xmlns:p14="http://schemas.microsoft.com/office/powerpoint/2010/main" val="466376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9.xml"/><Relationship Id="rId3" Type="http://schemas.openxmlformats.org/officeDocument/2006/relationships/diagramLayout" Target="../diagrams/layout18.xml"/><Relationship Id="rId7" Type="http://schemas.openxmlformats.org/officeDocument/2006/relationships/diagramData" Target="../diagrams/data19.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11" Type="http://schemas.microsoft.com/office/2007/relationships/diagramDrawing" Target="../diagrams/drawing19.xml"/><Relationship Id="rId5" Type="http://schemas.openxmlformats.org/officeDocument/2006/relationships/diagramColors" Target="../diagrams/colors18.xml"/><Relationship Id="rId10" Type="http://schemas.openxmlformats.org/officeDocument/2006/relationships/diagramColors" Target="../diagrams/colors19.xml"/><Relationship Id="rId4" Type="http://schemas.openxmlformats.org/officeDocument/2006/relationships/diagramQuickStyle" Target="../diagrams/quickStyle18.xml"/><Relationship Id="rId9" Type="http://schemas.openxmlformats.org/officeDocument/2006/relationships/diagramQuickStyle" Target="../diagrams/quickStyle19.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1.xml"/><Relationship Id="rId3" Type="http://schemas.openxmlformats.org/officeDocument/2006/relationships/diagramLayout" Target="../diagrams/layout20.xml"/><Relationship Id="rId7" Type="http://schemas.openxmlformats.org/officeDocument/2006/relationships/diagramData" Target="../diagrams/data21.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11" Type="http://schemas.microsoft.com/office/2007/relationships/diagramDrawing" Target="../diagrams/drawing21.xml"/><Relationship Id="rId5" Type="http://schemas.openxmlformats.org/officeDocument/2006/relationships/diagramColors" Target="../diagrams/colors20.xml"/><Relationship Id="rId10" Type="http://schemas.openxmlformats.org/officeDocument/2006/relationships/diagramColors" Target="../diagrams/colors21.xml"/><Relationship Id="rId4" Type="http://schemas.openxmlformats.org/officeDocument/2006/relationships/diagramQuickStyle" Target="../diagrams/quickStyle20.xml"/><Relationship Id="rId9" Type="http://schemas.openxmlformats.org/officeDocument/2006/relationships/diagramQuickStyle" Target="../diagrams/quickStyle21.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23.xml"/><Relationship Id="rId3" Type="http://schemas.openxmlformats.org/officeDocument/2006/relationships/diagramLayout" Target="../diagrams/layout22.xml"/><Relationship Id="rId7" Type="http://schemas.openxmlformats.org/officeDocument/2006/relationships/diagramData" Target="../diagrams/data23.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11" Type="http://schemas.microsoft.com/office/2007/relationships/diagramDrawing" Target="../diagrams/drawing23.xml"/><Relationship Id="rId5" Type="http://schemas.openxmlformats.org/officeDocument/2006/relationships/diagramColors" Target="../diagrams/colors22.xml"/><Relationship Id="rId10" Type="http://schemas.openxmlformats.org/officeDocument/2006/relationships/diagramColors" Target="../diagrams/colors23.xml"/><Relationship Id="rId4" Type="http://schemas.openxmlformats.org/officeDocument/2006/relationships/diagramQuickStyle" Target="../diagrams/quickStyle22.xml"/><Relationship Id="rId9" Type="http://schemas.openxmlformats.org/officeDocument/2006/relationships/diagramQuickStyle" Target="../diagrams/quickStyle23.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BEYİN TEMELLİ ÖĞRENME &amp; KUANTUM ÖĞRENME</a:t>
            </a:r>
            <a:endParaRPr lang="tr-TR"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3" name="Alt Başlık 2"/>
          <p:cNvSpPr>
            <a:spLocks noGrp="1"/>
          </p:cNvSpPr>
          <p:nvPr>
            <p:ph type="subTitle" idx="1"/>
          </p:nvPr>
        </p:nvSpPr>
        <p:spPr/>
        <p:txBody>
          <a:bodyPr>
            <a:normAutofit/>
          </a:bodyPr>
          <a:lstStyle/>
          <a:p>
            <a:r>
              <a:rPr lang="tr-TR" sz="3600" b="1"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Prof. Dr. Recai Doğan</a:t>
            </a:r>
            <a:endParaRPr lang="tr-TR" sz="36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2787522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727848" y="274638"/>
            <a:ext cx="5482952" cy="994122"/>
          </a:xfrm>
        </p:spPr>
        <p:txBody>
          <a:bodyPr/>
          <a:lstStyle/>
          <a:p>
            <a:r>
              <a:rPr lang="tr-TR" dirty="0" smtClean="0">
                <a:solidFill>
                  <a:schemeClr val="accent4">
                    <a:lumMod val="75000"/>
                  </a:schemeClr>
                </a:solidFill>
                <a:latin typeface="Comic Sans MS" panose="030F0702030302020204" pitchFamily="66" charset="0"/>
              </a:rPr>
              <a:t>Dikkat</a:t>
            </a:r>
            <a:endParaRPr lang="tr-TR" dirty="0">
              <a:solidFill>
                <a:schemeClr val="accent4">
                  <a:lumMod val="75000"/>
                </a:schemeClr>
              </a:solidFill>
              <a:latin typeface="Comic Sans MS" panose="030F0702030302020204" pitchFamily="66" charset="0"/>
            </a:endParaRPr>
          </a:p>
        </p:txBody>
      </p:sp>
      <p:graphicFrame>
        <p:nvGraphicFramePr>
          <p:cNvPr id="4" name="İçerik Yer Tutucusu 3"/>
          <p:cNvGraphicFramePr>
            <a:graphicFrameLocks noGrp="1"/>
          </p:cNvGraphicFramePr>
          <p:nvPr>
            <p:ph idx="1"/>
            <p:extLst/>
          </p:nvPr>
        </p:nvGraphicFramePr>
        <p:xfrm>
          <a:off x="1991544" y="764705"/>
          <a:ext cx="8219256" cy="53614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21127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nvPr>
        </p:nvGraphicFramePr>
        <p:xfrm>
          <a:off x="1703512" y="274638"/>
          <a:ext cx="8507288" cy="634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nvPr>
        </p:nvGraphicFramePr>
        <p:xfrm>
          <a:off x="1703512" y="980728"/>
          <a:ext cx="8712968" cy="554461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39557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75486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a:t>Akademik Beceriler</a:t>
            </a:r>
          </a:p>
        </p:txBody>
      </p:sp>
      <p:graphicFrame>
        <p:nvGraphicFramePr>
          <p:cNvPr id="4" name="İçerik Yer Tutucusu 3"/>
          <p:cNvGraphicFramePr>
            <a:graphicFrameLocks noGrp="1"/>
          </p:cNvGraphicFramePr>
          <p:nvPr>
            <p:ph idx="1"/>
            <p:extLst/>
          </p:nvPr>
        </p:nvGraphicFramePr>
        <p:xfrm>
          <a:off x="2135560" y="1417639"/>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32581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nvPr>
        </p:nvGraphicFramePr>
        <p:xfrm>
          <a:off x="1981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nvPr>
        </p:nvGraphicFramePr>
        <p:xfrm>
          <a:off x="1981200" y="1600200"/>
          <a:ext cx="8507288" cy="50691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9731169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nvGraphicFramePr>
        <p:xfrm>
          <a:off x="1703512" y="274638"/>
          <a:ext cx="8784976" cy="9221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nvPr>
        </p:nvGraphicFramePr>
        <p:xfrm>
          <a:off x="1981200" y="1600200"/>
          <a:ext cx="8363272" cy="50691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47582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nvPr>
        </p:nvGraphicFramePr>
        <p:xfrm>
          <a:off x="1847528" y="274638"/>
          <a:ext cx="8363272" cy="634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nvPr>
        </p:nvGraphicFramePr>
        <p:xfrm>
          <a:off x="1875692" y="1137138"/>
          <a:ext cx="8684804" cy="553222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481618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nvPr>
        </p:nvGraphicFramePr>
        <p:xfrm>
          <a:off x="1919536" y="274638"/>
          <a:ext cx="8291264" cy="634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102603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nvPr>
        </p:nvGraphicFramePr>
        <p:xfrm>
          <a:off x="1919536" y="274638"/>
          <a:ext cx="8291264" cy="562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nvPr>
        </p:nvGraphicFramePr>
        <p:xfrm>
          <a:off x="1991544" y="1052736"/>
          <a:ext cx="8496944" cy="561662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147930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nvPr>
        </p:nvGraphicFramePr>
        <p:xfrm>
          <a:off x="1919536" y="260648"/>
          <a:ext cx="8208912" cy="6480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8478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2521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5" name="İçerik Yer Tutucusu 4"/>
          <p:cNvGraphicFramePr>
            <a:graphicFrameLocks noGrp="1"/>
          </p:cNvGraphicFramePr>
          <p:nvPr>
            <p:ph idx="1"/>
            <p:extLst/>
          </p:nvPr>
        </p:nvGraphicFramePr>
        <p:xfrm>
          <a:off x="1919536" y="692697"/>
          <a:ext cx="8291264" cy="54334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yagram 3"/>
          <p:cNvGraphicFramePr/>
          <p:nvPr>
            <p:extLst/>
          </p:nvPr>
        </p:nvGraphicFramePr>
        <p:xfrm>
          <a:off x="1991544" y="4941168"/>
          <a:ext cx="8280920" cy="100811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2581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19536" y="0"/>
            <a:ext cx="8075240" cy="418058"/>
          </a:xfrm>
        </p:spPr>
        <p:txBody>
          <a:bodyPr>
            <a:noAutofit/>
          </a:bodyPr>
          <a:lstStyle/>
          <a:p>
            <a:r>
              <a:rPr lang="tr-TR" sz="2400" dirty="0"/>
              <a:t>Beyin Temelli Öğrenmenin İlkeleri</a:t>
            </a:r>
          </a:p>
        </p:txBody>
      </p:sp>
      <p:graphicFrame>
        <p:nvGraphicFramePr>
          <p:cNvPr id="5" name="İçerik Yer Tutucusu 4"/>
          <p:cNvGraphicFramePr>
            <a:graphicFrameLocks noGrp="1"/>
          </p:cNvGraphicFramePr>
          <p:nvPr>
            <p:ph idx="1"/>
            <p:extLst/>
          </p:nvPr>
        </p:nvGraphicFramePr>
        <p:xfrm>
          <a:off x="1524000" y="404664"/>
          <a:ext cx="9108504" cy="6237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536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19536" y="-9940"/>
            <a:ext cx="8229600" cy="414604"/>
          </a:xfrm>
        </p:spPr>
        <p:txBody>
          <a:bodyPr>
            <a:noAutofit/>
          </a:bodyPr>
          <a:lstStyle/>
          <a:p>
            <a:r>
              <a:rPr lang="tr-TR" sz="2400" dirty="0"/>
              <a:t>Beyin Temelli Öğrenmenin İlkeleri</a:t>
            </a:r>
          </a:p>
        </p:txBody>
      </p:sp>
      <p:graphicFrame>
        <p:nvGraphicFramePr>
          <p:cNvPr id="4" name="İçerik Yer Tutucusu 3"/>
          <p:cNvGraphicFramePr>
            <a:graphicFrameLocks noGrp="1"/>
          </p:cNvGraphicFramePr>
          <p:nvPr>
            <p:ph idx="1"/>
            <p:extLst/>
          </p:nvPr>
        </p:nvGraphicFramePr>
        <p:xfrm>
          <a:off x="1524000" y="548680"/>
          <a:ext cx="9108504" cy="6309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9408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75520" y="116632"/>
            <a:ext cx="8435280" cy="432048"/>
          </a:xfrm>
        </p:spPr>
        <p:txBody>
          <a:bodyPr>
            <a:noAutofit/>
          </a:bodyPr>
          <a:lstStyle/>
          <a:p>
            <a:r>
              <a:rPr lang="tr-TR" sz="2800" dirty="0"/>
              <a:t/>
            </a:r>
            <a:br>
              <a:rPr lang="tr-TR" sz="2800" dirty="0"/>
            </a:br>
            <a:r>
              <a:rPr lang="tr-TR" sz="2800" dirty="0"/>
              <a:t>Bu İlkelerin Eğitim Öğretime Yansıması:</a:t>
            </a:r>
            <a:br>
              <a:rPr lang="tr-TR" sz="2800" dirty="0"/>
            </a:br>
            <a:endParaRPr lang="tr-TR" sz="2800" dirty="0"/>
          </a:p>
        </p:txBody>
      </p:sp>
      <p:graphicFrame>
        <p:nvGraphicFramePr>
          <p:cNvPr id="4" name="İçerik Yer Tutucusu 3"/>
          <p:cNvGraphicFramePr>
            <a:graphicFrameLocks noGrp="1"/>
          </p:cNvGraphicFramePr>
          <p:nvPr>
            <p:ph idx="1"/>
            <p:extLst/>
          </p:nvPr>
        </p:nvGraphicFramePr>
        <p:xfrm>
          <a:off x="1703512" y="620688"/>
          <a:ext cx="8507288"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55550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91544" y="274638"/>
            <a:ext cx="8219256" cy="490066"/>
          </a:xfrm>
        </p:spPr>
        <p:txBody>
          <a:bodyPr>
            <a:noAutofit/>
          </a:bodyPr>
          <a:lstStyle/>
          <a:p>
            <a:r>
              <a:rPr lang="tr-TR" sz="2800" dirty="0"/>
              <a:t>Bu İlkelerin Eğitim Öğretime Yansıması:</a:t>
            </a:r>
            <a:br>
              <a:rPr lang="tr-TR" sz="2800" dirty="0"/>
            </a:br>
            <a:endParaRPr lang="tr-TR" sz="2800" dirty="0"/>
          </a:p>
        </p:txBody>
      </p:sp>
      <p:graphicFrame>
        <p:nvGraphicFramePr>
          <p:cNvPr id="4" name="İçerik Yer Tutucusu 3"/>
          <p:cNvGraphicFramePr>
            <a:graphicFrameLocks noGrp="1"/>
          </p:cNvGraphicFramePr>
          <p:nvPr>
            <p:ph idx="1"/>
            <p:extLst/>
          </p:nvPr>
        </p:nvGraphicFramePr>
        <p:xfrm>
          <a:off x="1703512" y="764704"/>
          <a:ext cx="8507288" cy="5904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52598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1217</Words>
  <Application>Microsoft Office PowerPoint</Application>
  <PresentationFormat>Geniş ekran</PresentationFormat>
  <Paragraphs>100</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Comic Sans MS</vt:lpstr>
      <vt:lpstr>Office Teması</vt:lpstr>
      <vt:lpstr>BEYİN TEMELLİ ÖĞRENME &amp; KUANTUM ÖĞRENME</vt:lpstr>
      <vt:lpstr>PowerPoint Sunusu</vt:lpstr>
      <vt:lpstr>PowerPoint Sunusu</vt:lpstr>
      <vt:lpstr>PowerPoint Sunusu</vt:lpstr>
      <vt:lpstr>PowerPoint Sunusu</vt:lpstr>
      <vt:lpstr>Beyin Temelli Öğrenmenin İlkeleri</vt:lpstr>
      <vt:lpstr>Beyin Temelli Öğrenmenin İlkeleri</vt:lpstr>
      <vt:lpstr> Bu İlkelerin Eğitim Öğretime Yansıması: </vt:lpstr>
      <vt:lpstr>Bu İlkelerin Eğitim Öğretime Yansıması: </vt:lpstr>
      <vt:lpstr>Dikkat</vt:lpstr>
      <vt:lpstr>PowerPoint Sunusu</vt:lpstr>
      <vt:lpstr>PowerPoint Sunusu</vt:lpstr>
      <vt:lpstr>Akademik Beceriler</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BEYİN TEMELLİ ÖĞRENME &amp; KUANTUM ÖĞRENME</dc:title>
  <dc:creator>Windows Kullanıcısı</dc:creator>
  <cp:lastModifiedBy>Windows Kullanıcısı</cp:lastModifiedBy>
  <cp:revision>2</cp:revision>
  <dcterms:created xsi:type="dcterms:W3CDTF">2018-02-13T08:23:24Z</dcterms:created>
  <dcterms:modified xsi:type="dcterms:W3CDTF">2018-02-13T08:53:44Z</dcterms:modified>
  <cp:contentStatus>Tamamlandı</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