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57" r:id="rId4"/>
    <p:sldId id="260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6741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3649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6161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77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201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5000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6957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59274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3485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6402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960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A19548-E23A-4440-92D1-E298C86BF23D}" type="datetimeFigureOut">
              <a:rPr lang="tr-TR" smtClean="0"/>
              <a:t>12.2.2018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9653B-861E-4664-9504-F51DC0D7C48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751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88" y="186418"/>
            <a:ext cx="4558352" cy="6511933"/>
          </a:xfrm>
        </p:spPr>
      </p:pic>
    </p:spTree>
    <p:extLst>
      <p:ext uri="{BB962C8B-B14F-4D97-AF65-F5344CB8AC3E}">
        <p14:creationId xmlns:p14="http://schemas.microsoft.com/office/powerpoint/2010/main" val="2455016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57515" y="992874"/>
            <a:ext cx="6763864" cy="5064444"/>
          </a:xfrm>
        </p:spPr>
      </p:pic>
    </p:spTree>
    <p:extLst>
      <p:ext uri="{BB962C8B-B14F-4D97-AF65-F5344CB8AC3E}">
        <p14:creationId xmlns:p14="http://schemas.microsoft.com/office/powerpoint/2010/main" val="1588331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4023" y="847660"/>
            <a:ext cx="6600721" cy="5214570"/>
          </a:xfrm>
        </p:spPr>
      </p:pic>
    </p:spTree>
    <p:extLst>
      <p:ext uri="{BB962C8B-B14F-4D97-AF65-F5344CB8AC3E}">
        <p14:creationId xmlns:p14="http://schemas.microsoft.com/office/powerpoint/2010/main" val="2756022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16334" y="1480921"/>
            <a:ext cx="7166666" cy="4416458"/>
          </a:xfrm>
        </p:spPr>
      </p:pic>
    </p:spTree>
    <p:extLst>
      <p:ext uri="{BB962C8B-B14F-4D97-AF65-F5344CB8AC3E}">
        <p14:creationId xmlns:p14="http://schemas.microsoft.com/office/powerpoint/2010/main" val="4088009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Geniş ekran</PresentationFormat>
  <Paragraphs>0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Fatmanur KALAN</dc:creator>
  <cp:lastModifiedBy>Fatmanur KALAN</cp:lastModifiedBy>
  <cp:revision>1</cp:revision>
  <dcterms:created xsi:type="dcterms:W3CDTF">2018-02-12T20:19:53Z</dcterms:created>
  <dcterms:modified xsi:type="dcterms:W3CDTF">2018-02-12T20:21:33Z</dcterms:modified>
</cp:coreProperties>
</file>