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68" r:id="rId4"/>
    <p:sldId id="277" r:id="rId5"/>
    <p:sldId id="279" r:id="rId6"/>
    <p:sldId id="278" r:id="rId7"/>
    <p:sldId id="272" r:id="rId8"/>
    <p:sldId id="258" r:id="rId9"/>
    <p:sldId id="259" r:id="rId10"/>
    <p:sldId id="262" r:id="rId11"/>
    <p:sldId id="263" r:id="rId12"/>
    <p:sldId id="267" r:id="rId13"/>
    <p:sldId id="265" r:id="rId14"/>
    <p:sldId id="275" r:id="rId15"/>
    <p:sldId id="280" r:id="rId16"/>
    <p:sldId id="281" r:id="rId17"/>
    <p:sldId id="282" r:id="rId18"/>
    <p:sldId id="283" r:id="rId19"/>
    <p:sldId id="284" r:id="rId20"/>
    <p:sldId id="28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rihnotlari.com/jean-francois-millet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biography/Jean-Francois-Millet-French-painter-1814-1875" TargetMode="External"/><Relationship Id="rId2" Type="http://schemas.openxmlformats.org/officeDocument/2006/relationships/hyperlink" Target="http://www.istanbulsanatevi.com/sanatcilar/soyadi-d/dupre-julien/julien-dupre-biyografi-1851-1910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59632" y="3244334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	</a:t>
            </a:r>
            <a:r>
              <a:rPr lang="tr-TR" sz="4000" dirty="0" smtClean="0"/>
              <a:t>RESİMLER VE SOSYOLOJİ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35088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Julien </a:t>
            </a:r>
            <a:r>
              <a:rPr lang="en-US" dirty="0" err="1"/>
              <a:t>Dupré</a:t>
            </a:r>
            <a:r>
              <a:rPr lang="en-US" dirty="0"/>
              <a:t> - The Haymakers' Lunch</a:t>
            </a:r>
          </a:p>
        </p:txBody>
      </p:sp>
      <p:pic>
        <p:nvPicPr>
          <p:cNvPr id="5122" name="Picture 2" descr="C:\Users\Kullanıcı\Desktop\Julien Dupr_ - The Haymakers' Lunch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934" y="1600200"/>
            <a:ext cx="551413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349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Julien </a:t>
            </a:r>
            <a:r>
              <a:rPr lang="en-US" dirty="0" err="1"/>
              <a:t>Dupré</a:t>
            </a:r>
            <a:r>
              <a:rPr lang="en-US" dirty="0"/>
              <a:t> - Feeding Time</a:t>
            </a:r>
          </a:p>
        </p:txBody>
      </p:sp>
      <p:pic>
        <p:nvPicPr>
          <p:cNvPr id="6146" name="Picture 2" descr="C:\Users\Kullanıcı\Desktop\Julien Dupré - Feeding Tim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063" y="1600200"/>
            <a:ext cx="587787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91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Julien </a:t>
            </a:r>
            <a:r>
              <a:rPr lang="en-US" sz="3600" dirty="0" err="1"/>
              <a:t>Dupré</a:t>
            </a:r>
            <a:r>
              <a:rPr lang="en-US" sz="3600" dirty="0"/>
              <a:t> - Returning from the Fields, 1895</a:t>
            </a:r>
          </a:p>
        </p:txBody>
      </p:sp>
      <p:pic>
        <p:nvPicPr>
          <p:cNvPr id="12289" name="Picture 1" descr="C:\Users\Kullanıcı\Desktop\Julien Dupré - Returning from the Fields, 189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48706"/>
            <a:ext cx="38100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407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825" y="1600200"/>
            <a:ext cx="580434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938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Jean Francois </a:t>
            </a:r>
            <a:r>
              <a:rPr lang="en-US" dirty="0" smtClean="0"/>
              <a:t>Millet</a:t>
            </a:r>
            <a:r>
              <a:rPr lang="tr-TR" dirty="0" smtClean="0"/>
              <a:t> (1814-1875)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Jean-François </a:t>
            </a:r>
            <a:r>
              <a:rPr lang="en-US" dirty="0" smtClean="0"/>
              <a:t>Millet</a:t>
            </a:r>
            <a:r>
              <a:rPr lang="tr-TR" dirty="0" smtClean="0"/>
              <a:t> </a:t>
            </a:r>
            <a:r>
              <a:rPr lang="en-US" dirty="0" smtClean="0"/>
              <a:t>1814 </a:t>
            </a:r>
            <a:r>
              <a:rPr lang="en-US" dirty="0" err="1" smtClean="0"/>
              <a:t>Gréville</a:t>
            </a:r>
            <a:r>
              <a:rPr lang="tr-TR" dirty="0" smtClean="0"/>
              <a:t>’de  </a:t>
            </a:r>
            <a:r>
              <a:rPr lang="en-US" dirty="0" err="1" smtClean="0"/>
              <a:t>Fransız</a:t>
            </a:r>
            <a:r>
              <a:rPr lang="en-US" dirty="0" smtClean="0"/>
              <a:t> </a:t>
            </a:r>
            <a:r>
              <a:rPr lang="en-US" dirty="0" err="1"/>
              <a:t>ressam.Fransız</a:t>
            </a:r>
            <a:r>
              <a:rPr lang="en-US" dirty="0"/>
              <a:t> </a:t>
            </a:r>
            <a:r>
              <a:rPr lang="en-US" dirty="0" err="1"/>
              <a:t>gerçekçiliğinin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temsilcilerinden</a:t>
            </a:r>
            <a:r>
              <a:rPr lang="en-US" dirty="0"/>
              <a:t>, Barbizon </a:t>
            </a:r>
            <a:r>
              <a:rPr lang="en-US" dirty="0" err="1"/>
              <a:t>Okulu’nun</a:t>
            </a:r>
            <a:r>
              <a:rPr lang="en-US" dirty="0"/>
              <a:t> </a:t>
            </a:r>
            <a:r>
              <a:rPr lang="en-US" dirty="0" err="1"/>
              <a:t>önde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ressamlarından</a:t>
            </a:r>
            <a:r>
              <a:rPr lang="en-US" dirty="0"/>
              <a:t> </a:t>
            </a:r>
            <a:r>
              <a:rPr lang="en-US" dirty="0" err="1" smtClean="0"/>
              <a:t>biri</a:t>
            </a:r>
            <a:r>
              <a:rPr lang="tr-TR" dirty="0" err="1" smtClean="0"/>
              <a:t>dir</a:t>
            </a:r>
            <a:r>
              <a:rPr lang="tr-TR" dirty="0" smtClean="0"/>
              <a:t>. </a:t>
            </a:r>
            <a:r>
              <a:rPr lang="en-US" dirty="0" err="1" smtClean="0"/>
              <a:t>Cotentin’li</a:t>
            </a:r>
            <a:r>
              <a:rPr lang="tr-TR" dirty="0" smtClean="0"/>
              <a:t> yoksul bir köylü ailesinin çocuğu olan Millet C</a:t>
            </a:r>
            <a:r>
              <a:rPr lang="en-US" dirty="0" err="1" smtClean="0"/>
              <a:t>herbourg’da</a:t>
            </a:r>
            <a:r>
              <a:rPr lang="en-US" dirty="0" smtClean="0"/>
              <a:t> </a:t>
            </a:r>
            <a:r>
              <a:rPr lang="en-US" dirty="0" err="1"/>
              <a:t>portre</a:t>
            </a:r>
            <a:r>
              <a:rPr lang="en-US" dirty="0"/>
              <a:t> </a:t>
            </a:r>
            <a:r>
              <a:rPr lang="en-US" dirty="0" err="1"/>
              <a:t>ressamı</a:t>
            </a:r>
            <a:r>
              <a:rPr lang="en-US" dirty="0"/>
              <a:t> </a:t>
            </a:r>
            <a:r>
              <a:rPr lang="en-US" dirty="0" err="1"/>
              <a:t>Mouchel’in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L.Langois’in</a:t>
            </a:r>
            <a:r>
              <a:rPr lang="en-US" dirty="0"/>
              <a:t> </a:t>
            </a:r>
            <a:r>
              <a:rPr lang="en-US" dirty="0" err="1"/>
              <a:t>yanında</a:t>
            </a:r>
            <a:r>
              <a:rPr lang="en-US" dirty="0"/>
              <a:t> </a:t>
            </a:r>
            <a:r>
              <a:rPr lang="en-US" dirty="0" err="1"/>
              <a:t>çalıştı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1837’de </a:t>
            </a:r>
            <a:r>
              <a:rPr lang="en-US" dirty="0" err="1"/>
              <a:t>bir</a:t>
            </a:r>
            <a:r>
              <a:rPr lang="en-US" dirty="0"/>
              <a:t> burs </a:t>
            </a:r>
            <a:r>
              <a:rPr lang="en-US" dirty="0" err="1"/>
              <a:t>kazanarak</a:t>
            </a:r>
            <a:r>
              <a:rPr lang="en-US" dirty="0"/>
              <a:t>  Paris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Sanatlar</a:t>
            </a:r>
            <a:r>
              <a:rPr lang="en-US" dirty="0"/>
              <a:t> </a:t>
            </a:r>
            <a:r>
              <a:rPr lang="en-US" dirty="0" err="1"/>
              <a:t>Okulu’nda</a:t>
            </a:r>
            <a:r>
              <a:rPr lang="en-US" dirty="0"/>
              <a:t> Paul </a:t>
            </a:r>
            <a:r>
              <a:rPr lang="en-US" dirty="0" err="1"/>
              <a:t>Delaroche’un</a:t>
            </a:r>
            <a:r>
              <a:rPr lang="en-US" dirty="0"/>
              <a:t> </a:t>
            </a:r>
            <a:r>
              <a:rPr lang="en-US" dirty="0" err="1"/>
              <a:t>yanında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gördü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1837-1848 </a:t>
            </a:r>
            <a:r>
              <a:rPr lang="en-US" dirty="0" err="1"/>
              <a:t>yılları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Paris’te</a:t>
            </a:r>
            <a:r>
              <a:rPr lang="en-US" dirty="0"/>
              <a:t> </a:t>
            </a:r>
            <a:r>
              <a:rPr lang="tr-TR" dirty="0"/>
              <a:t>kalan Jean François </a:t>
            </a:r>
            <a:r>
              <a:rPr lang="tr-TR" dirty="0" smtClean="0"/>
              <a:t>Millet </a:t>
            </a:r>
            <a:r>
              <a:rPr lang="en-US" dirty="0" err="1" smtClean="0"/>
              <a:t>Yeniklasikçiliğin</a:t>
            </a:r>
            <a:r>
              <a:rPr lang="en-US" dirty="0" smtClean="0"/>
              <a:t> </a:t>
            </a:r>
            <a:r>
              <a:rPr lang="en-US" dirty="0" err="1"/>
              <a:t>izlerini</a:t>
            </a:r>
            <a:r>
              <a:rPr lang="en-US" dirty="0"/>
              <a:t> </a:t>
            </a:r>
            <a:r>
              <a:rPr lang="en-US" dirty="0" err="1"/>
              <a:t>taşıyan</a:t>
            </a:r>
            <a:r>
              <a:rPr lang="en-US" dirty="0"/>
              <a:t> ilk </a:t>
            </a:r>
            <a:r>
              <a:rPr lang="en-US" dirty="0" err="1"/>
              <a:t>resimlerini</a:t>
            </a:r>
            <a:r>
              <a:rPr lang="en-US" dirty="0"/>
              <a:t> Paris 1840 </a:t>
            </a:r>
            <a:r>
              <a:rPr lang="en-US" dirty="0" err="1"/>
              <a:t>Salonu’nunda</a:t>
            </a:r>
            <a:r>
              <a:rPr lang="en-US" dirty="0"/>
              <a:t> </a:t>
            </a:r>
            <a:r>
              <a:rPr lang="en-US" dirty="0" err="1" smtClean="0"/>
              <a:t>sergiledi</a:t>
            </a: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Maviler</a:t>
            </a:r>
            <a:r>
              <a:rPr lang="en-US" dirty="0"/>
              <a:t> </a:t>
            </a:r>
            <a:r>
              <a:rPr lang="en-US" dirty="0" err="1"/>
              <a:t>İçinde</a:t>
            </a:r>
            <a:r>
              <a:rPr lang="en-US" dirty="0"/>
              <a:t> Pauline ono ,1842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Cherbourg’a</a:t>
            </a:r>
            <a:r>
              <a:rPr lang="en-US" dirty="0"/>
              <a:t> </a:t>
            </a:r>
            <a:r>
              <a:rPr lang="en-US" dirty="0" err="1"/>
              <a:t>gitti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  </a:t>
            </a:r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Paris’e</a:t>
            </a:r>
            <a:r>
              <a:rPr lang="en-US" dirty="0"/>
              <a:t> </a:t>
            </a:r>
            <a:r>
              <a:rPr lang="en-US" dirty="0" err="1"/>
              <a:t>döndü</a:t>
            </a:r>
            <a:r>
              <a:rPr lang="en-US" dirty="0" smtClean="0"/>
              <a:t>.</a:t>
            </a:r>
            <a:r>
              <a:rPr lang="tr-TR" dirty="0" smtClean="0"/>
              <a:t> İki kere evlenen </a:t>
            </a:r>
            <a:r>
              <a:rPr lang="tr-TR" dirty="0" err="1" smtClean="0"/>
              <a:t>Millet’in</a:t>
            </a:r>
            <a:r>
              <a:rPr lang="tr-TR" dirty="0" smtClean="0"/>
              <a:t> dokuz çocuk sahibidir. </a:t>
            </a:r>
            <a:r>
              <a:rPr lang="en-US" dirty="0" err="1" smtClean="0"/>
              <a:t>Paris’e</a:t>
            </a:r>
            <a:r>
              <a:rPr lang="en-US" dirty="0" smtClean="0"/>
              <a:t> </a:t>
            </a:r>
            <a:r>
              <a:rPr lang="en-US" dirty="0" err="1"/>
              <a:t>yerleşen</a:t>
            </a:r>
            <a:r>
              <a:rPr lang="en-US" dirty="0"/>
              <a:t> </a:t>
            </a:r>
            <a:r>
              <a:rPr lang="en-US" dirty="0" err="1"/>
              <a:t>Millet,orada</a:t>
            </a:r>
            <a:r>
              <a:rPr lang="en-US" dirty="0"/>
              <a:t> Troyon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Diaz </a:t>
            </a:r>
            <a:r>
              <a:rPr lang="en-US" dirty="0"/>
              <a:t>de La Pena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Daiumier,Barye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Rousseau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Jacque’la</a:t>
            </a:r>
            <a:r>
              <a:rPr lang="en-US" dirty="0"/>
              <a:t> </a:t>
            </a:r>
            <a:r>
              <a:rPr lang="en-US" dirty="0" err="1"/>
              <a:t>tanıştı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err="1" smtClean="0"/>
              <a:t>Ekin</a:t>
            </a:r>
            <a:r>
              <a:rPr lang="en-US" dirty="0" smtClean="0"/>
              <a:t> </a:t>
            </a:r>
            <a:r>
              <a:rPr lang="en-US" dirty="0" err="1"/>
              <a:t>Biçenlerin</a:t>
            </a:r>
            <a:r>
              <a:rPr lang="en-US" dirty="0"/>
              <a:t> </a:t>
            </a:r>
            <a:r>
              <a:rPr lang="en-US" dirty="0" err="1"/>
              <a:t>İstirahati,Tohum</a:t>
            </a:r>
            <a:r>
              <a:rPr lang="en-US" dirty="0"/>
              <a:t> </a:t>
            </a:r>
            <a:r>
              <a:rPr lang="en-US" dirty="0" err="1"/>
              <a:t>Serpen</a:t>
            </a:r>
            <a:r>
              <a:rPr lang="en-US" dirty="0"/>
              <a:t> Adam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eserlerinde</a:t>
            </a:r>
            <a:r>
              <a:rPr lang="en-US" dirty="0"/>
              <a:t> </a:t>
            </a:r>
            <a:r>
              <a:rPr lang="en-US" dirty="0" err="1"/>
              <a:t>doğacı</a:t>
            </a:r>
            <a:r>
              <a:rPr lang="en-US" dirty="0"/>
              <a:t> </a:t>
            </a:r>
            <a:r>
              <a:rPr lang="en-US" dirty="0" err="1"/>
              <a:t>konulara</a:t>
            </a:r>
            <a:r>
              <a:rPr lang="en-US" dirty="0"/>
              <a:t> </a:t>
            </a:r>
            <a:r>
              <a:rPr lang="en-US" dirty="0" err="1"/>
              <a:t>yöneldi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1850 </a:t>
            </a:r>
            <a:r>
              <a:rPr lang="en-US" dirty="0" err="1"/>
              <a:t>yılında</a:t>
            </a:r>
            <a:r>
              <a:rPr lang="en-US" dirty="0"/>
              <a:t> Millet , </a:t>
            </a:r>
            <a:r>
              <a:rPr lang="en-US" dirty="0" err="1"/>
              <a:t>Paris’ten</a:t>
            </a:r>
            <a:r>
              <a:rPr lang="en-US" dirty="0"/>
              <a:t> </a:t>
            </a:r>
            <a:r>
              <a:rPr lang="en-US" dirty="0" err="1"/>
              <a:t>ayrılıp</a:t>
            </a:r>
            <a:r>
              <a:rPr lang="en-US" dirty="0"/>
              <a:t> </a:t>
            </a:r>
            <a:r>
              <a:rPr lang="en-US" dirty="0" err="1"/>
              <a:t>Barbizon’a</a:t>
            </a:r>
            <a:r>
              <a:rPr lang="en-US" dirty="0"/>
              <a:t> </a:t>
            </a:r>
            <a:r>
              <a:rPr lang="en-US" dirty="0" err="1"/>
              <a:t>yerleşir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manzaralar</a:t>
            </a:r>
            <a:r>
              <a:rPr lang="en-US" dirty="0"/>
              <a:t> ,</a:t>
            </a:r>
            <a:r>
              <a:rPr lang="en-US" dirty="0" err="1"/>
              <a:t>köylüler</a:t>
            </a:r>
            <a:r>
              <a:rPr lang="en-US" dirty="0"/>
              <a:t>, </a:t>
            </a:r>
            <a:r>
              <a:rPr lang="en-US" dirty="0" err="1"/>
              <a:t>köylü</a:t>
            </a:r>
            <a:r>
              <a:rPr lang="en-US" dirty="0"/>
              <a:t> </a:t>
            </a:r>
            <a:r>
              <a:rPr lang="en-US" dirty="0" err="1"/>
              <a:t>yaşantısıyla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resimler</a:t>
            </a:r>
            <a:r>
              <a:rPr lang="en-US" dirty="0"/>
              <a:t> </a:t>
            </a:r>
            <a:r>
              <a:rPr lang="en-US" dirty="0" err="1"/>
              <a:t>yapmayı</a:t>
            </a:r>
            <a:r>
              <a:rPr lang="en-US" dirty="0"/>
              <a:t> </a:t>
            </a:r>
            <a:r>
              <a:rPr lang="en-US" dirty="0" err="1"/>
              <a:t>sürdürür</a:t>
            </a:r>
            <a:r>
              <a:rPr lang="en-US" dirty="0"/>
              <a:t> </a:t>
            </a:r>
            <a:r>
              <a:rPr lang="en-US" dirty="0" err="1"/>
              <a:t>tablolar</a:t>
            </a:r>
            <a:r>
              <a:rPr lang="en-US" dirty="0"/>
              <a:t> </a:t>
            </a:r>
            <a:r>
              <a:rPr lang="en-US" dirty="0" err="1"/>
              <a:t>birbirini</a:t>
            </a:r>
            <a:r>
              <a:rPr lang="en-US" dirty="0"/>
              <a:t> </a:t>
            </a:r>
            <a:r>
              <a:rPr lang="en-US" dirty="0" err="1"/>
              <a:t>izler</a:t>
            </a:r>
            <a:r>
              <a:rPr lang="en-US" dirty="0"/>
              <a:t>: “</a:t>
            </a:r>
            <a:r>
              <a:rPr lang="en-US" dirty="0" err="1"/>
              <a:t>Saman</a:t>
            </a:r>
            <a:r>
              <a:rPr lang="en-US" dirty="0"/>
              <a:t> </a:t>
            </a:r>
            <a:r>
              <a:rPr lang="en-US" dirty="0" err="1"/>
              <a:t>Taşıyıcısı</a:t>
            </a:r>
            <a:r>
              <a:rPr lang="en-US" dirty="0"/>
              <a:t>” “</a:t>
            </a:r>
            <a:r>
              <a:rPr lang="en-US" dirty="0" err="1"/>
              <a:t>Oturmuş</a:t>
            </a:r>
            <a:r>
              <a:rPr lang="en-US" dirty="0"/>
              <a:t> </a:t>
            </a:r>
            <a:r>
              <a:rPr lang="en-US" dirty="0" err="1"/>
              <a:t>Çoban</a:t>
            </a:r>
            <a:r>
              <a:rPr lang="en-US" dirty="0"/>
              <a:t> </a:t>
            </a:r>
            <a:r>
              <a:rPr lang="en-US" dirty="0" err="1"/>
              <a:t>Kızı</a:t>
            </a:r>
            <a:r>
              <a:rPr lang="en-US" dirty="0"/>
              <a:t>”, “</a:t>
            </a:r>
            <a:r>
              <a:rPr lang="en-US" dirty="0" err="1"/>
              <a:t>Tohum</a:t>
            </a:r>
            <a:r>
              <a:rPr lang="en-US" dirty="0"/>
              <a:t> </a:t>
            </a:r>
            <a:r>
              <a:rPr lang="en-US" dirty="0" err="1"/>
              <a:t>Serpen</a:t>
            </a:r>
            <a:r>
              <a:rPr lang="en-US" dirty="0"/>
              <a:t> Adam” (1850), “</a:t>
            </a:r>
            <a:r>
              <a:rPr lang="en-US" dirty="0" err="1"/>
              <a:t>Başak</a:t>
            </a:r>
            <a:r>
              <a:rPr lang="en-US" dirty="0"/>
              <a:t> </a:t>
            </a:r>
            <a:r>
              <a:rPr lang="en-US" dirty="0" err="1"/>
              <a:t>Toplayan</a:t>
            </a:r>
            <a:r>
              <a:rPr lang="en-US" dirty="0"/>
              <a:t> </a:t>
            </a:r>
            <a:r>
              <a:rPr lang="en-US" dirty="0" err="1"/>
              <a:t>Kadınlar</a:t>
            </a:r>
            <a:r>
              <a:rPr lang="en-US" dirty="0"/>
              <a:t>”(l857), ”</a:t>
            </a:r>
            <a:r>
              <a:rPr lang="en-US" dirty="0" err="1"/>
              <a:t>İneğini</a:t>
            </a:r>
            <a:r>
              <a:rPr lang="en-US" dirty="0"/>
              <a:t> </a:t>
            </a:r>
            <a:r>
              <a:rPr lang="en-US" dirty="0" err="1"/>
              <a:t>Otlatan</a:t>
            </a:r>
            <a:r>
              <a:rPr lang="en-US" dirty="0"/>
              <a:t> </a:t>
            </a:r>
            <a:r>
              <a:rPr lang="en-US" dirty="0" err="1"/>
              <a:t>Köylü</a:t>
            </a:r>
            <a:r>
              <a:rPr lang="en-US" dirty="0"/>
              <a:t> Kadın” (1859), “ </a:t>
            </a:r>
            <a:r>
              <a:rPr lang="en-US" dirty="0" err="1"/>
              <a:t>Istakoz</a:t>
            </a:r>
            <a:r>
              <a:rPr lang="en-US" dirty="0"/>
              <a:t> </a:t>
            </a:r>
            <a:r>
              <a:rPr lang="en-US" dirty="0" err="1"/>
              <a:t>Avcıları</a:t>
            </a:r>
            <a:r>
              <a:rPr lang="en-US" dirty="0"/>
              <a:t> (1857)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Millet’nin</a:t>
            </a:r>
            <a:r>
              <a:rPr lang="en-US" dirty="0"/>
              <a:t> </a:t>
            </a:r>
            <a:r>
              <a:rPr lang="en-US" dirty="0" err="1"/>
              <a:t>adını</a:t>
            </a:r>
            <a:r>
              <a:rPr lang="en-US" dirty="0"/>
              <a:t> </a:t>
            </a:r>
            <a:r>
              <a:rPr lang="en-US" dirty="0" err="1"/>
              <a:t>ölümsüzleştirecek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‘</a:t>
            </a:r>
            <a:r>
              <a:rPr lang="en-US" dirty="0" err="1"/>
              <a:t>L’Angelus</a:t>
            </a:r>
            <a:r>
              <a:rPr lang="en-US" dirty="0"/>
              <a:t>” </a:t>
            </a:r>
            <a:r>
              <a:rPr lang="en-US" dirty="0" err="1"/>
              <a:t>ya</a:t>
            </a:r>
            <a:r>
              <a:rPr lang="en-US" dirty="0"/>
              <a:t> da “Sabah </a:t>
            </a:r>
            <a:r>
              <a:rPr lang="en-US" dirty="0" err="1"/>
              <a:t>Duası</a:t>
            </a:r>
            <a:r>
              <a:rPr lang="en-US" dirty="0"/>
              <a:t>” (1859). </a:t>
            </a:r>
            <a:r>
              <a:rPr lang="en-US" dirty="0" err="1"/>
              <a:t>Bunları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birbirinden</a:t>
            </a:r>
            <a:r>
              <a:rPr lang="en-US" dirty="0"/>
              <a:t> </a:t>
            </a:r>
            <a:r>
              <a:rPr lang="en-US" dirty="0" err="1"/>
              <a:t>ünlü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tabloları</a:t>
            </a:r>
            <a:r>
              <a:rPr lang="en-US" dirty="0"/>
              <a:t> </a:t>
            </a:r>
            <a:r>
              <a:rPr lang="en-US" dirty="0" err="1"/>
              <a:t>izler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r>
              <a:rPr lang="en-US" dirty="0">
                <a:hlinkClick r:id="rId2"/>
              </a:rPr>
              <a:t>https://www.tarihnotlari.com/jean-francois-millet</a:t>
            </a:r>
            <a:r>
              <a:rPr lang="en-US" dirty="0" smtClean="0">
                <a:hlinkClick r:id="rId2"/>
              </a:rPr>
              <a:t>/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234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Jean Francois Millet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Fransız</a:t>
            </a:r>
            <a:r>
              <a:rPr lang="en-US" dirty="0"/>
              <a:t> realist </a:t>
            </a:r>
            <a:r>
              <a:rPr lang="en-US" dirty="0" err="1"/>
              <a:t>ressam</a:t>
            </a:r>
            <a:r>
              <a:rPr lang="en-US" dirty="0"/>
              <a:t> Millet, Barbizon </a:t>
            </a:r>
            <a:r>
              <a:rPr lang="en-US" dirty="0" err="1"/>
              <a:t>ekolünün</a:t>
            </a:r>
            <a:r>
              <a:rPr lang="en-US" dirty="0"/>
              <a:t> </a:t>
            </a:r>
            <a:r>
              <a:rPr lang="en-US" dirty="0" err="1"/>
              <a:t>kurucularındandır</a:t>
            </a:r>
            <a:r>
              <a:rPr lang="en-US" dirty="0"/>
              <a:t>. </a:t>
            </a:r>
            <a:r>
              <a:rPr lang="en-US" dirty="0" err="1"/>
              <a:t>Paris’in</a:t>
            </a:r>
            <a:r>
              <a:rPr lang="en-US" dirty="0"/>
              <a:t> </a:t>
            </a:r>
            <a:r>
              <a:rPr lang="en-US" dirty="0" err="1"/>
              <a:t>kuzeyinde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Barbizon’da</a:t>
            </a:r>
            <a:r>
              <a:rPr lang="en-US" dirty="0"/>
              <a:t> , 1830-70 </a:t>
            </a:r>
            <a:r>
              <a:rPr lang="en-US" dirty="0" err="1"/>
              <a:t>yılları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ressam</a:t>
            </a:r>
            <a:r>
              <a:rPr lang="en-US" dirty="0"/>
              <a:t>, </a:t>
            </a:r>
            <a:r>
              <a:rPr lang="en-US" dirty="0" err="1"/>
              <a:t>gerçekçi</a:t>
            </a:r>
            <a:r>
              <a:rPr lang="en-US" dirty="0"/>
              <a:t> </a:t>
            </a:r>
            <a:r>
              <a:rPr lang="en-US" dirty="0" err="1"/>
              <a:t>üslupta</a:t>
            </a:r>
            <a:r>
              <a:rPr lang="en-US" dirty="0"/>
              <a:t>, </a:t>
            </a:r>
            <a:r>
              <a:rPr lang="en-US" dirty="0" err="1"/>
              <a:t>doğa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manzara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yapmıştır</a:t>
            </a:r>
            <a:r>
              <a:rPr lang="en-US" dirty="0"/>
              <a:t>. </a:t>
            </a:r>
            <a:r>
              <a:rPr lang="en-US" dirty="0" err="1"/>
              <a:t>Millet’in</a:t>
            </a:r>
            <a:r>
              <a:rPr lang="en-US" dirty="0"/>
              <a:t> </a:t>
            </a:r>
            <a:r>
              <a:rPr lang="en-US" dirty="0" err="1"/>
              <a:t>Babrizon</a:t>
            </a:r>
            <a:r>
              <a:rPr lang="en-US" dirty="0"/>
              <a:t> </a:t>
            </a:r>
            <a:r>
              <a:rPr lang="en-US" dirty="0" err="1"/>
              <a:t>okuluna</a:t>
            </a:r>
            <a:r>
              <a:rPr lang="en-US" dirty="0"/>
              <a:t> 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katkısı</a:t>
            </a:r>
            <a:r>
              <a:rPr lang="en-US" dirty="0"/>
              <a:t> da,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manzara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o </a:t>
            </a:r>
            <a:r>
              <a:rPr lang="en-US" dirty="0" err="1"/>
              <a:t>manzaraların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 </a:t>
            </a:r>
            <a:r>
              <a:rPr lang="en-US" dirty="0" err="1"/>
              <a:t>köylüleri</a:t>
            </a:r>
            <a:r>
              <a:rPr lang="en-US" dirty="0"/>
              <a:t> de </a:t>
            </a:r>
            <a:r>
              <a:rPr lang="en-US" dirty="0" err="1"/>
              <a:t>tasvir</a:t>
            </a:r>
            <a:r>
              <a:rPr lang="en-US" dirty="0"/>
              <a:t> </a:t>
            </a:r>
            <a:r>
              <a:rPr lang="en-US" dirty="0" err="1"/>
              <a:t>etmesi</a:t>
            </a:r>
            <a:r>
              <a:rPr lang="en-US" dirty="0"/>
              <a:t> </a:t>
            </a:r>
            <a:r>
              <a:rPr lang="en-US" dirty="0" err="1" smtClean="0"/>
              <a:t>olmuştu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959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/>
              <a:t>Jean-</a:t>
            </a:r>
            <a:r>
              <a:rPr lang="tr-TR" sz="3600" dirty="0" err="1"/>
              <a:t>Francois</a:t>
            </a:r>
            <a:r>
              <a:rPr lang="tr-TR" sz="3600" dirty="0"/>
              <a:t> </a:t>
            </a:r>
            <a:r>
              <a:rPr lang="tr-TR" sz="3600" dirty="0" smtClean="0"/>
              <a:t>Millet-Başak Toplayan Kadınlar</a:t>
            </a:r>
            <a:endParaRPr lang="en-US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490" y="1600200"/>
            <a:ext cx="696302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85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Jean-Francois Millet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16" y="1600200"/>
            <a:ext cx="58357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041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Jean-Francois </a:t>
            </a:r>
            <a:r>
              <a:rPr lang="en-US" sz="3200" dirty="0" smtClean="0"/>
              <a:t>Millet</a:t>
            </a:r>
            <a:r>
              <a:rPr lang="tr-TR" sz="3200" dirty="0" smtClean="0"/>
              <a:t>-</a:t>
            </a:r>
            <a:r>
              <a:rPr lang="en-US" sz="3200" dirty="0" smtClean="0"/>
              <a:t>Harvesters </a:t>
            </a:r>
            <a:r>
              <a:rPr lang="en-US" sz="3200" dirty="0"/>
              <a:t>Resting and The Gleaners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74" y="1600200"/>
            <a:ext cx="791425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982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Jean-Francois Millet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002" y="1600200"/>
            <a:ext cx="547399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270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Julien Dupre hayatı ve eserleri (1851 – 1910)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fontAlgn="base"/>
            <a:r>
              <a:rPr lang="en-US" dirty="0" err="1"/>
              <a:t>Sanatçı</a:t>
            </a:r>
            <a:r>
              <a:rPr lang="en-US" dirty="0"/>
              <a:t> 1851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Paris’te</a:t>
            </a:r>
            <a:r>
              <a:rPr lang="en-US" dirty="0"/>
              <a:t> </a:t>
            </a:r>
            <a:r>
              <a:rPr lang="en-US" dirty="0" err="1"/>
              <a:t>doğdu</a:t>
            </a:r>
            <a:r>
              <a:rPr lang="en-US" dirty="0"/>
              <a:t>. </a:t>
            </a:r>
            <a:r>
              <a:rPr lang="en-US" dirty="0" err="1"/>
              <a:t>Resim</a:t>
            </a:r>
            <a:r>
              <a:rPr lang="en-US" dirty="0"/>
              <a:t> </a:t>
            </a:r>
            <a:r>
              <a:rPr lang="en-US" dirty="0" err="1"/>
              <a:t>eğitimine</a:t>
            </a:r>
            <a:r>
              <a:rPr lang="en-US" dirty="0"/>
              <a:t> </a:t>
            </a:r>
            <a:r>
              <a:rPr lang="en-US" dirty="0" err="1"/>
              <a:t>Ecole</a:t>
            </a:r>
            <a:r>
              <a:rPr lang="en-US" dirty="0"/>
              <a:t> des Arts </a:t>
            </a:r>
            <a:r>
              <a:rPr lang="en-US" dirty="0" err="1"/>
              <a:t>Decoratifs’te</a:t>
            </a:r>
            <a:r>
              <a:rPr lang="en-US" dirty="0"/>
              <a:t> </a:t>
            </a:r>
            <a:r>
              <a:rPr lang="en-US" dirty="0" err="1"/>
              <a:t>akşam</a:t>
            </a:r>
            <a:r>
              <a:rPr lang="en-US" dirty="0"/>
              <a:t> </a:t>
            </a:r>
            <a:r>
              <a:rPr lang="en-US" dirty="0" err="1"/>
              <a:t>derslerine</a:t>
            </a:r>
            <a:r>
              <a:rPr lang="en-US" dirty="0"/>
              <a:t> </a:t>
            </a:r>
            <a:r>
              <a:rPr lang="en-US" dirty="0" err="1"/>
              <a:t>katılarak</a:t>
            </a:r>
            <a:r>
              <a:rPr lang="en-US" dirty="0"/>
              <a:t> </a:t>
            </a:r>
            <a:r>
              <a:rPr lang="en-US" dirty="0" err="1"/>
              <a:t>başladı</a:t>
            </a:r>
            <a:r>
              <a:rPr lang="en-US" dirty="0"/>
              <a:t>. Bu </a:t>
            </a:r>
            <a:r>
              <a:rPr lang="en-US" dirty="0" err="1"/>
              <a:t>sırada</a:t>
            </a:r>
            <a:r>
              <a:rPr lang="en-US" dirty="0"/>
              <a:t> </a:t>
            </a:r>
            <a:r>
              <a:rPr lang="en-US" dirty="0" err="1"/>
              <a:t>girdiği</a:t>
            </a:r>
            <a:r>
              <a:rPr lang="en-US" dirty="0"/>
              <a:t> </a:t>
            </a:r>
            <a:r>
              <a:rPr lang="en-US" dirty="0" err="1"/>
              <a:t>sınavda</a:t>
            </a:r>
            <a:r>
              <a:rPr lang="en-US" dirty="0"/>
              <a:t> </a:t>
            </a:r>
            <a:r>
              <a:rPr lang="en-US" dirty="0" err="1"/>
              <a:t>Ecole</a:t>
            </a:r>
            <a:r>
              <a:rPr lang="en-US" dirty="0"/>
              <a:t> des Beaux-Arts ‘a </a:t>
            </a:r>
            <a:r>
              <a:rPr lang="en-US" dirty="0" err="1"/>
              <a:t>katılmaya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kazandı</a:t>
            </a:r>
            <a:r>
              <a:rPr lang="en-US" dirty="0"/>
              <a:t>. 19. </a:t>
            </a:r>
            <a:r>
              <a:rPr lang="en-US" dirty="0" err="1"/>
              <a:t>yüzyılın</a:t>
            </a:r>
            <a:r>
              <a:rPr lang="en-US" dirty="0"/>
              <a:t> realist </a:t>
            </a:r>
            <a:r>
              <a:rPr lang="en-US" dirty="0" err="1"/>
              <a:t>ressamları</a:t>
            </a:r>
            <a:r>
              <a:rPr lang="en-US" dirty="0"/>
              <a:t>; </a:t>
            </a:r>
            <a:r>
              <a:rPr lang="en-US" dirty="0" err="1"/>
              <a:t>Sabit</a:t>
            </a:r>
            <a:r>
              <a:rPr lang="en-US" dirty="0"/>
              <a:t> Troyon </a:t>
            </a:r>
            <a:r>
              <a:rPr lang="en-US" dirty="0" err="1"/>
              <a:t>ve</a:t>
            </a:r>
            <a:r>
              <a:rPr lang="en-US" dirty="0"/>
              <a:t> </a:t>
            </a:r>
            <a:r>
              <a:rPr lang="tr-TR" dirty="0" err="1" smtClean="0"/>
              <a:t>Rosa</a:t>
            </a:r>
            <a:r>
              <a:rPr lang="tr-TR" dirty="0" smtClean="0"/>
              <a:t> </a:t>
            </a:r>
            <a:r>
              <a:rPr lang="tr-TR" dirty="0" err="1" smtClean="0"/>
              <a:t>Bonheur</a:t>
            </a:r>
            <a:r>
              <a:rPr lang="tr-TR" dirty="0" smtClean="0"/>
              <a:t> </a:t>
            </a:r>
            <a:r>
              <a:rPr lang="en-US" dirty="0" err="1" smtClean="0"/>
              <a:t>dahil</a:t>
            </a:r>
            <a:r>
              <a:rPr lang="en-US" dirty="0" smtClean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ressam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yeteneğiyle</a:t>
            </a:r>
            <a:r>
              <a:rPr lang="en-US" dirty="0"/>
              <a:t> </a:t>
            </a:r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çekti</a:t>
            </a:r>
            <a:r>
              <a:rPr lang="en-US" dirty="0"/>
              <a:t>.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eleştirmenleri</a:t>
            </a:r>
            <a:r>
              <a:rPr lang="en-US" dirty="0"/>
              <a:t> Julien </a:t>
            </a:r>
            <a:r>
              <a:rPr lang="en-US" dirty="0" err="1"/>
              <a:t>Dupre’yi</a:t>
            </a:r>
            <a:r>
              <a:rPr lang="en-US" dirty="0"/>
              <a:t> </a:t>
            </a:r>
            <a:r>
              <a:rPr lang="en-US" dirty="0" err="1"/>
              <a:t>Breton’un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takipçisi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gösteriyordu</a:t>
            </a:r>
            <a:r>
              <a:rPr lang="en-US" dirty="0"/>
              <a:t>.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peyzajları</a:t>
            </a:r>
            <a:r>
              <a:rPr lang="en-US" dirty="0"/>
              <a:t>, </a:t>
            </a:r>
            <a:r>
              <a:rPr lang="en-US" dirty="0" err="1"/>
              <a:t>bulutlu</a:t>
            </a:r>
            <a:r>
              <a:rPr lang="en-US" dirty="0"/>
              <a:t> </a:t>
            </a:r>
            <a:r>
              <a:rPr lang="en-US" dirty="0" err="1"/>
              <a:t>gökyüzü</a:t>
            </a:r>
            <a:r>
              <a:rPr lang="en-US" dirty="0"/>
              <a:t>,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motifleri</a:t>
            </a:r>
            <a:r>
              <a:rPr lang="en-US" dirty="0"/>
              <a:t>, </a:t>
            </a:r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renkleri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akıcı</a:t>
            </a:r>
            <a:r>
              <a:rPr lang="en-US" dirty="0"/>
              <a:t> </a:t>
            </a:r>
            <a:r>
              <a:rPr lang="en-US" dirty="0" err="1"/>
              <a:t>fırça</a:t>
            </a:r>
            <a:r>
              <a:rPr lang="en-US" dirty="0"/>
              <a:t> </a:t>
            </a:r>
            <a:r>
              <a:rPr lang="en-US" dirty="0" err="1"/>
              <a:t>vuruşlarıyla</a:t>
            </a:r>
            <a:r>
              <a:rPr lang="en-US" dirty="0"/>
              <a:t>, </a:t>
            </a:r>
            <a:r>
              <a:rPr lang="en-US" dirty="0" err="1"/>
              <a:t>Breton’un</a:t>
            </a:r>
            <a:r>
              <a:rPr lang="en-US" dirty="0"/>
              <a:t> </a:t>
            </a:r>
            <a:r>
              <a:rPr lang="en-US" dirty="0" err="1"/>
              <a:t>sakin</a:t>
            </a:r>
            <a:r>
              <a:rPr lang="en-US" dirty="0"/>
              <a:t> </a:t>
            </a:r>
            <a:r>
              <a:rPr lang="en-US" dirty="0" err="1"/>
              <a:t>peyzaj</a:t>
            </a:r>
            <a:r>
              <a:rPr lang="en-US" dirty="0"/>
              <a:t> </a:t>
            </a:r>
            <a:r>
              <a:rPr lang="en-US" dirty="0" err="1"/>
              <a:t>sahnelerinden</a:t>
            </a:r>
            <a:r>
              <a:rPr lang="en-US" dirty="0"/>
              <a:t> </a:t>
            </a:r>
            <a:r>
              <a:rPr lang="en-US" dirty="0" err="1"/>
              <a:t>ayrılan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canlılık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tazeliğe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Dupre</a:t>
            </a:r>
            <a:r>
              <a:rPr lang="en-US" dirty="0"/>
              <a:t>, </a:t>
            </a:r>
            <a:r>
              <a:rPr lang="en-US" dirty="0" err="1"/>
              <a:t>formun</a:t>
            </a:r>
            <a:r>
              <a:rPr lang="en-US" dirty="0"/>
              <a:t> </a:t>
            </a:r>
            <a:r>
              <a:rPr lang="en-US" dirty="0" err="1"/>
              <a:t>idealleştirilmesi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köylü</a:t>
            </a:r>
            <a:r>
              <a:rPr lang="en-US" dirty="0"/>
              <a:t> </a:t>
            </a:r>
            <a:r>
              <a:rPr lang="en-US" dirty="0" err="1"/>
              <a:t>kadınlarına</a:t>
            </a:r>
            <a:r>
              <a:rPr lang="en-US" dirty="0"/>
              <a:t> </a:t>
            </a:r>
            <a:r>
              <a:rPr lang="en-US" dirty="0" err="1"/>
              <a:t>kahramanca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atmosfer</a:t>
            </a:r>
            <a:r>
              <a:rPr lang="en-US" dirty="0"/>
              <a:t> </a:t>
            </a:r>
            <a:r>
              <a:rPr lang="en-US" dirty="0" err="1"/>
              <a:t>kazandırdı</a:t>
            </a:r>
            <a:r>
              <a:rPr lang="en-US" dirty="0"/>
              <a:t>. </a:t>
            </a:r>
            <a:r>
              <a:rPr lang="en-US" dirty="0" err="1"/>
              <a:t>Resimlerinin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yönü</a:t>
            </a:r>
            <a:r>
              <a:rPr lang="en-US" dirty="0"/>
              <a:t>, </a:t>
            </a:r>
            <a:r>
              <a:rPr lang="en-US" dirty="0" err="1"/>
              <a:t>resmin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planında</a:t>
            </a:r>
            <a:r>
              <a:rPr lang="en-US" dirty="0"/>
              <a:t>, </a:t>
            </a:r>
            <a:r>
              <a:rPr lang="en-US" dirty="0" err="1"/>
              <a:t>saman</a:t>
            </a:r>
            <a:r>
              <a:rPr lang="en-US" dirty="0"/>
              <a:t> </a:t>
            </a:r>
            <a:r>
              <a:rPr lang="en-US" dirty="0" err="1"/>
              <a:t>atarken</a:t>
            </a:r>
            <a:r>
              <a:rPr lang="en-US" dirty="0"/>
              <a:t> </a:t>
            </a:r>
            <a:r>
              <a:rPr lang="en-US" dirty="0" err="1"/>
              <a:t>dramatik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konumda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cesur</a:t>
            </a:r>
            <a:r>
              <a:rPr lang="en-US" dirty="0"/>
              <a:t> </a:t>
            </a:r>
            <a:r>
              <a:rPr lang="en-US" dirty="0" err="1"/>
              <a:t>kadın</a:t>
            </a:r>
            <a:r>
              <a:rPr lang="en-US" dirty="0"/>
              <a:t> </a:t>
            </a:r>
            <a:r>
              <a:rPr lang="en-US" dirty="0" err="1"/>
              <a:t>görüntüsüdür</a:t>
            </a:r>
            <a:r>
              <a:rPr lang="en-US" dirty="0"/>
              <a:t>. </a:t>
            </a:r>
            <a:r>
              <a:rPr lang="en-US" dirty="0" err="1"/>
              <a:t>Arka</a:t>
            </a:r>
            <a:r>
              <a:rPr lang="en-US" dirty="0"/>
              <a:t> plan </a:t>
            </a:r>
            <a:r>
              <a:rPr lang="en-US" dirty="0" err="1"/>
              <a:t>alanlarını</a:t>
            </a:r>
            <a:r>
              <a:rPr lang="en-US" dirty="0"/>
              <a:t> </a:t>
            </a:r>
            <a:r>
              <a:rPr lang="en-US" dirty="0" err="1"/>
              <a:t>serbestçe</a:t>
            </a:r>
            <a:r>
              <a:rPr lang="en-US" dirty="0"/>
              <a:t> </a:t>
            </a:r>
            <a:r>
              <a:rPr lang="en-US" dirty="0" err="1"/>
              <a:t>boyamasıyla</a:t>
            </a:r>
            <a:r>
              <a:rPr lang="en-US" dirty="0"/>
              <a:t> </a:t>
            </a:r>
            <a:r>
              <a:rPr lang="en-US" dirty="0" err="1"/>
              <a:t>izlenimci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 </a:t>
            </a:r>
            <a:r>
              <a:rPr lang="en-US" dirty="0" err="1"/>
              <a:t>Dupre</a:t>
            </a:r>
            <a:r>
              <a:rPr lang="en-US" dirty="0"/>
              <a:t> </a:t>
            </a:r>
            <a:r>
              <a:rPr lang="en-US" dirty="0" err="1"/>
              <a:t>sanatsal</a:t>
            </a:r>
            <a:r>
              <a:rPr lang="en-US" dirty="0"/>
              <a:t> </a:t>
            </a:r>
            <a:r>
              <a:rPr lang="en-US" dirty="0" err="1"/>
              <a:t>eğitimini</a:t>
            </a:r>
            <a:r>
              <a:rPr lang="en-US" dirty="0"/>
              <a:t> </a:t>
            </a:r>
            <a:r>
              <a:rPr lang="en-US" dirty="0" err="1"/>
              <a:t>Isidore</a:t>
            </a:r>
            <a:r>
              <a:rPr lang="en-US" dirty="0"/>
              <a:t> </a:t>
            </a:r>
            <a:r>
              <a:rPr lang="en-US" dirty="0" err="1"/>
              <a:t>Pils</a:t>
            </a:r>
            <a:r>
              <a:rPr lang="en-US" dirty="0"/>
              <a:t>, Desire-Francois </a:t>
            </a:r>
            <a:r>
              <a:rPr lang="en-US" dirty="0" err="1"/>
              <a:t>Laugee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Henri </a:t>
            </a:r>
            <a:r>
              <a:rPr lang="en-US" dirty="0" err="1"/>
              <a:t>Lehmann’ın</a:t>
            </a:r>
            <a:r>
              <a:rPr lang="en-US" dirty="0"/>
              <a:t> </a:t>
            </a:r>
            <a:r>
              <a:rPr lang="en-US" dirty="0" err="1"/>
              <a:t>akademik</a:t>
            </a:r>
            <a:r>
              <a:rPr lang="en-US" dirty="0"/>
              <a:t> </a:t>
            </a:r>
            <a:r>
              <a:rPr lang="en-US" dirty="0" err="1"/>
              <a:t>stüdyolarında</a:t>
            </a:r>
            <a:r>
              <a:rPr lang="en-US" dirty="0"/>
              <a:t> </a:t>
            </a:r>
            <a:r>
              <a:rPr lang="en-US" dirty="0" err="1"/>
              <a:t>aldı</a:t>
            </a:r>
            <a:r>
              <a:rPr lang="en-US" dirty="0"/>
              <a:t>.</a:t>
            </a:r>
          </a:p>
          <a:p>
            <a:pPr fontAlgn="base"/>
            <a:r>
              <a:rPr lang="en-US" dirty="0"/>
              <a:t>1876 </a:t>
            </a:r>
            <a:r>
              <a:rPr lang="en-US" dirty="0" err="1"/>
              <a:t>yılında</a:t>
            </a:r>
            <a:r>
              <a:rPr lang="en-US" dirty="0"/>
              <a:t> Paris </a:t>
            </a:r>
            <a:r>
              <a:rPr lang="en-US" dirty="0" err="1"/>
              <a:t>Salonu’nda</a:t>
            </a:r>
            <a:r>
              <a:rPr lang="en-US" dirty="0"/>
              <a:t> ilk </a:t>
            </a:r>
            <a:r>
              <a:rPr lang="en-US" dirty="0" err="1"/>
              <a:t>resim</a:t>
            </a:r>
            <a:r>
              <a:rPr lang="en-US" dirty="0"/>
              <a:t> </a:t>
            </a:r>
            <a:r>
              <a:rPr lang="en-US" dirty="0" err="1"/>
              <a:t>sergisini</a:t>
            </a:r>
            <a:r>
              <a:rPr lang="en-US" dirty="0"/>
              <a:t> </a:t>
            </a:r>
            <a:r>
              <a:rPr lang="en-US" dirty="0" err="1"/>
              <a:t>açtı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Faucheurs</a:t>
            </a:r>
            <a:r>
              <a:rPr lang="en-US" dirty="0"/>
              <a:t> de Luzerne </a:t>
            </a:r>
            <a:r>
              <a:rPr lang="en-US" dirty="0" err="1"/>
              <a:t>adlı</a:t>
            </a:r>
            <a:r>
              <a:rPr lang="en-US" dirty="0"/>
              <a:t> </a:t>
            </a:r>
            <a:r>
              <a:rPr lang="en-US" dirty="0" err="1"/>
              <a:t>eseri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üçüncülük</a:t>
            </a:r>
            <a:r>
              <a:rPr lang="en-US" dirty="0"/>
              <a:t> </a:t>
            </a:r>
            <a:r>
              <a:rPr lang="en-US" dirty="0" err="1"/>
              <a:t>ödülü</a:t>
            </a:r>
            <a:r>
              <a:rPr lang="en-US" dirty="0"/>
              <a:t> </a:t>
            </a:r>
            <a:r>
              <a:rPr lang="en-US" dirty="0" err="1"/>
              <a:t>aldı</a:t>
            </a:r>
            <a:r>
              <a:rPr lang="en-US" dirty="0"/>
              <a:t>. 1881 </a:t>
            </a:r>
            <a:r>
              <a:rPr lang="en-US" dirty="0" err="1"/>
              <a:t>yılında</a:t>
            </a:r>
            <a:r>
              <a:rPr lang="en-US" dirty="0"/>
              <a:t> La </a:t>
            </a:r>
            <a:r>
              <a:rPr lang="en-US" dirty="0" err="1"/>
              <a:t>Recolte</a:t>
            </a:r>
            <a:r>
              <a:rPr lang="en-US" dirty="0"/>
              <a:t> des </a:t>
            </a:r>
            <a:r>
              <a:rPr lang="en-US" dirty="0" err="1"/>
              <a:t>Foins</a:t>
            </a:r>
            <a:r>
              <a:rPr lang="en-US" dirty="0"/>
              <a:t> </a:t>
            </a:r>
            <a:r>
              <a:rPr lang="en-US" dirty="0" err="1"/>
              <a:t>adlı</a:t>
            </a:r>
            <a:r>
              <a:rPr lang="en-US" dirty="0"/>
              <a:t> </a:t>
            </a:r>
            <a:r>
              <a:rPr lang="en-US" dirty="0" err="1"/>
              <a:t>eseriyle</a:t>
            </a:r>
            <a:r>
              <a:rPr lang="en-US" dirty="0"/>
              <a:t> </a:t>
            </a:r>
            <a:r>
              <a:rPr lang="en-US" dirty="0" err="1"/>
              <a:t>ikincilik</a:t>
            </a:r>
            <a:r>
              <a:rPr lang="en-US" dirty="0"/>
              <a:t> </a:t>
            </a:r>
            <a:r>
              <a:rPr lang="en-US" dirty="0" err="1"/>
              <a:t>ödülü</a:t>
            </a:r>
            <a:r>
              <a:rPr lang="en-US" dirty="0"/>
              <a:t> </a:t>
            </a:r>
            <a:r>
              <a:rPr lang="en-US" dirty="0" err="1"/>
              <a:t>aldı</a:t>
            </a:r>
            <a:r>
              <a:rPr lang="en-US" dirty="0"/>
              <a:t>. 1889 Paris </a:t>
            </a:r>
            <a:r>
              <a:rPr lang="en-US" dirty="0" err="1"/>
              <a:t>Fuarı’nda</a:t>
            </a:r>
            <a:r>
              <a:rPr lang="en-US" dirty="0"/>
              <a:t> </a:t>
            </a:r>
            <a:r>
              <a:rPr lang="en-US" dirty="0" err="1"/>
              <a:t>altın</a:t>
            </a:r>
            <a:r>
              <a:rPr lang="en-US" dirty="0"/>
              <a:t> </a:t>
            </a:r>
            <a:r>
              <a:rPr lang="en-US" dirty="0" err="1"/>
              <a:t>madalya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onurlandırıldı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1892’de Legion of Honor </a:t>
            </a:r>
            <a:r>
              <a:rPr lang="en-US" dirty="0" err="1"/>
              <a:t>ödülü</a:t>
            </a:r>
            <a:r>
              <a:rPr lang="en-US" dirty="0"/>
              <a:t> </a:t>
            </a:r>
            <a:r>
              <a:rPr lang="en-US" dirty="0" err="1"/>
              <a:t>aldı</a:t>
            </a:r>
            <a:r>
              <a:rPr lang="en-US" dirty="0"/>
              <a:t>. </a:t>
            </a:r>
            <a:r>
              <a:rPr lang="en-US" dirty="0" err="1"/>
              <a:t>Çalışmaları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  <a:r>
              <a:rPr lang="en-US" dirty="0" err="1"/>
              <a:t>aranan</a:t>
            </a:r>
            <a:r>
              <a:rPr lang="en-US" dirty="0"/>
              <a:t> </a:t>
            </a:r>
            <a:r>
              <a:rPr lang="en-US" dirty="0" err="1"/>
              <a:t>eserler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Amerika </a:t>
            </a:r>
            <a:r>
              <a:rPr lang="en-US" dirty="0" err="1"/>
              <a:t>Birleşik</a:t>
            </a:r>
            <a:r>
              <a:rPr lang="en-US" dirty="0"/>
              <a:t> </a:t>
            </a:r>
            <a:r>
              <a:rPr lang="en-US" dirty="0" err="1"/>
              <a:t>Devletleri’nde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pazar</a:t>
            </a:r>
            <a:r>
              <a:rPr lang="en-US" dirty="0"/>
              <a:t> </a:t>
            </a:r>
            <a:r>
              <a:rPr lang="en-US" dirty="0" err="1"/>
              <a:t>buldu</a:t>
            </a:r>
            <a:r>
              <a:rPr lang="en-US" dirty="0"/>
              <a:t>. </a:t>
            </a:r>
            <a:r>
              <a:rPr lang="en-US" dirty="0" err="1"/>
              <a:t>Bugün</a:t>
            </a:r>
            <a:r>
              <a:rPr lang="en-US" dirty="0"/>
              <a:t> </a:t>
            </a:r>
            <a:r>
              <a:rPr lang="en-US" dirty="0" err="1"/>
              <a:t>Dupre</a:t>
            </a:r>
            <a:r>
              <a:rPr lang="en-US" dirty="0"/>
              <a:t> </a:t>
            </a:r>
            <a:r>
              <a:rPr lang="en-US" dirty="0" err="1"/>
              <a:t>tabloları</a:t>
            </a:r>
            <a:r>
              <a:rPr lang="en-US" dirty="0"/>
              <a:t> New York Metropolitan Museum of Art, </a:t>
            </a:r>
            <a:r>
              <a:rPr lang="en-US" dirty="0" err="1"/>
              <a:t>Boton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Sanatlar</a:t>
            </a:r>
            <a:r>
              <a:rPr lang="en-US" dirty="0"/>
              <a:t> </a:t>
            </a:r>
            <a:r>
              <a:rPr lang="en-US" dirty="0" err="1"/>
              <a:t>Müzesi</a:t>
            </a:r>
            <a:r>
              <a:rPr lang="en-US" dirty="0"/>
              <a:t>, San Francisco De Young Museum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genelinde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müzede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</a:t>
            </a:r>
          </a:p>
          <a:p>
            <a:r>
              <a:rPr lang="en-US" dirty="0">
                <a:hlinkClick r:id="rId2"/>
              </a:rPr>
              <a:t>http://www.istanbulsanatevi.com/sanatcilar/soyadi-d/dupre-julien/julien-dupre-biyografi-1851-1910</a:t>
            </a:r>
            <a:r>
              <a:rPr lang="en-US" dirty="0" smtClean="0">
                <a:hlinkClick r:id="rId2"/>
              </a:rPr>
              <a:t>/</a:t>
            </a:r>
            <a:endParaRPr lang="tr-T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www.britannica.com/biography/Jean-Francois-Millet-French-painter-1814-1875</a:t>
            </a:r>
            <a:endParaRPr lang="tr-TR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57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Jean-Francois Millet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4"/>
            <a:ext cx="554461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2978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Julien </a:t>
            </a:r>
            <a:r>
              <a:rPr lang="en-US" dirty="0" err="1"/>
              <a:t>Dupré</a:t>
            </a:r>
            <a:r>
              <a:rPr lang="en-US" dirty="0"/>
              <a:t> - Peasant with </a:t>
            </a:r>
            <a:r>
              <a:rPr lang="en-US" dirty="0" smtClean="0"/>
              <a:t>Hay</a:t>
            </a:r>
            <a:r>
              <a:rPr lang="tr-TR" dirty="0" smtClean="0"/>
              <a:t>/Tırpanlama</a:t>
            </a:r>
            <a:endParaRPr lang="en-US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5976664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854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730" y="1600200"/>
            <a:ext cx="56725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606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Harvesting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Hay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858" y="1600200"/>
            <a:ext cx="519628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17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437" y="1600200"/>
            <a:ext cx="56811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209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Julien </a:t>
            </a:r>
            <a:r>
              <a:rPr lang="en-US" dirty="0" err="1"/>
              <a:t>Dupré</a:t>
            </a:r>
            <a:r>
              <a:rPr lang="en-US" dirty="0"/>
              <a:t> - The Harvesting of the Hay</a:t>
            </a:r>
          </a:p>
        </p:txBody>
      </p:sp>
      <p:pic>
        <p:nvPicPr>
          <p:cNvPr id="3074" name="Picture 2" descr="C:\Users\Kullanıcı\Desktop\Julien Dupré - The Harvesting of the Ha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889" y="1600200"/>
            <a:ext cx="575822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056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Julien </a:t>
            </a:r>
            <a:r>
              <a:rPr lang="en-US" dirty="0" err="1"/>
              <a:t>Dupré</a:t>
            </a:r>
            <a:r>
              <a:rPr lang="en-US" dirty="0"/>
              <a:t> - The Wheatfield</a:t>
            </a:r>
          </a:p>
        </p:txBody>
      </p:sp>
      <p:pic>
        <p:nvPicPr>
          <p:cNvPr id="1026" name="Picture 2" descr="C:\Users\Kullanıcı\Desktop\Julien Dupré - The Wheatfiel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825" y="1600200"/>
            <a:ext cx="580434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413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Julien </a:t>
            </a:r>
            <a:r>
              <a:rPr lang="en-US" dirty="0" err="1"/>
              <a:t>Dupré</a:t>
            </a:r>
            <a:r>
              <a:rPr lang="en-US" dirty="0"/>
              <a:t> - The Second Crop</a:t>
            </a:r>
          </a:p>
        </p:txBody>
      </p:sp>
      <p:pic>
        <p:nvPicPr>
          <p:cNvPr id="2050" name="Picture 2" descr="C:\Users\Kullanıcı\Desktop\Julien Dupré - The Second Cro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854" y="1600200"/>
            <a:ext cx="591629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22517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202</Words>
  <Application>Microsoft Office PowerPoint</Application>
  <PresentationFormat>Ekran Gösterisi (4:3)</PresentationFormat>
  <Paragraphs>29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PowerPoint Sunusu</vt:lpstr>
      <vt:lpstr>Julien Dupre hayatı ve eserleri (1851 – 1910)</vt:lpstr>
      <vt:lpstr> Julien Dupré - Peasant with Hay/Tırpanlama</vt:lpstr>
      <vt:lpstr>PowerPoint Sunusu</vt:lpstr>
      <vt:lpstr>The Harvesting of the Hay</vt:lpstr>
      <vt:lpstr>PowerPoint Sunusu</vt:lpstr>
      <vt:lpstr>Julien Dupré - The Harvesting of the Hay</vt:lpstr>
      <vt:lpstr>Julien Dupré - The Wheatfield</vt:lpstr>
      <vt:lpstr>Julien Dupré - The Second Crop</vt:lpstr>
      <vt:lpstr> Julien Dupré - The Haymakers' Lunch</vt:lpstr>
      <vt:lpstr> Julien Dupré - Feeding Time</vt:lpstr>
      <vt:lpstr> Julien Dupré - Returning from the Fields, 1895</vt:lpstr>
      <vt:lpstr>PowerPoint Sunusu</vt:lpstr>
      <vt:lpstr>Jean Francois Millet (1814-1875)</vt:lpstr>
      <vt:lpstr>Jean Francois Millet</vt:lpstr>
      <vt:lpstr>Jean-Francois Millet-Başak Toplayan Kadınlar</vt:lpstr>
      <vt:lpstr>Jean-Francois Millet</vt:lpstr>
      <vt:lpstr>Jean-Francois Millet-Harvesters Resting and The Gleaners</vt:lpstr>
      <vt:lpstr>Jean-Francois Millet</vt:lpstr>
      <vt:lpstr>Jean-Francois Millet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17</cp:revision>
  <dcterms:created xsi:type="dcterms:W3CDTF">2017-12-01T10:41:29Z</dcterms:created>
  <dcterms:modified xsi:type="dcterms:W3CDTF">2017-12-01T12:48:13Z</dcterms:modified>
</cp:coreProperties>
</file>