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8" r:id="rId4"/>
    <p:sldId id="258" r:id="rId5"/>
    <p:sldId id="269" r:id="rId6"/>
    <p:sldId id="270" r:id="rId7"/>
    <p:sldId id="271" r:id="rId8"/>
    <p:sldId id="272" r:id="rId9"/>
    <p:sldId id="267"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000" b="1" dirty="0" smtClean="0"/>
              <a:t>İNSAN HAKLARI ALANINDA GEÇEN TEMEL KAVRAMLAR</a:t>
            </a:r>
            <a:br>
              <a:rPr lang="tr-TR" sz="4000" b="1" dirty="0" smtClean="0"/>
            </a:br>
            <a:r>
              <a:rPr lang="tr-TR" sz="4000" b="1" dirty="0" smtClean="0"/>
              <a:t>«</a:t>
            </a:r>
            <a:r>
              <a:rPr lang="tr-TR" sz="4000" b="1" u="sng" dirty="0" smtClean="0"/>
              <a:t>İNSAN </a:t>
            </a:r>
            <a:r>
              <a:rPr lang="tr-TR" sz="4000" b="1" u="sng" dirty="0" smtClean="0"/>
              <a:t>HAKLARI</a:t>
            </a:r>
            <a:r>
              <a:rPr lang="tr-TR" sz="4000" b="1" dirty="0" smtClean="0"/>
              <a:t>» KAVRAMI</a:t>
            </a:r>
            <a:r>
              <a:rPr lang="tr-TR" sz="4000" b="1" dirty="0" smtClean="0"/>
              <a:t/>
            </a:r>
            <a:br>
              <a:rPr lang="tr-TR" sz="4000"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İNSAN HAKLARI</a:t>
            </a:r>
            <a:br>
              <a:rPr lang="tr-TR" b="1" dirty="0" smtClean="0"/>
            </a:br>
            <a:endParaRPr lang="tr-TR" dirty="0"/>
          </a:p>
        </p:txBody>
      </p:sp>
      <p:sp>
        <p:nvSpPr>
          <p:cNvPr id="3" name="2 İçerik Yer Tutucusu"/>
          <p:cNvSpPr>
            <a:spLocks noGrp="1"/>
          </p:cNvSpPr>
          <p:nvPr>
            <p:ph idx="1"/>
          </p:nvPr>
        </p:nvSpPr>
        <p:spPr/>
        <p:txBody>
          <a:bodyPr>
            <a:normAutofit lnSpcReduction="10000"/>
          </a:bodyPr>
          <a:lstStyle/>
          <a:p>
            <a:pPr marL="0" indent="360363" algn="just">
              <a:buNone/>
            </a:pPr>
            <a:r>
              <a:rPr lang="tr-TR" dirty="0" smtClean="0"/>
              <a:t>İnsanlığın belli bir gelişme çağında, teorik olarak bütün insanlara tanınması gereken ideal haklar listesine veya insanın sadece insan olması nedeniyle doğuştan sahip olması gereken, insanın kişiliğini ve değerini korumayı ve geliştirmeyi amaçlayan üstün ve evrensel ilke ve kurallar bütününe insan hakları denir</a:t>
            </a:r>
            <a:r>
              <a:rPr lang="tr-TR" smtClean="0"/>
              <a:t>. </a:t>
            </a:r>
          </a:p>
          <a:p>
            <a:pPr marL="0" indent="360363" algn="just">
              <a:buNone/>
            </a:pPr>
            <a:r>
              <a:rPr lang="tr-TR" smtClean="0"/>
              <a:t>İnsan </a:t>
            </a:r>
            <a:r>
              <a:rPr lang="tr-TR" dirty="0" smtClean="0"/>
              <a:t>hakları, insan onurunu güvenceye alan haklardır.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sz="4400" dirty="0" smtClean="0"/>
          </a:p>
          <a:p>
            <a:pPr marL="0" indent="0" algn="ctr">
              <a:buNone/>
            </a:pPr>
            <a:r>
              <a:rPr lang="tr-TR" sz="4400" dirty="0" smtClean="0"/>
              <a:t>İnsan </a:t>
            </a:r>
            <a:r>
              <a:rPr lang="tr-TR" sz="4400" dirty="0"/>
              <a:t>hakları, ideal hukukun ürünüdür.</a:t>
            </a:r>
          </a:p>
          <a:p>
            <a:endParaRPr lang="en-US" dirty="0"/>
          </a:p>
        </p:txBody>
      </p:sp>
    </p:spTree>
    <p:extLst>
      <p:ext uri="{BB962C8B-B14F-4D97-AF65-F5344CB8AC3E}">
        <p14:creationId xmlns:p14="http://schemas.microsoft.com/office/powerpoint/2010/main" val="168858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İNSAN HAKLARI</a:t>
            </a:r>
            <a:br>
              <a:rPr lang="tr-TR" b="1" dirty="0"/>
            </a:br>
            <a:endParaRPr lang="tr-TR" dirty="0"/>
          </a:p>
        </p:txBody>
      </p:sp>
      <p:sp>
        <p:nvSpPr>
          <p:cNvPr id="3" name="2 İçerik Yer Tutucusu"/>
          <p:cNvSpPr>
            <a:spLocks noGrp="1"/>
          </p:cNvSpPr>
          <p:nvPr>
            <p:ph idx="1"/>
          </p:nvPr>
        </p:nvSpPr>
        <p:spPr/>
        <p:txBody>
          <a:bodyPr>
            <a:normAutofit/>
          </a:bodyPr>
          <a:lstStyle/>
          <a:p>
            <a:pPr marL="179388" indent="-179388" algn="ctr">
              <a:buNone/>
            </a:pPr>
            <a:r>
              <a:rPr lang="tr-TR" sz="4000" b="1" dirty="0" smtClean="0"/>
              <a:t>“Evrensel”, </a:t>
            </a:r>
          </a:p>
          <a:p>
            <a:pPr marL="179388" indent="-179388" algn="ctr">
              <a:buNone/>
            </a:pPr>
            <a:r>
              <a:rPr lang="tr-TR" sz="4000" b="1" dirty="0" smtClean="0"/>
              <a:t>“Kişisel", </a:t>
            </a:r>
          </a:p>
          <a:p>
            <a:pPr marL="179388" indent="-179388" algn="ctr">
              <a:buNone/>
            </a:pPr>
            <a:r>
              <a:rPr lang="tr-TR" sz="4000" b="1" dirty="0" smtClean="0"/>
              <a:t>“Dokunulmaz”, </a:t>
            </a:r>
          </a:p>
          <a:p>
            <a:pPr marL="179388" indent="-179388" algn="ctr">
              <a:buNone/>
            </a:pPr>
            <a:r>
              <a:rPr lang="tr-TR" sz="4000" b="1" dirty="0" smtClean="0"/>
              <a:t>“Devredilmez” </a:t>
            </a:r>
          </a:p>
          <a:p>
            <a:pPr marL="179388" indent="-179388" algn="ctr">
              <a:buNone/>
            </a:pPr>
            <a:r>
              <a:rPr lang="tr-TR" sz="4000" dirty="0" smtClean="0"/>
              <a:t>haklardır.</a:t>
            </a:r>
          </a:p>
          <a:p>
            <a:pPr marL="179388" indent="-179388" algn="ctr"/>
            <a:endParaRPr lang="tr-TR" dirty="0" smtClean="0">
              <a:sym typeface="Symbol" pitchFamily="18" charset="2"/>
            </a:endParaRP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buNone/>
            </a:pPr>
            <a:endParaRPr lang="tr-TR" dirty="0" smtClean="0"/>
          </a:p>
          <a:p>
            <a:pPr marL="0" indent="0">
              <a:buNone/>
            </a:pPr>
            <a:r>
              <a:rPr lang="tr-TR" sz="4000" dirty="0" smtClean="0"/>
              <a:t>İnsan </a:t>
            </a:r>
            <a:r>
              <a:rPr lang="tr-TR" sz="4000" dirty="0"/>
              <a:t>haklarının yer, zaman ve içerik açısından değişmez değerler taşımasına “</a:t>
            </a:r>
            <a:r>
              <a:rPr lang="tr-TR" sz="4000" i="1" u="sng" dirty="0"/>
              <a:t>evrensellik</a:t>
            </a:r>
            <a:r>
              <a:rPr lang="tr-TR" sz="4000" i="1" dirty="0"/>
              <a:t>”</a:t>
            </a:r>
            <a:r>
              <a:rPr lang="tr-TR" sz="4000" dirty="0"/>
              <a:t> denir.</a:t>
            </a:r>
            <a:endParaRPr lang="tr-TR" sz="4000" dirty="0">
              <a:sym typeface="Symbol" pitchFamily="18" charset="2"/>
            </a:endParaRPr>
          </a:p>
          <a:p>
            <a:pPr marL="179388" indent="-179388"/>
            <a:endParaRPr lang="en-US" dirty="0"/>
          </a:p>
        </p:txBody>
      </p:sp>
    </p:spTree>
    <p:extLst>
      <p:ext uri="{BB962C8B-B14F-4D97-AF65-F5344CB8AC3E}">
        <p14:creationId xmlns:p14="http://schemas.microsoft.com/office/powerpoint/2010/main" val="194634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lgn="ctr">
              <a:buNone/>
            </a:pPr>
            <a:endParaRPr lang="tr-TR" dirty="0" smtClean="0"/>
          </a:p>
          <a:p>
            <a:pPr marL="0" indent="0" algn="ctr">
              <a:buNone/>
            </a:pPr>
            <a:r>
              <a:rPr lang="tr-TR" dirty="0" smtClean="0"/>
              <a:t>İnsanların</a:t>
            </a:r>
            <a:r>
              <a:rPr lang="tr-TR" dirty="0"/>
              <a:t>, akıl, vicdan, onur ve saygınlık sahibi, ahlaki seçimler yapabilen ve serbestçe davranabilen varlıklar olmaları nedeniyle hak sahibi olmalarına “</a:t>
            </a:r>
            <a:r>
              <a:rPr lang="tr-TR" i="1" u="sng" dirty="0"/>
              <a:t>kişisellik (bireysellik)</a:t>
            </a:r>
            <a:r>
              <a:rPr lang="tr-TR" dirty="0"/>
              <a:t>” denir. </a:t>
            </a:r>
            <a:endParaRPr lang="tr-TR" dirty="0">
              <a:sym typeface="Symbol" pitchFamily="18" charset="2"/>
            </a:endParaRPr>
          </a:p>
          <a:p>
            <a:pPr marL="0" indent="0">
              <a:buNone/>
            </a:pPr>
            <a:endParaRPr lang="en-US" dirty="0"/>
          </a:p>
        </p:txBody>
      </p:sp>
    </p:spTree>
    <p:extLst>
      <p:ext uri="{BB962C8B-B14F-4D97-AF65-F5344CB8AC3E}">
        <p14:creationId xmlns:p14="http://schemas.microsoft.com/office/powerpoint/2010/main" val="47395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lgn="ctr">
              <a:buNone/>
            </a:pPr>
            <a:r>
              <a:rPr lang="tr-TR" dirty="0" smtClean="0"/>
              <a:t>Başta </a:t>
            </a:r>
            <a:r>
              <a:rPr lang="tr-TR" dirty="0"/>
              <a:t>insanların yaşamı olmak üzere tüm haklarının kutsal olarak kabul edilmesine ve devletin bunlara karışmamasına “</a:t>
            </a:r>
            <a:r>
              <a:rPr lang="tr-TR" i="1" u="sng" dirty="0"/>
              <a:t>dokunulmazlık</a:t>
            </a:r>
            <a:r>
              <a:rPr lang="tr-TR" i="1" dirty="0"/>
              <a:t>”</a:t>
            </a:r>
            <a:r>
              <a:rPr lang="tr-TR" dirty="0"/>
              <a:t> denir. </a:t>
            </a:r>
            <a:endParaRPr lang="tr-TR" dirty="0">
              <a:sym typeface="Symbol" pitchFamily="18" charset="2"/>
            </a:endParaRPr>
          </a:p>
          <a:p>
            <a:endParaRPr lang="en-US" dirty="0"/>
          </a:p>
        </p:txBody>
      </p:sp>
    </p:spTree>
    <p:extLst>
      <p:ext uri="{BB962C8B-B14F-4D97-AF65-F5344CB8AC3E}">
        <p14:creationId xmlns:p14="http://schemas.microsoft.com/office/powerpoint/2010/main" val="1484872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lgn="ctr">
              <a:buNone/>
            </a:pPr>
            <a:r>
              <a:rPr lang="tr-TR" dirty="0" smtClean="0"/>
              <a:t>İnsan </a:t>
            </a:r>
            <a:r>
              <a:rPr lang="tr-TR" dirty="0"/>
              <a:t>haklarından kişilerin vazgeçmesinin mümkün olmamasına “</a:t>
            </a:r>
            <a:r>
              <a:rPr lang="tr-TR" i="1" u="sng" dirty="0" err="1"/>
              <a:t>devredilmezlik</a:t>
            </a:r>
            <a:r>
              <a:rPr lang="tr-TR" u="sng" dirty="0"/>
              <a:t> (</a:t>
            </a:r>
            <a:r>
              <a:rPr lang="tr-TR" i="1" u="sng" dirty="0"/>
              <a:t>vazgeçilmezlik)</a:t>
            </a:r>
            <a:r>
              <a:rPr lang="tr-TR" i="1" dirty="0"/>
              <a:t>”</a:t>
            </a:r>
            <a:r>
              <a:rPr lang="tr-TR" dirty="0"/>
              <a:t> denir. </a:t>
            </a:r>
          </a:p>
          <a:p>
            <a:endParaRPr lang="en-US" dirty="0"/>
          </a:p>
        </p:txBody>
      </p:sp>
    </p:spTree>
    <p:extLst>
      <p:ext uri="{BB962C8B-B14F-4D97-AF65-F5344CB8AC3E}">
        <p14:creationId xmlns:p14="http://schemas.microsoft.com/office/powerpoint/2010/main" val="48447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191</Words>
  <Application>Microsoft Office PowerPoint</Application>
  <PresentationFormat>Ekran Gösterisi (4:3)</PresentationFormat>
  <Paragraphs>23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Symbol</vt:lpstr>
      <vt:lpstr>Ofis Teması</vt:lpstr>
      <vt:lpstr>İNSAN HAKLARI ALANINDA GEÇEN TEMEL KAVRAMLAR «İNSAN HAKLARI» KAVRAMI  Prof. Dr. Yasemin KARAMAN KEPENEKCİ  Ankara Üniversitesi Eğitim Bilimleri Fakültesi</vt:lpstr>
      <vt:lpstr> İNSAN HAKLARI </vt:lpstr>
      <vt:lpstr>PowerPoint Sunusu</vt:lpstr>
      <vt:lpstr>İNSAN HAKLARI </vt:lpstr>
      <vt:lpstr>PowerPoint Sunusu</vt:lpstr>
      <vt:lpstr>PowerPoint Sunusu</vt:lpstr>
      <vt:lpstr>PowerPoint Sunusu</vt:lpstr>
      <vt:lpstr>PowerPoint Sunusu</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27</cp:revision>
  <dcterms:created xsi:type="dcterms:W3CDTF">2014-12-02T07:20:17Z</dcterms:created>
  <dcterms:modified xsi:type="dcterms:W3CDTF">2020-05-01T08:08:13Z</dcterms:modified>
</cp:coreProperties>
</file>