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24/03/20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edipu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007" y="367847"/>
            <a:ext cx="39751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0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Disobedience to the will of Gods.</a:t>
            </a:r>
          </a:p>
          <a:p>
            <a:r>
              <a:rPr lang="en-US" dirty="0" smtClean="0"/>
              <a:t>The </a:t>
            </a:r>
            <a:r>
              <a:rPr lang="en-US" smtClean="0"/>
              <a:t>inevitability of fate.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761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Discussed 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Tragedy: 5 elements &amp; 3 Unities</a:t>
            </a:r>
          </a:p>
          <a:p>
            <a:r>
              <a:rPr lang="en-US" dirty="0" smtClean="0"/>
              <a:t>Background story</a:t>
            </a:r>
          </a:p>
          <a:p>
            <a:r>
              <a:rPr lang="en-US" dirty="0" smtClean="0"/>
              <a:t>Characters</a:t>
            </a:r>
          </a:p>
          <a:p>
            <a:r>
              <a:rPr lang="en-US" dirty="0" smtClean="0"/>
              <a:t>Chorus</a:t>
            </a:r>
          </a:p>
          <a:p>
            <a:r>
              <a:rPr lang="en-US" dirty="0" smtClean="0"/>
              <a:t>Hamartia</a:t>
            </a:r>
          </a:p>
          <a:p>
            <a:r>
              <a:rPr lang="en-US" dirty="0" smtClean="0"/>
              <a:t>Hubris</a:t>
            </a:r>
          </a:p>
          <a:p>
            <a:r>
              <a:rPr lang="en-US" dirty="0" smtClean="0"/>
              <a:t>Dramatic Irony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06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Scene 4: The </a:t>
            </a:r>
            <a:r>
              <a:rPr lang="en-US" dirty="0" err="1" smtClean="0"/>
              <a:t>Shephard</a:t>
            </a:r>
            <a:r>
              <a:rPr lang="en-US" dirty="0" smtClean="0"/>
              <a:t> Arrives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Page 59</a:t>
            </a:r>
          </a:p>
          <a:p>
            <a:pPr marL="82296" indent="0">
              <a:buNone/>
            </a:pPr>
            <a:r>
              <a:rPr lang="en-US" dirty="0" smtClean="0"/>
              <a:t>Line 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2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Exodos</a:t>
            </a:r>
            <a:r>
              <a:rPr lang="en-US" dirty="0" smtClean="0"/>
              <a:t>: The Final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Page 61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Jocasta</a:t>
            </a:r>
            <a:r>
              <a:rPr lang="en-US" dirty="0" smtClean="0"/>
              <a:t> is dead.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24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Page 62:</a:t>
            </a:r>
          </a:p>
          <a:p>
            <a:pPr marL="82296" indent="0">
              <a:buNone/>
            </a:pPr>
            <a:r>
              <a:rPr lang="en-US" dirty="0" smtClean="0"/>
              <a:t>Oedipus blinds himself.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Lines 65-69: Remember what </a:t>
            </a:r>
            <a:r>
              <a:rPr lang="en-US" dirty="0" err="1" smtClean="0"/>
              <a:t>Teiresias</a:t>
            </a:r>
            <a:r>
              <a:rPr lang="en-US" dirty="0" smtClean="0"/>
              <a:t> said on page 49/lines 232-242.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6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Oedipus’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Page 63: He can finally see his mistake.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Page 64: His interaction with Creon.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Page 65: Creon’s final words </a:t>
            </a:r>
            <a:r>
              <a:rPr lang="en-US" smtClean="0"/>
              <a:t>to Oedipus.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8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Elements of Tragedy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/>
              <a:t>Sad Action</a:t>
            </a:r>
          </a:p>
          <a:p>
            <a:pPr marL="82296" indent="0">
              <a:buNone/>
            </a:pPr>
            <a:r>
              <a:rPr lang="en-US" b="1" dirty="0" smtClean="0"/>
              <a:t>Tragic Hero</a:t>
            </a:r>
          </a:p>
          <a:p>
            <a:pPr marL="82296" indent="0">
              <a:buNone/>
            </a:pPr>
            <a:r>
              <a:rPr lang="en-US" b="1" dirty="0" smtClean="0"/>
              <a:t>Tragic Flow</a:t>
            </a:r>
          </a:p>
          <a:p>
            <a:pPr marL="82296" indent="0">
              <a:buNone/>
            </a:pPr>
            <a:r>
              <a:rPr lang="en-US" b="1" dirty="0" smtClean="0"/>
              <a:t>Tragic Fault (Hamartia)</a:t>
            </a:r>
          </a:p>
          <a:p>
            <a:pPr marL="82296" indent="0">
              <a:buNone/>
            </a:pPr>
            <a:r>
              <a:rPr lang="en-US" b="1" dirty="0" smtClean="0"/>
              <a:t>Tragic End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676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play takes place within 24 hours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It takes place in front of the palace.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No sub-plots.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55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Creon’s arrival from the Temple.</a:t>
            </a:r>
          </a:p>
          <a:p>
            <a:r>
              <a:rPr lang="en-US" dirty="0" err="1" smtClean="0"/>
              <a:t>Teiresias</a:t>
            </a:r>
            <a:r>
              <a:rPr lang="en-US" dirty="0" smtClean="0"/>
              <a:t>’ arrival to the palace.</a:t>
            </a:r>
          </a:p>
          <a:p>
            <a:r>
              <a:rPr lang="en-US" dirty="0"/>
              <a:t>T</a:t>
            </a:r>
            <a:r>
              <a:rPr lang="en-US" dirty="0" smtClean="0"/>
              <a:t>he arrival of the messenger with the news of </a:t>
            </a:r>
            <a:r>
              <a:rPr lang="en-US" dirty="0" err="1" smtClean="0"/>
              <a:t>Polybus</a:t>
            </a:r>
            <a:r>
              <a:rPr lang="en-US" dirty="0" smtClean="0"/>
              <a:t>’ death.</a:t>
            </a:r>
          </a:p>
          <a:p>
            <a:r>
              <a:rPr lang="en-US" dirty="0" smtClean="0"/>
              <a:t>The arrival of the </a:t>
            </a:r>
            <a:r>
              <a:rPr lang="en-US" dirty="0" err="1" smtClean="0"/>
              <a:t>shephard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4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22</TotalTime>
  <Words>184</Words>
  <Application>Microsoft Macintosh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PowerPoint Presentation</vt:lpstr>
      <vt:lpstr>What We Discussed So Far:</vt:lpstr>
      <vt:lpstr>Scene 4: The Shephard Arrives</vt:lpstr>
      <vt:lpstr>Exodos: The Final Scene</vt:lpstr>
      <vt:lpstr>Blindness</vt:lpstr>
      <vt:lpstr>Oedipus’ Regret</vt:lpstr>
      <vt:lpstr>5 Elements of Tragedy</vt:lpstr>
      <vt:lpstr>Three Unities</vt:lpstr>
      <vt:lpstr>Conflicts</vt:lpstr>
      <vt:lpstr>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Textual Analysis:</dc:title>
  <dc:creator>apple</dc:creator>
  <cp:lastModifiedBy>apple</cp:lastModifiedBy>
  <cp:revision>9</cp:revision>
  <dcterms:created xsi:type="dcterms:W3CDTF">2020-03-19T16:37:54Z</dcterms:created>
  <dcterms:modified xsi:type="dcterms:W3CDTF">2020-03-24T12:44:16Z</dcterms:modified>
</cp:coreProperties>
</file>