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23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9D75-CD60-4B04-B83D-22387634754C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0C9A0-10BC-4FC4-AABC-3ED8DD20C9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03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0C9A0-10BC-4FC4-AABC-3ED8DD20C93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8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CE52-007C-4F30-B0B3-90C002B95D2D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01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4EC2-F150-439F-8CFD-ADB41203F0A3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03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CFBFF-384E-4DBB-A2A3-38511958ED04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8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0CC9-F482-4ADB-BF98-D9DE913A076C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2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E0CE-8B0B-41CE-A386-2EBD2F82EE16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ECD60-9DF5-4CD0-AEBA-500DEC5DBE53}" type="datetime1">
              <a:rPr lang="tr-TR" smtClean="0"/>
              <a:t>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A3A96-4DD9-406F-8393-B8D8B05A80AA}" type="datetime1">
              <a:rPr lang="tr-TR" smtClean="0"/>
              <a:t>3.01.2018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22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F7F0-55BC-4A8F-B349-F3406306FDDB}" type="datetime1">
              <a:rPr lang="tr-TR" smtClean="0"/>
              <a:t>3.01.2018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79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8C62-2082-47E3-8AF2-4BB17AA9FED0}" type="datetime1">
              <a:rPr lang="tr-TR" smtClean="0"/>
              <a:t>3.01.2018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33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23D1-AADD-44C6-BF50-1CB4E0DA282D}" type="datetime1">
              <a:rPr lang="tr-TR" smtClean="0"/>
              <a:t>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89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34441-7F99-4DDA-8FF0-FB4717F0460E}" type="datetime1">
              <a:rPr lang="tr-TR" smtClean="0"/>
              <a:t>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1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7ABD-85BC-4C0D-9136-6EBDCD8BAFAC}" type="datetime1">
              <a:rPr lang="tr-TR" smtClean="0"/>
              <a:t>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tiff"/><Relationship Id="rId9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33132" y="2828506"/>
            <a:ext cx="6858000" cy="17907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/>
            </a:r>
            <a:br>
              <a:rPr lang="tr-TR" sz="3600" b="1" dirty="0" smtClean="0">
                <a:solidFill>
                  <a:srgbClr val="C00000"/>
                </a:solidFill>
              </a:rPr>
            </a:br>
            <a:r>
              <a:rPr lang="tr-TR" sz="3600" b="1" dirty="0">
                <a:solidFill>
                  <a:srgbClr val="C00000"/>
                </a:solidFill>
              </a:rPr>
              <a:t/>
            </a:r>
            <a:br>
              <a:rPr lang="tr-TR" sz="3600" b="1" dirty="0">
                <a:solidFill>
                  <a:srgbClr val="C00000"/>
                </a:solidFill>
              </a:rPr>
            </a:br>
            <a:r>
              <a:rPr lang="tr-TR" sz="5400" b="1" dirty="0" err="1">
                <a:solidFill>
                  <a:srgbClr val="C00000"/>
                </a:solidFill>
              </a:rPr>
              <a:t>Feed</a:t>
            </a:r>
            <a:r>
              <a:rPr lang="tr-TR" sz="5400" b="1" dirty="0">
                <a:solidFill>
                  <a:srgbClr val="C00000"/>
                </a:solidFill>
              </a:rPr>
              <a:t> </a:t>
            </a:r>
            <a:r>
              <a:rPr lang="tr-TR" sz="5400" b="1" dirty="0" err="1">
                <a:solidFill>
                  <a:srgbClr val="C00000"/>
                </a:solidFill>
              </a:rPr>
              <a:t>Additives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b="1" u="sng" dirty="0" smtClean="0"/>
              <a:t>Dr. Özge SIZMAZ</a:t>
            </a:r>
            <a:r>
              <a:rPr lang="tr-TR" sz="3600" u="sng" baseline="30000" dirty="0" smtClean="0"/>
              <a:t/>
            </a:r>
            <a:br>
              <a:rPr lang="tr-TR" sz="3600" u="sng" baseline="30000" dirty="0" smtClean="0"/>
            </a:br>
            <a:r>
              <a:rPr lang="tr-TR" sz="1800" dirty="0" err="1" smtClean="0"/>
              <a:t>University</a:t>
            </a:r>
            <a:r>
              <a:rPr lang="tr-TR" sz="1800" dirty="0" smtClean="0"/>
              <a:t> of Ankara </a:t>
            </a:r>
            <a:r>
              <a:rPr lang="tr-TR" sz="1800" dirty="0" err="1" smtClean="0"/>
              <a:t>Faculty</a:t>
            </a:r>
            <a:r>
              <a:rPr lang="tr-TR" sz="1800" dirty="0" smtClean="0"/>
              <a:t> of </a:t>
            </a:r>
            <a:r>
              <a:rPr lang="tr-TR" sz="1800" dirty="0" err="1" smtClean="0"/>
              <a:t>Veterinary</a:t>
            </a:r>
            <a:r>
              <a:rPr lang="tr-TR" sz="1800" dirty="0" smtClean="0"/>
              <a:t> </a:t>
            </a:r>
            <a:r>
              <a:rPr lang="tr-TR" sz="1800" dirty="0" err="1" smtClean="0"/>
              <a:t>Medicine</a:t>
            </a:r>
            <a:r>
              <a:rPr lang="tr-TR" sz="1800" dirty="0" smtClean="0"/>
              <a:t> </a:t>
            </a:r>
            <a:r>
              <a:rPr lang="tr-TR" sz="1800" dirty="0" err="1" smtClean="0"/>
              <a:t>Department</a:t>
            </a:r>
            <a:r>
              <a:rPr lang="tr-TR" sz="1800" dirty="0" smtClean="0"/>
              <a:t> of </a:t>
            </a:r>
            <a:r>
              <a:rPr lang="tr-TR" sz="1800" dirty="0" err="1" smtClean="0"/>
              <a:t>Animal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</a:t>
            </a:r>
            <a:r>
              <a:rPr lang="tr-TR" sz="1800" dirty="0" smtClean="0"/>
              <a:t> </a:t>
            </a:r>
            <a:r>
              <a:rPr lang="tr-TR" sz="1800" dirty="0" err="1" smtClean="0"/>
              <a:t>and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Nutritional</a:t>
            </a:r>
            <a:r>
              <a:rPr lang="tr-TR" sz="1800" dirty="0" smtClean="0"/>
              <a:t> </a:t>
            </a:r>
            <a:r>
              <a:rPr lang="tr-TR" sz="1800" dirty="0" err="1" smtClean="0"/>
              <a:t>Diseases</a:t>
            </a:r>
            <a:r>
              <a:rPr lang="tr-TR" sz="1800" dirty="0" smtClean="0"/>
              <a:t>, Ankara, </a:t>
            </a:r>
            <a:r>
              <a:rPr lang="tr-TR" sz="1800" dirty="0" err="1" smtClean="0"/>
              <a:t>Turkey</a:t>
            </a:r>
            <a:r>
              <a:rPr lang="tr-TR" sz="1800" b="1" dirty="0" smtClean="0"/>
              <a:t/>
            </a:r>
            <a:br>
              <a:rPr lang="tr-TR" sz="1800" b="1" dirty="0" smtClean="0"/>
            </a:br>
            <a:endParaRPr lang="tr-TR" sz="1800" dirty="0"/>
          </a:p>
        </p:txBody>
      </p:sp>
      <p:pic>
        <p:nvPicPr>
          <p:cNvPr id="4" name="Picture 5" descr="AÜT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408BA"/>
              </a:clrFrom>
              <a:clrTo>
                <a:srgbClr val="1408B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96" y="6047629"/>
            <a:ext cx="689735" cy="6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91" y="6025543"/>
            <a:ext cx="793404" cy="71092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28" y="-1"/>
            <a:ext cx="2080639" cy="107638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67" y="-2"/>
            <a:ext cx="1417989" cy="107638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713" y="0"/>
            <a:ext cx="1151591" cy="107638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132" y="-6"/>
            <a:ext cx="1248619" cy="107638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3337" cy="10763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80" y="0"/>
            <a:ext cx="1176910" cy="107638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434" y="-3"/>
            <a:ext cx="1182698" cy="1076385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71667" y="6371341"/>
            <a:ext cx="5338823" cy="365125"/>
          </a:xfrm>
        </p:spPr>
        <p:txBody>
          <a:bodyPr/>
          <a:lstStyle/>
          <a:p>
            <a:r>
              <a:rPr lang="tr-TR" dirty="0" smtClean="0"/>
              <a:t>Ankara Üniversitesi Veteriner Fakültesi Hayvan Besleme ve Beslenme Hastalıkları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0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10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Inhibitors</a:t>
            </a:r>
            <a:endParaRPr lang="tr-TR" altLang="tr-TR" b="1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Salts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acids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prevent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silage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increasing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osmotic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pressure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           </a:t>
            </a:r>
            <a:r>
              <a:rPr lang="tr-TR" altLang="tr-TR" dirty="0" err="1" smtClean="0"/>
              <a:t>inhibit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Maillard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reaxions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           </a:t>
            </a:r>
            <a:r>
              <a:rPr lang="tr-TR" altLang="tr-TR" dirty="0" err="1" smtClean="0"/>
              <a:t>add</a:t>
            </a:r>
            <a:r>
              <a:rPr lang="tr-TR" altLang="tr-TR" smtClean="0"/>
              <a:t> 1-1,5%</a:t>
            </a:r>
            <a:endParaRPr lang="tr-TR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6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2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Purpose</a:t>
            </a:r>
            <a:r>
              <a:rPr lang="tr-TR" altLang="tr-TR" b="1" dirty="0" smtClean="0"/>
              <a:t>:</a:t>
            </a:r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rabicPeriod"/>
            </a:pPr>
            <a:r>
              <a:rPr lang="tr-TR" altLang="tr-TR" dirty="0" smtClean="0"/>
              <a:t>Perfect </a:t>
            </a:r>
            <a:r>
              <a:rPr lang="tr-TR" altLang="tr-TR" dirty="0" err="1" smtClean="0"/>
              <a:t>protection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effective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fermentation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rabicPeriod"/>
            </a:pPr>
            <a:r>
              <a:rPr lang="tr-TR" altLang="tr-TR" dirty="0" err="1" smtClean="0"/>
              <a:t>Good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quality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nutrien</a:t>
            </a:r>
            <a:r>
              <a:rPr lang="tr-TR" altLang="tr-TR" b="1" dirty="0" err="1" smtClean="0"/>
              <a:t>ts</a:t>
            </a: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9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3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rabicPeriod"/>
            </a:pPr>
            <a:r>
              <a:rPr lang="tr-TR" altLang="tr-TR" dirty="0" err="1" smtClean="0"/>
              <a:t>Stimulants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lphaLcPeriod"/>
            </a:pPr>
            <a:r>
              <a:rPr lang="tr-TR" altLang="tr-TR" dirty="0" err="1" smtClean="0"/>
              <a:t>Inoculants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lphaLcPeriod"/>
            </a:pPr>
            <a:r>
              <a:rPr lang="tr-TR" altLang="tr-TR" dirty="0" err="1" smtClean="0"/>
              <a:t>Enzymes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lphaLcPeriod"/>
            </a:pPr>
            <a:r>
              <a:rPr lang="tr-TR" altLang="tr-TR" dirty="0" err="1" smtClean="0"/>
              <a:t>Sugars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rabicPeriod"/>
            </a:pPr>
            <a:r>
              <a:rPr lang="tr-TR" altLang="tr-TR" dirty="0" err="1" smtClean="0"/>
              <a:t>Inhibitors</a:t>
            </a:r>
            <a:endParaRPr lang="tr-TR" altLang="tr-TR" dirty="0" smtClean="0"/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lphaLcPeriod"/>
            </a:pPr>
            <a:r>
              <a:rPr lang="tr-TR" altLang="tr-TR" dirty="0" err="1" smtClean="0"/>
              <a:t>Aerobic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acids</a:t>
            </a:r>
            <a:r>
              <a:rPr lang="tr-TR" altLang="tr-TR" dirty="0" smtClean="0"/>
              <a:t>)</a:t>
            </a:r>
          </a:p>
          <a:p>
            <a:pPr marL="514350" indent="-514350">
              <a:spcBef>
                <a:spcPts val="1200"/>
              </a:spcBef>
              <a:spcAft>
                <a:spcPts val="300"/>
              </a:spcAft>
              <a:buAutoNum type="alphaLcPeriod"/>
            </a:pPr>
            <a:r>
              <a:rPr lang="tr-TR" altLang="tr-TR" dirty="0" err="1" smtClean="0"/>
              <a:t>Anaerobics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3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4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Inoculants</a:t>
            </a:r>
            <a:endParaRPr lang="tr-TR" altLang="tr-TR" b="1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Lactic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bacteria</a:t>
            </a:r>
            <a:r>
              <a:rPr lang="tr-TR" altLang="tr-TR" dirty="0"/>
              <a:t> </a:t>
            </a:r>
            <a:r>
              <a:rPr lang="tr-TR" altLang="tr-TR" dirty="0" smtClean="0"/>
              <a:t>(</a:t>
            </a:r>
            <a:r>
              <a:rPr lang="tr-TR" altLang="tr-TR" dirty="0" err="1" smtClean="0"/>
              <a:t>Lactobacillus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spp</a:t>
            </a:r>
            <a:r>
              <a:rPr lang="tr-TR" altLang="tr-TR" dirty="0" smtClean="0"/>
              <a:t>., </a:t>
            </a:r>
            <a:r>
              <a:rPr lang="tr-TR" altLang="tr-TR" dirty="0" err="1" smtClean="0"/>
              <a:t>Pediococcus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spp</a:t>
            </a:r>
            <a:r>
              <a:rPr lang="tr-TR" altLang="tr-TR" dirty="0" smtClean="0"/>
              <a:t>., </a:t>
            </a:r>
            <a:r>
              <a:rPr lang="tr-TR" altLang="tr-TR" dirty="0" err="1" smtClean="0"/>
              <a:t>Streptococcus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spp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yeasts</a:t>
            </a:r>
            <a:r>
              <a:rPr lang="tr-TR" altLang="tr-TR" dirty="0" smtClean="0"/>
              <a:t>)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Enzymes</a:t>
            </a:r>
            <a:endParaRPr lang="tr-TR" altLang="tr-TR" b="1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Cellulase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amylase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protease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Sugars</a:t>
            </a:r>
            <a:endParaRPr lang="tr-TR" altLang="tr-TR" b="1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Molasses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glucose</a:t>
            </a:r>
            <a:endParaRPr lang="tr-TR" altLang="tr-TR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8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5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/>
              <a:t>A</a:t>
            </a:r>
            <a:r>
              <a:rPr lang="tr-TR" altLang="tr-TR" b="1" dirty="0" err="1" smtClean="0"/>
              <a:t>erobic</a:t>
            </a:r>
            <a:endParaRPr lang="tr-TR" altLang="tr-TR" b="1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Propionic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sorbic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acetic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propionate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ammonia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formic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lactic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citric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..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Anaerobic</a:t>
            </a:r>
            <a:endParaRPr lang="tr-TR" altLang="tr-TR" b="1" dirty="0" smtClean="0"/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Formaldehyte</a:t>
            </a:r>
            <a:r>
              <a:rPr lang="tr-TR" altLang="tr-TR" dirty="0" smtClean="0"/>
              <a:t>, SO2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65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6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Stimulants</a:t>
            </a:r>
            <a:endParaRPr lang="tr-TR" altLang="tr-TR" b="1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Bacteria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must</a:t>
            </a:r>
            <a:r>
              <a:rPr lang="tr-TR" altLang="tr-TR" dirty="0" smtClean="0"/>
              <a:t> be 10</a:t>
            </a:r>
            <a:r>
              <a:rPr lang="tr-TR" altLang="tr-TR" sz="1800" dirty="0" smtClean="0"/>
              <a:t>5</a:t>
            </a:r>
            <a:r>
              <a:rPr lang="tr-TR" altLang="tr-TR" dirty="0" smtClean="0"/>
              <a:t>/gr in hay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Molasses</a:t>
            </a:r>
            <a:r>
              <a:rPr lang="tr-TR" altLang="tr-TR" dirty="0" smtClean="0"/>
              <a:t> : DM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lactic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increase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pH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NH3 </a:t>
            </a:r>
            <a:r>
              <a:rPr lang="tr-TR" altLang="tr-TR" dirty="0" err="1" smtClean="0"/>
              <a:t>decrease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      </a:t>
            </a:r>
            <a:r>
              <a:rPr lang="tr-TR" altLang="tr-TR" dirty="0" err="1" smtClean="0"/>
              <a:t>add</a:t>
            </a:r>
            <a:r>
              <a:rPr lang="tr-TR" altLang="tr-TR" dirty="0" smtClean="0"/>
              <a:t> 3-6%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silage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72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7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Stimulants</a:t>
            </a:r>
            <a:endParaRPr lang="tr-TR" altLang="tr-TR" b="1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Whey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rich</a:t>
            </a:r>
            <a:r>
              <a:rPr lang="tr-TR" altLang="tr-TR" dirty="0" smtClean="0"/>
              <a:t> in CHO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lactic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</a:t>
            </a:r>
            <a:r>
              <a:rPr lang="tr-TR" altLang="tr-TR" dirty="0" err="1" smtClean="0"/>
              <a:t>add</a:t>
            </a:r>
            <a:r>
              <a:rPr lang="tr-TR" altLang="tr-TR" dirty="0" smtClean="0"/>
              <a:t> 2-3%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Sugar</a:t>
            </a:r>
            <a:r>
              <a:rPr lang="tr-TR" altLang="tr-TR" dirty="0" smtClean="0"/>
              <a:t>: not </a:t>
            </a:r>
            <a:r>
              <a:rPr lang="tr-TR" altLang="tr-TR" dirty="0" err="1" smtClean="0"/>
              <a:t>common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</a:t>
            </a:r>
            <a:r>
              <a:rPr lang="tr-TR" altLang="tr-TR" dirty="0" err="1" smtClean="0"/>
              <a:t>add</a:t>
            </a:r>
            <a:r>
              <a:rPr lang="tr-TR" altLang="tr-TR" dirty="0" smtClean="0"/>
              <a:t> 2-3%</a:t>
            </a: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30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8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Stimulants</a:t>
            </a:r>
            <a:endParaRPr lang="tr-TR" altLang="tr-TR" b="1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Salt: </a:t>
            </a:r>
            <a:r>
              <a:rPr lang="tr-TR" altLang="tr-TR" dirty="0" err="1" smtClean="0"/>
              <a:t>bactericid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</a:t>
            </a:r>
            <a:r>
              <a:rPr lang="tr-TR" altLang="tr-TR" dirty="0" err="1" smtClean="0"/>
              <a:t>water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level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increase</a:t>
            </a:r>
            <a:r>
              <a:rPr lang="tr-TR" altLang="tr-TR" dirty="0" smtClean="0"/>
              <a:t> = </a:t>
            </a:r>
            <a:r>
              <a:rPr lang="tr-TR" altLang="tr-TR" dirty="0" err="1" smtClean="0"/>
              <a:t>benefial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bacteria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out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besides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harmfulls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Limestone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increase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lactic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concentration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maize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silage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        </a:t>
            </a:r>
            <a:r>
              <a:rPr lang="tr-TR" altLang="tr-TR" dirty="0" err="1" smtClean="0"/>
              <a:t>add</a:t>
            </a:r>
            <a:r>
              <a:rPr lang="tr-TR" altLang="tr-TR" dirty="0" smtClean="0"/>
              <a:t> 9kg/ton</a:t>
            </a: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9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Inhibitors</a:t>
            </a:r>
            <a:endParaRPr lang="tr-TR" altLang="tr-TR" b="1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Formic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most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common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used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silages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that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rich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moisture</a:t>
            </a:r>
            <a:endParaRPr lang="tr-TR" altLang="tr-TR" dirty="0" smtClean="0"/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Propionic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: in </a:t>
            </a:r>
            <a:r>
              <a:rPr lang="tr-TR" altLang="tr-TR" dirty="0" err="1" smtClean="0"/>
              <a:t>dry</a:t>
            </a:r>
            <a:r>
              <a:rPr lang="tr-TR" altLang="tr-TR" dirty="0" smtClean="0"/>
              <a:t> hay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Acetic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: </a:t>
            </a:r>
            <a:r>
              <a:rPr lang="tr-TR" altLang="tr-TR" dirty="0" err="1" smtClean="0"/>
              <a:t>cheap</a:t>
            </a:r>
            <a:endParaRPr lang="tr-TR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Silage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Feed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Additives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56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2122</TotalTime>
  <Words>241</Words>
  <Application>Microsoft Office PowerPoint</Application>
  <PresentationFormat>Ekran Gösterisi (4:3)</PresentationFormat>
  <Paragraphs>63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 Feed Additives  Dr. Özge SIZMAZ University of Ankara Faculty of Veterinary Medicine Department of Animal Nutrition and Nutritional Diseases, Ankara, Turkey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Özge</dc:creator>
  <cp:lastModifiedBy>Özge</cp:lastModifiedBy>
  <cp:revision>164</cp:revision>
  <dcterms:created xsi:type="dcterms:W3CDTF">2015-04-15T06:32:36Z</dcterms:created>
  <dcterms:modified xsi:type="dcterms:W3CDTF">2018-01-03T07:46:29Z</dcterms:modified>
</cp:coreProperties>
</file>