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45" r:id="rId5"/>
  </p:sldMasterIdLst>
  <p:notesMasterIdLst>
    <p:notesMasterId r:id="rId24"/>
  </p:notesMasterIdLst>
  <p:handoutMasterIdLst>
    <p:handoutMasterId r:id="rId25"/>
  </p:handoutMasterIdLst>
  <p:sldIdLst>
    <p:sldId id="350" r:id="rId6"/>
    <p:sldId id="351" r:id="rId7"/>
    <p:sldId id="278" r:id="rId8"/>
    <p:sldId id="277" r:id="rId9"/>
    <p:sldId id="275" r:id="rId10"/>
    <p:sldId id="329" r:id="rId11"/>
    <p:sldId id="331" r:id="rId12"/>
    <p:sldId id="332" r:id="rId13"/>
    <p:sldId id="333" r:id="rId14"/>
    <p:sldId id="272" r:id="rId15"/>
    <p:sldId id="271" r:id="rId16"/>
    <p:sldId id="270" r:id="rId17"/>
    <p:sldId id="269" r:id="rId18"/>
    <p:sldId id="267" r:id="rId19"/>
    <p:sldId id="290" r:id="rId20"/>
    <p:sldId id="289" r:id="rId21"/>
    <p:sldId id="288" r:id="rId22"/>
    <p:sldId id="265"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5E23"/>
    <a:srgbClr val="9DAC8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80" d="100"/>
          <a:sy n="80" d="100"/>
        </p:scale>
        <p:origin x="900" y="52"/>
      </p:cViewPr>
      <p:guideLst>
        <p:guide orient="horz" pos="2160"/>
        <p:guide pos="2880"/>
      </p:guideLst>
    </p:cSldViewPr>
  </p:slideViewPr>
  <p:notesTextViewPr>
    <p:cViewPr>
      <p:scale>
        <a:sx n="1" d="1"/>
        <a:sy n="1" d="1"/>
      </p:scale>
      <p:origin x="0" y="0"/>
    </p:cViewPr>
  </p:notesTextViewPr>
  <p:notesViewPr>
    <p:cSldViewPr snapToGrid="0" showGuides="1">
      <p:cViewPr varScale="1">
        <p:scale>
          <a:sx n="55" d="100"/>
          <a:sy n="55" d="100"/>
        </p:scale>
        <p:origin x="279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3849AE6-9530-4382-B69B-98B315541137}" type="datetimeFigureOut">
              <a:rPr lang="tr-TR" smtClean="0"/>
              <a:pPr/>
              <a:t>1.11.2020</a:t>
            </a:fld>
            <a:endParaRPr lang="tr-TR"/>
          </a:p>
        </p:txBody>
      </p:sp>
      <p:sp>
        <p:nvSpPr>
          <p:cNvPr id="6" name="Footer Placeholder 5"/>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6041A24-48A3-442B-B757-5CE62D58407D}" type="slidenum">
              <a:rPr lang="tr-TR" smtClean="0"/>
              <a:pPr/>
              <a:t>‹#›</a:t>
            </a:fld>
            <a:endParaRPr lang="tr-TR"/>
          </a:p>
        </p:txBody>
      </p:sp>
    </p:spTree>
    <p:extLst>
      <p:ext uri="{BB962C8B-B14F-4D97-AF65-F5344CB8AC3E}">
        <p14:creationId xmlns:p14="http://schemas.microsoft.com/office/powerpoint/2010/main" val="154717569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E3326-967D-4615-B237-2FBC87BBACE6}" type="datetimeFigureOut">
              <a:rPr lang="tr-TR" smtClean="0"/>
              <a:pPr/>
              <a:t>1.11.2020</a:t>
            </a:fld>
            <a:endParaRPr lang="tr-T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4C7D42-81FA-4105-AFFB-890702A6AE42}" type="slidenum">
              <a:rPr lang="tr-TR" smtClean="0"/>
              <a:pPr/>
              <a:t>‹#›</a:t>
            </a:fld>
            <a:endParaRPr lang="tr-TR"/>
          </a:p>
        </p:txBody>
      </p:sp>
    </p:spTree>
    <p:extLst>
      <p:ext uri="{BB962C8B-B14F-4D97-AF65-F5344CB8AC3E}">
        <p14:creationId xmlns:p14="http://schemas.microsoft.com/office/powerpoint/2010/main" val="207036178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76111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120581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82734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Kapak">
    <p:spTree>
      <p:nvGrpSpPr>
        <p:cNvPr id="1" name=""/>
        <p:cNvGrpSpPr/>
        <p:nvPr/>
      </p:nvGrpSpPr>
      <p:grpSpPr>
        <a:xfrm>
          <a:off x="0" y="0"/>
          <a:ext cx="0" cy="0"/>
          <a:chOff x="0" y="0"/>
          <a:chExt cx="0" cy="0"/>
        </a:xfrm>
      </p:grpSpPr>
      <p:sp>
        <p:nvSpPr>
          <p:cNvPr id="9" name="TextBox 4"/>
          <p:cNvSpPr txBox="1">
            <a:spLocks/>
          </p:cNvSpPr>
          <p:nvPr userDrawn="1"/>
        </p:nvSpPr>
        <p:spPr>
          <a:xfrm>
            <a:off x="502386" y="2501029"/>
            <a:ext cx="8146333" cy="400110"/>
          </a:xfrm>
          <a:prstGeom prst="rect">
            <a:avLst/>
          </a:prstGeom>
          <a:noFill/>
        </p:spPr>
        <p:txBody>
          <a:bodyPr wrap="none" rtlCol="0">
            <a:normAutofit/>
          </a:bodyPr>
          <a:lstStyle/>
          <a:p>
            <a:pPr algn="ctr"/>
            <a:r>
              <a:rPr lang="tr-TR" sz="2000" b="1" smtClean="0">
                <a:solidFill>
                  <a:srgbClr val="425E23"/>
                </a:solidFill>
                <a:latin typeface="Arial" panose="020B0604020202020204" pitchFamily="34" charset="0"/>
                <a:cs typeface="Arial" panose="020B0604020202020204" pitchFamily="34" charset="0"/>
              </a:rPr>
              <a:t>İSTANBUL ÜNİVERSİTESİ AÇIK VE UZAKTAN EĞİTİM FAKÜLTESİ</a:t>
            </a:r>
            <a:endParaRPr lang="en-US" sz="2000" b="1">
              <a:solidFill>
                <a:srgbClr val="425E23"/>
              </a:solidFill>
              <a:latin typeface="Arial" panose="020B0604020202020204" pitchFamily="34" charset="0"/>
              <a:cs typeface="Arial" panose="020B0604020202020204" pitchFamily="34" charset="0"/>
            </a:endParaRPr>
          </a:p>
        </p:txBody>
      </p:sp>
      <p:sp>
        <p:nvSpPr>
          <p:cNvPr id="11" name="Text Placeholder 10"/>
          <p:cNvSpPr>
            <a:spLocks noGrp="1"/>
          </p:cNvSpPr>
          <p:nvPr>
            <p:ph type="body" sz="quarter" idx="13" hasCustomPrompt="1"/>
          </p:nvPr>
        </p:nvSpPr>
        <p:spPr>
          <a:xfrm>
            <a:off x="614189" y="3030713"/>
            <a:ext cx="7958376" cy="676275"/>
          </a:xfrm>
        </p:spPr>
        <p:txBody>
          <a:bodyPr>
            <a:normAutofit/>
          </a:bodyPr>
          <a:lstStyle>
            <a:lvl1pPr algn="ctr">
              <a:buFontTx/>
              <a:buNone/>
              <a:defRPr lang="tr-TR" sz="2200" b="1" i="0" kern="1200" cap="all" baseline="0" dirty="0">
                <a:solidFill>
                  <a:srgbClr val="425E23"/>
                </a:solidFill>
                <a:latin typeface="Arial" panose="020B0604020202020204" pitchFamily="34" charset="0"/>
                <a:ea typeface="+mn-ea"/>
                <a:cs typeface="Arial" panose="020B0604020202020204" pitchFamily="34" charset="0"/>
              </a:defRPr>
            </a:lvl1pPr>
            <a:lvl2pPr marL="457200" indent="0" algn="ctr">
              <a:buFontTx/>
              <a:buNone/>
              <a:defRPr/>
            </a:lvl2pPr>
            <a:lvl3pPr marL="914400" indent="0" algn="ctr">
              <a:buFontTx/>
              <a:buNone/>
              <a:defRPr/>
            </a:lvl3pPr>
            <a:lvl4pPr marL="1371600" indent="0" algn="ctr">
              <a:buFontTx/>
              <a:buNone/>
              <a:defRPr/>
            </a:lvl4pPr>
            <a:lvl5pPr marL="1828800" indent="0" algn="ctr">
              <a:buFontTx/>
              <a:buNone/>
              <a:defRPr/>
            </a:lvl5pPr>
          </a:lstStyle>
          <a:p>
            <a:pPr lvl="0"/>
            <a:r>
              <a:rPr lang="tr-TR" dirty="0" smtClean="0"/>
              <a:t>PROGRAM ADI</a:t>
            </a:r>
            <a:endParaRPr lang="tr-TR" dirty="0"/>
          </a:p>
        </p:txBody>
      </p:sp>
      <p:sp>
        <p:nvSpPr>
          <p:cNvPr id="13" name="Text Placeholder 12"/>
          <p:cNvSpPr>
            <a:spLocks noGrp="1"/>
          </p:cNvSpPr>
          <p:nvPr>
            <p:ph type="body" sz="quarter" idx="14" hasCustomPrompt="1"/>
          </p:nvPr>
        </p:nvSpPr>
        <p:spPr>
          <a:xfrm>
            <a:off x="614188" y="3748246"/>
            <a:ext cx="7959600" cy="638175"/>
          </a:xfrm>
          <a:ln>
            <a:noFill/>
          </a:ln>
        </p:spPr>
        <p:txBody>
          <a:bodyPr vert="horz" lIns="91440" tIns="45720" rIns="91440" bIns="45720" rtlCol="0" anchor="ctr">
            <a:normAutofit/>
          </a:bodyPr>
          <a:lstStyle>
            <a:lvl1pPr>
              <a:defRPr lang="tr-TR" sz="2100" cap="all" baseline="0" dirty="0">
                <a:ln>
                  <a:noFill/>
                </a:ln>
                <a:solidFill>
                  <a:srgbClr val="425E23"/>
                </a:solidFill>
                <a:latin typeface="Arial" panose="020B0604020202020204" pitchFamily="34" charset="0"/>
                <a:cs typeface="Arial" panose="020B0604020202020204" pitchFamily="34" charset="0"/>
              </a:defRPr>
            </a:lvl1pPr>
          </a:lstStyle>
          <a:p>
            <a:pPr marR="0" lvl="0" fontAlgn="auto">
              <a:spcAft>
                <a:spcPts val="0"/>
              </a:spcAft>
              <a:buClrTx/>
              <a:buSzTx/>
              <a:tabLst/>
            </a:pPr>
            <a:r>
              <a:rPr lang="tr-TR" dirty="0" smtClean="0"/>
              <a:t>DERS ADI</a:t>
            </a:r>
            <a:endParaRPr lang="tr-TR" dirty="0"/>
          </a:p>
        </p:txBody>
      </p:sp>
      <p:sp>
        <p:nvSpPr>
          <p:cNvPr id="14" name="Text Placeholder 12"/>
          <p:cNvSpPr>
            <a:spLocks noGrp="1"/>
          </p:cNvSpPr>
          <p:nvPr>
            <p:ph type="body" sz="quarter" idx="15" hasCustomPrompt="1"/>
          </p:nvPr>
        </p:nvSpPr>
        <p:spPr>
          <a:xfrm>
            <a:off x="614188" y="4423999"/>
            <a:ext cx="7959600" cy="638175"/>
          </a:xfrm>
        </p:spPr>
        <p:txBody>
          <a:bodyPr vert="horz" lIns="91440" tIns="45720" rIns="91440" bIns="45720" rtlCol="0" anchor="ctr">
            <a:normAutofit/>
          </a:bodyPr>
          <a:lstStyle>
            <a:lvl1pPr>
              <a:defRPr lang="tr-TR" sz="2100" cap="all" baseline="0" dirty="0">
                <a:solidFill>
                  <a:srgbClr val="425E23"/>
                </a:solidFill>
                <a:latin typeface="Arial" panose="020B0604020202020204" pitchFamily="34" charset="0"/>
                <a:cs typeface="Arial" panose="020B0604020202020204" pitchFamily="34" charset="0"/>
              </a:defRPr>
            </a:lvl1pPr>
          </a:lstStyle>
          <a:p>
            <a:pPr marR="0" lvl="0" fontAlgn="auto">
              <a:spcAft>
                <a:spcPts val="0"/>
              </a:spcAft>
              <a:buClrTx/>
              <a:buSzTx/>
              <a:tabLst/>
            </a:pPr>
            <a:r>
              <a:rPr lang="tr-TR" dirty="0" smtClean="0"/>
              <a:t>Öğretim üyesi adı-soyadı</a:t>
            </a:r>
            <a:endParaRPr lang="tr-TR" dirty="0"/>
          </a:p>
        </p:txBody>
      </p:sp>
    </p:spTree>
    <p:extLst>
      <p:ext uri="{BB962C8B-B14F-4D97-AF65-F5344CB8AC3E}">
        <p14:creationId xmlns:p14="http://schemas.microsoft.com/office/powerpoint/2010/main" val="231986606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İçindekiler">
    <p:spTree>
      <p:nvGrpSpPr>
        <p:cNvPr id="1" name=""/>
        <p:cNvGrpSpPr/>
        <p:nvPr/>
      </p:nvGrpSpPr>
      <p:grpSpPr>
        <a:xfrm>
          <a:off x="0" y="0"/>
          <a:ext cx="0" cy="0"/>
          <a:chOff x="0" y="0"/>
          <a:chExt cx="0" cy="0"/>
        </a:xfrm>
      </p:grpSpPr>
      <p:pic>
        <p:nvPicPr>
          <p:cNvPr id="9"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0"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1" name="Rectangle 7"/>
          <p:cNvSpPr/>
          <p:nvPr userDrawn="1"/>
        </p:nvSpPr>
        <p:spPr>
          <a:xfrm>
            <a:off x="0" y="1579847"/>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6" name="Unvan 15"/>
          <p:cNvSpPr>
            <a:spLocks noGrp="1"/>
          </p:cNvSpPr>
          <p:nvPr>
            <p:ph type="title" hasCustomPrompt="1"/>
          </p:nvPr>
        </p:nvSpPr>
        <p:spPr>
          <a:xfrm>
            <a:off x="389118" y="946945"/>
            <a:ext cx="7626002" cy="584775"/>
          </a:xfrm>
        </p:spPr>
        <p:txBody>
          <a:bodyPr wrap="square" anchor="b">
            <a:spAutoFit/>
          </a:bodyPr>
          <a:lstStyle>
            <a:lvl1pPr>
              <a:lnSpc>
                <a:spcPct val="100000"/>
              </a:lnSpc>
              <a:defRPr sz="3200">
                <a:solidFill>
                  <a:srgbClr val="435E23"/>
                </a:solidFill>
                <a:latin typeface="Arial" panose="020B0604020202020204" pitchFamily="34" charset="0"/>
                <a:cs typeface="Arial" panose="020B0604020202020204" pitchFamily="34" charset="0"/>
              </a:defRPr>
            </a:lvl1pPr>
          </a:lstStyle>
          <a:p>
            <a:r>
              <a:rPr lang="tr-TR" dirty="0" smtClean="0"/>
              <a:t>Dersin Bölüm Başlığını Yazınız</a:t>
            </a:r>
            <a:endParaRPr lang="tr-TR" dirty="0"/>
          </a:p>
        </p:txBody>
      </p:sp>
      <p:sp>
        <p:nvSpPr>
          <p:cNvPr id="12" name="Content Placeholder 2"/>
          <p:cNvSpPr>
            <a:spLocks noGrp="1"/>
          </p:cNvSpPr>
          <p:nvPr>
            <p:ph sz="quarter" idx="10" hasCustomPrompt="1"/>
          </p:nvPr>
        </p:nvSpPr>
        <p:spPr>
          <a:xfrm>
            <a:off x="174691" y="1795382"/>
            <a:ext cx="8826434" cy="4513343"/>
          </a:xfrm>
        </p:spPr>
        <p:txBody>
          <a:bodyPr vert="horz" wrap="square" lIns="91440" tIns="45720" rIns="91440" bIns="45720" rtlCol="0" anchor="t" anchorCtr="0">
            <a:normAutofit/>
          </a:bodyPr>
          <a:lstStyle>
            <a:lvl1pPr algn="l">
              <a:buFont typeface="Arial" panose="020B0604020202020204" pitchFamily="34" charset="0"/>
              <a:buChar char="•"/>
              <a:defRPr lang="tr-TR" sz="2200" baseline="0" dirty="0">
                <a:solidFill>
                  <a:schemeClr val="tx1">
                    <a:lumMod val="65000"/>
                    <a:lumOff val="35000"/>
                  </a:schemeClr>
                </a:solidFill>
                <a:latin typeface="Arial" panose="020B0604020202020204" pitchFamily="34" charset="0"/>
                <a:cs typeface="Arial" panose="020B0604020202020204" pitchFamily="34" charset="0"/>
              </a:defRPr>
            </a:lvl1pPr>
          </a:lstStyle>
          <a:p>
            <a:pPr marL="342900" lvl="0" indent="-342900" algn="l">
              <a:lnSpc>
                <a:spcPct val="120000"/>
              </a:lnSpc>
            </a:pPr>
            <a:r>
              <a:rPr lang="tr-TR" dirty="0" smtClean="0"/>
              <a:t>Konu başlığı</a:t>
            </a:r>
          </a:p>
          <a:p>
            <a:pPr marL="342900" lvl="0" indent="-342900" algn="l">
              <a:lnSpc>
                <a:spcPct val="120000"/>
              </a:lnSpc>
            </a:pPr>
            <a:r>
              <a:rPr lang="tr-TR" dirty="0" smtClean="0"/>
              <a:t>Konu başlığı</a:t>
            </a:r>
          </a:p>
          <a:p>
            <a:pPr marL="342900" lvl="0" indent="-342900" algn="l">
              <a:lnSpc>
                <a:spcPct val="120000"/>
              </a:lnSpc>
            </a:pPr>
            <a:r>
              <a:rPr lang="tr-TR" dirty="0" smtClean="0"/>
              <a:t>Konu başlığı</a:t>
            </a:r>
          </a:p>
          <a:p>
            <a:pPr marL="342900" lvl="0" indent="-342900" algn="l">
              <a:lnSpc>
                <a:spcPct val="120000"/>
              </a:lnSpc>
            </a:pPr>
            <a:r>
              <a:rPr lang="tr-TR" dirty="0" smtClean="0"/>
              <a:t>Konu başlığı</a:t>
            </a:r>
          </a:p>
          <a:p>
            <a:pPr marL="342900" lvl="0" indent="-342900" algn="l">
              <a:lnSpc>
                <a:spcPct val="120000"/>
              </a:lnSpc>
            </a:pPr>
            <a:endParaRPr lang="tr-TR" dirty="0"/>
          </a:p>
        </p:txBody>
      </p:sp>
      <p:sp>
        <p:nvSpPr>
          <p:cNvPr id="14" name="Slide Number Placeholder 6"/>
          <p:cNvSpPr>
            <a:spLocks noGrp="1"/>
          </p:cNvSpPr>
          <p:nvPr>
            <p:ph type="sldNum" sz="quarter" idx="13"/>
          </p:nvPr>
        </p:nvSpPr>
        <p:spPr>
          <a:xfrm>
            <a:off x="8442542" y="6356351"/>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cxnSp>
        <p:nvCxnSpPr>
          <p:cNvPr id="8" name="Straight Connector 7"/>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6118274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0">
          <p15:clr>
            <a:srgbClr val="FBAE40"/>
          </p15:clr>
        </p15:guide>
        <p15:guide id="2" pos="567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Başlik+Metin">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2"/>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8" name="Slide Number Placeholder 6"/>
          <p:cNvSpPr>
            <a:spLocks noGrp="1"/>
          </p:cNvSpPr>
          <p:nvPr>
            <p:ph type="sldNum" sz="quarter" idx="13"/>
          </p:nvPr>
        </p:nvSpPr>
        <p:spPr>
          <a:xfrm>
            <a:off x="8442542" y="6356351"/>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sp>
        <p:nvSpPr>
          <p:cNvPr id="10" name="Text Placeholder 2"/>
          <p:cNvSpPr>
            <a:spLocks noGrp="1"/>
          </p:cNvSpPr>
          <p:nvPr>
            <p:ph type="body" sz="quarter" idx="14" hasCustomPrompt="1"/>
          </p:nvPr>
        </p:nvSpPr>
        <p:spPr>
          <a:xfrm>
            <a:off x="180000" y="1136469"/>
            <a:ext cx="8805998" cy="5172257"/>
          </a:xfrm>
        </p:spPr>
        <p:txBody>
          <a:bodyPr vert="horz" lIns="91440" tIns="45720" rIns="91440" bIns="45720" rtlCol="0" anchor="t">
            <a:normAutofit/>
          </a:bodyPr>
          <a:lstStyle>
            <a:lvl1pPr marL="0" marR="0" indent="0" algn="l" defTabSz="914400" rtl="0" eaLnBrk="1" fontAlgn="auto" latinLnBrk="0" hangingPunct="1">
              <a:lnSpc>
                <a:spcPct val="100000"/>
              </a:lnSpc>
              <a:spcBef>
                <a:spcPts val="1000"/>
              </a:spcBef>
              <a:spcAft>
                <a:spcPts val="0"/>
              </a:spcAft>
              <a:buClrTx/>
              <a:buSzTx/>
              <a:buFontTx/>
              <a:buNone/>
              <a:tabLst/>
              <a:defRPr lang="tr-TR" sz="2200" baseline="0">
                <a:solidFill>
                  <a:schemeClr val="tx1">
                    <a:lumMod val="65000"/>
                    <a:lumOff val="35000"/>
                  </a:schemeClr>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50000"/>
              </a:lnSpc>
              <a:spcBef>
                <a:spcPts val="1000"/>
              </a:spcBef>
              <a:spcAft>
                <a:spcPts val="0"/>
              </a:spcAft>
              <a:buClrTx/>
              <a:buSzTx/>
              <a:buFontTx/>
              <a:buNone/>
              <a:tabLst/>
              <a:defRPr/>
            </a:pPr>
            <a:r>
              <a:rPr lang="tr-TR" dirty="0" smtClean="0"/>
              <a:t>İçeriğiniz için bu alanı kullanabilirsiniz.</a:t>
            </a:r>
          </a:p>
          <a:p>
            <a:pPr marL="0" marR="0" lvl="0" indent="0" algn="l" defTabSz="914400" rtl="0" eaLnBrk="1" fontAlgn="auto" latinLnBrk="0" hangingPunct="1">
              <a:lnSpc>
                <a:spcPct val="150000"/>
              </a:lnSpc>
              <a:spcBef>
                <a:spcPts val="1000"/>
              </a:spcBef>
              <a:spcAft>
                <a:spcPts val="0"/>
              </a:spcAft>
              <a:buClrTx/>
              <a:buSzTx/>
              <a:buFontTx/>
              <a:buNone/>
              <a:tabLst/>
              <a:defRPr/>
            </a:pPr>
            <a:endParaRPr lang="tr-TR" dirty="0" smtClean="0"/>
          </a:p>
        </p:txBody>
      </p:sp>
      <p:sp>
        <p:nvSpPr>
          <p:cNvPr id="5" name="Text Placeholder 4"/>
          <p:cNvSpPr>
            <a:spLocks noGrp="1" noChangeAspect="1"/>
          </p:cNvSpPr>
          <p:nvPr>
            <p:ph type="body" sz="quarter" idx="15" hasCustomPrompt="1"/>
          </p:nvPr>
        </p:nvSpPr>
        <p:spPr>
          <a:xfrm>
            <a:off x="179999" y="496800"/>
            <a:ext cx="7675200" cy="583200"/>
          </a:xfrm>
        </p:spPr>
        <p:txBody>
          <a:bodyPr anchor="b" anchorCtr="0">
            <a:spAutoFit/>
          </a:bodyPr>
          <a:lstStyle>
            <a:lvl1pPr algn="l">
              <a:lnSpc>
                <a:spcPct val="100000"/>
              </a:lnSpc>
              <a:defRPr sz="32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9" name="Straight Connector 8"/>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1" name="Straight Connector 10"/>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97220574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5670">
          <p15:clr>
            <a:srgbClr val="FBAE40"/>
          </p15:clr>
        </p15:guide>
        <p15:guide id="4" pos="9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Başlık+Alt Başlık+Metin">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2"/>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sz="quarter" idx="14" hasCustomPrompt="1"/>
          </p:nvPr>
        </p:nvSpPr>
        <p:spPr>
          <a:xfrm>
            <a:off x="180000" y="1701400"/>
            <a:ext cx="8805998" cy="4607325"/>
          </a:xfrm>
        </p:spPr>
        <p:txBody>
          <a:bodyPr vert="horz" lIns="91440" tIns="45720" rIns="91440" bIns="45720" rtlCol="0" anchor="t">
            <a:normAutofit/>
          </a:bodyPr>
          <a:lstStyle>
            <a:lvl1pPr marL="0" marR="0" indent="0" algn="l" defTabSz="914400" rtl="0" eaLnBrk="1" fontAlgn="auto" latinLnBrk="0" hangingPunct="1">
              <a:lnSpc>
                <a:spcPct val="100000"/>
              </a:lnSpc>
              <a:spcBef>
                <a:spcPts val="1000"/>
              </a:spcBef>
              <a:spcAft>
                <a:spcPts val="0"/>
              </a:spcAft>
              <a:buClrTx/>
              <a:buSzTx/>
              <a:buFontTx/>
              <a:buNone/>
              <a:tabLst/>
              <a:defRPr lang="tr-TR" sz="2200" baseline="0" dirty="0">
                <a:solidFill>
                  <a:schemeClr val="tx1">
                    <a:lumMod val="65000"/>
                    <a:lumOff val="35000"/>
                  </a:schemeClr>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50000"/>
              </a:lnSpc>
              <a:spcBef>
                <a:spcPts val="1000"/>
              </a:spcBef>
              <a:spcAft>
                <a:spcPts val="0"/>
              </a:spcAft>
              <a:buClrTx/>
              <a:buSzTx/>
              <a:buFontTx/>
              <a:buNone/>
              <a:tabLst/>
              <a:defRPr/>
            </a:pPr>
            <a:r>
              <a:rPr lang="tr-TR" dirty="0" smtClean="0"/>
              <a:t>İçeriğiniz için bu alanı kullanabilirsiniz.</a:t>
            </a:r>
          </a:p>
        </p:txBody>
      </p:sp>
      <p:sp>
        <p:nvSpPr>
          <p:cNvPr id="9" name="Slide Number Placeholder 6"/>
          <p:cNvSpPr>
            <a:spLocks noGrp="1"/>
          </p:cNvSpPr>
          <p:nvPr>
            <p:ph type="sldNum" sz="quarter" idx="13"/>
          </p:nvPr>
        </p:nvSpPr>
        <p:spPr>
          <a:xfrm>
            <a:off x="8442542" y="6395540"/>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sp>
        <p:nvSpPr>
          <p:cNvPr id="10" name="Title 1"/>
          <p:cNvSpPr>
            <a:spLocks noGrp="1" noChangeAspect="1"/>
          </p:cNvSpPr>
          <p:nvPr>
            <p:ph type="title" hasCustomPrompt="1"/>
          </p:nvPr>
        </p:nvSpPr>
        <p:spPr>
          <a:xfrm>
            <a:off x="180000" y="1090800"/>
            <a:ext cx="7674664" cy="526642"/>
          </a:xfrm>
        </p:spPr>
        <p:txBody>
          <a:bodyPr wrap="square">
            <a:spAutoFit/>
          </a:bodyPr>
          <a:lstStyle>
            <a:lvl1pPr algn="l">
              <a:defRPr sz="2400">
                <a:solidFill>
                  <a:srgbClr val="435E23"/>
                </a:solidFill>
              </a:defRPr>
            </a:lvl1pPr>
          </a:lstStyle>
          <a:p>
            <a:pPr>
              <a:lnSpc>
                <a:spcPct val="120000"/>
              </a:lnSpc>
            </a:pPr>
            <a:r>
              <a:rPr lang="tr-TR" sz="2400" dirty="0" smtClean="0">
                <a:solidFill>
                  <a:srgbClr val="435E23"/>
                </a:solidFill>
              </a:rPr>
              <a:t>1.1 Alt Başlık</a:t>
            </a:r>
            <a:endParaRPr lang="tr-TR" sz="2400" dirty="0">
              <a:solidFill>
                <a:srgbClr val="435E23"/>
              </a:solidFill>
            </a:endParaRPr>
          </a:p>
        </p:txBody>
      </p:sp>
      <p:sp>
        <p:nvSpPr>
          <p:cNvPr id="7" name="Text Placeholder 6"/>
          <p:cNvSpPr>
            <a:spLocks noGrp="1" noChangeAspect="1"/>
          </p:cNvSpPr>
          <p:nvPr>
            <p:ph type="body" sz="quarter" idx="15" hasCustomPrompt="1"/>
          </p:nvPr>
        </p:nvSpPr>
        <p:spPr>
          <a:xfrm>
            <a:off x="180000" y="498331"/>
            <a:ext cx="7674664" cy="584775"/>
          </a:xfrm>
        </p:spPr>
        <p:txBody>
          <a:bodyPr anchor="b" anchorCtr="0">
            <a:sp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3200">
                <a:solidFill>
                  <a:srgbClr val="435E23"/>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tr-TR" dirty="0" smtClean="0"/>
              <a:t>Başlık</a:t>
            </a:r>
          </a:p>
        </p:txBody>
      </p:sp>
      <p:cxnSp>
        <p:nvCxnSpPr>
          <p:cNvPr id="11" name="Straight Connector 10"/>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5" name="Straight Connector 14"/>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48036353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5670">
          <p15:clr>
            <a:srgbClr val="FBAE40"/>
          </p15:clr>
        </p15:guide>
        <p15:guide id="5" pos="9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Başlık + Liste">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2"/>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sz="quarter" idx="14" hasCustomPrompt="1"/>
          </p:nvPr>
        </p:nvSpPr>
        <p:spPr>
          <a:xfrm>
            <a:off x="180000" y="1090800"/>
            <a:ext cx="8805998" cy="5158423"/>
          </a:xfrm>
        </p:spPr>
        <p:txBody>
          <a:bodyPr vert="horz" lIns="91440" tIns="45720" rIns="91440" bIns="45720" rtlCol="0" anchor="t">
            <a:normAutofit/>
          </a:bodyPr>
          <a:lstStyle>
            <a:lvl1pPr marL="342900" marR="0" indent="-3429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lang="tr-TR" sz="2200" baseline="0" dirty="0">
                <a:solidFill>
                  <a:schemeClr val="tx1">
                    <a:lumMod val="65000"/>
                    <a:lumOff val="35000"/>
                  </a:schemeClr>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50000"/>
              </a:lnSpc>
              <a:spcBef>
                <a:spcPts val="1000"/>
              </a:spcBef>
              <a:spcAft>
                <a:spcPts val="0"/>
              </a:spcAft>
              <a:buClrTx/>
              <a:buSzTx/>
              <a:tabLst/>
              <a:defRPr/>
            </a:pPr>
            <a:r>
              <a:rPr lang="tr-TR" dirty="0" smtClean="0"/>
              <a:t>  Madde 1</a:t>
            </a:r>
          </a:p>
          <a:p>
            <a:pPr marL="0" marR="0" lvl="0" indent="0" algn="l" defTabSz="914400" rtl="0" eaLnBrk="1" fontAlgn="auto" latinLnBrk="0" hangingPunct="1">
              <a:lnSpc>
                <a:spcPct val="150000"/>
              </a:lnSpc>
              <a:spcBef>
                <a:spcPts val="1000"/>
              </a:spcBef>
              <a:spcAft>
                <a:spcPts val="0"/>
              </a:spcAft>
              <a:buClrTx/>
              <a:buSzTx/>
              <a:tabLst/>
              <a:defRPr/>
            </a:pPr>
            <a:r>
              <a:rPr lang="tr-TR" dirty="0" smtClean="0"/>
              <a:t>  Madde 2</a:t>
            </a:r>
          </a:p>
          <a:p>
            <a:pPr marL="0" marR="0" lvl="0" indent="0" algn="l" defTabSz="914400" rtl="0" eaLnBrk="1" fontAlgn="auto" latinLnBrk="0" hangingPunct="1">
              <a:lnSpc>
                <a:spcPct val="150000"/>
              </a:lnSpc>
              <a:spcBef>
                <a:spcPts val="1000"/>
              </a:spcBef>
              <a:spcAft>
                <a:spcPts val="0"/>
              </a:spcAft>
              <a:buClrTx/>
              <a:buSzTx/>
              <a:tabLst/>
              <a:defRPr/>
            </a:pPr>
            <a:r>
              <a:rPr lang="tr-TR" dirty="0" smtClean="0"/>
              <a:t>  Madde 3</a:t>
            </a:r>
          </a:p>
          <a:p>
            <a:pPr marL="0" marR="0" lvl="0" indent="0" algn="l" defTabSz="914400" rtl="0" eaLnBrk="1" fontAlgn="auto" latinLnBrk="0" hangingPunct="1">
              <a:lnSpc>
                <a:spcPct val="150000"/>
              </a:lnSpc>
              <a:spcBef>
                <a:spcPts val="1000"/>
              </a:spcBef>
              <a:spcAft>
                <a:spcPts val="0"/>
              </a:spcAft>
              <a:buClrTx/>
              <a:buSzTx/>
              <a:tabLst/>
              <a:defRPr/>
            </a:pPr>
            <a:r>
              <a:rPr lang="tr-TR" dirty="0" smtClean="0"/>
              <a:t>  Madde 4</a:t>
            </a:r>
          </a:p>
        </p:txBody>
      </p:sp>
      <p:sp>
        <p:nvSpPr>
          <p:cNvPr id="8" name="Slide Number Placeholder 6"/>
          <p:cNvSpPr>
            <a:spLocks noGrp="1"/>
          </p:cNvSpPr>
          <p:nvPr>
            <p:ph type="sldNum" sz="quarter" idx="13"/>
          </p:nvPr>
        </p:nvSpPr>
        <p:spPr>
          <a:xfrm>
            <a:off x="8442542" y="6395540"/>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sp>
        <p:nvSpPr>
          <p:cNvPr id="11" name="Text Placeholder 10"/>
          <p:cNvSpPr>
            <a:spLocks noGrp="1" noChangeAspect="1"/>
          </p:cNvSpPr>
          <p:nvPr>
            <p:ph type="body" sz="quarter" idx="15" hasCustomPrompt="1"/>
          </p:nvPr>
        </p:nvSpPr>
        <p:spPr>
          <a:xfrm>
            <a:off x="180000" y="496799"/>
            <a:ext cx="7675200" cy="583200"/>
          </a:xfrm>
        </p:spPr>
        <p:txBody>
          <a:bodyPr anchor="b" anchorCtr="0">
            <a:spAutoFit/>
          </a:bodyPr>
          <a:lstStyle>
            <a:lvl1pPr algn="l">
              <a:lnSpc>
                <a:spcPct val="100000"/>
              </a:lnSpc>
              <a:defRPr sz="32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9" name="Straight Connector 8"/>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0" name="Straight Connector 9"/>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33696800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5670">
          <p15:clr>
            <a:srgbClr val="FBAE40"/>
          </p15:clr>
        </p15:guide>
        <p15:guide id="4" pos="9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5_Başlık + Dik Resim + Metin">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2"/>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9" name="Text Placeholder 2"/>
          <p:cNvSpPr>
            <a:spLocks noGrp="1"/>
          </p:cNvSpPr>
          <p:nvPr>
            <p:ph type="body" sz="quarter" idx="10" hasCustomPrompt="1"/>
          </p:nvPr>
        </p:nvSpPr>
        <p:spPr>
          <a:xfrm>
            <a:off x="5316584" y="1090800"/>
            <a:ext cx="3660178" cy="5105034"/>
          </a:xfrm>
          <a:noFill/>
        </p:spPr>
        <p:txBody>
          <a:bodyPr anchor="t">
            <a:normAutofit/>
          </a:bodyPr>
          <a:lstStyle>
            <a:lvl1pPr algn="l">
              <a:buFontTx/>
              <a:buNone/>
              <a:defRPr sz="2100" baseline="0">
                <a:solidFill>
                  <a:schemeClr val="tx1">
                    <a:lumMod val="65000"/>
                    <a:lumOff val="35000"/>
                  </a:schemeClr>
                </a:solidFill>
                <a:latin typeface="Arial" panose="020B0604020202020204" pitchFamily="34" charset="0"/>
                <a:cs typeface="Arial" panose="020B0604020202020204" pitchFamily="34" charset="0"/>
              </a:defRPr>
            </a:lvl1pPr>
            <a:lvl2pPr marL="457200" indent="0" algn="l">
              <a:buFontTx/>
              <a:buNone/>
              <a:defRPr/>
            </a:lvl2pPr>
            <a:lvl3pPr marL="914400" indent="0" algn="l">
              <a:buFontTx/>
              <a:buNone/>
              <a:defRPr/>
            </a:lvl3pPr>
            <a:lvl4pPr marL="1371600" indent="0" algn="l">
              <a:buFontTx/>
              <a:buNone/>
              <a:defRPr/>
            </a:lvl4pPr>
            <a:lvl5pPr marL="1828800" indent="0" algn="l">
              <a:buFontTx/>
              <a:buNone/>
              <a:defRPr/>
            </a:lvl5pPr>
          </a:lstStyle>
          <a:p>
            <a:pPr lvl="0"/>
            <a:r>
              <a:rPr lang="tr-TR" dirty="0" smtClean="0"/>
              <a:t>İçeriğiniz için bu alanı yazabilirsiniz.</a:t>
            </a:r>
            <a:endParaRPr lang="tr-TR" dirty="0"/>
          </a:p>
        </p:txBody>
      </p:sp>
      <p:sp>
        <p:nvSpPr>
          <p:cNvPr id="3" name="Picture Placeholder 2"/>
          <p:cNvSpPr>
            <a:spLocks noGrp="1" noChangeAspect="1"/>
          </p:cNvSpPr>
          <p:nvPr>
            <p:ph type="pic" sz="quarter" idx="14" hasCustomPrompt="1"/>
          </p:nvPr>
        </p:nvSpPr>
        <p:spPr>
          <a:xfrm>
            <a:off x="179388" y="1090800"/>
            <a:ext cx="4927600" cy="4640544"/>
          </a:xfrm>
        </p:spPr>
        <p:txBody>
          <a:bodyPr/>
          <a:lstStyle>
            <a:lvl1pPr>
              <a:defRPr/>
            </a:lvl1pPr>
          </a:lstStyle>
          <a:p>
            <a:r>
              <a:rPr lang="tr-TR" smtClean="0"/>
              <a:t>Görsel</a:t>
            </a:r>
            <a:endParaRPr lang="tr-TR"/>
          </a:p>
        </p:txBody>
      </p:sp>
      <p:sp>
        <p:nvSpPr>
          <p:cNvPr id="15" name="Text Placeholder 4"/>
          <p:cNvSpPr>
            <a:spLocks noGrp="1"/>
          </p:cNvSpPr>
          <p:nvPr>
            <p:ph type="body" sz="quarter" idx="15" hasCustomPrompt="1"/>
          </p:nvPr>
        </p:nvSpPr>
        <p:spPr>
          <a:xfrm>
            <a:off x="179387" y="5756564"/>
            <a:ext cx="4925101" cy="480586"/>
          </a:xfrm>
          <a:noFill/>
        </p:spPr>
        <p:txBody>
          <a:bodyPr>
            <a:noAutofit/>
          </a:bodyPr>
          <a:lstStyle>
            <a:lvl1pPr algn="l">
              <a:buFontTx/>
              <a:buNone/>
              <a:defRPr sz="1800" baseline="0">
                <a:solidFill>
                  <a:schemeClr val="bg2">
                    <a:lumMod val="50000"/>
                  </a:schemeClr>
                </a:solidFill>
                <a:latin typeface="Arial" panose="020B0604020202020204" pitchFamily="34" charset="0"/>
                <a:cs typeface="Arial" panose="020B0604020202020204" pitchFamily="34" charset="0"/>
              </a:defRPr>
            </a:lvl1pPr>
            <a:lvl2pPr marL="457200" indent="0" algn="l">
              <a:buFontTx/>
              <a:buNone/>
              <a:defRPr/>
            </a:lvl2pPr>
            <a:lvl3pPr marL="914400" indent="0" algn="l">
              <a:buFontTx/>
              <a:buNone/>
              <a:defRPr/>
            </a:lvl3pPr>
            <a:lvl4pPr marL="1371600" indent="0" algn="l">
              <a:buFontTx/>
              <a:buNone/>
              <a:defRPr/>
            </a:lvl4pPr>
            <a:lvl5pPr marL="1828800" indent="0" algn="l">
              <a:buFontTx/>
              <a:buNone/>
              <a:defRPr/>
            </a:lvl5pPr>
          </a:lstStyle>
          <a:p>
            <a:pPr lvl="0"/>
            <a:r>
              <a:rPr lang="tr-TR" sz="2200" dirty="0" smtClean="0">
                <a:latin typeface="Arial" panose="020B0604020202020204" pitchFamily="34" charset="0"/>
                <a:cs typeface="Arial" panose="020B0604020202020204" pitchFamily="34" charset="0"/>
              </a:rPr>
              <a:t>Görselin etiket bilgisini yazınız.</a:t>
            </a:r>
            <a:endParaRPr lang="tr-TR" dirty="0"/>
          </a:p>
        </p:txBody>
      </p:sp>
      <p:sp>
        <p:nvSpPr>
          <p:cNvPr id="18" name="Slide Number Placeholder 6"/>
          <p:cNvSpPr>
            <a:spLocks noGrp="1"/>
          </p:cNvSpPr>
          <p:nvPr>
            <p:ph type="sldNum" sz="quarter" idx="13"/>
          </p:nvPr>
        </p:nvSpPr>
        <p:spPr>
          <a:xfrm>
            <a:off x="8442542" y="6395540"/>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sp>
        <p:nvSpPr>
          <p:cNvPr id="6" name="Text Placeholder 5"/>
          <p:cNvSpPr>
            <a:spLocks noGrp="1" noChangeAspect="1"/>
          </p:cNvSpPr>
          <p:nvPr>
            <p:ph type="body" sz="quarter" idx="16" hasCustomPrompt="1"/>
          </p:nvPr>
        </p:nvSpPr>
        <p:spPr>
          <a:xfrm>
            <a:off x="180000" y="496800"/>
            <a:ext cx="7675200" cy="584775"/>
          </a:xfrm>
        </p:spPr>
        <p:txBody>
          <a:bodyPr anchor="b" anchorCtr="0">
            <a:spAutoFit/>
          </a:bodyPr>
          <a:lstStyle>
            <a:lvl1pPr algn="l">
              <a:lnSpc>
                <a:spcPct val="100000"/>
              </a:lnSpc>
              <a:defRPr sz="32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10" name="Straight Connector 9"/>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1" name="Straight Connector 10"/>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62280683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0" userDrawn="1">
          <p15:clr>
            <a:srgbClr val="FBAE40"/>
          </p15:clr>
        </p15:guide>
        <p15:guide id="2" pos="567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Başlık + Resim">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2"/>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sz="quarter" idx="14"/>
          </p:nvPr>
        </p:nvSpPr>
        <p:spPr>
          <a:xfrm>
            <a:off x="179387" y="1090800"/>
            <a:ext cx="8821737" cy="4619771"/>
          </a:xfrm>
        </p:spPr>
        <p:txBody>
          <a:bodyPr/>
          <a:lstStyle/>
          <a:p>
            <a:endParaRPr lang="tr-TR"/>
          </a:p>
        </p:txBody>
      </p:sp>
      <p:sp>
        <p:nvSpPr>
          <p:cNvPr id="5" name="Text Placeholder 4"/>
          <p:cNvSpPr>
            <a:spLocks noGrp="1"/>
          </p:cNvSpPr>
          <p:nvPr>
            <p:ph type="body" sz="quarter" idx="15" hasCustomPrompt="1"/>
          </p:nvPr>
        </p:nvSpPr>
        <p:spPr>
          <a:xfrm>
            <a:off x="179387" y="5756564"/>
            <a:ext cx="8821738" cy="480586"/>
          </a:xfrm>
          <a:noFill/>
        </p:spPr>
        <p:txBody>
          <a:bodyPr>
            <a:noAutofit/>
          </a:bodyPr>
          <a:lstStyle>
            <a:lvl1pPr algn="l">
              <a:buFontTx/>
              <a:buNone/>
              <a:defRPr sz="1800" baseline="0">
                <a:solidFill>
                  <a:schemeClr val="bg2">
                    <a:lumMod val="50000"/>
                  </a:schemeClr>
                </a:solidFill>
                <a:latin typeface="Arial" panose="020B0604020202020204" pitchFamily="34" charset="0"/>
                <a:cs typeface="Arial" panose="020B0604020202020204" pitchFamily="34" charset="0"/>
              </a:defRPr>
            </a:lvl1pPr>
            <a:lvl2pPr marL="457200" indent="0" algn="l">
              <a:buFontTx/>
              <a:buNone/>
              <a:defRPr/>
            </a:lvl2pPr>
            <a:lvl3pPr marL="914400" indent="0" algn="l">
              <a:buFontTx/>
              <a:buNone/>
              <a:defRPr/>
            </a:lvl3pPr>
            <a:lvl4pPr marL="1371600" indent="0" algn="l">
              <a:buFontTx/>
              <a:buNone/>
              <a:defRPr/>
            </a:lvl4pPr>
            <a:lvl5pPr marL="1828800" indent="0" algn="l">
              <a:buFontTx/>
              <a:buNone/>
              <a:defRPr/>
            </a:lvl5pPr>
          </a:lstStyle>
          <a:p>
            <a:pPr lvl="0"/>
            <a:r>
              <a:rPr lang="tr-TR" sz="2200" dirty="0" smtClean="0">
                <a:latin typeface="Arial" panose="020B0604020202020204" pitchFamily="34" charset="0"/>
                <a:cs typeface="Arial" panose="020B0604020202020204" pitchFamily="34" charset="0"/>
              </a:rPr>
              <a:t>Görselin etiket bilgisini yazınız.</a:t>
            </a:r>
            <a:endParaRPr lang="tr-TR" dirty="0"/>
          </a:p>
        </p:txBody>
      </p:sp>
      <p:sp>
        <p:nvSpPr>
          <p:cNvPr id="9" name="Slide Number Placeholder 6"/>
          <p:cNvSpPr>
            <a:spLocks noGrp="1"/>
          </p:cNvSpPr>
          <p:nvPr>
            <p:ph type="sldNum" sz="quarter" idx="13"/>
          </p:nvPr>
        </p:nvSpPr>
        <p:spPr>
          <a:xfrm>
            <a:off x="8442542" y="6395540"/>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sp>
        <p:nvSpPr>
          <p:cNvPr id="4" name="Text Placeholder 3"/>
          <p:cNvSpPr>
            <a:spLocks noGrp="1" noChangeAspect="1"/>
          </p:cNvSpPr>
          <p:nvPr>
            <p:ph type="body" sz="quarter" idx="16" hasCustomPrompt="1"/>
          </p:nvPr>
        </p:nvSpPr>
        <p:spPr>
          <a:xfrm>
            <a:off x="180000" y="496800"/>
            <a:ext cx="7675200" cy="583200"/>
          </a:xfrm>
        </p:spPr>
        <p:txBody>
          <a:bodyPr anchor="b" anchorCtr="0">
            <a:spAutoFit/>
          </a:bodyPr>
          <a:lstStyle>
            <a:lvl1pPr algn="l">
              <a:lnSpc>
                <a:spcPct val="100000"/>
              </a:lnSpc>
              <a:defRPr sz="32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10" name="Straight Connector 9"/>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1" name="Straight Connector 10"/>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56332362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0" userDrawn="1">
          <p15:clr>
            <a:srgbClr val="FBAE40"/>
          </p15:clr>
        </p15:guide>
        <p15:guide id="2" pos="567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6343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746603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90184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endParaRPr lang="en-US" dirty="0"/>
          </a:p>
        </p:txBody>
      </p:sp>
      <p:sp>
        <p:nvSpPr>
          <p:cNvPr id="8" name="Altbilgi Yer Tutucusu 7"/>
          <p:cNvSpPr>
            <a:spLocks noGrp="1"/>
          </p:cNvSpPr>
          <p:nvPr>
            <p:ph type="ftr" sz="quarter" idx="11"/>
          </p:nvPr>
        </p:nvSpPr>
        <p:spPr/>
        <p:txBody>
          <a:bodyPr/>
          <a:lstStyle/>
          <a:p>
            <a:endParaRPr lang="en-US" dirty="0"/>
          </a:p>
        </p:txBody>
      </p:sp>
      <p:sp>
        <p:nvSpPr>
          <p:cNvPr id="9" name="Slayt Numarası Yer Tutucusu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99132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endParaRPr lang="en-US" dirty="0"/>
          </a:p>
        </p:txBody>
      </p:sp>
      <p:sp>
        <p:nvSpPr>
          <p:cNvPr id="4" name="Altbilgi Yer Tutucusu 3"/>
          <p:cNvSpPr>
            <a:spLocks noGrp="1"/>
          </p:cNvSpPr>
          <p:nvPr>
            <p:ph type="ftr" sz="quarter" idx="11"/>
          </p:nvPr>
        </p:nvSpPr>
        <p:spPr/>
        <p:txBody>
          <a:bodyPr/>
          <a:lstStyle/>
          <a:p>
            <a:endParaRPr lang="en-US" dirty="0"/>
          </a:p>
        </p:txBody>
      </p:sp>
      <p:sp>
        <p:nvSpPr>
          <p:cNvPr id="5" name="Slayt Numarası Yer Tutucusu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35379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endParaRPr lang="en-US" dirty="0"/>
          </a:p>
        </p:txBody>
      </p:sp>
      <p:sp>
        <p:nvSpPr>
          <p:cNvPr id="3" name="Altbilgi Yer Tutucusu 2"/>
          <p:cNvSpPr>
            <a:spLocks noGrp="1"/>
          </p:cNvSpPr>
          <p:nvPr>
            <p:ph type="ftr" sz="quarter" idx="11"/>
          </p:nvPr>
        </p:nvSpPr>
        <p:spPr/>
        <p:txBody>
          <a:bodyPr/>
          <a:lstStyle/>
          <a:p>
            <a:endParaRPr lang="en-US" dirty="0"/>
          </a:p>
        </p:txBody>
      </p:sp>
      <p:sp>
        <p:nvSpPr>
          <p:cNvPr id="4" name="Slayt Numarası Yer Tutucusu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209466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6137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250335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1107904363"/>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699" r:id="rId12"/>
    <p:sldLayoutId id="2147483700" r:id="rId13"/>
    <p:sldLayoutId id="2147483701" r:id="rId14"/>
    <p:sldLayoutId id="2147483702" r:id="rId15"/>
    <p:sldLayoutId id="2147483703" r:id="rId16"/>
    <p:sldLayoutId id="2147483664" r:id="rId17"/>
    <p:sldLayoutId id="2147483665" r:id="rId18"/>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6893" y="1081376"/>
            <a:ext cx="7047507" cy="5351229"/>
          </a:xfrm>
        </p:spPr>
        <p:txBody>
          <a:bodyPr>
            <a:normAutofit/>
          </a:bodyPr>
          <a:lstStyle/>
          <a:p>
            <a:r>
              <a:rPr lang="tr-TR" sz="3200" dirty="0" smtClean="0"/>
              <a:t/>
            </a:r>
            <a:br>
              <a:rPr lang="tr-TR" sz="3200" dirty="0" smtClean="0"/>
            </a:br>
            <a:r>
              <a:rPr lang="tr-TR" sz="3200" dirty="0"/>
              <a:t/>
            </a:r>
            <a:br>
              <a:rPr lang="tr-TR" sz="3200" dirty="0"/>
            </a:br>
            <a:r>
              <a:rPr lang="tr-TR" sz="3200" dirty="0" smtClean="0"/>
              <a:t/>
            </a:r>
            <a:br>
              <a:rPr lang="tr-TR" sz="3200" dirty="0" smtClean="0"/>
            </a:br>
            <a:r>
              <a:rPr lang="tr-TR" sz="3200" dirty="0" smtClean="0"/>
              <a:t>ÖZEL EĞİTİMLE İLGİLİ KAVRAMLAR</a:t>
            </a:r>
            <a:br>
              <a:rPr lang="tr-TR" sz="3200" dirty="0" smtClean="0"/>
            </a:br>
            <a:r>
              <a:rPr lang="tr-TR" sz="3200" dirty="0" smtClean="0"/>
              <a:t/>
            </a:r>
            <a:br>
              <a:rPr lang="tr-TR" sz="3200" dirty="0" smtClean="0"/>
            </a:br>
            <a:r>
              <a:rPr lang="tr-TR" sz="3200" dirty="0" smtClean="0"/>
              <a:t>ÖZEL EĞİTİMİN İLKELERİ</a:t>
            </a:r>
            <a:endParaRPr lang="tr-TR" sz="3200" dirty="0"/>
          </a:p>
        </p:txBody>
      </p:sp>
    </p:spTree>
    <p:extLst>
      <p:ext uri="{BB962C8B-B14F-4D97-AF65-F5344CB8AC3E}">
        <p14:creationId xmlns:p14="http://schemas.microsoft.com/office/powerpoint/2010/main" val="2304592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533400" y="2185988"/>
            <a:ext cx="8610600" cy="4064000"/>
          </a:xfrm>
        </p:spPr>
        <p:txBody>
          <a:bodyPr>
            <a:normAutofit/>
          </a:bodyPr>
          <a:lstStyle/>
          <a:p>
            <a:r>
              <a:rPr sz="3200" dirty="0" err="1" smtClean="0"/>
              <a:t>Özel</a:t>
            </a:r>
            <a:r>
              <a:rPr sz="3200" dirty="0" smtClean="0"/>
              <a:t> </a:t>
            </a:r>
            <a:r>
              <a:rPr sz="3200" dirty="0" err="1" smtClean="0"/>
              <a:t>eğitimin</a:t>
            </a:r>
            <a:r>
              <a:rPr sz="3200" dirty="0" smtClean="0"/>
              <a:t> </a:t>
            </a:r>
            <a:r>
              <a:rPr sz="3200" dirty="0" err="1" smtClean="0"/>
              <a:t>bireylere</a:t>
            </a:r>
            <a:r>
              <a:rPr sz="3200" dirty="0" smtClean="0"/>
              <a:t> </a:t>
            </a:r>
            <a:r>
              <a:rPr sz="3200" dirty="0" err="1" smtClean="0"/>
              <a:t>yararlı</a:t>
            </a:r>
            <a:r>
              <a:rPr sz="3200" dirty="0" smtClean="0"/>
              <a:t> </a:t>
            </a:r>
            <a:r>
              <a:rPr sz="3200" dirty="0" err="1" smtClean="0"/>
              <a:t>olabilmesi</a:t>
            </a:r>
            <a:r>
              <a:rPr sz="3200" dirty="0" smtClean="0"/>
              <a:t> </a:t>
            </a:r>
            <a:r>
              <a:rPr sz="3200" dirty="0" err="1" smtClean="0"/>
              <a:t>ve</a:t>
            </a:r>
            <a:r>
              <a:rPr sz="3200" dirty="0" smtClean="0"/>
              <a:t> </a:t>
            </a:r>
            <a:r>
              <a:rPr sz="3200" dirty="0" err="1" smtClean="0"/>
              <a:t>amacına</a:t>
            </a:r>
            <a:r>
              <a:rPr sz="3200" dirty="0" smtClean="0"/>
              <a:t> </a:t>
            </a:r>
            <a:r>
              <a:rPr sz="3200" dirty="0" err="1" smtClean="0"/>
              <a:t>ulaşabilmesi</a:t>
            </a:r>
            <a:r>
              <a:rPr sz="3200" dirty="0" smtClean="0"/>
              <a:t> </a:t>
            </a:r>
            <a:r>
              <a:rPr sz="3200" dirty="0" err="1" smtClean="0"/>
              <a:t>için</a:t>
            </a:r>
            <a:r>
              <a:rPr sz="3200" dirty="0" smtClean="0"/>
              <a:t> </a:t>
            </a:r>
            <a:r>
              <a:rPr sz="3200" dirty="0" err="1" smtClean="0"/>
              <a:t>özel</a:t>
            </a:r>
            <a:r>
              <a:rPr sz="3200" dirty="0" smtClean="0"/>
              <a:t> </a:t>
            </a:r>
            <a:r>
              <a:rPr sz="3200" dirty="0" err="1" smtClean="0"/>
              <a:t>eğitimin</a:t>
            </a:r>
            <a:r>
              <a:rPr sz="3200" dirty="0" smtClean="0"/>
              <a:t> </a:t>
            </a:r>
            <a:r>
              <a:rPr sz="3200" dirty="0" err="1" smtClean="0"/>
              <a:t>ilkelerine</a:t>
            </a:r>
            <a:r>
              <a:rPr sz="3200" dirty="0" smtClean="0"/>
              <a:t> </a:t>
            </a:r>
            <a:r>
              <a:rPr sz="3200" dirty="0" err="1" smtClean="0"/>
              <a:t>önem</a:t>
            </a:r>
            <a:r>
              <a:rPr sz="3200" dirty="0" smtClean="0"/>
              <a:t> </a:t>
            </a:r>
            <a:r>
              <a:rPr sz="3200" dirty="0" err="1" smtClean="0"/>
              <a:t>verilmesi</a:t>
            </a:r>
            <a:r>
              <a:rPr sz="3200" dirty="0" smtClean="0"/>
              <a:t> </a:t>
            </a:r>
            <a:r>
              <a:rPr sz="3200" dirty="0" err="1" smtClean="0"/>
              <a:t>ve</a:t>
            </a:r>
            <a:r>
              <a:rPr sz="3200" dirty="0" smtClean="0"/>
              <a:t> </a:t>
            </a:r>
            <a:r>
              <a:rPr sz="3200" dirty="0" err="1" smtClean="0"/>
              <a:t>uygulanması</a:t>
            </a:r>
            <a:r>
              <a:rPr sz="3200" dirty="0" smtClean="0"/>
              <a:t> </a:t>
            </a:r>
            <a:r>
              <a:rPr sz="3200" dirty="0" err="1" smtClean="0"/>
              <a:t>gerekmektedir</a:t>
            </a:r>
            <a:r>
              <a:rPr sz="3200" dirty="0" smtClean="0"/>
              <a:t>. 573 </a:t>
            </a:r>
            <a:r>
              <a:rPr sz="3200" dirty="0" err="1" smtClean="0"/>
              <a:t>Sayılı</a:t>
            </a:r>
            <a:r>
              <a:rPr sz="3200" dirty="0" smtClean="0"/>
              <a:t> </a:t>
            </a:r>
            <a:r>
              <a:rPr sz="3200" dirty="0" err="1" smtClean="0"/>
              <a:t>Özel</a:t>
            </a:r>
            <a:r>
              <a:rPr sz="3200" dirty="0" smtClean="0"/>
              <a:t> </a:t>
            </a:r>
            <a:r>
              <a:rPr sz="3200" dirty="0" err="1" smtClean="0"/>
              <a:t>Eğitim</a:t>
            </a:r>
            <a:r>
              <a:rPr sz="3200" dirty="0" smtClean="0"/>
              <a:t> </a:t>
            </a:r>
            <a:r>
              <a:rPr sz="3200" dirty="0" err="1" smtClean="0"/>
              <a:t>Hakkında</a:t>
            </a:r>
            <a:r>
              <a:rPr sz="3200" dirty="0" smtClean="0"/>
              <a:t> </a:t>
            </a:r>
            <a:r>
              <a:rPr sz="3200" dirty="0" err="1" smtClean="0"/>
              <a:t>Kanun</a:t>
            </a:r>
            <a:r>
              <a:rPr sz="3200" dirty="0" smtClean="0"/>
              <a:t> </a:t>
            </a:r>
            <a:r>
              <a:rPr sz="3200" dirty="0" err="1" smtClean="0"/>
              <a:t>Hükmündeki</a:t>
            </a:r>
            <a:r>
              <a:rPr sz="3200" dirty="0" smtClean="0"/>
              <a:t> </a:t>
            </a:r>
            <a:r>
              <a:rPr sz="3200" dirty="0" err="1" smtClean="0"/>
              <a:t>Kararname’de</a:t>
            </a:r>
            <a:r>
              <a:rPr sz="3200" dirty="0" smtClean="0"/>
              <a:t> </a:t>
            </a:r>
            <a:r>
              <a:rPr sz="3200" dirty="0" err="1" smtClean="0"/>
              <a:t>özel</a:t>
            </a:r>
            <a:r>
              <a:rPr sz="3200" dirty="0" smtClean="0"/>
              <a:t> </a:t>
            </a:r>
            <a:r>
              <a:rPr sz="3200" dirty="0" err="1" smtClean="0"/>
              <a:t>eğitimin</a:t>
            </a:r>
            <a:r>
              <a:rPr sz="3200" dirty="0" smtClean="0"/>
              <a:t> </a:t>
            </a:r>
            <a:r>
              <a:rPr sz="3200" dirty="0" err="1" smtClean="0"/>
              <a:t>ilkeleri</a:t>
            </a:r>
            <a:r>
              <a:rPr sz="3200" dirty="0" smtClean="0"/>
              <a:t> </a:t>
            </a:r>
            <a:r>
              <a:rPr sz="3200" dirty="0" err="1" smtClean="0"/>
              <a:t>şu</a:t>
            </a:r>
            <a:r>
              <a:rPr sz="3200" dirty="0" smtClean="0"/>
              <a:t> </a:t>
            </a:r>
            <a:r>
              <a:rPr sz="3200" dirty="0" err="1" smtClean="0"/>
              <a:t>şekilde</a:t>
            </a:r>
            <a:r>
              <a:rPr sz="3200" dirty="0" smtClean="0"/>
              <a:t> </a:t>
            </a:r>
            <a:r>
              <a:rPr sz="3200" dirty="0" err="1" smtClean="0"/>
              <a:t>sıralanmaktadır</a:t>
            </a:r>
            <a:endParaRPr lang="tr-TR" sz="3200" dirty="0"/>
          </a:p>
        </p:txBody>
      </p:sp>
      <p:sp>
        <p:nvSpPr>
          <p:cNvPr id="4" name="3 Metin Yer Tutucusu"/>
          <p:cNvSpPr>
            <a:spLocks noGrp="1"/>
          </p:cNvSpPr>
          <p:nvPr>
            <p:ph type="body" sz="quarter" idx="4294967295"/>
          </p:nvPr>
        </p:nvSpPr>
        <p:spPr>
          <a:xfrm>
            <a:off x="1468438" y="1165225"/>
            <a:ext cx="7675562" cy="582613"/>
          </a:xfrm>
        </p:spPr>
        <p:txBody>
          <a:bodyPr>
            <a:normAutofit/>
          </a:bodyPr>
          <a:lstStyle/>
          <a:p>
            <a:r>
              <a:rPr lang="tr-TR" sz="3200" i="1" dirty="0" smtClean="0">
                <a:solidFill>
                  <a:srgbClr val="FF0000"/>
                </a:solidFill>
              </a:rPr>
              <a:t>Özel Eğitimin Temel İlkeleri</a:t>
            </a:r>
            <a:endParaRPr lang="tr-TR" sz="3200" i="1"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lvl="0">
              <a:buFont typeface="Wingdings" panose="05000000000000000000" pitchFamily="2" charset="2"/>
              <a:buChar char="Ø"/>
            </a:pPr>
            <a:r>
              <a:rPr sz="2800" dirty="0" err="1" smtClean="0"/>
              <a:t>Özel</a:t>
            </a:r>
            <a:r>
              <a:rPr sz="2800" dirty="0" smtClean="0"/>
              <a:t> </a:t>
            </a:r>
            <a:r>
              <a:rPr sz="2800" dirty="0" err="1" smtClean="0"/>
              <a:t>eğitim</a:t>
            </a:r>
            <a:r>
              <a:rPr sz="2800" dirty="0" smtClean="0"/>
              <a:t> </a:t>
            </a:r>
            <a:r>
              <a:rPr sz="2800" dirty="0" err="1" smtClean="0"/>
              <a:t>gerektiren</a:t>
            </a:r>
            <a:r>
              <a:rPr sz="2800" dirty="0" smtClean="0"/>
              <a:t> </a:t>
            </a:r>
            <a:r>
              <a:rPr sz="2800" dirty="0" err="1" smtClean="0"/>
              <a:t>tüm</a:t>
            </a:r>
            <a:r>
              <a:rPr sz="2800" dirty="0" smtClean="0"/>
              <a:t> </a:t>
            </a:r>
            <a:r>
              <a:rPr sz="2800" dirty="0" err="1" smtClean="0"/>
              <a:t>bireyler</a:t>
            </a:r>
            <a:r>
              <a:rPr sz="2800" dirty="0" smtClean="0"/>
              <a:t> </a:t>
            </a:r>
            <a:r>
              <a:rPr sz="2800" dirty="0" err="1" smtClean="0"/>
              <a:t>ilgi,istek,yeterlilik</a:t>
            </a:r>
            <a:r>
              <a:rPr sz="2800" dirty="0" smtClean="0"/>
              <a:t> </a:t>
            </a:r>
            <a:r>
              <a:rPr sz="2800" dirty="0" err="1" smtClean="0"/>
              <a:t>ve</a:t>
            </a:r>
            <a:r>
              <a:rPr sz="2800" dirty="0" smtClean="0"/>
              <a:t> </a:t>
            </a:r>
            <a:r>
              <a:rPr sz="2800" dirty="0" err="1" smtClean="0"/>
              <a:t>yetenekleri</a:t>
            </a:r>
            <a:r>
              <a:rPr sz="2800" dirty="0" smtClean="0"/>
              <a:t> </a:t>
            </a:r>
            <a:r>
              <a:rPr sz="2800" dirty="0" err="1" smtClean="0"/>
              <a:t>doğrultusunda</a:t>
            </a:r>
            <a:r>
              <a:rPr sz="2800" dirty="0" smtClean="0"/>
              <a:t> </a:t>
            </a:r>
            <a:r>
              <a:rPr sz="2800" dirty="0" err="1" smtClean="0"/>
              <a:t>ve</a:t>
            </a:r>
            <a:r>
              <a:rPr sz="2800" dirty="0" smtClean="0"/>
              <a:t> </a:t>
            </a:r>
            <a:r>
              <a:rPr sz="2800" dirty="0" err="1" smtClean="0"/>
              <a:t>ölçüsünde</a:t>
            </a:r>
            <a:r>
              <a:rPr sz="2800" dirty="0" smtClean="0"/>
              <a:t> </a:t>
            </a:r>
            <a:r>
              <a:rPr sz="2800" dirty="0" err="1" smtClean="0"/>
              <a:t>özel</a:t>
            </a:r>
            <a:r>
              <a:rPr sz="2800" dirty="0" smtClean="0"/>
              <a:t> </a:t>
            </a:r>
            <a:r>
              <a:rPr sz="2800" dirty="0" err="1" smtClean="0"/>
              <a:t>eğitim</a:t>
            </a:r>
            <a:r>
              <a:rPr sz="2800" dirty="0" smtClean="0"/>
              <a:t> </a:t>
            </a:r>
            <a:r>
              <a:rPr sz="2800" dirty="0" err="1" smtClean="0"/>
              <a:t>hizmetlerinden</a:t>
            </a:r>
            <a:r>
              <a:rPr sz="2800" dirty="0" smtClean="0"/>
              <a:t> </a:t>
            </a:r>
            <a:r>
              <a:rPr sz="2800" dirty="0" err="1" smtClean="0"/>
              <a:t>yararlandırılır</a:t>
            </a:r>
            <a:r>
              <a:rPr sz="2800" dirty="0" smtClean="0"/>
              <a:t> </a:t>
            </a:r>
            <a:endParaRPr sz="2800" i="1" dirty="0" smtClean="0"/>
          </a:p>
          <a:p>
            <a:pPr lvl="0">
              <a:buFont typeface="Wingdings" panose="05000000000000000000" pitchFamily="2" charset="2"/>
              <a:buChar char="Ø"/>
            </a:pPr>
            <a:r>
              <a:rPr sz="2800" dirty="0" err="1" smtClean="0"/>
              <a:t>Özel</a:t>
            </a:r>
            <a:r>
              <a:rPr sz="2800" dirty="0" smtClean="0"/>
              <a:t> </a:t>
            </a:r>
            <a:r>
              <a:rPr sz="2800" dirty="0" err="1" smtClean="0"/>
              <a:t>eğitime</a:t>
            </a:r>
            <a:r>
              <a:rPr sz="2800" dirty="0" smtClean="0"/>
              <a:t> </a:t>
            </a:r>
            <a:r>
              <a:rPr sz="2800" dirty="0" err="1" smtClean="0"/>
              <a:t>erken</a:t>
            </a:r>
            <a:r>
              <a:rPr sz="2800" dirty="0" smtClean="0"/>
              <a:t> </a:t>
            </a:r>
            <a:r>
              <a:rPr sz="2800" dirty="0" err="1" smtClean="0"/>
              <a:t>başlamak</a:t>
            </a:r>
            <a:r>
              <a:rPr sz="2800" dirty="0" smtClean="0"/>
              <a:t> </a:t>
            </a:r>
            <a:r>
              <a:rPr sz="2800" dirty="0" err="1" smtClean="0"/>
              <a:t>esastır</a:t>
            </a:r>
            <a:r>
              <a:rPr sz="2800" dirty="0" smtClean="0"/>
              <a:t>. </a:t>
            </a:r>
            <a:r>
              <a:rPr sz="2800" dirty="0" err="1" smtClean="0"/>
              <a:t>Engelli</a:t>
            </a:r>
            <a:r>
              <a:rPr sz="2800" dirty="0" smtClean="0"/>
              <a:t> </a:t>
            </a:r>
            <a:r>
              <a:rPr sz="2800" dirty="0" err="1" smtClean="0"/>
              <a:t>bireylerin</a:t>
            </a:r>
            <a:r>
              <a:rPr sz="2800" dirty="0" smtClean="0"/>
              <a:t> </a:t>
            </a:r>
            <a:r>
              <a:rPr sz="2800" dirty="0" err="1" smtClean="0"/>
              <a:t>engelinin</a:t>
            </a:r>
            <a:r>
              <a:rPr sz="2800" dirty="0" smtClean="0"/>
              <a:t> </a:t>
            </a:r>
            <a:r>
              <a:rPr sz="2800" dirty="0" err="1" smtClean="0"/>
              <a:t>erken</a:t>
            </a:r>
            <a:r>
              <a:rPr sz="2800" dirty="0" smtClean="0"/>
              <a:t> </a:t>
            </a:r>
            <a:r>
              <a:rPr sz="2800" dirty="0" err="1" smtClean="0"/>
              <a:t>farkedilerek</a:t>
            </a:r>
            <a:r>
              <a:rPr sz="2800" dirty="0" smtClean="0"/>
              <a:t> </a:t>
            </a:r>
            <a:r>
              <a:rPr sz="2800" dirty="0" err="1" smtClean="0"/>
              <a:t>tanının</a:t>
            </a:r>
            <a:r>
              <a:rPr sz="2800" dirty="0" smtClean="0"/>
              <a:t> </a:t>
            </a:r>
            <a:r>
              <a:rPr sz="2800" dirty="0" err="1" smtClean="0"/>
              <a:t>erken</a:t>
            </a:r>
            <a:r>
              <a:rPr sz="2800" dirty="0" smtClean="0"/>
              <a:t> </a:t>
            </a:r>
            <a:r>
              <a:rPr sz="2800" dirty="0" err="1" smtClean="0"/>
              <a:t>konulması</a:t>
            </a:r>
            <a:r>
              <a:rPr sz="2800" dirty="0" smtClean="0"/>
              <a:t> </a:t>
            </a:r>
            <a:r>
              <a:rPr sz="2800" dirty="0" err="1" smtClean="0"/>
              <a:t>ve</a:t>
            </a:r>
            <a:r>
              <a:rPr sz="2800" dirty="0" smtClean="0"/>
              <a:t> </a:t>
            </a:r>
            <a:r>
              <a:rPr sz="2800" dirty="0" err="1" smtClean="0"/>
              <a:t>eğitime</a:t>
            </a:r>
            <a:r>
              <a:rPr sz="2800" dirty="0" smtClean="0"/>
              <a:t> </a:t>
            </a:r>
            <a:r>
              <a:rPr sz="2800" dirty="0" err="1" smtClean="0"/>
              <a:t>başlanması</a:t>
            </a:r>
            <a:r>
              <a:rPr sz="2800" dirty="0" smtClean="0"/>
              <a:t> </a:t>
            </a:r>
            <a:r>
              <a:rPr sz="2800" dirty="0" err="1" smtClean="0"/>
              <a:t>engelli</a:t>
            </a:r>
            <a:r>
              <a:rPr sz="2800" dirty="0" smtClean="0"/>
              <a:t> </a:t>
            </a:r>
            <a:r>
              <a:rPr sz="2800" dirty="0" err="1" smtClean="0"/>
              <a:t>bireyin</a:t>
            </a:r>
            <a:r>
              <a:rPr sz="2800" dirty="0" smtClean="0"/>
              <a:t> </a:t>
            </a:r>
            <a:r>
              <a:rPr sz="2800" dirty="0" err="1" smtClean="0"/>
              <a:t>gelişimi</a:t>
            </a:r>
            <a:r>
              <a:rPr sz="2800" dirty="0" smtClean="0"/>
              <a:t> </a:t>
            </a:r>
            <a:r>
              <a:rPr sz="2800" dirty="0" err="1" smtClean="0"/>
              <a:t>açısından</a:t>
            </a:r>
            <a:r>
              <a:rPr sz="2800" dirty="0" smtClean="0"/>
              <a:t> </a:t>
            </a:r>
            <a:r>
              <a:rPr sz="2800" dirty="0" err="1" smtClean="0"/>
              <a:t>önemlidir</a:t>
            </a:r>
            <a:r>
              <a:rPr sz="2800" dirty="0" smtClean="0"/>
              <a:t>. </a:t>
            </a:r>
            <a:endParaRPr lang="tr-TR" sz="2800" dirty="0"/>
          </a:p>
        </p:txBody>
      </p:sp>
      <p:sp>
        <p:nvSpPr>
          <p:cNvPr id="4" name="3 Metin Yer Tutucusu"/>
          <p:cNvSpPr>
            <a:spLocks noGrp="1"/>
          </p:cNvSpPr>
          <p:nvPr>
            <p:ph type="body" sz="quarter" idx="4294967295"/>
          </p:nvPr>
        </p:nvSpPr>
        <p:spPr>
          <a:xfrm>
            <a:off x="0" y="496888"/>
            <a:ext cx="7675563" cy="1204912"/>
          </a:xfrm>
        </p:spPr>
        <p:txBody>
          <a:bodyPr/>
          <a:lstStyle/>
          <a:p>
            <a:r>
              <a:rPr lang="tr-TR" dirty="0" smtClean="0"/>
              <a:t>Özel Eğitimin Temel İlkeleri</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lvl="0">
              <a:buFont typeface="Wingdings" panose="05000000000000000000" pitchFamily="2" charset="2"/>
              <a:buChar char="Ø"/>
            </a:pPr>
            <a:r>
              <a:rPr sz="2800" dirty="0" err="1" smtClean="0"/>
              <a:t>Özel</a:t>
            </a:r>
            <a:r>
              <a:rPr sz="2800" dirty="0" smtClean="0"/>
              <a:t> </a:t>
            </a:r>
            <a:r>
              <a:rPr sz="2800" dirty="0" err="1" smtClean="0"/>
              <a:t>eğitim</a:t>
            </a:r>
            <a:r>
              <a:rPr sz="2800" dirty="0" smtClean="0"/>
              <a:t> </a:t>
            </a:r>
            <a:r>
              <a:rPr sz="2800" dirty="0" err="1" smtClean="0"/>
              <a:t>hizmetleri</a:t>
            </a:r>
            <a:r>
              <a:rPr sz="2800" dirty="0" smtClean="0"/>
              <a:t>, </a:t>
            </a:r>
            <a:r>
              <a:rPr sz="2800" dirty="0" err="1" smtClean="0"/>
              <a:t>özel</a:t>
            </a:r>
            <a:r>
              <a:rPr sz="2800" dirty="0" smtClean="0"/>
              <a:t> </a:t>
            </a:r>
            <a:r>
              <a:rPr sz="2800" dirty="0" err="1" smtClean="0"/>
              <a:t>eğitim</a:t>
            </a:r>
            <a:r>
              <a:rPr sz="2800" dirty="0" smtClean="0"/>
              <a:t> </a:t>
            </a:r>
            <a:r>
              <a:rPr sz="2800" dirty="0" err="1" smtClean="0"/>
              <a:t>gerektiren</a:t>
            </a:r>
            <a:r>
              <a:rPr sz="2800" dirty="0" smtClean="0"/>
              <a:t> </a:t>
            </a:r>
            <a:r>
              <a:rPr sz="2800" dirty="0" err="1" smtClean="0"/>
              <a:t>bireyleri</a:t>
            </a:r>
            <a:r>
              <a:rPr sz="2800" dirty="0" smtClean="0"/>
              <a:t> </a:t>
            </a:r>
            <a:r>
              <a:rPr sz="2800" dirty="0" err="1" smtClean="0"/>
              <a:t>sosyal</a:t>
            </a:r>
            <a:r>
              <a:rPr sz="2800" dirty="0" smtClean="0"/>
              <a:t> </a:t>
            </a:r>
            <a:r>
              <a:rPr sz="2800" dirty="0" err="1" smtClean="0"/>
              <a:t>ve</a:t>
            </a:r>
            <a:r>
              <a:rPr sz="2800" dirty="0" smtClean="0"/>
              <a:t> </a:t>
            </a:r>
            <a:r>
              <a:rPr sz="2800" dirty="0" err="1" smtClean="0"/>
              <a:t>fiziksel</a:t>
            </a:r>
            <a:r>
              <a:rPr sz="2800" dirty="0" smtClean="0"/>
              <a:t> </a:t>
            </a:r>
            <a:r>
              <a:rPr sz="2800" dirty="0" err="1" smtClean="0"/>
              <a:t>çevrelerinden</a:t>
            </a:r>
            <a:r>
              <a:rPr sz="2800" dirty="0" smtClean="0"/>
              <a:t> </a:t>
            </a:r>
            <a:r>
              <a:rPr sz="2800" dirty="0" err="1" smtClean="0"/>
              <a:t>mümkün</a:t>
            </a:r>
            <a:r>
              <a:rPr sz="2800" dirty="0" smtClean="0"/>
              <a:t> </a:t>
            </a:r>
            <a:r>
              <a:rPr sz="2800" dirty="0" err="1" smtClean="0"/>
              <a:t>olduğu</a:t>
            </a:r>
            <a:r>
              <a:rPr sz="2800" dirty="0" smtClean="0"/>
              <a:t> </a:t>
            </a:r>
            <a:r>
              <a:rPr sz="2800" dirty="0" err="1" smtClean="0"/>
              <a:t>kadar</a:t>
            </a:r>
            <a:r>
              <a:rPr sz="2800" dirty="0" smtClean="0"/>
              <a:t> </a:t>
            </a:r>
            <a:r>
              <a:rPr sz="2800" dirty="0" err="1" smtClean="0"/>
              <a:t>ayırmadan</a:t>
            </a:r>
            <a:r>
              <a:rPr sz="2800" dirty="0" smtClean="0"/>
              <a:t> </a:t>
            </a:r>
            <a:r>
              <a:rPr sz="2800" dirty="0" err="1" smtClean="0"/>
              <a:t>planlanır</a:t>
            </a:r>
            <a:r>
              <a:rPr sz="2800" dirty="0" smtClean="0"/>
              <a:t> </a:t>
            </a:r>
            <a:r>
              <a:rPr sz="2800" dirty="0" err="1" smtClean="0"/>
              <a:t>ve</a:t>
            </a:r>
            <a:r>
              <a:rPr sz="2800" dirty="0" smtClean="0"/>
              <a:t> </a:t>
            </a:r>
            <a:r>
              <a:rPr sz="2800" dirty="0" err="1" smtClean="0"/>
              <a:t>yürütülür</a:t>
            </a:r>
            <a:r>
              <a:rPr sz="2800" dirty="0" smtClean="0"/>
              <a:t>.</a:t>
            </a:r>
            <a:endParaRPr sz="2800" i="1" dirty="0" smtClean="0"/>
          </a:p>
          <a:p>
            <a:pPr lvl="0">
              <a:buFont typeface="Wingdings" panose="05000000000000000000" pitchFamily="2" charset="2"/>
              <a:buChar char="Ø"/>
            </a:pPr>
            <a:r>
              <a:rPr sz="2800" dirty="0" err="1" smtClean="0"/>
              <a:t>Özel</a:t>
            </a:r>
            <a:r>
              <a:rPr sz="2800" dirty="0" smtClean="0"/>
              <a:t> </a:t>
            </a:r>
            <a:r>
              <a:rPr sz="2800" dirty="0" err="1" smtClean="0"/>
              <a:t>eğitim</a:t>
            </a:r>
            <a:r>
              <a:rPr sz="2800" dirty="0" smtClean="0"/>
              <a:t> </a:t>
            </a:r>
            <a:r>
              <a:rPr sz="2800" dirty="0" err="1" smtClean="0"/>
              <a:t>gerektiren</a:t>
            </a:r>
            <a:r>
              <a:rPr sz="2800" dirty="0" smtClean="0"/>
              <a:t> </a:t>
            </a:r>
            <a:r>
              <a:rPr sz="2800" dirty="0" err="1" smtClean="0"/>
              <a:t>bireylerin</a:t>
            </a:r>
            <a:r>
              <a:rPr sz="2800" dirty="0" smtClean="0"/>
              <a:t> </a:t>
            </a:r>
            <a:r>
              <a:rPr sz="2800" dirty="0" err="1" smtClean="0"/>
              <a:t>eğitim</a:t>
            </a:r>
            <a:r>
              <a:rPr sz="2800" dirty="0" smtClean="0"/>
              <a:t> </a:t>
            </a:r>
            <a:r>
              <a:rPr sz="2800" dirty="0" err="1" smtClean="0"/>
              <a:t>performansları</a:t>
            </a:r>
            <a:r>
              <a:rPr sz="2800" dirty="0" smtClean="0"/>
              <a:t> </a:t>
            </a:r>
            <a:r>
              <a:rPr sz="2800" dirty="0" err="1" smtClean="0"/>
              <a:t>dikkate</a:t>
            </a:r>
            <a:r>
              <a:rPr sz="2800" dirty="0" smtClean="0"/>
              <a:t> </a:t>
            </a:r>
            <a:r>
              <a:rPr sz="2800" dirty="0" err="1" smtClean="0"/>
              <a:t>alınarak</a:t>
            </a:r>
            <a:r>
              <a:rPr sz="2800" dirty="0" smtClean="0"/>
              <a:t> </a:t>
            </a:r>
            <a:r>
              <a:rPr sz="2800" dirty="0" err="1" smtClean="0"/>
              <a:t>amaç</a:t>
            </a:r>
            <a:r>
              <a:rPr sz="2800" dirty="0" smtClean="0"/>
              <a:t>, </a:t>
            </a:r>
            <a:r>
              <a:rPr sz="2800" dirty="0" err="1" smtClean="0"/>
              <a:t>muhteva</a:t>
            </a:r>
            <a:r>
              <a:rPr sz="2800" dirty="0" smtClean="0"/>
              <a:t> </a:t>
            </a:r>
            <a:r>
              <a:rPr sz="2800" dirty="0" err="1" smtClean="0"/>
              <a:t>ve</a:t>
            </a:r>
            <a:r>
              <a:rPr sz="2800" dirty="0" smtClean="0"/>
              <a:t> </a:t>
            </a:r>
            <a:r>
              <a:rPr sz="2800" dirty="0" err="1" smtClean="0"/>
              <a:t>öğretim</a:t>
            </a:r>
            <a:r>
              <a:rPr sz="2800" dirty="0" smtClean="0"/>
              <a:t> </a:t>
            </a:r>
            <a:r>
              <a:rPr sz="2800" dirty="0" err="1" smtClean="0"/>
              <a:t>süreçlerinde</a:t>
            </a:r>
            <a:r>
              <a:rPr sz="2800" dirty="0" smtClean="0"/>
              <a:t> </a:t>
            </a:r>
            <a:r>
              <a:rPr sz="2800" dirty="0" err="1" smtClean="0"/>
              <a:t>uyarlamalar</a:t>
            </a:r>
            <a:r>
              <a:rPr sz="2800" dirty="0" smtClean="0"/>
              <a:t> </a:t>
            </a:r>
            <a:r>
              <a:rPr sz="2800" dirty="0" err="1" smtClean="0"/>
              <a:t>yapılarak</a:t>
            </a:r>
            <a:r>
              <a:rPr sz="2800" dirty="0" smtClean="0"/>
              <a:t> </a:t>
            </a:r>
            <a:r>
              <a:rPr sz="2800" dirty="0" err="1" smtClean="0"/>
              <a:t>diğer</a:t>
            </a:r>
            <a:r>
              <a:rPr sz="2800" dirty="0" smtClean="0"/>
              <a:t> </a:t>
            </a:r>
            <a:r>
              <a:rPr sz="2800" dirty="0" err="1" smtClean="0"/>
              <a:t>bireylerle</a:t>
            </a:r>
            <a:r>
              <a:rPr sz="2800" dirty="0" smtClean="0"/>
              <a:t> </a:t>
            </a:r>
            <a:r>
              <a:rPr sz="2800" dirty="0" err="1" smtClean="0"/>
              <a:t>birlikte</a:t>
            </a:r>
            <a:r>
              <a:rPr sz="2800" dirty="0" smtClean="0"/>
              <a:t> </a:t>
            </a:r>
            <a:r>
              <a:rPr sz="2800" dirty="0" err="1" smtClean="0"/>
              <a:t>eğitilmelerine</a:t>
            </a:r>
            <a:r>
              <a:rPr sz="2800" dirty="0" smtClean="0"/>
              <a:t> </a:t>
            </a:r>
            <a:r>
              <a:rPr sz="2800" dirty="0" err="1" smtClean="0"/>
              <a:t>öncelik</a:t>
            </a:r>
            <a:r>
              <a:rPr sz="2800" dirty="0" smtClean="0"/>
              <a:t> </a:t>
            </a:r>
            <a:r>
              <a:rPr sz="2800" dirty="0" err="1" smtClean="0"/>
              <a:t>verilir</a:t>
            </a:r>
            <a:r>
              <a:rPr sz="2800" dirty="0" smtClean="0"/>
              <a:t>. </a:t>
            </a:r>
            <a:endParaRPr lang="tr-TR" sz="2800" dirty="0"/>
          </a:p>
        </p:txBody>
      </p:sp>
      <p:sp>
        <p:nvSpPr>
          <p:cNvPr id="4" name="3 Metin Yer Tutucusu"/>
          <p:cNvSpPr>
            <a:spLocks noGrp="1"/>
          </p:cNvSpPr>
          <p:nvPr>
            <p:ph type="body" sz="quarter" idx="4294967295"/>
          </p:nvPr>
        </p:nvSpPr>
        <p:spPr>
          <a:xfrm>
            <a:off x="0" y="496888"/>
            <a:ext cx="7675563" cy="582612"/>
          </a:xfrm>
        </p:spPr>
        <p:txBody>
          <a:bodyPr/>
          <a:lstStyle/>
          <a:p>
            <a:r>
              <a:rPr lang="tr-TR" dirty="0" smtClean="0"/>
              <a:t>Özel Eğitimin Temel İlkeleri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lvl="0">
              <a:buFont typeface="Wingdings" panose="05000000000000000000" pitchFamily="2" charset="2"/>
              <a:buChar char="Ø"/>
            </a:pPr>
            <a:endParaRPr lang="tr-TR" sz="3200" dirty="0" smtClean="0"/>
          </a:p>
          <a:p>
            <a:pPr lvl="0">
              <a:buFont typeface="Wingdings" panose="05000000000000000000" pitchFamily="2" charset="2"/>
              <a:buChar char="Ø"/>
            </a:pPr>
            <a:r>
              <a:rPr sz="3200" dirty="0" err="1" smtClean="0"/>
              <a:t>Özel</a:t>
            </a:r>
            <a:r>
              <a:rPr sz="3200" dirty="0" smtClean="0"/>
              <a:t> </a:t>
            </a:r>
            <a:r>
              <a:rPr sz="3200" dirty="0" err="1" smtClean="0"/>
              <a:t>eğitim</a:t>
            </a:r>
            <a:r>
              <a:rPr sz="3200" dirty="0" smtClean="0"/>
              <a:t> </a:t>
            </a:r>
            <a:r>
              <a:rPr sz="3200" dirty="0" err="1" smtClean="0"/>
              <a:t>gerektiren</a:t>
            </a:r>
            <a:r>
              <a:rPr sz="3200" dirty="0" smtClean="0"/>
              <a:t> her </a:t>
            </a:r>
            <a:r>
              <a:rPr sz="3200" dirty="0" err="1" smtClean="0"/>
              <a:t>tür</a:t>
            </a:r>
            <a:r>
              <a:rPr sz="3200" dirty="0" smtClean="0"/>
              <a:t> </a:t>
            </a:r>
            <a:r>
              <a:rPr sz="3200" dirty="0" err="1" smtClean="0"/>
              <a:t>ve</a:t>
            </a:r>
            <a:r>
              <a:rPr sz="3200" dirty="0" smtClean="0"/>
              <a:t> </a:t>
            </a:r>
            <a:r>
              <a:rPr sz="3200" dirty="0" err="1" smtClean="0"/>
              <a:t>kademedeki</a:t>
            </a:r>
            <a:r>
              <a:rPr sz="3200" dirty="0" smtClean="0"/>
              <a:t> </a:t>
            </a:r>
            <a:r>
              <a:rPr sz="3200" dirty="0" err="1" smtClean="0"/>
              <a:t>eğitimlerin</a:t>
            </a:r>
            <a:r>
              <a:rPr sz="3200" dirty="0" smtClean="0"/>
              <a:t> </a:t>
            </a:r>
            <a:r>
              <a:rPr sz="3200" dirty="0" err="1" smtClean="0"/>
              <a:t>kesintisiz</a:t>
            </a:r>
            <a:r>
              <a:rPr sz="3200" dirty="0" smtClean="0"/>
              <a:t> </a:t>
            </a:r>
            <a:r>
              <a:rPr sz="3200" dirty="0" err="1" smtClean="0"/>
              <a:t>sürdürülebilmesi</a:t>
            </a:r>
            <a:r>
              <a:rPr sz="3200" dirty="0" smtClean="0"/>
              <a:t> </a:t>
            </a:r>
            <a:r>
              <a:rPr sz="3200" dirty="0" err="1" smtClean="0"/>
              <a:t>için</a:t>
            </a:r>
            <a:r>
              <a:rPr sz="3200" dirty="0" smtClean="0"/>
              <a:t> her </a:t>
            </a:r>
            <a:r>
              <a:rPr sz="3200" dirty="0" err="1" smtClean="0"/>
              <a:t>türlü</a:t>
            </a:r>
            <a:r>
              <a:rPr sz="3200" dirty="0" smtClean="0"/>
              <a:t> </a:t>
            </a:r>
            <a:r>
              <a:rPr sz="3200" dirty="0" err="1" smtClean="0"/>
              <a:t>rehabilitasyonlarını</a:t>
            </a:r>
            <a:r>
              <a:rPr sz="3200" dirty="0" smtClean="0"/>
              <a:t> </a:t>
            </a:r>
            <a:r>
              <a:rPr sz="3200" dirty="0" err="1" smtClean="0"/>
              <a:t>sağlayacak</a:t>
            </a:r>
            <a:r>
              <a:rPr sz="3200" dirty="0" smtClean="0"/>
              <a:t> </a:t>
            </a:r>
            <a:r>
              <a:rPr sz="3200" dirty="0" err="1" smtClean="0"/>
              <a:t>kurum</a:t>
            </a:r>
            <a:r>
              <a:rPr sz="3200" dirty="0" smtClean="0"/>
              <a:t> </a:t>
            </a:r>
            <a:r>
              <a:rPr sz="3200" dirty="0" err="1" smtClean="0"/>
              <a:t>ve</a:t>
            </a:r>
            <a:r>
              <a:rPr sz="3200" dirty="0" smtClean="0"/>
              <a:t> </a:t>
            </a:r>
            <a:r>
              <a:rPr sz="3200" dirty="0" err="1" smtClean="0"/>
              <a:t>kuruluşlarla</a:t>
            </a:r>
            <a:r>
              <a:rPr sz="3200" dirty="0" smtClean="0"/>
              <a:t> </a:t>
            </a:r>
            <a:r>
              <a:rPr sz="3200" dirty="0" err="1" smtClean="0"/>
              <a:t>işbirliği</a:t>
            </a:r>
            <a:r>
              <a:rPr sz="3200" dirty="0" smtClean="0"/>
              <a:t> </a:t>
            </a:r>
            <a:r>
              <a:rPr sz="3200" dirty="0" err="1" smtClean="0"/>
              <a:t>yapılır</a:t>
            </a:r>
            <a:r>
              <a:rPr sz="3200" dirty="0" smtClean="0"/>
              <a:t>. </a:t>
            </a:r>
            <a:endParaRPr sz="3200" i="1" dirty="0"/>
          </a:p>
        </p:txBody>
      </p:sp>
      <p:sp>
        <p:nvSpPr>
          <p:cNvPr id="4" name="3 Metin Yer Tutucusu"/>
          <p:cNvSpPr>
            <a:spLocks noGrp="1"/>
          </p:cNvSpPr>
          <p:nvPr>
            <p:ph type="body" sz="quarter" idx="4294967295"/>
          </p:nvPr>
        </p:nvSpPr>
        <p:spPr>
          <a:xfrm>
            <a:off x="0" y="496888"/>
            <a:ext cx="7675563" cy="582612"/>
          </a:xfrm>
        </p:spPr>
        <p:txBody>
          <a:bodyPr/>
          <a:lstStyle/>
          <a:p>
            <a:r>
              <a:rPr lang="tr-TR" dirty="0" smtClean="0"/>
              <a:t>Özel Eğitimin Temel İlkeleri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a:buFont typeface="Wingdings" panose="05000000000000000000" pitchFamily="2" charset="2"/>
              <a:buChar char="Ø"/>
            </a:pPr>
            <a:r>
              <a:rPr sz="2800" dirty="0" err="1" smtClean="0"/>
              <a:t>Özel</a:t>
            </a:r>
            <a:r>
              <a:rPr sz="2800" dirty="0" smtClean="0"/>
              <a:t> </a:t>
            </a:r>
            <a:r>
              <a:rPr sz="2800" dirty="0" err="1" smtClean="0"/>
              <a:t>eğitim</a:t>
            </a:r>
            <a:r>
              <a:rPr sz="2800" dirty="0" smtClean="0"/>
              <a:t> </a:t>
            </a:r>
            <a:r>
              <a:rPr sz="2800" dirty="0" err="1" smtClean="0"/>
              <a:t>gerektiren</a:t>
            </a:r>
            <a:r>
              <a:rPr sz="2800" dirty="0" smtClean="0"/>
              <a:t> </a:t>
            </a:r>
            <a:r>
              <a:rPr sz="2800" dirty="0" err="1" smtClean="0"/>
              <a:t>bireyler</a:t>
            </a:r>
            <a:r>
              <a:rPr sz="2800" dirty="0" smtClean="0"/>
              <a:t> </a:t>
            </a:r>
            <a:r>
              <a:rPr sz="2800" dirty="0" err="1" smtClean="0"/>
              <a:t>için</a:t>
            </a:r>
            <a:r>
              <a:rPr sz="2800" dirty="0" smtClean="0"/>
              <a:t> </a:t>
            </a:r>
            <a:r>
              <a:rPr sz="2800" dirty="0" err="1" smtClean="0"/>
              <a:t>bireyselleştirilmiş</a:t>
            </a:r>
            <a:r>
              <a:rPr sz="2800" dirty="0" smtClean="0"/>
              <a:t> </a:t>
            </a:r>
            <a:r>
              <a:rPr sz="2800" dirty="0" err="1" smtClean="0"/>
              <a:t>eğitim</a:t>
            </a:r>
            <a:r>
              <a:rPr sz="2800" dirty="0" smtClean="0"/>
              <a:t> </a:t>
            </a:r>
            <a:r>
              <a:rPr sz="2800" dirty="0" err="1" smtClean="0"/>
              <a:t>planı</a:t>
            </a:r>
            <a:r>
              <a:rPr sz="2800" dirty="0" smtClean="0"/>
              <a:t> </a:t>
            </a:r>
            <a:r>
              <a:rPr sz="2800" dirty="0" err="1" smtClean="0"/>
              <a:t>geliştirilmesi</a:t>
            </a:r>
            <a:r>
              <a:rPr sz="2800" dirty="0" smtClean="0"/>
              <a:t> </a:t>
            </a:r>
            <a:r>
              <a:rPr sz="2800" dirty="0" err="1" smtClean="0"/>
              <a:t>ve</a:t>
            </a:r>
            <a:r>
              <a:rPr sz="2800" dirty="0" smtClean="0"/>
              <a:t> </a:t>
            </a:r>
            <a:r>
              <a:rPr sz="2800" dirty="0" err="1" smtClean="0"/>
              <a:t>eğitim</a:t>
            </a:r>
            <a:r>
              <a:rPr sz="2800" dirty="0" smtClean="0"/>
              <a:t> </a:t>
            </a:r>
            <a:r>
              <a:rPr sz="2800" dirty="0" err="1" smtClean="0"/>
              <a:t>programlarının</a:t>
            </a:r>
            <a:r>
              <a:rPr sz="2800" dirty="0" smtClean="0"/>
              <a:t> </a:t>
            </a:r>
            <a:r>
              <a:rPr sz="2800" dirty="0" err="1" smtClean="0"/>
              <a:t>bireyselleştirilerek</a:t>
            </a:r>
            <a:r>
              <a:rPr sz="2800" dirty="0" smtClean="0"/>
              <a:t> </a:t>
            </a:r>
            <a:r>
              <a:rPr sz="2800" dirty="0" err="1" smtClean="0"/>
              <a:t>uygulanması</a:t>
            </a:r>
            <a:r>
              <a:rPr sz="2800" dirty="0" smtClean="0"/>
              <a:t> </a:t>
            </a:r>
            <a:r>
              <a:rPr sz="2800" dirty="0" err="1" smtClean="0"/>
              <a:t>esastır</a:t>
            </a:r>
            <a:r>
              <a:rPr sz="2800" dirty="0" smtClean="0"/>
              <a:t>. Bu </a:t>
            </a:r>
            <a:r>
              <a:rPr sz="2800" dirty="0" err="1" smtClean="0"/>
              <a:t>ilke</a:t>
            </a:r>
            <a:r>
              <a:rPr sz="2800" dirty="0" smtClean="0"/>
              <a:t> </a:t>
            </a:r>
            <a:r>
              <a:rPr sz="2800" dirty="0" err="1" smtClean="0"/>
              <a:t>özel</a:t>
            </a:r>
            <a:r>
              <a:rPr sz="2800" dirty="0" smtClean="0"/>
              <a:t> </a:t>
            </a:r>
            <a:r>
              <a:rPr sz="2800" dirty="0" err="1" smtClean="0"/>
              <a:t>eğitimin</a:t>
            </a:r>
            <a:r>
              <a:rPr sz="2800" dirty="0" smtClean="0"/>
              <a:t> </a:t>
            </a:r>
            <a:r>
              <a:rPr sz="2800" dirty="0" err="1" smtClean="0"/>
              <a:t>bireyin</a:t>
            </a:r>
            <a:r>
              <a:rPr sz="2800" dirty="0" smtClean="0"/>
              <a:t> </a:t>
            </a:r>
            <a:r>
              <a:rPr sz="2800" dirty="0" err="1" smtClean="0"/>
              <a:t>ihtiyaçlarından</a:t>
            </a:r>
            <a:r>
              <a:rPr sz="2800" dirty="0" smtClean="0"/>
              <a:t> </a:t>
            </a:r>
            <a:r>
              <a:rPr sz="2800" dirty="0" err="1" smtClean="0"/>
              <a:t>hareketle</a:t>
            </a:r>
            <a:r>
              <a:rPr sz="2800" dirty="0" smtClean="0"/>
              <a:t> </a:t>
            </a:r>
            <a:r>
              <a:rPr sz="2800" dirty="0" err="1" smtClean="0"/>
              <a:t>planlanarak</a:t>
            </a:r>
            <a:r>
              <a:rPr sz="2800" dirty="0" smtClean="0"/>
              <a:t> </a:t>
            </a:r>
            <a:r>
              <a:rPr sz="2800" dirty="0" err="1" smtClean="0"/>
              <a:t>yürütülmesini</a:t>
            </a:r>
            <a:r>
              <a:rPr sz="2800" dirty="0" smtClean="0"/>
              <a:t> </a:t>
            </a:r>
            <a:r>
              <a:rPr sz="2800" dirty="0" err="1" smtClean="0"/>
              <a:t>öngörmekte</a:t>
            </a:r>
            <a:r>
              <a:rPr sz="2800" dirty="0" smtClean="0"/>
              <a:t>, </a:t>
            </a:r>
            <a:r>
              <a:rPr sz="2800" dirty="0" err="1" smtClean="0"/>
              <a:t>bu</a:t>
            </a:r>
            <a:r>
              <a:rPr sz="2800" dirty="0" smtClean="0"/>
              <a:t> </a:t>
            </a:r>
            <a:r>
              <a:rPr sz="2800" dirty="0" err="1" smtClean="0"/>
              <a:t>amaçla</a:t>
            </a:r>
            <a:r>
              <a:rPr sz="2800" dirty="0" smtClean="0"/>
              <a:t> her </a:t>
            </a:r>
            <a:r>
              <a:rPr sz="2800" dirty="0" err="1" smtClean="0"/>
              <a:t>birey</a:t>
            </a:r>
            <a:r>
              <a:rPr sz="2800" dirty="0" smtClean="0"/>
              <a:t> </a:t>
            </a:r>
            <a:r>
              <a:rPr sz="2800" dirty="0" err="1" smtClean="0"/>
              <a:t>için</a:t>
            </a:r>
            <a:r>
              <a:rPr sz="2800" dirty="0" smtClean="0"/>
              <a:t> </a:t>
            </a:r>
            <a:r>
              <a:rPr sz="2800" dirty="0" err="1" smtClean="0"/>
              <a:t>ayrı</a:t>
            </a:r>
            <a:r>
              <a:rPr sz="2800" dirty="0" smtClean="0"/>
              <a:t> </a:t>
            </a:r>
            <a:r>
              <a:rPr sz="2800" dirty="0" err="1" smtClean="0"/>
              <a:t>ayrı</a:t>
            </a:r>
            <a:r>
              <a:rPr sz="2800" dirty="0" smtClean="0"/>
              <a:t> </a:t>
            </a:r>
            <a:r>
              <a:rPr sz="2800" dirty="0" err="1" smtClean="0"/>
              <a:t>bireyselleştirilmiş</a:t>
            </a:r>
            <a:r>
              <a:rPr sz="2800" dirty="0" smtClean="0"/>
              <a:t> </a:t>
            </a:r>
            <a:r>
              <a:rPr sz="2800" dirty="0" err="1" smtClean="0"/>
              <a:t>eğitim</a:t>
            </a:r>
            <a:r>
              <a:rPr sz="2800" dirty="0" smtClean="0"/>
              <a:t> </a:t>
            </a:r>
            <a:r>
              <a:rPr sz="2800" dirty="0" err="1" smtClean="0"/>
              <a:t>planı</a:t>
            </a:r>
            <a:r>
              <a:rPr sz="2800" dirty="0" smtClean="0"/>
              <a:t> </a:t>
            </a:r>
            <a:r>
              <a:rPr sz="2800" dirty="0" err="1" smtClean="0"/>
              <a:t>yapılmasını</a:t>
            </a:r>
            <a:r>
              <a:rPr sz="2800" dirty="0" smtClean="0"/>
              <a:t> </a:t>
            </a:r>
            <a:r>
              <a:rPr sz="2800" dirty="0" err="1" smtClean="0"/>
              <a:t>ve</a:t>
            </a:r>
            <a:r>
              <a:rPr sz="2800" dirty="0" smtClean="0"/>
              <a:t> </a:t>
            </a:r>
            <a:r>
              <a:rPr sz="2800" dirty="0" err="1" smtClean="0"/>
              <a:t>çerçeve</a:t>
            </a:r>
            <a:r>
              <a:rPr sz="2800" dirty="0" smtClean="0"/>
              <a:t> </a:t>
            </a:r>
            <a:r>
              <a:rPr sz="2800" dirty="0" err="1" smtClean="0"/>
              <a:t>programların</a:t>
            </a:r>
            <a:r>
              <a:rPr sz="2800" dirty="0" smtClean="0"/>
              <a:t> </a:t>
            </a:r>
            <a:r>
              <a:rPr sz="2800" dirty="0" err="1" smtClean="0"/>
              <a:t>bireyselleştirilerek</a:t>
            </a:r>
            <a:r>
              <a:rPr sz="2800" dirty="0" smtClean="0"/>
              <a:t> </a:t>
            </a:r>
            <a:r>
              <a:rPr sz="2800" dirty="0" err="1" smtClean="0"/>
              <a:t>uygulanmasını</a:t>
            </a:r>
            <a:r>
              <a:rPr sz="2800" dirty="0" smtClean="0"/>
              <a:t> </a:t>
            </a:r>
            <a:r>
              <a:rPr sz="2800" dirty="0" err="1" smtClean="0"/>
              <a:t>esas</a:t>
            </a:r>
            <a:r>
              <a:rPr sz="2800" dirty="0" smtClean="0"/>
              <a:t> </a:t>
            </a:r>
            <a:r>
              <a:rPr sz="2800" dirty="0" err="1" smtClean="0"/>
              <a:t>kabul</a:t>
            </a:r>
            <a:r>
              <a:rPr sz="2800" dirty="0" smtClean="0"/>
              <a:t> </a:t>
            </a:r>
            <a:r>
              <a:rPr sz="2800" dirty="0" err="1" smtClean="0"/>
              <a:t>etmektedir</a:t>
            </a:r>
            <a:r>
              <a:rPr sz="2800" dirty="0" smtClean="0"/>
              <a:t>.</a:t>
            </a:r>
            <a:endParaRPr lang="tr-TR" sz="2800" dirty="0"/>
          </a:p>
        </p:txBody>
      </p:sp>
      <p:sp>
        <p:nvSpPr>
          <p:cNvPr id="4" name="3 Metin Yer Tutucusu"/>
          <p:cNvSpPr>
            <a:spLocks noGrp="1"/>
          </p:cNvSpPr>
          <p:nvPr>
            <p:ph type="body" sz="quarter" idx="4294967295"/>
          </p:nvPr>
        </p:nvSpPr>
        <p:spPr>
          <a:xfrm>
            <a:off x="0" y="496888"/>
            <a:ext cx="7675563" cy="1204912"/>
          </a:xfrm>
        </p:spPr>
        <p:txBody>
          <a:bodyPr/>
          <a:lstStyle/>
          <a:p>
            <a:r>
              <a:rPr lang="tr-TR" dirty="0" smtClean="0"/>
              <a:t>Özel Eğitimin Temel İlkeleri</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lvl="0">
              <a:buFont typeface="Wingdings" panose="05000000000000000000" pitchFamily="2" charset="2"/>
              <a:buChar char="Ø"/>
            </a:pPr>
            <a:r>
              <a:rPr sz="3200" dirty="0" err="1" smtClean="0"/>
              <a:t>Ailelerin</a:t>
            </a:r>
            <a:r>
              <a:rPr sz="3200" dirty="0" smtClean="0"/>
              <a:t> </a:t>
            </a:r>
            <a:r>
              <a:rPr sz="3200" dirty="0" err="1" smtClean="0"/>
              <a:t>özel</a:t>
            </a:r>
            <a:r>
              <a:rPr sz="3200" dirty="0" smtClean="0"/>
              <a:t> </a:t>
            </a:r>
            <a:r>
              <a:rPr sz="3200" dirty="0" err="1" smtClean="0"/>
              <a:t>eğitim</a:t>
            </a:r>
            <a:r>
              <a:rPr sz="3200" dirty="0" smtClean="0"/>
              <a:t> </a:t>
            </a:r>
            <a:r>
              <a:rPr sz="3200" dirty="0" err="1" smtClean="0"/>
              <a:t>sürecinin</a:t>
            </a:r>
            <a:r>
              <a:rPr sz="3200" dirty="0" smtClean="0"/>
              <a:t> her </a:t>
            </a:r>
            <a:r>
              <a:rPr sz="3200" dirty="0" err="1" smtClean="0"/>
              <a:t>boyutuna</a:t>
            </a:r>
            <a:r>
              <a:rPr sz="3200" dirty="0" smtClean="0"/>
              <a:t> </a:t>
            </a:r>
            <a:r>
              <a:rPr sz="3200" dirty="0" err="1" smtClean="0"/>
              <a:t>aktif</a:t>
            </a:r>
            <a:r>
              <a:rPr sz="3200" dirty="0" smtClean="0"/>
              <a:t> </a:t>
            </a:r>
            <a:r>
              <a:rPr sz="3200" dirty="0" err="1" smtClean="0"/>
              <a:t>katılımının</a:t>
            </a:r>
            <a:r>
              <a:rPr sz="3200" dirty="0" smtClean="0"/>
              <a:t> </a:t>
            </a:r>
            <a:r>
              <a:rPr sz="3200" dirty="0" err="1" smtClean="0"/>
              <a:t>sağlanması</a:t>
            </a:r>
            <a:r>
              <a:rPr sz="3200" dirty="0" smtClean="0"/>
              <a:t> </a:t>
            </a:r>
            <a:r>
              <a:rPr sz="3200" dirty="0" err="1" smtClean="0"/>
              <a:t>esastır</a:t>
            </a:r>
            <a:r>
              <a:rPr sz="3200" dirty="0" smtClean="0"/>
              <a:t>. Bu </a:t>
            </a:r>
            <a:r>
              <a:rPr sz="3200" dirty="0" err="1" smtClean="0"/>
              <a:t>ilkede</a:t>
            </a:r>
            <a:r>
              <a:rPr sz="3200" dirty="0" smtClean="0"/>
              <a:t> </a:t>
            </a:r>
            <a:r>
              <a:rPr sz="3200" dirty="0" err="1" smtClean="0"/>
              <a:t>ailelerin</a:t>
            </a:r>
            <a:r>
              <a:rPr sz="3200" dirty="0" smtClean="0"/>
              <a:t> </a:t>
            </a:r>
            <a:r>
              <a:rPr sz="3200" dirty="0" err="1" smtClean="0"/>
              <a:t>rolü</a:t>
            </a:r>
            <a:r>
              <a:rPr sz="3200" dirty="0" smtClean="0"/>
              <a:t> </a:t>
            </a:r>
            <a:r>
              <a:rPr sz="3200" dirty="0" err="1" smtClean="0"/>
              <a:t>vurgulanmakta</a:t>
            </a:r>
            <a:r>
              <a:rPr sz="3200" dirty="0" smtClean="0"/>
              <a:t> </a:t>
            </a:r>
            <a:r>
              <a:rPr sz="3200" dirty="0" err="1" smtClean="0"/>
              <a:t>ve</a:t>
            </a:r>
            <a:r>
              <a:rPr sz="3200" dirty="0" smtClean="0"/>
              <a:t> </a:t>
            </a:r>
            <a:r>
              <a:rPr sz="3200" dirty="0" err="1" smtClean="0"/>
              <a:t>ailelerin</a:t>
            </a:r>
            <a:r>
              <a:rPr sz="3200" dirty="0" smtClean="0"/>
              <a:t> </a:t>
            </a:r>
            <a:r>
              <a:rPr sz="3200" dirty="0" err="1" smtClean="0"/>
              <a:t>tanılama</a:t>
            </a:r>
            <a:r>
              <a:rPr sz="3200" dirty="0" smtClean="0"/>
              <a:t> </a:t>
            </a:r>
            <a:r>
              <a:rPr sz="3200" dirty="0" err="1" smtClean="0"/>
              <a:t>dahil</a:t>
            </a:r>
            <a:r>
              <a:rPr sz="3200" dirty="0" smtClean="0"/>
              <a:t>, </a:t>
            </a:r>
            <a:r>
              <a:rPr sz="3200" dirty="0" err="1" smtClean="0"/>
              <a:t>özel</a:t>
            </a:r>
            <a:r>
              <a:rPr sz="3200" dirty="0" smtClean="0"/>
              <a:t> </a:t>
            </a:r>
            <a:r>
              <a:rPr sz="3200" dirty="0" err="1" smtClean="0"/>
              <a:t>eğitim</a:t>
            </a:r>
            <a:r>
              <a:rPr sz="3200" dirty="0" smtClean="0"/>
              <a:t> </a:t>
            </a:r>
            <a:r>
              <a:rPr sz="3200" dirty="0" err="1" smtClean="0"/>
              <a:t>gerektiren</a:t>
            </a:r>
            <a:r>
              <a:rPr sz="3200" dirty="0" smtClean="0"/>
              <a:t> </a:t>
            </a:r>
            <a:r>
              <a:rPr sz="3200" dirty="0" err="1" smtClean="0"/>
              <a:t>bireylerin</a:t>
            </a:r>
            <a:r>
              <a:rPr sz="3200" dirty="0" smtClean="0"/>
              <a:t> </a:t>
            </a:r>
            <a:r>
              <a:rPr sz="3200" dirty="0" err="1" smtClean="0"/>
              <a:t>eğitiminin</a:t>
            </a:r>
            <a:r>
              <a:rPr sz="3200" dirty="0" smtClean="0"/>
              <a:t> her </a:t>
            </a:r>
            <a:r>
              <a:rPr sz="3200" dirty="0" err="1" smtClean="0"/>
              <a:t>aşamasına</a:t>
            </a:r>
            <a:r>
              <a:rPr sz="3200" dirty="0" smtClean="0"/>
              <a:t> </a:t>
            </a:r>
            <a:r>
              <a:rPr sz="3200" dirty="0" err="1" smtClean="0"/>
              <a:t>aktif</a:t>
            </a:r>
            <a:r>
              <a:rPr sz="3200" dirty="0" smtClean="0"/>
              <a:t> </a:t>
            </a:r>
            <a:r>
              <a:rPr sz="3200" dirty="0" err="1" smtClean="0"/>
              <a:t>katılımı</a:t>
            </a:r>
            <a:r>
              <a:rPr sz="3200" dirty="0" smtClean="0"/>
              <a:t> </a:t>
            </a:r>
            <a:r>
              <a:rPr sz="3200" dirty="0" err="1" smtClean="0"/>
              <a:t>ve</a:t>
            </a:r>
            <a:r>
              <a:rPr sz="3200" dirty="0" smtClean="0"/>
              <a:t> </a:t>
            </a:r>
            <a:r>
              <a:rPr sz="3200" dirty="0" err="1" smtClean="0"/>
              <a:t>söz</a:t>
            </a:r>
            <a:r>
              <a:rPr sz="3200" dirty="0" smtClean="0"/>
              <a:t> </a:t>
            </a:r>
            <a:r>
              <a:rPr sz="3200" dirty="0" err="1" smtClean="0"/>
              <a:t>sahibi</a:t>
            </a:r>
            <a:r>
              <a:rPr sz="3200" dirty="0" smtClean="0"/>
              <a:t> </a:t>
            </a:r>
            <a:r>
              <a:rPr sz="3200" dirty="0" err="1" smtClean="0"/>
              <a:t>olması</a:t>
            </a:r>
            <a:r>
              <a:rPr sz="3200" dirty="0" smtClean="0"/>
              <a:t> </a:t>
            </a:r>
            <a:r>
              <a:rPr sz="3200" dirty="0" err="1" smtClean="0"/>
              <a:t>gerekli</a:t>
            </a:r>
            <a:r>
              <a:rPr sz="3200" dirty="0" smtClean="0"/>
              <a:t> </a:t>
            </a:r>
            <a:r>
              <a:rPr sz="3200" dirty="0" err="1" smtClean="0"/>
              <a:t>görülmektedir</a:t>
            </a:r>
            <a:r>
              <a:rPr sz="3200" dirty="0" smtClean="0"/>
              <a:t>.</a:t>
            </a:r>
            <a:endParaRPr sz="3200" i="1" dirty="0" smtClean="0"/>
          </a:p>
          <a:p>
            <a:endParaRPr lang="tr-TR" sz="3200" dirty="0"/>
          </a:p>
        </p:txBody>
      </p:sp>
      <p:sp>
        <p:nvSpPr>
          <p:cNvPr id="4" name="3 Metin Yer Tutucusu"/>
          <p:cNvSpPr>
            <a:spLocks noGrp="1"/>
          </p:cNvSpPr>
          <p:nvPr>
            <p:ph type="body" sz="quarter" idx="4294967295"/>
          </p:nvPr>
        </p:nvSpPr>
        <p:spPr>
          <a:xfrm>
            <a:off x="0" y="496888"/>
            <a:ext cx="7675563" cy="1204912"/>
          </a:xfrm>
        </p:spPr>
        <p:txBody>
          <a:bodyPr/>
          <a:lstStyle/>
          <a:p>
            <a:r>
              <a:rPr lang="tr-TR" dirty="0" smtClean="0"/>
              <a:t>Özel Eğitimin Temel İlkeleri</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lvl="0">
              <a:buFont typeface="Wingdings" panose="05000000000000000000" pitchFamily="2" charset="2"/>
              <a:buChar char="Ø"/>
            </a:pPr>
            <a:r>
              <a:rPr sz="3200" dirty="0" err="1" smtClean="0"/>
              <a:t>Özel</a:t>
            </a:r>
            <a:r>
              <a:rPr sz="3200" dirty="0" smtClean="0"/>
              <a:t> </a:t>
            </a:r>
            <a:r>
              <a:rPr sz="3200" dirty="0" err="1" smtClean="0"/>
              <a:t>eğitim</a:t>
            </a:r>
            <a:r>
              <a:rPr sz="3200" dirty="0" smtClean="0"/>
              <a:t> </a:t>
            </a:r>
            <a:r>
              <a:rPr sz="3200" dirty="0" err="1" smtClean="0"/>
              <a:t>politikalarının</a:t>
            </a:r>
            <a:r>
              <a:rPr sz="3200" dirty="0" smtClean="0"/>
              <a:t> </a:t>
            </a:r>
            <a:r>
              <a:rPr sz="3200" dirty="0" err="1" smtClean="0"/>
              <a:t>geliştirilmesinde</a:t>
            </a:r>
            <a:r>
              <a:rPr sz="3200" dirty="0" smtClean="0"/>
              <a:t>, </a:t>
            </a:r>
            <a:r>
              <a:rPr sz="3200" dirty="0" err="1" smtClean="0"/>
              <a:t>özel</a:t>
            </a:r>
            <a:r>
              <a:rPr sz="3200" dirty="0" smtClean="0"/>
              <a:t> </a:t>
            </a:r>
            <a:r>
              <a:rPr sz="3200" dirty="0" err="1" smtClean="0"/>
              <a:t>eğitim</a:t>
            </a:r>
            <a:r>
              <a:rPr sz="3200" dirty="0" smtClean="0"/>
              <a:t> </a:t>
            </a:r>
            <a:r>
              <a:rPr sz="3200" dirty="0" err="1" smtClean="0"/>
              <a:t>gerektiren</a:t>
            </a:r>
            <a:r>
              <a:rPr sz="3200" dirty="0" smtClean="0"/>
              <a:t> </a:t>
            </a:r>
            <a:r>
              <a:rPr sz="3200" dirty="0" err="1" smtClean="0"/>
              <a:t>bireylerin</a:t>
            </a:r>
            <a:r>
              <a:rPr sz="3200" dirty="0" smtClean="0"/>
              <a:t> </a:t>
            </a:r>
            <a:r>
              <a:rPr sz="3200" dirty="0" err="1" smtClean="0"/>
              <a:t>örgütlerinin</a:t>
            </a:r>
            <a:r>
              <a:rPr sz="3200" dirty="0" smtClean="0"/>
              <a:t> </a:t>
            </a:r>
            <a:r>
              <a:rPr sz="3200" dirty="0" err="1" smtClean="0"/>
              <a:t>görüşlerine</a:t>
            </a:r>
            <a:r>
              <a:rPr sz="3200" dirty="0" smtClean="0"/>
              <a:t> </a:t>
            </a:r>
            <a:r>
              <a:rPr sz="3200" dirty="0" err="1" smtClean="0"/>
              <a:t>önem</a:t>
            </a:r>
            <a:r>
              <a:rPr sz="3200" dirty="0" smtClean="0"/>
              <a:t> </a:t>
            </a:r>
            <a:r>
              <a:rPr sz="3200" dirty="0" err="1" smtClean="0"/>
              <a:t>verilir</a:t>
            </a:r>
            <a:r>
              <a:rPr sz="3200" dirty="0" smtClean="0"/>
              <a:t>. </a:t>
            </a:r>
            <a:r>
              <a:rPr sz="3200" dirty="0" err="1" smtClean="0"/>
              <a:t>Gönüllü</a:t>
            </a:r>
            <a:r>
              <a:rPr sz="3200" dirty="0" smtClean="0"/>
              <a:t> </a:t>
            </a:r>
            <a:r>
              <a:rPr sz="3200" dirty="0" err="1" smtClean="0"/>
              <a:t>kuruluşların</a:t>
            </a:r>
            <a:r>
              <a:rPr sz="3200" dirty="0" smtClean="0"/>
              <a:t> </a:t>
            </a:r>
            <a:r>
              <a:rPr sz="3200" dirty="0" err="1" smtClean="0"/>
              <a:t>eğitimdeki</a:t>
            </a:r>
            <a:r>
              <a:rPr sz="3200" dirty="0" smtClean="0"/>
              <a:t> </a:t>
            </a:r>
            <a:r>
              <a:rPr sz="3200" dirty="0" err="1" smtClean="0"/>
              <a:t>rolünün</a:t>
            </a:r>
            <a:r>
              <a:rPr sz="3200" dirty="0" smtClean="0"/>
              <a:t> </a:t>
            </a:r>
            <a:r>
              <a:rPr sz="3200" dirty="0" err="1" smtClean="0"/>
              <a:t>giderek</a:t>
            </a:r>
            <a:r>
              <a:rPr sz="3200" dirty="0" smtClean="0"/>
              <a:t> </a:t>
            </a:r>
            <a:r>
              <a:rPr sz="3200" dirty="0" err="1" smtClean="0"/>
              <a:t>artma</a:t>
            </a:r>
            <a:r>
              <a:rPr sz="3200" dirty="0" smtClean="0"/>
              <a:t> </a:t>
            </a:r>
            <a:r>
              <a:rPr sz="3200" dirty="0" err="1" smtClean="0"/>
              <a:t>eğilimin</a:t>
            </a:r>
            <a:r>
              <a:rPr sz="3200" dirty="0" smtClean="0"/>
              <a:t> </a:t>
            </a:r>
            <a:r>
              <a:rPr sz="3200" dirty="0" err="1" smtClean="0"/>
              <a:t>göstermesinin</a:t>
            </a:r>
            <a:r>
              <a:rPr sz="3200" dirty="0" smtClean="0"/>
              <a:t> </a:t>
            </a:r>
            <a:r>
              <a:rPr sz="3200" dirty="0" err="1" smtClean="0"/>
              <a:t>bir</a:t>
            </a:r>
            <a:r>
              <a:rPr sz="3200" dirty="0" smtClean="0"/>
              <a:t> </a:t>
            </a:r>
            <a:r>
              <a:rPr sz="3200" dirty="0" err="1" smtClean="0"/>
              <a:t>yansıması</a:t>
            </a:r>
            <a:r>
              <a:rPr sz="3200" dirty="0" smtClean="0"/>
              <a:t> </a:t>
            </a:r>
            <a:r>
              <a:rPr sz="3200" dirty="0" err="1" smtClean="0"/>
              <a:t>olarak</a:t>
            </a:r>
            <a:r>
              <a:rPr sz="3200" dirty="0" smtClean="0"/>
              <a:t> </a:t>
            </a:r>
            <a:r>
              <a:rPr sz="3200" dirty="0" err="1" smtClean="0"/>
              <a:t>özel</a:t>
            </a:r>
            <a:r>
              <a:rPr sz="3200" dirty="0" smtClean="0"/>
              <a:t> </a:t>
            </a:r>
            <a:r>
              <a:rPr sz="3200" dirty="0" err="1" smtClean="0"/>
              <a:t>eğitim</a:t>
            </a:r>
            <a:r>
              <a:rPr sz="3200" dirty="0" smtClean="0"/>
              <a:t> </a:t>
            </a:r>
            <a:r>
              <a:rPr sz="3200" dirty="0" err="1" smtClean="0"/>
              <a:t>politikalarının</a:t>
            </a:r>
            <a:r>
              <a:rPr sz="3200" dirty="0" smtClean="0"/>
              <a:t> </a:t>
            </a:r>
            <a:r>
              <a:rPr sz="3200" dirty="0" err="1" smtClean="0"/>
              <a:t>geliştirilmesinde</a:t>
            </a:r>
            <a:r>
              <a:rPr sz="3200" dirty="0" smtClean="0"/>
              <a:t> </a:t>
            </a:r>
            <a:r>
              <a:rPr sz="3200" dirty="0" err="1" smtClean="0"/>
              <a:t>gönüllü</a:t>
            </a:r>
            <a:r>
              <a:rPr sz="3200" dirty="0" smtClean="0"/>
              <a:t> </a:t>
            </a:r>
            <a:r>
              <a:rPr sz="3200" dirty="0" err="1" smtClean="0"/>
              <a:t>kuruluşların</a:t>
            </a:r>
            <a:r>
              <a:rPr sz="3200" dirty="0" smtClean="0"/>
              <a:t> </a:t>
            </a:r>
            <a:r>
              <a:rPr sz="3200" dirty="0" err="1" smtClean="0"/>
              <a:t>katılımı</a:t>
            </a:r>
            <a:r>
              <a:rPr sz="3200" dirty="0" smtClean="0"/>
              <a:t> </a:t>
            </a:r>
            <a:r>
              <a:rPr sz="3200" dirty="0" err="1" smtClean="0"/>
              <a:t>sağlanmaktadır</a:t>
            </a:r>
            <a:r>
              <a:rPr lang="tr-TR" sz="3200" dirty="0" smtClean="0"/>
              <a:t>.</a:t>
            </a:r>
            <a:endParaRPr sz="3200" i="1" dirty="0" smtClean="0"/>
          </a:p>
          <a:p>
            <a:endParaRPr lang="tr-TR" sz="3200" dirty="0"/>
          </a:p>
        </p:txBody>
      </p:sp>
      <p:sp>
        <p:nvSpPr>
          <p:cNvPr id="4" name="3 Metin Yer Tutucusu"/>
          <p:cNvSpPr>
            <a:spLocks noGrp="1"/>
          </p:cNvSpPr>
          <p:nvPr>
            <p:ph type="body" sz="quarter" idx="4294967295"/>
          </p:nvPr>
        </p:nvSpPr>
        <p:spPr>
          <a:xfrm>
            <a:off x="0" y="496888"/>
            <a:ext cx="7675563" cy="1204912"/>
          </a:xfrm>
        </p:spPr>
        <p:txBody>
          <a:bodyPr/>
          <a:lstStyle/>
          <a:p>
            <a:r>
              <a:rPr lang="tr-TR" dirty="0" smtClean="0"/>
              <a:t>Özel Eğitimin Temel İlkeleri</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a:buFont typeface="Wingdings" panose="05000000000000000000" pitchFamily="2" charset="2"/>
              <a:buChar char="Ø"/>
            </a:pPr>
            <a:r>
              <a:rPr sz="3200" dirty="0" err="1" smtClean="0"/>
              <a:t>Özel</a:t>
            </a:r>
            <a:r>
              <a:rPr sz="3200" dirty="0" smtClean="0"/>
              <a:t> </a:t>
            </a:r>
            <a:r>
              <a:rPr sz="3200" dirty="0" err="1" smtClean="0"/>
              <a:t>eğitim</a:t>
            </a:r>
            <a:r>
              <a:rPr sz="3200" dirty="0" smtClean="0"/>
              <a:t> </a:t>
            </a:r>
            <a:r>
              <a:rPr sz="3200" dirty="0" err="1" smtClean="0"/>
              <a:t>hizmetleri</a:t>
            </a:r>
            <a:r>
              <a:rPr sz="3200" dirty="0" smtClean="0"/>
              <a:t> </a:t>
            </a:r>
            <a:r>
              <a:rPr sz="3200" dirty="0" err="1" smtClean="0"/>
              <a:t>özel</a:t>
            </a:r>
            <a:r>
              <a:rPr sz="3200" dirty="0" smtClean="0"/>
              <a:t> </a:t>
            </a:r>
            <a:r>
              <a:rPr sz="3200" dirty="0" err="1" smtClean="0"/>
              <a:t>eğitim</a:t>
            </a:r>
            <a:r>
              <a:rPr sz="3200" dirty="0" smtClean="0"/>
              <a:t> </a:t>
            </a:r>
            <a:r>
              <a:rPr sz="3200" dirty="0" err="1" smtClean="0"/>
              <a:t>gerektiren</a:t>
            </a:r>
            <a:r>
              <a:rPr sz="3200" dirty="0" smtClean="0"/>
              <a:t> </a:t>
            </a:r>
            <a:r>
              <a:rPr sz="3200" dirty="0" err="1" smtClean="0"/>
              <a:t>bireylerin</a:t>
            </a:r>
            <a:r>
              <a:rPr sz="3200" dirty="0" smtClean="0"/>
              <a:t> </a:t>
            </a:r>
            <a:r>
              <a:rPr sz="3200" dirty="0" err="1" smtClean="0"/>
              <a:t>toplumla</a:t>
            </a:r>
            <a:r>
              <a:rPr sz="3200" dirty="0" smtClean="0"/>
              <a:t> </a:t>
            </a:r>
            <a:r>
              <a:rPr sz="3200" dirty="0" err="1" smtClean="0"/>
              <a:t>etkileşim</a:t>
            </a:r>
            <a:r>
              <a:rPr sz="3200" dirty="0" smtClean="0"/>
              <a:t> </a:t>
            </a:r>
            <a:r>
              <a:rPr sz="3200" dirty="0" err="1" smtClean="0"/>
              <a:t>ve</a:t>
            </a:r>
            <a:r>
              <a:rPr sz="3200" dirty="0" smtClean="0"/>
              <a:t> </a:t>
            </a:r>
            <a:r>
              <a:rPr sz="3200" dirty="0" err="1" smtClean="0"/>
              <a:t>karşılıklı</a:t>
            </a:r>
            <a:r>
              <a:rPr sz="3200" dirty="0" smtClean="0"/>
              <a:t> </a:t>
            </a:r>
            <a:r>
              <a:rPr sz="3200" dirty="0" err="1" smtClean="0"/>
              <a:t>uyum</a:t>
            </a:r>
            <a:r>
              <a:rPr sz="3200" dirty="0" smtClean="0"/>
              <a:t> </a:t>
            </a:r>
            <a:r>
              <a:rPr sz="3200" dirty="0" err="1" smtClean="0"/>
              <a:t>sağlama</a:t>
            </a:r>
            <a:r>
              <a:rPr sz="3200" dirty="0" smtClean="0"/>
              <a:t> </a:t>
            </a:r>
            <a:r>
              <a:rPr sz="3200" dirty="0" err="1" smtClean="0"/>
              <a:t>sürecini</a:t>
            </a:r>
            <a:r>
              <a:rPr sz="3200" dirty="0" smtClean="0"/>
              <a:t> </a:t>
            </a:r>
            <a:r>
              <a:rPr sz="3200" dirty="0" err="1" smtClean="0"/>
              <a:t>kapsayacak</a:t>
            </a:r>
            <a:r>
              <a:rPr sz="3200" dirty="0" smtClean="0"/>
              <a:t> </a:t>
            </a:r>
            <a:r>
              <a:rPr sz="3200" dirty="0" err="1" smtClean="0"/>
              <a:t>şekilde</a:t>
            </a:r>
            <a:r>
              <a:rPr sz="3200" dirty="0" smtClean="0"/>
              <a:t> </a:t>
            </a:r>
            <a:r>
              <a:rPr sz="3200" dirty="0" err="1" smtClean="0"/>
              <a:t>planlanır</a:t>
            </a:r>
            <a:r>
              <a:rPr lang="tr-TR" sz="3200" dirty="0" smtClean="0"/>
              <a:t>.</a:t>
            </a:r>
            <a:r>
              <a:rPr sz="3200" dirty="0" smtClean="0"/>
              <a:t> </a:t>
            </a:r>
            <a:endParaRPr lang="tr-TR" sz="3200" dirty="0"/>
          </a:p>
        </p:txBody>
      </p:sp>
      <p:sp>
        <p:nvSpPr>
          <p:cNvPr id="4" name="3 Metin Yer Tutucusu"/>
          <p:cNvSpPr>
            <a:spLocks noGrp="1"/>
          </p:cNvSpPr>
          <p:nvPr>
            <p:ph type="body" sz="quarter" idx="4294967295"/>
          </p:nvPr>
        </p:nvSpPr>
        <p:spPr>
          <a:xfrm>
            <a:off x="0" y="496888"/>
            <a:ext cx="7675563" cy="582612"/>
          </a:xfrm>
        </p:spPr>
        <p:txBody>
          <a:bodyPr/>
          <a:lstStyle/>
          <a:p>
            <a:r>
              <a:rPr lang="tr-TR" dirty="0" smtClean="0"/>
              <a:t>Özel Eğitimin Temel İlkeleri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lstStyle/>
          <a:p>
            <a:pPr marL="342900" lvl="1" indent="-342900">
              <a:lnSpc>
                <a:spcPct val="100000"/>
              </a:lnSpc>
              <a:spcBef>
                <a:spcPts val="1000"/>
              </a:spcBef>
            </a:pPr>
            <a:r>
              <a:rPr lang="tr-TR" sz="2800" dirty="0" smtClean="0"/>
              <a:t>Aral, N. ve </a:t>
            </a:r>
            <a:r>
              <a:rPr lang="tr-TR" sz="2800" dirty="0" err="1" smtClean="0"/>
              <a:t>Gürsoy</a:t>
            </a:r>
            <a:r>
              <a:rPr lang="tr-TR" sz="2800" dirty="0" smtClean="0"/>
              <a:t>, F. 2007. </a:t>
            </a:r>
            <a:r>
              <a:rPr lang="tr-TR" sz="2800" i="1" dirty="0" smtClean="0"/>
              <a:t>Özel Eğitim Gerektiren Çocuklar ve Özel Eğitime Giriş.</a:t>
            </a:r>
            <a:r>
              <a:rPr lang="tr-TR" sz="2800" dirty="0" smtClean="0"/>
              <a:t> İstanbul: </a:t>
            </a:r>
            <a:r>
              <a:rPr lang="tr-TR" sz="2800" dirty="0" err="1" smtClean="0"/>
              <a:t>Morpa</a:t>
            </a:r>
            <a:r>
              <a:rPr lang="tr-TR" sz="2800" dirty="0" smtClean="0"/>
              <a:t> Kültür Yayınları.</a:t>
            </a:r>
          </a:p>
          <a:p>
            <a:endParaRPr lang="tr-TR" dirty="0"/>
          </a:p>
        </p:txBody>
      </p:sp>
      <p:sp>
        <p:nvSpPr>
          <p:cNvPr id="4" name="3 Metin Yer Tutucusu"/>
          <p:cNvSpPr>
            <a:spLocks noGrp="1"/>
          </p:cNvSpPr>
          <p:nvPr>
            <p:ph type="body" sz="quarter" idx="4294967295"/>
          </p:nvPr>
        </p:nvSpPr>
        <p:spPr>
          <a:xfrm>
            <a:off x="0" y="496888"/>
            <a:ext cx="7675563" cy="582612"/>
          </a:xfrm>
        </p:spPr>
        <p:txBody>
          <a:bodyPr/>
          <a:lstStyle/>
          <a:p>
            <a:r>
              <a:rPr lang="tr-TR" b="1" dirty="0" smtClean="0">
                <a:latin typeface="Arial" charset="0"/>
                <a:cs typeface="Arial" charset="0"/>
              </a:rPr>
              <a:t>KAYNAKLAR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4" name="Başlık 1"/>
          <p:cNvSpPr>
            <a:spLocks noGrp="1"/>
          </p:cNvSpPr>
          <p:nvPr>
            <p:ph idx="1"/>
          </p:nvPr>
        </p:nvSpPr>
        <p:spPr>
          <a:xfrm>
            <a:off x="457200" y="2204864"/>
            <a:ext cx="8435280" cy="1512168"/>
          </a:xfrm>
          <a:noFill/>
        </p:spPr>
        <p:txBody>
          <a:bodyPr>
            <a:normAutofit fontScale="97500"/>
          </a:bodyPr>
          <a:lstStyle/>
          <a:p>
            <a:pPr marL="0" indent="0">
              <a:buNone/>
            </a:pPr>
            <a:r>
              <a:rPr lang="tr-TR" sz="3200" dirty="0" smtClean="0">
                <a:solidFill>
                  <a:schemeClr val="accent4">
                    <a:lumMod val="20000"/>
                    <a:lumOff val="80000"/>
                  </a:schemeClr>
                </a:solidFill>
              </a:rPr>
              <a:t>         </a:t>
            </a:r>
          </a:p>
        </p:txBody>
      </p:sp>
      <p:sp>
        <p:nvSpPr>
          <p:cNvPr id="5" name="Oval 4"/>
          <p:cNvSpPr/>
          <p:nvPr/>
        </p:nvSpPr>
        <p:spPr>
          <a:xfrm>
            <a:off x="576064" y="2348880"/>
            <a:ext cx="8100392" cy="2016224"/>
          </a:xfrm>
          <a:prstGeom prst="ellipse">
            <a:avLst/>
          </a:prstGeom>
          <a:solidFill>
            <a:srgbClr val="FCAA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white"/>
                </a:solidFill>
                <a:effectLst/>
                <a:uLnTx/>
                <a:uFillTx/>
                <a:latin typeface="Constantia"/>
                <a:ea typeface="+mn-ea"/>
                <a:cs typeface="+mn-cs"/>
              </a:rPr>
              <a:t> </a:t>
            </a:r>
            <a:r>
              <a:rPr kumimoji="0" lang="tr-TR" sz="3200" b="0" i="0" u="none" strike="noStrike" kern="1200" cap="none" spc="0" normalizeH="0" baseline="0" noProof="0" dirty="0">
                <a:ln>
                  <a:noFill/>
                </a:ln>
                <a:solidFill>
                  <a:srgbClr val="FFFF00"/>
                </a:solidFill>
                <a:effectLst/>
                <a:uLnTx/>
                <a:uFillTx/>
                <a:latin typeface="Constantia"/>
                <a:ea typeface="+mn-ea"/>
                <a:cs typeface="+mn-cs"/>
              </a:rPr>
              <a:t>ÖZEL EĞİTİM İLE İLGİLİ KAVRAMLAR</a:t>
            </a:r>
          </a:p>
        </p:txBody>
      </p:sp>
    </p:spTree>
    <p:extLst>
      <p:ext uri="{BB962C8B-B14F-4D97-AF65-F5344CB8AC3E}">
        <p14:creationId xmlns:p14="http://schemas.microsoft.com/office/powerpoint/2010/main" val="26909221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r>
              <a:rPr sz="3200" smtClean="0"/>
              <a:t>Her çocuğun benzer özelliklerinin yanı sıra kendine özgü farklı özellikleri de bulunmaktadır. Bazı çocuklar çeşitli özellikleri nedeniyle daha fazla dikkat çekerken, bazı çocuklar engelleri nedeniyle zıplamakta, koşmakta hatta oyun oynamakta zorlanabilmektedirler. </a:t>
            </a:r>
            <a:endParaRPr lang="tr-TR" sz="3200" dirty="0"/>
          </a:p>
        </p:txBody>
      </p:sp>
      <p:sp>
        <p:nvSpPr>
          <p:cNvPr id="4" name="3 Metin Yer Tutucusu"/>
          <p:cNvSpPr>
            <a:spLocks noGrp="1"/>
          </p:cNvSpPr>
          <p:nvPr>
            <p:ph type="body" sz="quarter" idx="4294967295"/>
          </p:nvPr>
        </p:nvSpPr>
        <p:spPr>
          <a:xfrm>
            <a:off x="0" y="496888"/>
            <a:ext cx="7675563" cy="584200"/>
          </a:xfrm>
        </p:spPr>
        <p:txBody>
          <a:bodyPr>
            <a:normAutofit/>
          </a:bodyPr>
          <a:lstStyle/>
          <a:p>
            <a:r>
              <a:rPr lang="tr-TR" sz="2800" b="1" dirty="0" smtClean="0"/>
              <a:t>Özel Eğitim Gerektiren Çocuk</a:t>
            </a:r>
            <a:endParaRPr lang="tr-TR" sz="2800" i="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endParaRPr lang="tr-TR" sz="3200" dirty="0" smtClean="0"/>
          </a:p>
          <a:p>
            <a:r>
              <a:rPr sz="3200" dirty="0" err="1" smtClean="0"/>
              <a:t>Akranlarından</a:t>
            </a:r>
            <a:r>
              <a:rPr sz="3200" dirty="0" smtClean="0"/>
              <a:t> </a:t>
            </a:r>
            <a:r>
              <a:rPr sz="3200" dirty="0" err="1" smtClean="0"/>
              <a:t>beklenen</a:t>
            </a:r>
            <a:r>
              <a:rPr sz="3200" dirty="0" smtClean="0"/>
              <a:t> </a:t>
            </a:r>
            <a:r>
              <a:rPr sz="3200" dirty="0" err="1" smtClean="0"/>
              <a:t>düzeyde</a:t>
            </a:r>
            <a:r>
              <a:rPr sz="3200" dirty="0" smtClean="0"/>
              <a:t> </a:t>
            </a:r>
            <a:r>
              <a:rPr sz="3200" dirty="0" err="1" smtClean="0"/>
              <a:t>anlamlı</a:t>
            </a:r>
            <a:r>
              <a:rPr sz="3200" dirty="0" smtClean="0"/>
              <a:t> </a:t>
            </a:r>
            <a:r>
              <a:rPr sz="3200" dirty="0" err="1" smtClean="0"/>
              <a:t>farklılık</a:t>
            </a:r>
            <a:r>
              <a:rPr sz="3200" dirty="0" smtClean="0"/>
              <a:t> </a:t>
            </a:r>
            <a:r>
              <a:rPr sz="3200" dirty="0" err="1" smtClean="0"/>
              <a:t>gösteren</a:t>
            </a:r>
            <a:r>
              <a:rPr sz="3200" dirty="0" smtClean="0"/>
              <a:t> </a:t>
            </a:r>
            <a:r>
              <a:rPr sz="3200" dirty="0" err="1" smtClean="0"/>
              <a:t>çocuklar</a:t>
            </a:r>
            <a:r>
              <a:rPr sz="3200" dirty="0" smtClean="0"/>
              <a:t>, </a:t>
            </a:r>
            <a:r>
              <a:rPr sz="3200" dirty="0" err="1" smtClean="0"/>
              <a:t>özel</a:t>
            </a:r>
            <a:r>
              <a:rPr sz="3200" dirty="0" smtClean="0"/>
              <a:t> </a:t>
            </a:r>
            <a:r>
              <a:rPr sz="3200" dirty="0" err="1" smtClean="0"/>
              <a:t>eğitim</a:t>
            </a:r>
            <a:r>
              <a:rPr sz="3200" dirty="0" smtClean="0"/>
              <a:t> </a:t>
            </a:r>
            <a:r>
              <a:rPr sz="3200" dirty="0" err="1" smtClean="0"/>
              <a:t>gerektiren</a:t>
            </a:r>
            <a:r>
              <a:rPr sz="3200" dirty="0" smtClean="0"/>
              <a:t> </a:t>
            </a:r>
            <a:r>
              <a:rPr sz="3200" dirty="0" err="1" smtClean="0"/>
              <a:t>çocuklar</a:t>
            </a:r>
            <a:r>
              <a:rPr sz="3200" dirty="0" smtClean="0"/>
              <a:t> </a:t>
            </a:r>
            <a:r>
              <a:rPr sz="3200" dirty="0" err="1" smtClean="0"/>
              <a:t>olarak</a:t>
            </a:r>
            <a:r>
              <a:rPr sz="3200" dirty="0" smtClean="0"/>
              <a:t> </a:t>
            </a:r>
            <a:r>
              <a:rPr sz="3200" dirty="0" err="1" smtClean="0"/>
              <a:t>nitelendirilmektedir</a:t>
            </a:r>
            <a:r>
              <a:rPr sz="3200" dirty="0" smtClean="0"/>
              <a:t>. </a:t>
            </a:r>
            <a:endParaRPr sz="3200"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r>
              <a:rPr sz="3200" smtClean="0"/>
              <a:t>573 Sayılı Özel Eğitim Hakkında Kanun Hükmündeki Kararname’de ise özel eğitime muhtaç çocuklar beden, zihin, ruh, duygu, sosyal ve sağlık özellikleri ve durumlarındaki olağandışı ayrılıkları sebebiyle normal eğitim hizmetlerinden yararlanmayan 4-18 yaş grubunda bulunan çocuklar olarak ifade edilmektedir </a:t>
            </a:r>
            <a:endParaRPr lang="tr-TR"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836712" y="-162272"/>
            <a:ext cx="8229600" cy="1143000"/>
          </a:xfrm>
        </p:spPr>
        <p:txBody>
          <a:bodyPr>
            <a:normAutofit/>
          </a:bodyPr>
          <a:lstStyle/>
          <a:p>
            <a:pPr algn="ctr"/>
            <a:r>
              <a:rPr lang="tr-TR" sz="2400" dirty="0" smtClean="0">
                <a:solidFill>
                  <a:srgbClr val="FF0000"/>
                </a:solidFill>
              </a:rPr>
              <a:t/>
            </a:r>
            <a:br>
              <a:rPr lang="tr-TR" sz="2400" dirty="0" smtClean="0">
                <a:solidFill>
                  <a:srgbClr val="FF0000"/>
                </a:solidFill>
              </a:rPr>
            </a:br>
            <a:r>
              <a:rPr lang="tr-TR" sz="2400" dirty="0" smtClean="0">
                <a:solidFill>
                  <a:srgbClr val="FF0000"/>
                </a:solidFill>
              </a:rPr>
              <a:t>ÖZEL </a:t>
            </a:r>
            <a:r>
              <a:rPr lang="tr-TR" sz="2400" dirty="0">
                <a:solidFill>
                  <a:srgbClr val="FF0000"/>
                </a:solidFill>
              </a:rPr>
              <a:t>EĞİTİM NEDİR?</a:t>
            </a:r>
          </a:p>
        </p:txBody>
      </p:sp>
      <p:sp>
        <p:nvSpPr>
          <p:cNvPr id="3" name="İçerik Yer Tutucusu 2"/>
          <p:cNvSpPr>
            <a:spLocks noGrp="1"/>
          </p:cNvSpPr>
          <p:nvPr>
            <p:ph idx="1"/>
          </p:nvPr>
        </p:nvSpPr>
        <p:spPr>
          <a:xfrm>
            <a:off x="251520" y="1285860"/>
            <a:ext cx="7963818" cy="5038740"/>
          </a:xfrm>
        </p:spPr>
        <p:txBody>
          <a:bodyPr>
            <a:normAutofit/>
          </a:bodyPr>
          <a:lstStyle/>
          <a:p>
            <a:pPr algn="just"/>
            <a:r>
              <a:rPr lang="tr-TR" sz="2800" dirty="0">
                <a:solidFill>
                  <a:srgbClr val="002060"/>
                </a:solidFill>
              </a:rPr>
              <a:t>Özel  e</a:t>
            </a:r>
            <a:r>
              <a:rPr lang="tr-TR" sz="2800" dirty="0" smtClean="0">
                <a:solidFill>
                  <a:srgbClr val="002060"/>
                </a:solidFill>
              </a:rPr>
              <a:t>ğitime </a:t>
            </a:r>
            <a:r>
              <a:rPr lang="tr-TR" sz="2800" dirty="0">
                <a:solidFill>
                  <a:srgbClr val="002060"/>
                </a:solidFill>
              </a:rPr>
              <a:t>i</a:t>
            </a:r>
            <a:r>
              <a:rPr lang="tr-TR" sz="2800" dirty="0" smtClean="0">
                <a:solidFill>
                  <a:srgbClr val="002060"/>
                </a:solidFill>
              </a:rPr>
              <a:t>htiyacı </a:t>
            </a:r>
            <a:r>
              <a:rPr lang="tr-TR" sz="2800" dirty="0">
                <a:solidFill>
                  <a:srgbClr val="002060"/>
                </a:solidFill>
              </a:rPr>
              <a:t>o</a:t>
            </a:r>
            <a:r>
              <a:rPr lang="tr-TR" sz="2800" dirty="0" smtClean="0">
                <a:solidFill>
                  <a:srgbClr val="002060"/>
                </a:solidFill>
              </a:rPr>
              <a:t>lan </a:t>
            </a:r>
            <a:r>
              <a:rPr lang="tr-TR" sz="2800" dirty="0">
                <a:solidFill>
                  <a:srgbClr val="002060"/>
                </a:solidFill>
              </a:rPr>
              <a:t>b</a:t>
            </a:r>
            <a:r>
              <a:rPr lang="tr-TR" sz="2800" dirty="0" smtClean="0">
                <a:solidFill>
                  <a:srgbClr val="002060"/>
                </a:solidFill>
              </a:rPr>
              <a:t>ireylerin </a:t>
            </a:r>
            <a:r>
              <a:rPr lang="tr-TR" sz="2800" dirty="0">
                <a:solidFill>
                  <a:srgbClr val="002060"/>
                </a:solidFill>
              </a:rPr>
              <a:t>e</a:t>
            </a:r>
            <a:r>
              <a:rPr lang="tr-TR" sz="2800" dirty="0" smtClean="0">
                <a:solidFill>
                  <a:srgbClr val="002060"/>
                </a:solidFill>
              </a:rPr>
              <a:t>ğitim </a:t>
            </a:r>
            <a:r>
              <a:rPr lang="tr-TR" sz="2800" dirty="0">
                <a:solidFill>
                  <a:srgbClr val="002060"/>
                </a:solidFill>
              </a:rPr>
              <a:t>ve </a:t>
            </a:r>
            <a:r>
              <a:rPr lang="tr-TR" sz="2800" dirty="0" smtClean="0">
                <a:solidFill>
                  <a:srgbClr val="002060"/>
                </a:solidFill>
              </a:rPr>
              <a:t>sosyal </a:t>
            </a:r>
            <a:r>
              <a:rPr lang="tr-TR" sz="2800" dirty="0">
                <a:solidFill>
                  <a:srgbClr val="002060"/>
                </a:solidFill>
              </a:rPr>
              <a:t>i</a:t>
            </a:r>
            <a:r>
              <a:rPr lang="tr-TR" sz="2800" dirty="0" smtClean="0">
                <a:solidFill>
                  <a:srgbClr val="002060"/>
                </a:solidFill>
              </a:rPr>
              <a:t>htiyaçlarını </a:t>
            </a:r>
            <a:r>
              <a:rPr lang="tr-TR" sz="2800" dirty="0">
                <a:solidFill>
                  <a:srgbClr val="002060"/>
                </a:solidFill>
              </a:rPr>
              <a:t>k</a:t>
            </a:r>
            <a:r>
              <a:rPr lang="tr-TR" sz="2800" dirty="0" smtClean="0">
                <a:solidFill>
                  <a:srgbClr val="002060"/>
                </a:solidFill>
              </a:rPr>
              <a:t>arşılamak </a:t>
            </a:r>
            <a:r>
              <a:rPr lang="tr-TR" sz="2800" dirty="0">
                <a:solidFill>
                  <a:srgbClr val="002060"/>
                </a:solidFill>
              </a:rPr>
              <a:t>i</a:t>
            </a:r>
            <a:r>
              <a:rPr lang="tr-TR" sz="2800" dirty="0" smtClean="0">
                <a:solidFill>
                  <a:srgbClr val="002060"/>
                </a:solidFill>
              </a:rPr>
              <a:t>çin </a:t>
            </a:r>
            <a:r>
              <a:rPr lang="tr-TR" sz="2800" dirty="0">
                <a:solidFill>
                  <a:srgbClr val="002060"/>
                </a:solidFill>
              </a:rPr>
              <a:t>ö</a:t>
            </a:r>
            <a:r>
              <a:rPr lang="tr-TR" sz="2800" dirty="0" smtClean="0">
                <a:solidFill>
                  <a:srgbClr val="002060"/>
                </a:solidFill>
              </a:rPr>
              <a:t>zel </a:t>
            </a:r>
            <a:r>
              <a:rPr lang="tr-TR" sz="2800" dirty="0">
                <a:solidFill>
                  <a:srgbClr val="002060"/>
                </a:solidFill>
              </a:rPr>
              <a:t>olarak yetiştirilmiş personel, geliştirilmiş eğitim programları ve yöntemleri, bu bireylerin tüm gelişim alanlarındaki özellikleri ile akademik disiplin alanlarındaki yeterliliklerine dayalı olarak uygun ortamlarda sürdürülen eğitimdir.</a:t>
            </a:r>
          </a:p>
        </p:txBody>
      </p:sp>
    </p:spTree>
    <p:extLst>
      <p:ext uri="{BB962C8B-B14F-4D97-AF65-F5344CB8AC3E}">
        <p14:creationId xmlns:p14="http://schemas.microsoft.com/office/powerpoint/2010/main" val="18032526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76672"/>
            <a:ext cx="8229600" cy="1143000"/>
          </a:xfrm>
        </p:spPr>
        <p:txBody>
          <a:bodyPr>
            <a:normAutofit/>
          </a:bodyPr>
          <a:lstStyle/>
          <a:p>
            <a:r>
              <a:rPr lang="tr-TR" sz="2400" dirty="0" smtClean="0">
                <a:solidFill>
                  <a:srgbClr val="FFFF00"/>
                </a:solidFill>
              </a:rPr>
              <a:t>      </a:t>
            </a:r>
            <a:r>
              <a:rPr lang="tr-TR" sz="2400" dirty="0" smtClean="0">
                <a:solidFill>
                  <a:srgbClr val="FF0000"/>
                </a:solidFill>
              </a:rPr>
              <a:t>ZEDELENME</a:t>
            </a:r>
            <a:endParaRPr lang="tr-TR" sz="2400" dirty="0">
              <a:solidFill>
                <a:srgbClr val="FF0000"/>
              </a:solidFill>
            </a:endParaRPr>
          </a:p>
        </p:txBody>
      </p:sp>
      <p:sp>
        <p:nvSpPr>
          <p:cNvPr id="3" name="İçerik Yer Tutucusu 2"/>
          <p:cNvSpPr>
            <a:spLocks noGrp="1"/>
          </p:cNvSpPr>
          <p:nvPr>
            <p:ph idx="1"/>
          </p:nvPr>
        </p:nvSpPr>
        <p:spPr/>
        <p:txBody>
          <a:bodyPr>
            <a:normAutofit/>
          </a:bodyPr>
          <a:lstStyle/>
          <a:p>
            <a:pPr algn="just"/>
            <a:r>
              <a:rPr lang="tr-TR" sz="2400" dirty="0">
                <a:solidFill>
                  <a:srgbClr val="002060"/>
                </a:solidFill>
              </a:rPr>
              <a:t>Bireyin psikolojik, fizyolojik, </a:t>
            </a:r>
            <a:r>
              <a:rPr lang="tr-TR" sz="2400" dirty="0" smtClean="0">
                <a:solidFill>
                  <a:srgbClr val="002060"/>
                </a:solidFill>
              </a:rPr>
              <a:t>anatomik özelliklerinde </a:t>
            </a:r>
            <a:r>
              <a:rPr lang="tr-TR" sz="2400" dirty="0">
                <a:solidFill>
                  <a:srgbClr val="002060"/>
                </a:solidFill>
              </a:rPr>
              <a:t>geçici ya da kalıcı türden bir kayıp, bir yapı ya da işleyiş bozukluğu </a:t>
            </a:r>
            <a:r>
              <a:rPr lang="tr-TR" sz="2400" dirty="0" smtClean="0">
                <a:solidFill>
                  <a:srgbClr val="002060"/>
                </a:solidFill>
              </a:rPr>
              <a:t>bulunmasıdır</a:t>
            </a:r>
            <a:r>
              <a:rPr lang="tr-TR" sz="2400" dirty="0">
                <a:solidFill>
                  <a:srgbClr val="002060"/>
                </a:solidFill>
              </a:rPr>
              <a:t>. Vücudun bir parçasının olmayışı, eksik oluşu, iyi işlemeyişi gibi. Örneğin, bacakların olmayışı, kolların felçli oluşu, parmakların tutmayışı, iyi görememe, işitememe, yüz felci, zihinsel gerilik gibi durumlar birer </a:t>
            </a:r>
            <a:r>
              <a:rPr lang="tr-TR" sz="2400" dirty="0" smtClean="0">
                <a:solidFill>
                  <a:srgbClr val="002060"/>
                </a:solidFill>
              </a:rPr>
              <a:t>zedelenmedir.</a:t>
            </a:r>
            <a:endParaRPr lang="tr-TR" sz="2400" dirty="0">
              <a:solidFill>
                <a:srgbClr val="002060"/>
              </a:solidFill>
            </a:endParaRPr>
          </a:p>
        </p:txBody>
      </p:sp>
    </p:spTree>
    <p:extLst>
      <p:ext uri="{BB962C8B-B14F-4D97-AF65-F5344CB8AC3E}">
        <p14:creationId xmlns:p14="http://schemas.microsoft.com/office/powerpoint/2010/main" val="1921138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3224" y="200032"/>
            <a:ext cx="2026568" cy="1140736"/>
          </a:xfrm>
        </p:spPr>
        <p:txBody>
          <a:bodyPr>
            <a:normAutofit/>
          </a:bodyPr>
          <a:lstStyle/>
          <a:p>
            <a:r>
              <a:rPr lang="tr-TR" sz="2400" dirty="0" smtClean="0">
                <a:solidFill>
                  <a:srgbClr val="FF0000"/>
                </a:solidFill>
              </a:rPr>
              <a:t>YETERSİZLİK</a:t>
            </a:r>
            <a:endParaRPr lang="tr-TR" sz="2400" dirty="0">
              <a:solidFill>
                <a:srgbClr val="FF0000"/>
              </a:solidFill>
            </a:endParaRPr>
          </a:p>
        </p:txBody>
      </p:sp>
      <p:sp>
        <p:nvSpPr>
          <p:cNvPr id="3" name="İçerik Yer Tutucusu 2"/>
          <p:cNvSpPr>
            <a:spLocks noGrp="1"/>
          </p:cNvSpPr>
          <p:nvPr>
            <p:ph idx="1"/>
          </p:nvPr>
        </p:nvSpPr>
        <p:spPr/>
        <p:txBody>
          <a:bodyPr>
            <a:normAutofit/>
          </a:bodyPr>
          <a:lstStyle/>
          <a:p>
            <a:pPr marL="0" indent="0" algn="just">
              <a:buNone/>
            </a:pPr>
            <a:r>
              <a:rPr lang="tr-TR" dirty="0">
                <a:solidFill>
                  <a:srgbClr val="002060"/>
                </a:solidFill>
              </a:rPr>
              <a:t>Yetersizlik (</a:t>
            </a:r>
            <a:r>
              <a:rPr lang="tr-TR" dirty="0" err="1">
                <a:solidFill>
                  <a:srgbClr val="002060"/>
                </a:solidFill>
              </a:rPr>
              <a:t>Impairment</a:t>
            </a:r>
            <a:r>
              <a:rPr lang="tr-TR" dirty="0" smtClean="0">
                <a:solidFill>
                  <a:srgbClr val="002060"/>
                </a:solidFill>
              </a:rPr>
              <a:t>): </a:t>
            </a:r>
            <a:r>
              <a:rPr lang="tr-TR" dirty="0">
                <a:solidFill>
                  <a:srgbClr val="002060"/>
                </a:solidFill>
              </a:rPr>
              <a:t>Kişinin tıbbi teşhis sonucunda anatomik, fiziki </a:t>
            </a:r>
            <a:r>
              <a:rPr lang="tr-TR" dirty="0" smtClean="0">
                <a:solidFill>
                  <a:srgbClr val="002060"/>
                </a:solidFill>
              </a:rPr>
              <a:t>ve psikolojik </a:t>
            </a:r>
            <a:r>
              <a:rPr lang="tr-TR" dirty="0">
                <a:solidFill>
                  <a:srgbClr val="002060"/>
                </a:solidFill>
              </a:rPr>
              <a:t>yapısı ile ilgili fonksiyonlarını kaybetmesidir ya da </a:t>
            </a:r>
            <a:r>
              <a:rPr lang="tr-TR" dirty="0" smtClean="0">
                <a:solidFill>
                  <a:srgbClr val="002060"/>
                </a:solidFill>
              </a:rPr>
              <a:t>bunların eksikliğidir.</a:t>
            </a:r>
          </a:p>
          <a:p>
            <a:pPr marL="0" indent="0" algn="just">
              <a:buNone/>
            </a:pPr>
            <a:r>
              <a:rPr lang="tr-TR" dirty="0">
                <a:solidFill>
                  <a:srgbClr val="002060"/>
                </a:solidFill>
              </a:rPr>
              <a:t>Birey zedelenme ya da sapma sonucu yaşamında bir takım güçlüklerle karşılaşmakta, bazı güçlüklerin üstesinden gelmede yetersiz kalmaktadır. Örneğin, bacakların olmayışı yürümede zorluk </a:t>
            </a:r>
            <a:r>
              <a:rPr lang="tr-TR" dirty="0" smtClean="0">
                <a:solidFill>
                  <a:srgbClr val="002060"/>
                </a:solidFill>
              </a:rPr>
              <a:t>oluşturmakta</a:t>
            </a:r>
            <a:r>
              <a:rPr lang="tr-TR" dirty="0">
                <a:solidFill>
                  <a:srgbClr val="002060"/>
                </a:solidFill>
              </a:rPr>
              <a:t>, böylece yürüyememe, yürüyerek sonuçlandırılacak etkinliklerde yetersizlik halinin oluşmasına neden olmaktadır.</a:t>
            </a:r>
          </a:p>
        </p:txBody>
      </p:sp>
    </p:spTree>
    <p:extLst>
      <p:ext uri="{BB962C8B-B14F-4D97-AF65-F5344CB8AC3E}">
        <p14:creationId xmlns:p14="http://schemas.microsoft.com/office/powerpoint/2010/main" val="3521714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r>
              <a:rPr lang="tr-TR" sz="2400" dirty="0" smtClean="0">
                <a:solidFill>
                  <a:srgbClr val="FF0000"/>
                </a:solidFill>
              </a:rPr>
              <a:t>            ÖZÜRLÜLÜK</a:t>
            </a:r>
            <a:endParaRPr lang="tr-TR" sz="2400" dirty="0">
              <a:solidFill>
                <a:srgbClr val="FF0000"/>
              </a:solidFill>
            </a:endParaRPr>
          </a:p>
        </p:txBody>
      </p:sp>
      <p:sp>
        <p:nvSpPr>
          <p:cNvPr id="3" name="İçerik Yer Tutucusu 2"/>
          <p:cNvSpPr>
            <a:spLocks noGrp="1"/>
          </p:cNvSpPr>
          <p:nvPr>
            <p:ph idx="1"/>
          </p:nvPr>
        </p:nvSpPr>
        <p:spPr>
          <a:xfrm>
            <a:off x="457200" y="1486894"/>
            <a:ext cx="8162014" cy="2067474"/>
          </a:xfrm>
        </p:spPr>
        <p:txBody>
          <a:bodyPr>
            <a:normAutofit/>
          </a:bodyPr>
          <a:lstStyle/>
          <a:p>
            <a:pPr marL="0" indent="0" algn="just">
              <a:buNone/>
            </a:pPr>
            <a:r>
              <a:rPr lang="tr-TR" sz="2400" dirty="0" smtClean="0">
                <a:solidFill>
                  <a:srgbClr val="002060"/>
                </a:solidFill>
              </a:rPr>
              <a:t>Özür-Engel:Bireyin yaşamı boyunca çeşitli etmenlere bağlı olarak oynaması gereken bazı roller vardır.Birey yetersizlik nedeniyle bu rolleri yeterince yerine getiremezse yetersizlik özür engel durumuna dönüşür.</a:t>
            </a:r>
          </a:p>
          <a:p>
            <a:pPr marL="0" indent="0" algn="just">
              <a:buNone/>
            </a:pPr>
            <a:endParaRPr lang="tr-TR" sz="2400" dirty="0" smtClean="0">
              <a:solidFill>
                <a:srgbClr val="002060"/>
              </a:solidFill>
            </a:endParaRPr>
          </a:p>
          <a:p>
            <a:pPr marL="0" indent="0" algn="just">
              <a:buNone/>
            </a:pPr>
            <a:endParaRPr lang="tr-TR" sz="2400" dirty="0" smtClean="0"/>
          </a:p>
          <a:p>
            <a:pPr marL="0" indent="0" algn="just">
              <a:buNone/>
            </a:pPr>
            <a:endParaRPr lang="tr-TR" dirty="0" smtClean="0"/>
          </a:p>
          <a:p>
            <a:pPr marL="0" indent="0" algn="just">
              <a:buNone/>
            </a:pPr>
            <a:endParaRPr lang="tr-TR" dirty="0"/>
          </a:p>
        </p:txBody>
      </p:sp>
      <p:sp>
        <p:nvSpPr>
          <p:cNvPr id="4" name="Metin kutusu 3"/>
          <p:cNvSpPr txBox="1"/>
          <p:nvPr/>
        </p:nvSpPr>
        <p:spPr>
          <a:xfrm>
            <a:off x="642910" y="3643314"/>
            <a:ext cx="8033546" cy="273921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3200" b="0" i="0" u="none" strike="noStrike" kern="1200" cap="none" spc="0" normalizeH="0" baseline="0" noProof="0" dirty="0">
              <a:ln>
                <a:noFill/>
              </a:ln>
              <a:solidFill>
                <a:srgbClr val="FFFF00"/>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smtClean="0">
                <a:ln>
                  <a:noFill/>
                </a:ln>
                <a:solidFill>
                  <a:srgbClr val="FF0000"/>
                </a:solidFill>
                <a:effectLst/>
                <a:uLnTx/>
                <a:uFillTx/>
                <a:latin typeface="Century Gothic" panose="020B0502020202020204" pitchFamily="34" charset="0"/>
              </a:rPr>
              <a:t>ENGELLİLİK</a:t>
            </a:r>
            <a:r>
              <a:rPr kumimoji="0" lang="tr-TR" sz="2600" b="0" i="0" u="none" strike="noStrike" kern="1200" cap="none" spc="0" normalizeH="0" baseline="0" noProof="0" dirty="0" smtClean="0">
                <a:ln>
                  <a:noFill/>
                </a:ln>
                <a:solidFill>
                  <a:srgbClr val="FF0000"/>
                </a:solidFill>
                <a:effectLst/>
                <a:uLnTx/>
                <a:uFillTx/>
                <a:latin typeface="Century Gothic" panose="020B0502020202020204" pitchFamily="34" charset="0"/>
              </a:rPr>
              <a:t> </a:t>
            </a:r>
            <a:r>
              <a:rPr kumimoji="0" lang="tr-TR" sz="2600" b="0" i="0" u="none" strike="noStrike" kern="1200" cap="none" spc="0" normalizeH="0" baseline="0" noProof="0" dirty="0" smtClean="0">
                <a:ln>
                  <a:noFill/>
                </a:ln>
                <a:solidFill>
                  <a:srgbClr val="002060"/>
                </a:solidFill>
                <a:effectLst/>
                <a:uLnTx/>
                <a:uFillTx/>
                <a:latin typeface="Century Gothic" panose="020B0502020202020204" pitchFamily="34" charset="0"/>
              </a:rPr>
              <a:t>(</a:t>
            </a:r>
            <a:r>
              <a:rPr kumimoji="0" lang="tr-TR" sz="2600" b="0" i="0" u="none" strike="noStrike" kern="1200" cap="none" spc="0" normalizeH="0" baseline="0" noProof="0" dirty="0" err="1">
                <a:ln>
                  <a:noFill/>
                </a:ln>
                <a:solidFill>
                  <a:srgbClr val="002060"/>
                </a:solidFill>
                <a:effectLst/>
                <a:uLnTx/>
                <a:uFillTx/>
                <a:latin typeface="Century Gothic" panose="020B0502020202020204" pitchFamily="34" charset="0"/>
              </a:rPr>
              <a:t>Handicapped</a:t>
            </a:r>
            <a:r>
              <a:rPr kumimoji="0" lang="tr-TR" sz="2600" b="0" i="0" u="none" strike="noStrike" kern="1200" cap="none" spc="0" normalizeH="0" baseline="0" noProof="0" dirty="0">
                <a:ln>
                  <a:noFill/>
                </a:ln>
                <a:solidFill>
                  <a:srgbClr val="002060"/>
                </a:solidFill>
                <a:effectLst/>
                <a:uLnTx/>
                <a:uFillTx/>
                <a:latin typeface="Century Gothic" panose="020B0502020202020204" pitchFamily="34" charset="0"/>
              </a:rPr>
              <a:t>): </a:t>
            </a:r>
            <a:r>
              <a:rPr kumimoji="0" lang="tr-TR" sz="2600" b="0" i="0" u="none" strike="noStrike" kern="1200" cap="none" spc="0" normalizeH="0" baseline="0" noProof="0" dirty="0" smtClean="0">
                <a:ln>
                  <a:noFill/>
                </a:ln>
                <a:solidFill>
                  <a:srgbClr val="002060"/>
                </a:solidFill>
                <a:effectLst/>
                <a:uLnTx/>
                <a:uFillTx/>
                <a:latin typeface="Century Gothic" panose="020B0502020202020204" pitchFamily="34" charset="0"/>
              </a:rPr>
              <a:t>yetersizlik veya özür nedeni ile yaşa,cinsiyete,sosyal ve kültürel faktörlere bağlı olarak kişiden beklenen rollerin kısıtlanması veya yerine getirememesidir.</a:t>
            </a:r>
            <a:endParaRPr kumimoji="0" lang="tr-TR" sz="1800" b="0" i="0" u="none" strike="noStrike" kern="1200" cap="none" spc="0" normalizeH="0" baseline="0" noProof="0" dirty="0" smtClean="0">
              <a:ln>
                <a:noFill/>
              </a:ln>
              <a:solidFill>
                <a:prstClr val="black"/>
              </a:solidFill>
              <a:effectLst/>
              <a:uLnTx/>
              <a:uFillTx/>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dirty="0">
              <a:ln>
                <a:noFill/>
              </a:ln>
              <a:solidFill>
                <a:prstClr val="black"/>
              </a:solidFill>
              <a:effectLst/>
              <a:uLnTx/>
              <a:uFillTx/>
              <a:latin typeface="Constanti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dirty="0">
              <a:ln>
                <a:noFill/>
              </a:ln>
              <a:solidFill>
                <a:prstClr val="black"/>
              </a:solidFill>
              <a:effectLst/>
              <a:uLnTx/>
              <a:uFillTx/>
              <a:latin typeface="Constantia"/>
              <a:ea typeface="+mn-ea"/>
              <a:cs typeface="+mn-cs"/>
            </a:endParaRPr>
          </a:p>
        </p:txBody>
      </p:sp>
    </p:spTree>
    <p:extLst>
      <p:ext uri="{BB962C8B-B14F-4D97-AF65-F5344CB8AC3E}">
        <p14:creationId xmlns:p14="http://schemas.microsoft.com/office/powerpoint/2010/main" val="32431204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05416b08-9f3d-4873-966f-a14cbcd5b464">4XWCX7D3QY77-2-849</_dlc_DocId>
    <_dlc_DocIdUrl xmlns="05416b08-9f3d-4873-966f-a14cbcd5b464">
      <Url>https://auzefportal.istanbul.edu.tr/sites/BelgeMerkezi/_layouts/15/DocIdRedir.aspx?ID=4XWCX7D3QY77-2-849</Url>
      <Description>4XWCX7D3QY77-2-849</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Belge" ma:contentTypeID="0x0101007410583CCB02994C9F17F3D6C44D5B81" ma:contentTypeVersion="0" ma:contentTypeDescription="Yeni belge oluşturun." ma:contentTypeScope="" ma:versionID="f9ff07e399d4e58a16f7f29d9098f335">
  <xsd:schema xmlns:xsd="http://www.w3.org/2001/XMLSchema" xmlns:xs="http://www.w3.org/2001/XMLSchema" xmlns:p="http://schemas.microsoft.com/office/2006/metadata/properties" xmlns:ns2="05416b08-9f3d-4873-966f-a14cbcd5b464" targetNamespace="http://schemas.microsoft.com/office/2006/metadata/properties" ma:root="true" ma:fieldsID="c63a06593cbc894d5cf7590decace6bb" ns2:_="">
    <xsd:import namespace="05416b08-9f3d-4873-966f-a14cbcd5b46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16b08-9f3d-4873-966f-a14cbcd5b464" elementFormDefault="qualified">
    <xsd:import namespace="http://schemas.microsoft.com/office/2006/documentManagement/types"/>
    <xsd:import namespace="http://schemas.microsoft.com/office/infopath/2007/PartnerControls"/>
    <xsd:element name="_dlc_DocId" ma:index="8" nillable="true" ma:displayName="Belge Kimliği Değeri" ma:description="Bu öğeye atanan belge kimliğinin değeri." ma:internalName="_dlc_DocId" ma:readOnly="true">
      <xsd:simpleType>
        <xsd:restriction base="dms:Text"/>
      </xsd:simpleType>
    </xsd:element>
    <xsd:element name="_dlc_DocIdUrl" ma:index="9" nillable="true" ma:displayName="Belge Kimliği" ma:description="Bu belgeye yönelik kalıcı bağlantı."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A9D539-8B0C-4B42-B5A3-E4FF2A5350F8}">
  <ds:schemaRefs>
    <ds:schemaRef ds:uri="http://purl.org/dc/terms/"/>
    <ds:schemaRef ds:uri="http://www.w3.org/XML/1998/namespace"/>
    <ds:schemaRef ds:uri="05416b08-9f3d-4873-966f-a14cbcd5b464"/>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B87F5DD5-DD99-4F3C-BC91-27B8F83670E2}">
  <ds:schemaRefs>
    <ds:schemaRef ds:uri="http://schemas.microsoft.com/sharepoint/events"/>
  </ds:schemaRefs>
</ds:datastoreItem>
</file>

<file path=customXml/itemProps3.xml><?xml version="1.0" encoding="utf-8"?>
<ds:datastoreItem xmlns:ds="http://schemas.openxmlformats.org/officeDocument/2006/customXml" ds:itemID="{55F5C664-1733-4BD5-B3DD-2BA01FE899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16b08-9f3d-4873-966f-a14cbcd5b4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87743D7-83F3-458B-8647-8644E8074EF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1522</TotalTime>
  <Words>649</Words>
  <Application>Microsoft Office PowerPoint</Application>
  <PresentationFormat>Ekran Gösterisi (4:3)</PresentationFormat>
  <Paragraphs>42</Paragraphs>
  <Slides>18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18</vt:i4>
      </vt:variant>
    </vt:vector>
  </HeadingPairs>
  <TitlesOfParts>
    <vt:vector size="25" baseType="lpstr">
      <vt:lpstr>Arial</vt:lpstr>
      <vt:lpstr>Calibri</vt:lpstr>
      <vt:lpstr>Calibri Light</vt:lpstr>
      <vt:lpstr>Century Gothic</vt:lpstr>
      <vt:lpstr>Constantia</vt:lpstr>
      <vt:lpstr>Wingdings</vt:lpstr>
      <vt:lpstr>Office Teması</vt:lpstr>
      <vt:lpstr>   ÖZEL EĞİTİMLE İLGİLİ KAVRAMLAR  ÖZEL EĞİTİMİN İLKELERİ</vt:lpstr>
      <vt:lpstr>PowerPoint Sunusu</vt:lpstr>
      <vt:lpstr>PowerPoint Sunusu</vt:lpstr>
      <vt:lpstr>PowerPoint Sunusu</vt:lpstr>
      <vt:lpstr>PowerPoint Sunusu</vt:lpstr>
      <vt:lpstr> ÖZEL EĞİTİM NEDİR?</vt:lpstr>
      <vt:lpstr>      ZEDELENME</vt:lpstr>
      <vt:lpstr>YETERSİZLİK</vt:lpstr>
      <vt:lpstr>            ÖZÜRLÜLÜK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Mehmet TOSUN</dc:creator>
  <cp:lastModifiedBy>figen</cp:lastModifiedBy>
  <cp:revision>527</cp:revision>
  <dcterms:modified xsi:type="dcterms:W3CDTF">2020-11-01T15:02:53Z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0x0101007410583CCB02994C9F17F3D6C44D5B81</vt:lpwstr>
  </property>
  <property fmtid="{D5CDD505-2E9C-101B-9397-08002B2CF9AE}" pid="3" name="_dlc_DocIdItemGuid">
    <vt:lpwstr>997e2a88-f91b-44b2-bd16-a0174c7f7db3</vt:lpwstr>
  </property>
</Properties>
</file>