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745" r:id="rId5"/>
  </p:sldMasterIdLst>
  <p:notesMasterIdLst>
    <p:notesMasterId r:id="rId24"/>
  </p:notesMasterIdLst>
  <p:handoutMasterIdLst>
    <p:handoutMasterId r:id="rId25"/>
  </p:handoutMasterIdLst>
  <p:sldIdLst>
    <p:sldId id="350" r:id="rId6"/>
    <p:sldId id="351" r:id="rId7"/>
    <p:sldId id="278" r:id="rId8"/>
    <p:sldId id="277" r:id="rId9"/>
    <p:sldId id="275" r:id="rId10"/>
    <p:sldId id="329" r:id="rId11"/>
    <p:sldId id="331" r:id="rId12"/>
    <p:sldId id="332" r:id="rId13"/>
    <p:sldId id="333" r:id="rId14"/>
    <p:sldId id="272" r:id="rId15"/>
    <p:sldId id="271" r:id="rId16"/>
    <p:sldId id="270" r:id="rId17"/>
    <p:sldId id="269" r:id="rId18"/>
    <p:sldId id="267" r:id="rId19"/>
    <p:sldId id="290" r:id="rId20"/>
    <p:sldId id="289" r:id="rId21"/>
    <p:sldId id="288" r:id="rId22"/>
    <p:sldId id="265" r:id="rId2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35E23"/>
    <a:srgbClr val="9DAC8D"/>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44" autoAdjust="0"/>
    <p:restoredTop sz="94660"/>
  </p:normalViewPr>
  <p:slideViewPr>
    <p:cSldViewPr snapToGrid="0">
      <p:cViewPr varScale="1">
        <p:scale>
          <a:sx n="80" d="100"/>
          <a:sy n="80" d="100"/>
        </p:scale>
        <p:origin x="900" y="52"/>
      </p:cViewPr>
      <p:guideLst>
        <p:guide orient="horz" pos="2160"/>
        <p:guide pos="2880"/>
      </p:guideLst>
    </p:cSldViewPr>
  </p:slideViewPr>
  <p:notesTextViewPr>
    <p:cViewPr>
      <p:scale>
        <a:sx n="1" d="1"/>
        <a:sy n="1" d="1"/>
      </p:scale>
      <p:origin x="0" y="0"/>
    </p:cViewPr>
  </p:notesTextViewPr>
  <p:notesViewPr>
    <p:cSldViewPr snapToGrid="0" showGuides="1">
      <p:cViewPr varScale="1">
        <p:scale>
          <a:sx n="55" d="100"/>
          <a:sy n="55" d="100"/>
        </p:scale>
        <p:origin x="2796"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notesMaster" Target="notesMasters/notesMaster1.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3849AE6-9530-4382-B69B-98B315541137}" type="datetimeFigureOut">
              <a:rPr lang="tr-TR" smtClean="0"/>
              <a:pPr/>
              <a:t>1.11.2020</a:t>
            </a:fld>
            <a:endParaRPr lang="tr-TR"/>
          </a:p>
        </p:txBody>
      </p:sp>
      <p:sp>
        <p:nvSpPr>
          <p:cNvPr id="6" name="Footer Placeholder 5"/>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ide Number Placeholder 6"/>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6041A24-48A3-442B-B757-5CE62D58407D}" type="slidenum">
              <a:rPr lang="tr-TR" smtClean="0"/>
              <a:pPr/>
              <a:t>‹#›</a:t>
            </a:fld>
            <a:endParaRPr lang="tr-TR"/>
          </a:p>
        </p:txBody>
      </p:sp>
    </p:spTree>
    <p:extLst>
      <p:ext uri="{BB962C8B-B14F-4D97-AF65-F5344CB8AC3E}">
        <p14:creationId xmlns:p14="http://schemas.microsoft.com/office/powerpoint/2010/main" val="1547175692"/>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8AE3326-967D-4615-B237-2FBC87BBACE6}" type="datetimeFigureOut">
              <a:rPr lang="tr-TR" smtClean="0"/>
              <a:pPr/>
              <a:t>1.11.2020</a:t>
            </a:fld>
            <a:endParaRPr lang="tr-TR"/>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24C7D42-81FA-4105-AFFB-890702A6AE42}" type="slidenum">
              <a:rPr lang="tr-TR" smtClean="0"/>
              <a:pPr/>
              <a:t>‹#›</a:t>
            </a:fld>
            <a:endParaRPr lang="tr-TR"/>
          </a:p>
        </p:txBody>
      </p:sp>
    </p:spTree>
    <p:extLst>
      <p:ext uri="{BB962C8B-B14F-4D97-AF65-F5344CB8AC3E}">
        <p14:creationId xmlns:p14="http://schemas.microsoft.com/office/powerpoint/2010/main" val="2070361780"/>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143000" y="1122363"/>
            <a:ext cx="6858000" cy="2387600"/>
          </a:xfrm>
        </p:spPr>
        <p:txBody>
          <a:bodyPr anchor="b"/>
          <a:lstStyle>
            <a:lvl1pPr algn="ctr">
              <a:defRPr sz="4500"/>
            </a:lvl1pPr>
          </a:lstStyle>
          <a:p>
            <a:r>
              <a:rPr lang="tr-TR" smtClean="0"/>
              <a:t>Asıl başlık stili için tıklatın</a:t>
            </a:r>
            <a:endParaRPr lang="tr-TR"/>
          </a:p>
        </p:txBody>
      </p:sp>
      <p:sp>
        <p:nvSpPr>
          <p:cNvPr id="3" name="Alt Başlık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endParaRPr lang="en-US" dirty="0"/>
          </a:p>
        </p:txBody>
      </p:sp>
      <p:sp>
        <p:nvSpPr>
          <p:cNvPr id="5" name="Altbilgi Yer Tutucusu 4"/>
          <p:cNvSpPr>
            <a:spLocks noGrp="1"/>
          </p:cNvSpPr>
          <p:nvPr>
            <p:ph type="ftr" sz="quarter" idx="11"/>
          </p:nvPr>
        </p:nvSpPr>
        <p:spPr/>
        <p:txBody>
          <a:bodyPr/>
          <a:lstStyle/>
          <a:p>
            <a:endParaRPr lang="en-US" dirty="0"/>
          </a:p>
        </p:txBody>
      </p:sp>
      <p:sp>
        <p:nvSpPr>
          <p:cNvPr id="6" name="Slayt Numarası Yer Tutucusu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761118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endParaRPr lang="en-US" dirty="0"/>
          </a:p>
        </p:txBody>
      </p:sp>
      <p:sp>
        <p:nvSpPr>
          <p:cNvPr id="5" name="Altbilgi Yer Tutucusu 4"/>
          <p:cNvSpPr>
            <a:spLocks noGrp="1"/>
          </p:cNvSpPr>
          <p:nvPr>
            <p:ph type="ftr" sz="quarter" idx="11"/>
          </p:nvPr>
        </p:nvSpPr>
        <p:spPr/>
        <p:txBody>
          <a:bodyPr/>
          <a:lstStyle/>
          <a:p>
            <a:endParaRPr lang="en-US" dirty="0"/>
          </a:p>
        </p:txBody>
      </p:sp>
      <p:sp>
        <p:nvSpPr>
          <p:cNvPr id="6" name="Slayt Numarası Yer Tutucusu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41205811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543675" y="365125"/>
            <a:ext cx="1971675"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628650" y="365125"/>
            <a:ext cx="5800725"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endParaRPr lang="en-US" dirty="0"/>
          </a:p>
        </p:txBody>
      </p:sp>
      <p:sp>
        <p:nvSpPr>
          <p:cNvPr id="5" name="Altbilgi Yer Tutucusu 4"/>
          <p:cNvSpPr>
            <a:spLocks noGrp="1"/>
          </p:cNvSpPr>
          <p:nvPr>
            <p:ph type="ftr" sz="quarter" idx="11"/>
          </p:nvPr>
        </p:nvSpPr>
        <p:spPr/>
        <p:txBody>
          <a:bodyPr/>
          <a:lstStyle/>
          <a:p>
            <a:endParaRPr lang="en-US" dirty="0"/>
          </a:p>
        </p:txBody>
      </p:sp>
      <p:sp>
        <p:nvSpPr>
          <p:cNvPr id="6" name="Slayt Numarası Yer Tutucusu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4827341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Kapak">
    <p:spTree>
      <p:nvGrpSpPr>
        <p:cNvPr id="1" name=""/>
        <p:cNvGrpSpPr/>
        <p:nvPr/>
      </p:nvGrpSpPr>
      <p:grpSpPr>
        <a:xfrm>
          <a:off x="0" y="0"/>
          <a:ext cx="0" cy="0"/>
          <a:chOff x="0" y="0"/>
          <a:chExt cx="0" cy="0"/>
        </a:xfrm>
      </p:grpSpPr>
      <p:sp>
        <p:nvSpPr>
          <p:cNvPr id="9" name="TextBox 4"/>
          <p:cNvSpPr txBox="1">
            <a:spLocks/>
          </p:cNvSpPr>
          <p:nvPr userDrawn="1"/>
        </p:nvSpPr>
        <p:spPr>
          <a:xfrm>
            <a:off x="502386" y="2501029"/>
            <a:ext cx="8146333" cy="400110"/>
          </a:xfrm>
          <a:prstGeom prst="rect">
            <a:avLst/>
          </a:prstGeom>
          <a:noFill/>
        </p:spPr>
        <p:txBody>
          <a:bodyPr wrap="none" rtlCol="0">
            <a:normAutofit/>
          </a:bodyPr>
          <a:lstStyle/>
          <a:p>
            <a:pPr algn="ctr"/>
            <a:r>
              <a:rPr lang="tr-TR" sz="2000" b="1" smtClean="0">
                <a:solidFill>
                  <a:srgbClr val="425E23"/>
                </a:solidFill>
                <a:latin typeface="Arial" panose="020B0604020202020204" pitchFamily="34" charset="0"/>
                <a:cs typeface="Arial" panose="020B0604020202020204" pitchFamily="34" charset="0"/>
              </a:rPr>
              <a:t>İSTANBUL ÜNİVERSİTESİ AÇIK VE UZAKTAN EĞİTİM FAKÜLTESİ</a:t>
            </a:r>
            <a:endParaRPr lang="en-US" sz="2000" b="1">
              <a:solidFill>
                <a:srgbClr val="425E23"/>
              </a:solidFill>
              <a:latin typeface="Arial" panose="020B0604020202020204" pitchFamily="34" charset="0"/>
              <a:cs typeface="Arial" panose="020B0604020202020204" pitchFamily="34" charset="0"/>
            </a:endParaRPr>
          </a:p>
        </p:txBody>
      </p:sp>
      <p:sp>
        <p:nvSpPr>
          <p:cNvPr id="11" name="Text Placeholder 10"/>
          <p:cNvSpPr>
            <a:spLocks noGrp="1"/>
          </p:cNvSpPr>
          <p:nvPr>
            <p:ph type="body" sz="quarter" idx="13" hasCustomPrompt="1"/>
          </p:nvPr>
        </p:nvSpPr>
        <p:spPr>
          <a:xfrm>
            <a:off x="614189" y="3030713"/>
            <a:ext cx="7958376" cy="676275"/>
          </a:xfrm>
        </p:spPr>
        <p:txBody>
          <a:bodyPr>
            <a:normAutofit/>
          </a:bodyPr>
          <a:lstStyle>
            <a:lvl1pPr algn="ctr">
              <a:buFontTx/>
              <a:buNone/>
              <a:defRPr lang="tr-TR" sz="2200" b="1" i="0" kern="1200" cap="all" baseline="0" dirty="0">
                <a:solidFill>
                  <a:srgbClr val="425E23"/>
                </a:solidFill>
                <a:latin typeface="Arial" panose="020B0604020202020204" pitchFamily="34" charset="0"/>
                <a:ea typeface="+mn-ea"/>
                <a:cs typeface="Arial" panose="020B0604020202020204" pitchFamily="34" charset="0"/>
              </a:defRPr>
            </a:lvl1pPr>
            <a:lvl2pPr marL="457200" indent="0" algn="ctr">
              <a:buFontTx/>
              <a:buNone/>
              <a:defRPr/>
            </a:lvl2pPr>
            <a:lvl3pPr marL="914400" indent="0" algn="ctr">
              <a:buFontTx/>
              <a:buNone/>
              <a:defRPr/>
            </a:lvl3pPr>
            <a:lvl4pPr marL="1371600" indent="0" algn="ctr">
              <a:buFontTx/>
              <a:buNone/>
              <a:defRPr/>
            </a:lvl4pPr>
            <a:lvl5pPr marL="1828800" indent="0" algn="ctr">
              <a:buFontTx/>
              <a:buNone/>
              <a:defRPr/>
            </a:lvl5pPr>
          </a:lstStyle>
          <a:p>
            <a:pPr lvl="0"/>
            <a:r>
              <a:rPr lang="tr-TR" dirty="0" smtClean="0"/>
              <a:t>PROGRAM ADI</a:t>
            </a:r>
            <a:endParaRPr lang="tr-TR" dirty="0"/>
          </a:p>
        </p:txBody>
      </p:sp>
      <p:sp>
        <p:nvSpPr>
          <p:cNvPr id="13" name="Text Placeholder 12"/>
          <p:cNvSpPr>
            <a:spLocks noGrp="1"/>
          </p:cNvSpPr>
          <p:nvPr>
            <p:ph type="body" sz="quarter" idx="14" hasCustomPrompt="1"/>
          </p:nvPr>
        </p:nvSpPr>
        <p:spPr>
          <a:xfrm>
            <a:off x="614188" y="3748246"/>
            <a:ext cx="7959600" cy="638175"/>
          </a:xfrm>
          <a:ln>
            <a:noFill/>
          </a:ln>
        </p:spPr>
        <p:txBody>
          <a:bodyPr vert="horz" lIns="91440" tIns="45720" rIns="91440" bIns="45720" rtlCol="0" anchor="ctr">
            <a:normAutofit/>
          </a:bodyPr>
          <a:lstStyle>
            <a:lvl1pPr>
              <a:defRPr lang="tr-TR" sz="2100" cap="all" baseline="0" dirty="0">
                <a:ln>
                  <a:noFill/>
                </a:ln>
                <a:solidFill>
                  <a:srgbClr val="425E23"/>
                </a:solidFill>
                <a:latin typeface="Arial" panose="020B0604020202020204" pitchFamily="34" charset="0"/>
                <a:cs typeface="Arial" panose="020B0604020202020204" pitchFamily="34" charset="0"/>
              </a:defRPr>
            </a:lvl1pPr>
          </a:lstStyle>
          <a:p>
            <a:pPr marR="0" lvl="0" fontAlgn="auto">
              <a:spcAft>
                <a:spcPts val="0"/>
              </a:spcAft>
              <a:buClrTx/>
              <a:buSzTx/>
              <a:tabLst/>
            </a:pPr>
            <a:r>
              <a:rPr lang="tr-TR" dirty="0" smtClean="0"/>
              <a:t>DERS ADI</a:t>
            </a:r>
            <a:endParaRPr lang="tr-TR" dirty="0"/>
          </a:p>
        </p:txBody>
      </p:sp>
      <p:sp>
        <p:nvSpPr>
          <p:cNvPr id="14" name="Text Placeholder 12"/>
          <p:cNvSpPr>
            <a:spLocks noGrp="1"/>
          </p:cNvSpPr>
          <p:nvPr>
            <p:ph type="body" sz="quarter" idx="15" hasCustomPrompt="1"/>
          </p:nvPr>
        </p:nvSpPr>
        <p:spPr>
          <a:xfrm>
            <a:off x="614188" y="4423999"/>
            <a:ext cx="7959600" cy="638175"/>
          </a:xfrm>
        </p:spPr>
        <p:txBody>
          <a:bodyPr vert="horz" lIns="91440" tIns="45720" rIns="91440" bIns="45720" rtlCol="0" anchor="ctr">
            <a:normAutofit/>
          </a:bodyPr>
          <a:lstStyle>
            <a:lvl1pPr>
              <a:defRPr lang="tr-TR" sz="2100" cap="all" baseline="0" dirty="0">
                <a:solidFill>
                  <a:srgbClr val="425E23"/>
                </a:solidFill>
                <a:latin typeface="Arial" panose="020B0604020202020204" pitchFamily="34" charset="0"/>
                <a:cs typeface="Arial" panose="020B0604020202020204" pitchFamily="34" charset="0"/>
              </a:defRPr>
            </a:lvl1pPr>
          </a:lstStyle>
          <a:p>
            <a:pPr marR="0" lvl="0" fontAlgn="auto">
              <a:spcAft>
                <a:spcPts val="0"/>
              </a:spcAft>
              <a:buClrTx/>
              <a:buSzTx/>
              <a:tabLst/>
            </a:pPr>
            <a:r>
              <a:rPr lang="tr-TR" dirty="0" smtClean="0"/>
              <a:t>Öğretim üyesi adı-soyadı</a:t>
            </a:r>
            <a:endParaRPr lang="tr-TR" dirty="0"/>
          </a:p>
        </p:txBody>
      </p:sp>
    </p:spTree>
    <p:extLst>
      <p:ext uri="{BB962C8B-B14F-4D97-AF65-F5344CB8AC3E}">
        <p14:creationId xmlns:p14="http://schemas.microsoft.com/office/powerpoint/2010/main" val="2319866068"/>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İçindekiler">
    <p:spTree>
      <p:nvGrpSpPr>
        <p:cNvPr id="1" name=""/>
        <p:cNvGrpSpPr/>
        <p:nvPr/>
      </p:nvGrpSpPr>
      <p:grpSpPr>
        <a:xfrm>
          <a:off x="0" y="0"/>
          <a:ext cx="0" cy="0"/>
          <a:chOff x="0" y="0"/>
          <a:chExt cx="0" cy="0"/>
        </a:xfrm>
      </p:grpSpPr>
      <p:pic>
        <p:nvPicPr>
          <p:cNvPr id="9" name="Picture 4" descr="Untitled-2-05.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962901" y="82550"/>
            <a:ext cx="1016000" cy="1016000"/>
          </a:xfrm>
          <a:prstGeom prst="rect">
            <a:avLst/>
          </a:prstGeom>
        </p:spPr>
      </p:pic>
      <p:sp>
        <p:nvSpPr>
          <p:cNvPr id="10" name="Rectangle 6"/>
          <p:cNvSpPr/>
          <p:nvPr userDrawn="1"/>
        </p:nvSpPr>
        <p:spPr>
          <a:xfrm>
            <a:off x="0" y="6809742"/>
            <a:ext cx="9144000" cy="45719"/>
          </a:xfrm>
          <a:prstGeom prst="rect">
            <a:avLst/>
          </a:prstGeom>
          <a:solidFill>
            <a:srgbClr val="435E2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1" name="Rectangle 7"/>
          <p:cNvSpPr/>
          <p:nvPr userDrawn="1"/>
        </p:nvSpPr>
        <p:spPr>
          <a:xfrm>
            <a:off x="0" y="1579847"/>
            <a:ext cx="9144000" cy="45719"/>
          </a:xfrm>
          <a:prstGeom prst="rect">
            <a:avLst/>
          </a:prstGeom>
          <a:solidFill>
            <a:srgbClr val="F9D70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6" name="Unvan 15"/>
          <p:cNvSpPr>
            <a:spLocks noGrp="1"/>
          </p:cNvSpPr>
          <p:nvPr>
            <p:ph type="title" hasCustomPrompt="1"/>
          </p:nvPr>
        </p:nvSpPr>
        <p:spPr>
          <a:xfrm>
            <a:off x="389118" y="946945"/>
            <a:ext cx="7626002" cy="584775"/>
          </a:xfrm>
        </p:spPr>
        <p:txBody>
          <a:bodyPr wrap="square" anchor="b">
            <a:spAutoFit/>
          </a:bodyPr>
          <a:lstStyle>
            <a:lvl1pPr>
              <a:lnSpc>
                <a:spcPct val="100000"/>
              </a:lnSpc>
              <a:defRPr sz="3200">
                <a:solidFill>
                  <a:srgbClr val="435E23"/>
                </a:solidFill>
                <a:latin typeface="Arial" panose="020B0604020202020204" pitchFamily="34" charset="0"/>
                <a:cs typeface="Arial" panose="020B0604020202020204" pitchFamily="34" charset="0"/>
              </a:defRPr>
            </a:lvl1pPr>
          </a:lstStyle>
          <a:p>
            <a:r>
              <a:rPr lang="tr-TR" dirty="0" smtClean="0"/>
              <a:t>Dersin Bölüm Başlığını Yazınız</a:t>
            </a:r>
            <a:endParaRPr lang="tr-TR" dirty="0"/>
          </a:p>
        </p:txBody>
      </p:sp>
      <p:sp>
        <p:nvSpPr>
          <p:cNvPr id="12" name="Content Placeholder 2"/>
          <p:cNvSpPr>
            <a:spLocks noGrp="1"/>
          </p:cNvSpPr>
          <p:nvPr>
            <p:ph sz="quarter" idx="10" hasCustomPrompt="1"/>
          </p:nvPr>
        </p:nvSpPr>
        <p:spPr>
          <a:xfrm>
            <a:off x="174691" y="1795382"/>
            <a:ext cx="8826434" cy="4513343"/>
          </a:xfrm>
        </p:spPr>
        <p:txBody>
          <a:bodyPr vert="horz" wrap="square" lIns="91440" tIns="45720" rIns="91440" bIns="45720" rtlCol="0" anchor="t" anchorCtr="0">
            <a:normAutofit/>
          </a:bodyPr>
          <a:lstStyle>
            <a:lvl1pPr algn="l">
              <a:buFont typeface="Arial" panose="020B0604020202020204" pitchFamily="34" charset="0"/>
              <a:buChar char="•"/>
              <a:defRPr lang="tr-TR" sz="2200" baseline="0" dirty="0">
                <a:solidFill>
                  <a:schemeClr val="tx1">
                    <a:lumMod val="65000"/>
                    <a:lumOff val="35000"/>
                  </a:schemeClr>
                </a:solidFill>
                <a:latin typeface="Arial" panose="020B0604020202020204" pitchFamily="34" charset="0"/>
                <a:cs typeface="Arial" panose="020B0604020202020204" pitchFamily="34" charset="0"/>
              </a:defRPr>
            </a:lvl1pPr>
          </a:lstStyle>
          <a:p>
            <a:pPr marL="342900" lvl="0" indent="-342900" algn="l">
              <a:lnSpc>
                <a:spcPct val="120000"/>
              </a:lnSpc>
            </a:pPr>
            <a:r>
              <a:rPr lang="tr-TR" dirty="0" smtClean="0"/>
              <a:t>Konu başlığı</a:t>
            </a:r>
          </a:p>
          <a:p>
            <a:pPr marL="342900" lvl="0" indent="-342900" algn="l">
              <a:lnSpc>
                <a:spcPct val="120000"/>
              </a:lnSpc>
            </a:pPr>
            <a:r>
              <a:rPr lang="tr-TR" dirty="0" smtClean="0"/>
              <a:t>Konu başlığı</a:t>
            </a:r>
          </a:p>
          <a:p>
            <a:pPr marL="342900" lvl="0" indent="-342900" algn="l">
              <a:lnSpc>
                <a:spcPct val="120000"/>
              </a:lnSpc>
            </a:pPr>
            <a:r>
              <a:rPr lang="tr-TR" dirty="0" smtClean="0"/>
              <a:t>Konu başlığı</a:t>
            </a:r>
          </a:p>
          <a:p>
            <a:pPr marL="342900" lvl="0" indent="-342900" algn="l">
              <a:lnSpc>
                <a:spcPct val="120000"/>
              </a:lnSpc>
            </a:pPr>
            <a:r>
              <a:rPr lang="tr-TR" dirty="0" smtClean="0"/>
              <a:t>Konu başlığı</a:t>
            </a:r>
          </a:p>
          <a:p>
            <a:pPr marL="342900" lvl="0" indent="-342900" algn="l">
              <a:lnSpc>
                <a:spcPct val="120000"/>
              </a:lnSpc>
            </a:pPr>
            <a:endParaRPr lang="tr-TR" dirty="0"/>
          </a:p>
        </p:txBody>
      </p:sp>
      <p:sp>
        <p:nvSpPr>
          <p:cNvPr id="14" name="Slide Number Placeholder 6"/>
          <p:cNvSpPr>
            <a:spLocks noGrp="1"/>
          </p:cNvSpPr>
          <p:nvPr>
            <p:ph type="sldNum" sz="quarter" idx="13"/>
          </p:nvPr>
        </p:nvSpPr>
        <p:spPr>
          <a:xfrm>
            <a:off x="8442542" y="6356351"/>
            <a:ext cx="711634" cy="365125"/>
          </a:xfrm>
          <a:prstGeom prst="rect">
            <a:avLst/>
          </a:prstGeom>
          <a:noFill/>
        </p:spPr>
        <p:txBody>
          <a:bodyPr/>
          <a:lstStyle>
            <a:lvl1pPr algn="l">
              <a:defRPr sz="1800">
                <a:solidFill>
                  <a:schemeClr val="tx1">
                    <a:lumMod val="65000"/>
                    <a:lumOff val="35000"/>
                  </a:schemeClr>
                </a:solidFill>
                <a:latin typeface="Arial" panose="020B0604020202020204" pitchFamily="34" charset="0"/>
                <a:cs typeface="Arial" panose="020B0604020202020204" pitchFamily="34" charset="0"/>
              </a:defRPr>
            </a:lvl1pPr>
          </a:lstStyle>
          <a:p>
            <a:fld id="{8E6AA186-9BDC-43F2-8CB7-BFB6CE2B9968}" type="slidenum">
              <a:rPr lang="tr-TR" smtClean="0"/>
              <a:pPr/>
              <a:t>‹#›</a:t>
            </a:fld>
            <a:endParaRPr lang="tr-TR"/>
          </a:p>
        </p:txBody>
      </p:sp>
      <p:cxnSp>
        <p:nvCxnSpPr>
          <p:cNvPr id="8" name="Straight Connector 7"/>
          <p:cNvCxnSpPr/>
          <p:nvPr userDrawn="1"/>
        </p:nvCxnSpPr>
        <p:spPr>
          <a:xfrm>
            <a:off x="0" y="6317747"/>
            <a:ext cx="9144000" cy="0"/>
          </a:xfrm>
          <a:prstGeom prst="line">
            <a:avLst/>
          </a:prstGeom>
          <a:ln>
            <a:solidFill>
              <a:srgbClr val="F9D702"/>
            </a:solidFill>
            <a:prstDash val="solid"/>
          </a:ln>
        </p:spPr>
        <p:style>
          <a:lnRef idx="3">
            <a:schemeClr val="accent6"/>
          </a:lnRef>
          <a:fillRef idx="0">
            <a:schemeClr val="accent6"/>
          </a:fillRef>
          <a:effectRef idx="2">
            <a:schemeClr val="accent6"/>
          </a:effectRef>
          <a:fontRef idx="minor">
            <a:schemeClr val="tx1"/>
          </a:fontRef>
        </p:style>
      </p:cxnSp>
    </p:spTree>
    <p:extLst>
      <p:ext uri="{BB962C8B-B14F-4D97-AF65-F5344CB8AC3E}">
        <p14:creationId xmlns:p14="http://schemas.microsoft.com/office/powerpoint/2010/main" val="2611827467"/>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pos="90">
          <p15:clr>
            <a:srgbClr val="FBAE40"/>
          </p15:clr>
        </p15:guide>
        <p15:guide id="2" pos="567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3_Başlik+Metin">
    <p:spTree>
      <p:nvGrpSpPr>
        <p:cNvPr id="1" name=""/>
        <p:cNvGrpSpPr/>
        <p:nvPr/>
      </p:nvGrpSpPr>
      <p:grpSpPr>
        <a:xfrm>
          <a:off x="0" y="0"/>
          <a:ext cx="0" cy="0"/>
          <a:chOff x="0" y="0"/>
          <a:chExt cx="0" cy="0"/>
        </a:xfrm>
      </p:grpSpPr>
      <p:pic>
        <p:nvPicPr>
          <p:cNvPr id="12" name="Picture 4" descr="Untitled-2-05.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962901" y="82550"/>
            <a:ext cx="1016000" cy="1016000"/>
          </a:xfrm>
          <a:prstGeom prst="rect">
            <a:avLst/>
          </a:prstGeom>
        </p:spPr>
      </p:pic>
      <p:sp>
        <p:nvSpPr>
          <p:cNvPr id="13" name="Rectangle 5"/>
          <p:cNvSpPr/>
          <p:nvPr userDrawn="1"/>
        </p:nvSpPr>
        <p:spPr>
          <a:xfrm>
            <a:off x="0" y="2"/>
            <a:ext cx="9144000" cy="45719"/>
          </a:xfrm>
          <a:prstGeom prst="rect">
            <a:avLst/>
          </a:prstGeom>
          <a:solidFill>
            <a:srgbClr val="F9D70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4" name="Rectangle 6"/>
          <p:cNvSpPr/>
          <p:nvPr userDrawn="1"/>
        </p:nvSpPr>
        <p:spPr>
          <a:xfrm>
            <a:off x="0" y="6809742"/>
            <a:ext cx="9144000" cy="45719"/>
          </a:xfrm>
          <a:prstGeom prst="rect">
            <a:avLst/>
          </a:prstGeom>
          <a:solidFill>
            <a:srgbClr val="435E2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8" name="Slide Number Placeholder 6"/>
          <p:cNvSpPr>
            <a:spLocks noGrp="1"/>
          </p:cNvSpPr>
          <p:nvPr>
            <p:ph type="sldNum" sz="quarter" idx="13"/>
          </p:nvPr>
        </p:nvSpPr>
        <p:spPr>
          <a:xfrm>
            <a:off x="8442542" y="6356351"/>
            <a:ext cx="711634" cy="365125"/>
          </a:xfrm>
          <a:prstGeom prst="rect">
            <a:avLst/>
          </a:prstGeom>
          <a:noFill/>
        </p:spPr>
        <p:txBody>
          <a:bodyPr/>
          <a:lstStyle>
            <a:lvl1pPr algn="l">
              <a:defRPr sz="1800">
                <a:solidFill>
                  <a:schemeClr val="tx1">
                    <a:lumMod val="65000"/>
                    <a:lumOff val="35000"/>
                  </a:schemeClr>
                </a:solidFill>
                <a:latin typeface="Arial" panose="020B0604020202020204" pitchFamily="34" charset="0"/>
                <a:cs typeface="Arial" panose="020B0604020202020204" pitchFamily="34" charset="0"/>
              </a:defRPr>
            </a:lvl1pPr>
          </a:lstStyle>
          <a:p>
            <a:fld id="{8E6AA186-9BDC-43F2-8CB7-BFB6CE2B9968}" type="slidenum">
              <a:rPr lang="tr-TR" smtClean="0"/>
              <a:pPr/>
              <a:t>‹#›</a:t>
            </a:fld>
            <a:endParaRPr lang="tr-TR"/>
          </a:p>
        </p:txBody>
      </p:sp>
      <p:sp>
        <p:nvSpPr>
          <p:cNvPr id="10" name="Text Placeholder 2"/>
          <p:cNvSpPr>
            <a:spLocks noGrp="1"/>
          </p:cNvSpPr>
          <p:nvPr>
            <p:ph type="body" sz="quarter" idx="14" hasCustomPrompt="1"/>
          </p:nvPr>
        </p:nvSpPr>
        <p:spPr>
          <a:xfrm>
            <a:off x="180000" y="1136469"/>
            <a:ext cx="8805998" cy="5172257"/>
          </a:xfrm>
        </p:spPr>
        <p:txBody>
          <a:bodyPr vert="horz" lIns="91440" tIns="45720" rIns="91440" bIns="45720" rtlCol="0" anchor="t">
            <a:normAutofit/>
          </a:bodyPr>
          <a:lstStyle>
            <a:lvl1pPr marL="0" marR="0" indent="0" algn="l" defTabSz="914400" rtl="0" eaLnBrk="1" fontAlgn="auto" latinLnBrk="0" hangingPunct="1">
              <a:lnSpc>
                <a:spcPct val="100000"/>
              </a:lnSpc>
              <a:spcBef>
                <a:spcPts val="1000"/>
              </a:spcBef>
              <a:spcAft>
                <a:spcPts val="0"/>
              </a:spcAft>
              <a:buClrTx/>
              <a:buSzTx/>
              <a:buFontTx/>
              <a:buNone/>
              <a:tabLst/>
              <a:defRPr lang="tr-TR" sz="2200" baseline="0">
                <a:solidFill>
                  <a:schemeClr val="tx1">
                    <a:lumMod val="65000"/>
                    <a:lumOff val="35000"/>
                  </a:schemeClr>
                </a:solidFill>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150000"/>
              </a:lnSpc>
              <a:spcBef>
                <a:spcPts val="1000"/>
              </a:spcBef>
              <a:spcAft>
                <a:spcPts val="0"/>
              </a:spcAft>
              <a:buClrTx/>
              <a:buSzTx/>
              <a:buFontTx/>
              <a:buNone/>
              <a:tabLst/>
              <a:defRPr/>
            </a:pPr>
            <a:r>
              <a:rPr lang="tr-TR" dirty="0" smtClean="0"/>
              <a:t>İçeriğiniz için bu alanı kullanabilirsiniz.</a:t>
            </a:r>
          </a:p>
          <a:p>
            <a:pPr marL="0" marR="0" lvl="0" indent="0" algn="l" defTabSz="914400" rtl="0" eaLnBrk="1" fontAlgn="auto" latinLnBrk="0" hangingPunct="1">
              <a:lnSpc>
                <a:spcPct val="150000"/>
              </a:lnSpc>
              <a:spcBef>
                <a:spcPts val="1000"/>
              </a:spcBef>
              <a:spcAft>
                <a:spcPts val="0"/>
              </a:spcAft>
              <a:buClrTx/>
              <a:buSzTx/>
              <a:buFontTx/>
              <a:buNone/>
              <a:tabLst/>
              <a:defRPr/>
            </a:pPr>
            <a:endParaRPr lang="tr-TR" dirty="0" smtClean="0"/>
          </a:p>
        </p:txBody>
      </p:sp>
      <p:sp>
        <p:nvSpPr>
          <p:cNvPr id="5" name="Text Placeholder 4"/>
          <p:cNvSpPr>
            <a:spLocks noGrp="1" noChangeAspect="1"/>
          </p:cNvSpPr>
          <p:nvPr>
            <p:ph type="body" sz="quarter" idx="15" hasCustomPrompt="1"/>
          </p:nvPr>
        </p:nvSpPr>
        <p:spPr>
          <a:xfrm>
            <a:off x="179999" y="496800"/>
            <a:ext cx="7675200" cy="583200"/>
          </a:xfrm>
        </p:spPr>
        <p:txBody>
          <a:bodyPr anchor="b" anchorCtr="0">
            <a:spAutoFit/>
          </a:bodyPr>
          <a:lstStyle>
            <a:lvl1pPr algn="l">
              <a:lnSpc>
                <a:spcPct val="100000"/>
              </a:lnSpc>
              <a:defRPr sz="3200">
                <a:solidFill>
                  <a:srgbClr val="435E23"/>
                </a:solidFill>
                <a:latin typeface="Arial" panose="020B0604020202020204" pitchFamily="34" charset="0"/>
                <a:cs typeface="Arial" panose="020B0604020202020204" pitchFamily="34" charset="0"/>
              </a:defRPr>
            </a:lvl1pPr>
          </a:lstStyle>
          <a:p>
            <a:pPr lvl="0"/>
            <a:r>
              <a:rPr lang="tr-TR" dirty="0" smtClean="0"/>
              <a:t>Başlık</a:t>
            </a:r>
            <a:endParaRPr lang="tr-TR" dirty="0"/>
          </a:p>
        </p:txBody>
      </p:sp>
      <p:cxnSp>
        <p:nvCxnSpPr>
          <p:cNvPr id="9" name="Straight Connector 8"/>
          <p:cNvCxnSpPr/>
          <p:nvPr userDrawn="1"/>
        </p:nvCxnSpPr>
        <p:spPr>
          <a:xfrm>
            <a:off x="0" y="1080000"/>
            <a:ext cx="9144000" cy="0"/>
          </a:xfrm>
          <a:prstGeom prst="line">
            <a:avLst/>
          </a:prstGeom>
          <a:ln>
            <a:solidFill>
              <a:srgbClr val="F9D702"/>
            </a:solidFill>
            <a:prstDash val="solid"/>
          </a:ln>
        </p:spPr>
        <p:style>
          <a:lnRef idx="3">
            <a:schemeClr val="accent6"/>
          </a:lnRef>
          <a:fillRef idx="0">
            <a:schemeClr val="accent6"/>
          </a:fillRef>
          <a:effectRef idx="2">
            <a:schemeClr val="accent6"/>
          </a:effectRef>
          <a:fontRef idx="minor">
            <a:schemeClr val="tx1"/>
          </a:fontRef>
        </p:style>
      </p:cxnSp>
      <p:cxnSp>
        <p:nvCxnSpPr>
          <p:cNvPr id="11" name="Straight Connector 10"/>
          <p:cNvCxnSpPr/>
          <p:nvPr userDrawn="1"/>
        </p:nvCxnSpPr>
        <p:spPr>
          <a:xfrm>
            <a:off x="0" y="6317747"/>
            <a:ext cx="9144000" cy="0"/>
          </a:xfrm>
          <a:prstGeom prst="line">
            <a:avLst/>
          </a:prstGeom>
          <a:ln>
            <a:solidFill>
              <a:srgbClr val="F9D702"/>
            </a:solidFill>
            <a:prstDash val="solid"/>
          </a:ln>
        </p:spPr>
        <p:style>
          <a:lnRef idx="3">
            <a:schemeClr val="accent6"/>
          </a:lnRef>
          <a:fillRef idx="0">
            <a:schemeClr val="accent6"/>
          </a:fillRef>
          <a:effectRef idx="2">
            <a:schemeClr val="accent6"/>
          </a:effectRef>
          <a:fontRef idx="minor">
            <a:schemeClr val="tx1"/>
          </a:fontRef>
        </p:style>
      </p:cxnSp>
    </p:spTree>
    <p:extLst>
      <p:ext uri="{BB962C8B-B14F-4D97-AF65-F5344CB8AC3E}">
        <p14:creationId xmlns:p14="http://schemas.microsoft.com/office/powerpoint/2010/main" val="2972205746"/>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pos="5670">
          <p15:clr>
            <a:srgbClr val="FBAE40"/>
          </p15:clr>
        </p15:guide>
        <p15:guide id="4" pos="9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4_Başlık+Alt Başlık+Metin">
    <p:spTree>
      <p:nvGrpSpPr>
        <p:cNvPr id="1" name=""/>
        <p:cNvGrpSpPr/>
        <p:nvPr/>
      </p:nvGrpSpPr>
      <p:grpSpPr>
        <a:xfrm>
          <a:off x="0" y="0"/>
          <a:ext cx="0" cy="0"/>
          <a:chOff x="0" y="0"/>
          <a:chExt cx="0" cy="0"/>
        </a:xfrm>
      </p:grpSpPr>
      <p:pic>
        <p:nvPicPr>
          <p:cNvPr id="12" name="Picture 4" descr="Untitled-2-05.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962901" y="82550"/>
            <a:ext cx="1016000" cy="1016000"/>
          </a:xfrm>
          <a:prstGeom prst="rect">
            <a:avLst/>
          </a:prstGeom>
        </p:spPr>
      </p:pic>
      <p:sp>
        <p:nvSpPr>
          <p:cNvPr id="13" name="Rectangle 5"/>
          <p:cNvSpPr/>
          <p:nvPr userDrawn="1"/>
        </p:nvSpPr>
        <p:spPr>
          <a:xfrm>
            <a:off x="0" y="2"/>
            <a:ext cx="9144000" cy="45719"/>
          </a:xfrm>
          <a:prstGeom prst="rect">
            <a:avLst/>
          </a:prstGeom>
          <a:solidFill>
            <a:srgbClr val="F9D70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4" name="Rectangle 6"/>
          <p:cNvSpPr/>
          <p:nvPr userDrawn="1"/>
        </p:nvSpPr>
        <p:spPr>
          <a:xfrm>
            <a:off x="0" y="6809742"/>
            <a:ext cx="9144000" cy="45719"/>
          </a:xfrm>
          <a:prstGeom prst="rect">
            <a:avLst/>
          </a:prstGeom>
          <a:solidFill>
            <a:srgbClr val="435E2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3" name="Text Placeholder 2"/>
          <p:cNvSpPr>
            <a:spLocks noGrp="1"/>
          </p:cNvSpPr>
          <p:nvPr>
            <p:ph type="body" sz="quarter" idx="14" hasCustomPrompt="1"/>
          </p:nvPr>
        </p:nvSpPr>
        <p:spPr>
          <a:xfrm>
            <a:off x="180000" y="1701400"/>
            <a:ext cx="8805998" cy="4607325"/>
          </a:xfrm>
        </p:spPr>
        <p:txBody>
          <a:bodyPr vert="horz" lIns="91440" tIns="45720" rIns="91440" bIns="45720" rtlCol="0" anchor="t">
            <a:normAutofit/>
          </a:bodyPr>
          <a:lstStyle>
            <a:lvl1pPr marL="0" marR="0" indent="0" algn="l" defTabSz="914400" rtl="0" eaLnBrk="1" fontAlgn="auto" latinLnBrk="0" hangingPunct="1">
              <a:lnSpc>
                <a:spcPct val="100000"/>
              </a:lnSpc>
              <a:spcBef>
                <a:spcPts val="1000"/>
              </a:spcBef>
              <a:spcAft>
                <a:spcPts val="0"/>
              </a:spcAft>
              <a:buClrTx/>
              <a:buSzTx/>
              <a:buFontTx/>
              <a:buNone/>
              <a:tabLst/>
              <a:defRPr lang="tr-TR" sz="2200" baseline="0" dirty="0">
                <a:solidFill>
                  <a:schemeClr val="tx1">
                    <a:lumMod val="65000"/>
                    <a:lumOff val="35000"/>
                  </a:schemeClr>
                </a:solidFill>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150000"/>
              </a:lnSpc>
              <a:spcBef>
                <a:spcPts val="1000"/>
              </a:spcBef>
              <a:spcAft>
                <a:spcPts val="0"/>
              </a:spcAft>
              <a:buClrTx/>
              <a:buSzTx/>
              <a:buFontTx/>
              <a:buNone/>
              <a:tabLst/>
              <a:defRPr/>
            </a:pPr>
            <a:r>
              <a:rPr lang="tr-TR" dirty="0" smtClean="0"/>
              <a:t>İçeriğiniz için bu alanı kullanabilirsiniz.</a:t>
            </a:r>
          </a:p>
        </p:txBody>
      </p:sp>
      <p:sp>
        <p:nvSpPr>
          <p:cNvPr id="9" name="Slide Number Placeholder 6"/>
          <p:cNvSpPr>
            <a:spLocks noGrp="1"/>
          </p:cNvSpPr>
          <p:nvPr>
            <p:ph type="sldNum" sz="quarter" idx="13"/>
          </p:nvPr>
        </p:nvSpPr>
        <p:spPr>
          <a:xfrm>
            <a:off x="8442542" y="6395540"/>
            <a:ext cx="711634" cy="365125"/>
          </a:xfrm>
          <a:prstGeom prst="rect">
            <a:avLst/>
          </a:prstGeom>
          <a:noFill/>
        </p:spPr>
        <p:txBody>
          <a:bodyPr/>
          <a:lstStyle>
            <a:lvl1pPr algn="l">
              <a:defRPr sz="1800">
                <a:solidFill>
                  <a:schemeClr val="tx1">
                    <a:lumMod val="65000"/>
                    <a:lumOff val="35000"/>
                  </a:schemeClr>
                </a:solidFill>
                <a:latin typeface="Arial" panose="020B0604020202020204" pitchFamily="34" charset="0"/>
                <a:cs typeface="Arial" panose="020B0604020202020204" pitchFamily="34" charset="0"/>
              </a:defRPr>
            </a:lvl1pPr>
          </a:lstStyle>
          <a:p>
            <a:fld id="{8E6AA186-9BDC-43F2-8CB7-BFB6CE2B9968}" type="slidenum">
              <a:rPr lang="tr-TR" smtClean="0"/>
              <a:pPr/>
              <a:t>‹#›</a:t>
            </a:fld>
            <a:endParaRPr lang="tr-TR"/>
          </a:p>
        </p:txBody>
      </p:sp>
      <p:sp>
        <p:nvSpPr>
          <p:cNvPr id="10" name="Title 1"/>
          <p:cNvSpPr>
            <a:spLocks noGrp="1" noChangeAspect="1"/>
          </p:cNvSpPr>
          <p:nvPr>
            <p:ph type="title" hasCustomPrompt="1"/>
          </p:nvPr>
        </p:nvSpPr>
        <p:spPr>
          <a:xfrm>
            <a:off x="180000" y="1090800"/>
            <a:ext cx="7674664" cy="526642"/>
          </a:xfrm>
        </p:spPr>
        <p:txBody>
          <a:bodyPr wrap="square">
            <a:spAutoFit/>
          </a:bodyPr>
          <a:lstStyle>
            <a:lvl1pPr algn="l">
              <a:defRPr sz="2400">
                <a:solidFill>
                  <a:srgbClr val="435E23"/>
                </a:solidFill>
              </a:defRPr>
            </a:lvl1pPr>
          </a:lstStyle>
          <a:p>
            <a:pPr>
              <a:lnSpc>
                <a:spcPct val="120000"/>
              </a:lnSpc>
            </a:pPr>
            <a:r>
              <a:rPr lang="tr-TR" sz="2400" dirty="0" smtClean="0">
                <a:solidFill>
                  <a:srgbClr val="435E23"/>
                </a:solidFill>
              </a:rPr>
              <a:t>1.1 Alt Başlık</a:t>
            </a:r>
            <a:endParaRPr lang="tr-TR" sz="2400" dirty="0">
              <a:solidFill>
                <a:srgbClr val="435E23"/>
              </a:solidFill>
            </a:endParaRPr>
          </a:p>
        </p:txBody>
      </p:sp>
      <p:sp>
        <p:nvSpPr>
          <p:cNvPr id="7" name="Text Placeholder 6"/>
          <p:cNvSpPr>
            <a:spLocks noGrp="1" noChangeAspect="1"/>
          </p:cNvSpPr>
          <p:nvPr>
            <p:ph type="body" sz="quarter" idx="15" hasCustomPrompt="1"/>
          </p:nvPr>
        </p:nvSpPr>
        <p:spPr>
          <a:xfrm>
            <a:off x="180000" y="498331"/>
            <a:ext cx="7674664" cy="584775"/>
          </a:xfrm>
        </p:spPr>
        <p:txBody>
          <a:bodyPr anchor="b" anchorCtr="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3200">
                <a:solidFill>
                  <a:srgbClr val="435E23"/>
                </a:solidFill>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tr-TR" dirty="0" smtClean="0"/>
              <a:t>Başlık</a:t>
            </a:r>
          </a:p>
        </p:txBody>
      </p:sp>
      <p:cxnSp>
        <p:nvCxnSpPr>
          <p:cNvPr id="11" name="Straight Connector 10"/>
          <p:cNvCxnSpPr/>
          <p:nvPr userDrawn="1"/>
        </p:nvCxnSpPr>
        <p:spPr>
          <a:xfrm>
            <a:off x="0" y="1080000"/>
            <a:ext cx="9144000" cy="0"/>
          </a:xfrm>
          <a:prstGeom prst="line">
            <a:avLst/>
          </a:prstGeom>
          <a:ln>
            <a:solidFill>
              <a:srgbClr val="F9D702"/>
            </a:solidFill>
            <a:prstDash val="solid"/>
          </a:ln>
        </p:spPr>
        <p:style>
          <a:lnRef idx="3">
            <a:schemeClr val="accent6"/>
          </a:lnRef>
          <a:fillRef idx="0">
            <a:schemeClr val="accent6"/>
          </a:fillRef>
          <a:effectRef idx="2">
            <a:schemeClr val="accent6"/>
          </a:effectRef>
          <a:fontRef idx="minor">
            <a:schemeClr val="tx1"/>
          </a:fontRef>
        </p:style>
      </p:cxnSp>
      <p:cxnSp>
        <p:nvCxnSpPr>
          <p:cNvPr id="15" name="Straight Connector 14"/>
          <p:cNvCxnSpPr/>
          <p:nvPr userDrawn="1"/>
        </p:nvCxnSpPr>
        <p:spPr>
          <a:xfrm>
            <a:off x="0" y="6317747"/>
            <a:ext cx="9144000" cy="0"/>
          </a:xfrm>
          <a:prstGeom prst="line">
            <a:avLst/>
          </a:prstGeom>
          <a:ln>
            <a:solidFill>
              <a:srgbClr val="F9D702"/>
            </a:solidFill>
            <a:prstDash val="solid"/>
          </a:ln>
        </p:spPr>
        <p:style>
          <a:lnRef idx="3">
            <a:schemeClr val="accent6"/>
          </a:lnRef>
          <a:fillRef idx="0">
            <a:schemeClr val="accent6"/>
          </a:fillRef>
          <a:effectRef idx="2">
            <a:schemeClr val="accent6"/>
          </a:effectRef>
          <a:fontRef idx="minor">
            <a:schemeClr val="tx1"/>
          </a:fontRef>
        </p:style>
      </p:cxnSp>
    </p:spTree>
    <p:extLst>
      <p:ext uri="{BB962C8B-B14F-4D97-AF65-F5344CB8AC3E}">
        <p14:creationId xmlns:p14="http://schemas.microsoft.com/office/powerpoint/2010/main" val="2480363536"/>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2" pos="5670">
          <p15:clr>
            <a:srgbClr val="FBAE40"/>
          </p15:clr>
        </p15:guide>
        <p15:guide id="5" pos="9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7_Başlık + Liste">
    <p:spTree>
      <p:nvGrpSpPr>
        <p:cNvPr id="1" name=""/>
        <p:cNvGrpSpPr/>
        <p:nvPr/>
      </p:nvGrpSpPr>
      <p:grpSpPr>
        <a:xfrm>
          <a:off x="0" y="0"/>
          <a:ext cx="0" cy="0"/>
          <a:chOff x="0" y="0"/>
          <a:chExt cx="0" cy="0"/>
        </a:xfrm>
      </p:grpSpPr>
      <p:pic>
        <p:nvPicPr>
          <p:cNvPr id="12" name="Picture 4" descr="Untitled-2-05.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962901" y="82550"/>
            <a:ext cx="1016000" cy="1016000"/>
          </a:xfrm>
          <a:prstGeom prst="rect">
            <a:avLst/>
          </a:prstGeom>
        </p:spPr>
      </p:pic>
      <p:sp>
        <p:nvSpPr>
          <p:cNvPr id="13" name="Rectangle 5"/>
          <p:cNvSpPr/>
          <p:nvPr userDrawn="1"/>
        </p:nvSpPr>
        <p:spPr>
          <a:xfrm>
            <a:off x="0" y="2"/>
            <a:ext cx="9144000" cy="45719"/>
          </a:xfrm>
          <a:prstGeom prst="rect">
            <a:avLst/>
          </a:prstGeom>
          <a:solidFill>
            <a:srgbClr val="F9D70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4" name="Rectangle 6"/>
          <p:cNvSpPr/>
          <p:nvPr userDrawn="1"/>
        </p:nvSpPr>
        <p:spPr>
          <a:xfrm>
            <a:off x="0" y="6809742"/>
            <a:ext cx="9144000" cy="45719"/>
          </a:xfrm>
          <a:prstGeom prst="rect">
            <a:avLst/>
          </a:prstGeom>
          <a:solidFill>
            <a:srgbClr val="435E2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3" name="Text Placeholder 2"/>
          <p:cNvSpPr>
            <a:spLocks noGrp="1"/>
          </p:cNvSpPr>
          <p:nvPr>
            <p:ph type="body" sz="quarter" idx="14" hasCustomPrompt="1"/>
          </p:nvPr>
        </p:nvSpPr>
        <p:spPr>
          <a:xfrm>
            <a:off x="180000" y="1090800"/>
            <a:ext cx="8805998" cy="5158423"/>
          </a:xfrm>
        </p:spPr>
        <p:txBody>
          <a:bodyPr vert="horz" lIns="91440" tIns="45720" rIns="91440" bIns="45720" rtlCol="0" anchor="t">
            <a:normAutofit/>
          </a:bodyPr>
          <a:lstStyle>
            <a:lvl1pPr marL="342900" marR="0" indent="-3429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lang="tr-TR" sz="2200" baseline="0" dirty="0">
                <a:solidFill>
                  <a:schemeClr val="tx1">
                    <a:lumMod val="65000"/>
                    <a:lumOff val="35000"/>
                  </a:schemeClr>
                </a:solidFill>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150000"/>
              </a:lnSpc>
              <a:spcBef>
                <a:spcPts val="1000"/>
              </a:spcBef>
              <a:spcAft>
                <a:spcPts val="0"/>
              </a:spcAft>
              <a:buClrTx/>
              <a:buSzTx/>
              <a:tabLst/>
              <a:defRPr/>
            </a:pPr>
            <a:r>
              <a:rPr lang="tr-TR" dirty="0" smtClean="0"/>
              <a:t>  Madde 1</a:t>
            </a:r>
          </a:p>
          <a:p>
            <a:pPr marL="0" marR="0" lvl="0" indent="0" algn="l" defTabSz="914400" rtl="0" eaLnBrk="1" fontAlgn="auto" latinLnBrk="0" hangingPunct="1">
              <a:lnSpc>
                <a:spcPct val="150000"/>
              </a:lnSpc>
              <a:spcBef>
                <a:spcPts val="1000"/>
              </a:spcBef>
              <a:spcAft>
                <a:spcPts val="0"/>
              </a:spcAft>
              <a:buClrTx/>
              <a:buSzTx/>
              <a:tabLst/>
              <a:defRPr/>
            </a:pPr>
            <a:r>
              <a:rPr lang="tr-TR" dirty="0" smtClean="0"/>
              <a:t>  Madde 2</a:t>
            </a:r>
          </a:p>
          <a:p>
            <a:pPr marL="0" marR="0" lvl="0" indent="0" algn="l" defTabSz="914400" rtl="0" eaLnBrk="1" fontAlgn="auto" latinLnBrk="0" hangingPunct="1">
              <a:lnSpc>
                <a:spcPct val="150000"/>
              </a:lnSpc>
              <a:spcBef>
                <a:spcPts val="1000"/>
              </a:spcBef>
              <a:spcAft>
                <a:spcPts val="0"/>
              </a:spcAft>
              <a:buClrTx/>
              <a:buSzTx/>
              <a:tabLst/>
              <a:defRPr/>
            </a:pPr>
            <a:r>
              <a:rPr lang="tr-TR" dirty="0" smtClean="0"/>
              <a:t>  Madde 3</a:t>
            </a:r>
          </a:p>
          <a:p>
            <a:pPr marL="0" marR="0" lvl="0" indent="0" algn="l" defTabSz="914400" rtl="0" eaLnBrk="1" fontAlgn="auto" latinLnBrk="0" hangingPunct="1">
              <a:lnSpc>
                <a:spcPct val="150000"/>
              </a:lnSpc>
              <a:spcBef>
                <a:spcPts val="1000"/>
              </a:spcBef>
              <a:spcAft>
                <a:spcPts val="0"/>
              </a:spcAft>
              <a:buClrTx/>
              <a:buSzTx/>
              <a:tabLst/>
              <a:defRPr/>
            </a:pPr>
            <a:r>
              <a:rPr lang="tr-TR" dirty="0" smtClean="0"/>
              <a:t>  Madde 4</a:t>
            </a:r>
          </a:p>
        </p:txBody>
      </p:sp>
      <p:sp>
        <p:nvSpPr>
          <p:cNvPr id="8" name="Slide Number Placeholder 6"/>
          <p:cNvSpPr>
            <a:spLocks noGrp="1"/>
          </p:cNvSpPr>
          <p:nvPr>
            <p:ph type="sldNum" sz="quarter" idx="13"/>
          </p:nvPr>
        </p:nvSpPr>
        <p:spPr>
          <a:xfrm>
            <a:off x="8442542" y="6395540"/>
            <a:ext cx="711634" cy="365125"/>
          </a:xfrm>
          <a:prstGeom prst="rect">
            <a:avLst/>
          </a:prstGeom>
          <a:noFill/>
        </p:spPr>
        <p:txBody>
          <a:bodyPr/>
          <a:lstStyle>
            <a:lvl1pPr algn="l">
              <a:defRPr sz="1800">
                <a:solidFill>
                  <a:schemeClr val="tx1">
                    <a:lumMod val="65000"/>
                    <a:lumOff val="35000"/>
                  </a:schemeClr>
                </a:solidFill>
                <a:latin typeface="Arial" panose="020B0604020202020204" pitchFamily="34" charset="0"/>
                <a:cs typeface="Arial" panose="020B0604020202020204" pitchFamily="34" charset="0"/>
              </a:defRPr>
            </a:lvl1pPr>
          </a:lstStyle>
          <a:p>
            <a:fld id="{8E6AA186-9BDC-43F2-8CB7-BFB6CE2B9968}" type="slidenum">
              <a:rPr lang="tr-TR" smtClean="0"/>
              <a:pPr/>
              <a:t>‹#›</a:t>
            </a:fld>
            <a:endParaRPr lang="tr-TR"/>
          </a:p>
        </p:txBody>
      </p:sp>
      <p:sp>
        <p:nvSpPr>
          <p:cNvPr id="11" name="Text Placeholder 10"/>
          <p:cNvSpPr>
            <a:spLocks noGrp="1" noChangeAspect="1"/>
          </p:cNvSpPr>
          <p:nvPr>
            <p:ph type="body" sz="quarter" idx="15" hasCustomPrompt="1"/>
          </p:nvPr>
        </p:nvSpPr>
        <p:spPr>
          <a:xfrm>
            <a:off x="180000" y="496799"/>
            <a:ext cx="7675200" cy="583200"/>
          </a:xfrm>
        </p:spPr>
        <p:txBody>
          <a:bodyPr anchor="b" anchorCtr="0">
            <a:spAutoFit/>
          </a:bodyPr>
          <a:lstStyle>
            <a:lvl1pPr algn="l">
              <a:lnSpc>
                <a:spcPct val="100000"/>
              </a:lnSpc>
              <a:defRPr sz="3200">
                <a:solidFill>
                  <a:srgbClr val="435E23"/>
                </a:solidFill>
                <a:latin typeface="Arial" panose="020B0604020202020204" pitchFamily="34" charset="0"/>
                <a:cs typeface="Arial" panose="020B0604020202020204" pitchFamily="34" charset="0"/>
              </a:defRPr>
            </a:lvl1pPr>
          </a:lstStyle>
          <a:p>
            <a:pPr lvl="0"/>
            <a:r>
              <a:rPr lang="tr-TR" dirty="0" smtClean="0"/>
              <a:t>Başlık</a:t>
            </a:r>
            <a:endParaRPr lang="tr-TR" dirty="0"/>
          </a:p>
        </p:txBody>
      </p:sp>
      <p:cxnSp>
        <p:nvCxnSpPr>
          <p:cNvPr id="9" name="Straight Connector 8"/>
          <p:cNvCxnSpPr/>
          <p:nvPr userDrawn="1"/>
        </p:nvCxnSpPr>
        <p:spPr>
          <a:xfrm>
            <a:off x="0" y="1080000"/>
            <a:ext cx="9144000" cy="0"/>
          </a:xfrm>
          <a:prstGeom prst="line">
            <a:avLst/>
          </a:prstGeom>
          <a:ln>
            <a:solidFill>
              <a:srgbClr val="F9D702"/>
            </a:solidFill>
            <a:prstDash val="solid"/>
          </a:ln>
        </p:spPr>
        <p:style>
          <a:lnRef idx="3">
            <a:schemeClr val="accent6"/>
          </a:lnRef>
          <a:fillRef idx="0">
            <a:schemeClr val="accent6"/>
          </a:fillRef>
          <a:effectRef idx="2">
            <a:schemeClr val="accent6"/>
          </a:effectRef>
          <a:fontRef idx="minor">
            <a:schemeClr val="tx1"/>
          </a:fontRef>
        </p:style>
      </p:cxnSp>
      <p:cxnSp>
        <p:nvCxnSpPr>
          <p:cNvPr id="10" name="Straight Connector 9"/>
          <p:cNvCxnSpPr/>
          <p:nvPr userDrawn="1"/>
        </p:nvCxnSpPr>
        <p:spPr>
          <a:xfrm>
            <a:off x="0" y="6317747"/>
            <a:ext cx="9144000" cy="0"/>
          </a:xfrm>
          <a:prstGeom prst="line">
            <a:avLst/>
          </a:prstGeom>
          <a:ln>
            <a:solidFill>
              <a:srgbClr val="F9D702"/>
            </a:solidFill>
            <a:prstDash val="solid"/>
          </a:ln>
        </p:spPr>
        <p:style>
          <a:lnRef idx="3">
            <a:schemeClr val="accent6"/>
          </a:lnRef>
          <a:fillRef idx="0">
            <a:schemeClr val="accent6"/>
          </a:fillRef>
          <a:effectRef idx="2">
            <a:schemeClr val="accent6"/>
          </a:effectRef>
          <a:fontRef idx="minor">
            <a:schemeClr val="tx1"/>
          </a:fontRef>
        </p:style>
      </p:cxnSp>
    </p:spTree>
    <p:extLst>
      <p:ext uri="{BB962C8B-B14F-4D97-AF65-F5344CB8AC3E}">
        <p14:creationId xmlns:p14="http://schemas.microsoft.com/office/powerpoint/2010/main" val="3336968008"/>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pos="5670">
          <p15:clr>
            <a:srgbClr val="FBAE40"/>
          </p15:clr>
        </p15:guide>
        <p15:guide id="4" pos="9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5_Başlık + Dik Resim + Metin">
    <p:spTree>
      <p:nvGrpSpPr>
        <p:cNvPr id="1" name=""/>
        <p:cNvGrpSpPr/>
        <p:nvPr/>
      </p:nvGrpSpPr>
      <p:grpSpPr>
        <a:xfrm>
          <a:off x="0" y="0"/>
          <a:ext cx="0" cy="0"/>
          <a:chOff x="0" y="0"/>
          <a:chExt cx="0" cy="0"/>
        </a:xfrm>
      </p:grpSpPr>
      <p:pic>
        <p:nvPicPr>
          <p:cNvPr id="12" name="Picture 4" descr="Untitled-2-05.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962901" y="82550"/>
            <a:ext cx="1016000" cy="1016000"/>
          </a:xfrm>
          <a:prstGeom prst="rect">
            <a:avLst/>
          </a:prstGeom>
        </p:spPr>
      </p:pic>
      <p:sp>
        <p:nvSpPr>
          <p:cNvPr id="13" name="Rectangle 5"/>
          <p:cNvSpPr/>
          <p:nvPr userDrawn="1"/>
        </p:nvSpPr>
        <p:spPr>
          <a:xfrm>
            <a:off x="0" y="2"/>
            <a:ext cx="9144000" cy="45719"/>
          </a:xfrm>
          <a:prstGeom prst="rect">
            <a:avLst/>
          </a:prstGeom>
          <a:solidFill>
            <a:srgbClr val="F9D70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4" name="Rectangle 6"/>
          <p:cNvSpPr/>
          <p:nvPr userDrawn="1"/>
        </p:nvSpPr>
        <p:spPr>
          <a:xfrm>
            <a:off x="0" y="6809742"/>
            <a:ext cx="9144000" cy="45719"/>
          </a:xfrm>
          <a:prstGeom prst="rect">
            <a:avLst/>
          </a:prstGeom>
          <a:solidFill>
            <a:srgbClr val="435E2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9" name="Text Placeholder 2"/>
          <p:cNvSpPr>
            <a:spLocks noGrp="1"/>
          </p:cNvSpPr>
          <p:nvPr>
            <p:ph type="body" sz="quarter" idx="10" hasCustomPrompt="1"/>
          </p:nvPr>
        </p:nvSpPr>
        <p:spPr>
          <a:xfrm>
            <a:off x="5316584" y="1090800"/>
            <a:ext cx="3660178" cy="5105034"/>
          </a:xfrm>
          <a:noFill/>
        </p:spPr>
        <p:txBody>
          <a:bodyPr anchor="t">
            <a:normAutofit/>
          </a:bodyPr>
          <a:lstStyle>
            <a:lvl1pPr algn="l">
              <a:buFontTx/>
              <a:buNone/>
              <a:defRPr sz="2100" baseline="0">
                <a:solidFill>
                  <a:schemeClr val="tx1">
                    <a:lumMod val="65000"/>
                    <a:lumOff val="35000"/>
                  </a:schemeClr>
                </a:solidFill>
                <a:latin typeface="Arial" panose="020B0604020202020204" pitchFamily="34" charset="0"/>
                <a:cs typeface="Arial" panose="020B0604020202020204" pitchFamily="34" charset="0"/>
              </a:defRPr>
            </a:lvl1pPr>
            <a:lvl2pPr marL="457200" indent="0" algn="l">
              <a:buFontTx/>
              <a:buNone/>
              <a:defRPr/>
            </a:lvl2pPr>
            <a:lvl3pPr marL="914400" indent="0" algn="l">
              <a:buFontTx/>
              <a:buNone/>
              <a:defRPr/>
            </a:lvl3pPr>
            <a:lvl4pPr marL="1371600" indent="0" algn="l">
              <a:buFontTx/>
              <a:buNone/>
              <a:defRPr/>
            </a:lvl4pPr>
            <a:lvl5pPr marL="1828800" indent="0" algn="l">
              <a:buFontTx/>
              <a:buNone/>
              <a:defRPr/>
            </a:lvl5pPr>
          </a:lstStyle>
          <a:p>
            <a:pPr lvl="0"/>
            <a:r>
              <a:rPr lang="tr-TR" dirty="0" smtClean="0"/>
              <a:t>İçeriğiniz için bu alanı yazabilirsiniz.</a:t>
            </a:r>
            <a:endParaRPr lang="tr-TR" dirty="0"/>
          </a:p>
        </p:txBody>
      </p:sp>
      <p:sp>
        <p:nvSpPr>
          <p:cNvPr id="3" name="Picture Placeholder 2"/>
          <p:cNvSpPr>
            <a:spLocks noGrp="1" noChangeAspect="1"/>
          </p:cNvSpPr>
          <p:nvPr>
            <p:ph type="pic" sz="quarter" idx="14" hasCustomPrompt="1"/>
          </p:nvPr>
        </p:nvSpPr>
        <p:spPr>
          <a:xfrm>
            <a:off x="179388" y="1090800"/>
            <a:ext cx="4927600" cy="4640544"/>
          </a:xfrm>
        </p:spPr>
        <p:txBody>
          <a:bodyPr/>
          <a:lstStyle>
            <a:lvl1pPr>
              <a:defRPr/>
            </a:lvl1pPr>
          </a:lstStyle>
          <a:p>
            <a:r>
              <a:rPr lang="tr-TR" smtClean="0"/>
              <a:t>Görsel</a:t>
            </a:r>
            <a:endParaRPr lang="tr-TR"/>
          </a:p>
        </p:txBody>
      </p:sp>
      <p:sp>
        <p:nvSpPr>
          <p:cNvPr id="15" name="Text Placeholder 4"/>
          <p:cNvSpPr>
            <a:spLocks noGrp="1"/>
          </p:cNvSpPr>
          <p:nvPr>
            <p:ph type="body" sz="quarter" idx="15" hasCustomPrompt="1"/>
          </p:nvPr>
        </p:nvSpPr>
        <p:spPr>
          <a:xfrm>
            <a:off x="179387" y="5756564"/>
            <a:ext cx="4925101" cy="480586"/>
          </a:xfrm>
          <a:noFill/>
        </p:spPr>
        <p:txBody>
          <a:bodyPr>
            <a:noAutofit/>
          </a:bodyPr>
          <a:lstStyle>
            <a:lvl1pPr algn="l">
              <a:buFontTx/>
              <a:buNone/>
              <a:defRPr sz="1800" baseline="0">
                <a:solidFill>
                  <a:schemeClr val="bg2">
                    <a:lumMod val="50000"/>
                  </a:schemeClr>
                </a:solidFill>
                <a:latin typeface="Arial" panose="020B0604020202020204" pitchFamily="34" charset="0"/>
                <a:cs typeface="Arial" panose="020B0604020202020204" pitchFamily="34" charset="0"/>
              </a:defRPr>
            </a:lvl1pPr>
            <a:lvl2pPr marL="457200" indent="0" algn="l">
              <a:buFontTx/>
              <a:buNone/>
              <a:defRPr/>
            </a:lvl2pPr>
            <a:lvl3pPr marL="914400" indent="0" algn="l">
              <a:buFontTx/>
              <a:buNone/>
              <a:defRPr/>
            </a:lvl3pPr>
            <a:lvl4pPr marL="1371600" indent="0" algn="l">
              <a:buFontTx/>
              <a:buNone/>
              <a:defRPr/>
            </a:lvl4pPr>
            <a:lvl5pPr marL="1828800" indent="0" algn="l">
              <a:buFontTx/>
              <a:buNone/>
              <a:defRPr/>
            </a:lvl5pPr>
          </a:lstStyle>
          <a:p>
            <a:pPr lvl="0"/>
            <a:r>
              <a:rPr lang="tr-TR" sz="2200" dirty="0" smtClean="0">
                <a:latin typeface="Arial" panose="020B0604020202020204" pitchFamily="34" charset="0"/>
                <a:cs typeface="Arial" panose="020B0604020202020204" pitchFamily="34" charset="0"/>
              </a:rPr>
              <a:t>Görselin etiket bilgisini yazınız.</a:t>
            </a:r>
            <a:endParaRPr lang="tr-TR" dirty="0"/>
          </a:p>
        </p:txBody>
      </p:sp>
      <p:sp>
        <p:nvSpPr>
          <p:cNvPr id="18" name="Slide Number Placeholder 6"/>
          <p:cNvSpPr>
            <a:spLocks noGrp="1"/>
          </p:cNvSpPr>
          <p:nvPr>
            <p:ph type="sldNum" sz="quarter" idx="13"/>
          </p:nvPr>
        </p:nvSpPr>
        <p:spPr>
          <a:xfrm>
            <a:off x="8442542" y="6395540"/>
            <a:ext cx="711634" cy="365125"/>
          </a:xfrm>
          <a:prstGeom prst="rect">
            <a:avLst/>
          </a:prstGeom>
          <a:noFill/>
        </p:spPr>
        <p:txBody>
          <a:bodyPr/>
          <a:lstStyle>
            <a:lvl1pPr algn="l">
              <a:defRPr sz="1800">
                <a:solidFill>
                  <a:schemeClr val="tx1">
                    <a:lumMod val="65000"/>
                    <a:lumOff val="35000"/>
                  </a:schemeClr>
                </a:solidFill>
                <a:latin typeface="Arial" panose="020B0604020202020204" pitchFamily="34" charset="0"/>
                <a:cs typeface="Arial" panose="020B0604020202020204" pitchFamily="34" charset="0"/>
              </a:defRPr>
            </a:lvl1pPr>
          </a:lstStyle>
          <a:p>
            <a:fld id="{8E6AA186-9BDC-43F2-8CB7-BFB6CE2B9968}" type="slidenum">
              <a:rPr lang="tr-TR" smtClean="0"/>
              <a:pPr/>
              <a:t>‹#›</a:t>
            </a:fld>
            <a:endParaRPr lang="tr-TR"/>
          </a:p>
        </p:txBody>
      </p:sp>
      <p:sp>
        <p:nvSpPr>
          <p:cNvPr id="6" name="Text Placeholder 5"/>
          <p:cNvSpPr>
            <a:spLocks noGrp="1" noChangeAspect="1"/>
          </p:cNvSpPr>
          <p:nvPr>
            <p:ph type="body" sz="quarter" idx="16" hasCustomPrompt="1"/>
          </p:nvPr>
        </p:nvSpPr>
        <p:spPr>
          <a:xfrm>
            <a:off x="180000" y="496800"/>
            <a:ext cx="7675200" cy="584775"/>
          </a:xfrm>
        </p:spPr>
        <p:txBody>
          <a:bodyPr anchor="b" anchorCtr="0">
            <a:spAutoFit/>
          </a:bodyPr>
          <a:lstStyle>
            <a:lvl1pPr algn="l">
              <a:lnSpc>
                <a:spcPct val="100000"/>
              </a:lnSpc>
              <a:defRPr sz="3200">
                <a:solidFill>
                  <a:srgbClr val="435E23"/>
                </a:solidFill>
                <a:latin typeface="Arial" panose="020B0604020202020204" pitchFamily="34" charset="0"/>
                <a:cs typeface="Arial" panose="020B0604020202020204" pitchFamily="34" charset="0"/>
              </a:defRPr>
            </a:lvl1pPr>
          </a:lstStyle>
          <a:p>
            <a:pPr lvl="0"/>
            <a:r>
              <a:rPr lang="tr-TR" dirty="0" smtClean="0"/>
              <a:t>Başlık</a:t>
            </a:r>
            <a:endParaRPr lang="tr-TR" dirty="0"/>
          </a:p>
        </p:txBody>
      </p:sp>
      <p:cxnSp>
        <p:nvCxnSpPr>
          <p:cNvPr id="10" name="Straight Connector 9"/>
          <p:cNvCxnSpPr/>
          <p:nvPr userDrawn="1"/>
        </p:nvCxnSpPr>
        <p:spPr>
          <a:xfrm>
            <a:off x="0" y="1080000"/>
            <a:ext cx="9144000" cy="0"/>
          </a:xfrm>
          <a:prstGeom prst="line">
            <a:avLst/>
          </a:prstGeom>
          <a:ln>
            <a:solidFill>
              <a:srgbClr val="F9D702"/>
            </a:solidFill>
            <a:prstDash val="solid"/>
          </a:ln>
        </p:spPr>
        <p:style>
          <a:lnRef idx="3">
            <a:schemeClr val="accent6"/>
          </a:lnRef>
          <a:fillRef idx="0">
            <a:schemeClr val="accent6"/>
          </a:fillRef>
          <a:effectRef idx="2">
            <a:schemeClr val="accent6"/>
          </a:effectRef>
          <a:fontRef idx="minor">
            <a:schemeClr val="tx1"/>
          </a:fontRef>
        </p:style>
      </p:cxnSp>
      <p:cxnSp>
        <p:nvCxnSpPr>
          <p:cNvPr id="11" name="Straight Connector 10"/>
          <p:cNvCxnSpPr/>
          <p:nvPr userDrawn="1"/>
        </p:nvCxnSpPr>
        <p:spPr>
          <a:xfrm>
            <a:off x="0" y="6317747"/>
            <a:ext cx="9144000" cy="0"/>
          </a:xfrm>
          <a:prstGeom prst="line">
            <a:avLst/>
          </a:prstGeom>
          <a:ln>
            <a:solidFill>
              <a:srgbClr val="F9D702"/>
            </a:solidFill>
            <a:prstDash val="solid"/>
          </a:ln>
        </p:spPr>
        <p:style>
          <a:lnRef idx="3">
            <a:schemeClr val="accent6"/>
          </a:lnRef>
          <a:fillRef idx="0">
            <a:schemeClr val="accent6"/>
          </a:fillRef>
          <a:effectRef idx="2">
            <a:schemeClr val="accent6"/>
          </a:effectRef>
          <a:fontRef idx="minor">
            <a:schemeClr val="tx1"/>
          </a:fontRef>
        </p:style>
      </p:cxnSp>
    </p:spTree>
    <p:extLst>
      <p:ext uri="{BB962C8B-B14F-4D97-AF65-F5344CB8AC3E}">
        <p14:creationId xmlns:p14="http://schemas.microsoft.com/office/powerpoint/2010/main" val="3622806835"/>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pos="90" userDrawn="1">
          <p15:clr>
            <a:srgbClr val="FBAE40"/>
          </p15:clr>
        </p15:guide>
        <p15:guide id="2" pos="567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6_Başlık + Resim">
    <p:spTree>
      <p:nvGrpSpPr>
        <p:cNvPr id="1" name=""/>
        <p:cNvGrpSpPr/>
        <p:nvPr/>
      </p:nvGrpSpPr>
      <p:grpSpPr>
        <a:xfrm>
          <a:off x="0" y="0"/>
          <a:ext cx="0" cy="0"/>
          <a:chOff x="0" y="0"/>
          <a:chExt cx="0" cy="0"/>
        </a:xfrm>
      </p:grpSpPr>
      <p:pic>
        <p:nvPicPr>
          <p:cNvPr id="12" name="Picture 4" descr="Untitled-2-05.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962901" y="82550"/>
            <a:ext cx="1016000" cy="1016000"/>
          </a:xfrm>
          <a:prstGeom prst="rect">
            <a:avLst/>
          </a:prstGeom>
        </p:spPr>
      </p:pic>
      <p:sp>
        <p:nvSpPr>
          <p:cNvPr id="13" name="Rectangle 5"/>
          <p:cNvSpPr/>
          <p:nvPr userDrawn="1"/>
        </p:nvSpPr>
        <p:spPr>
          <a:xfrm>
            <a:off x="0" y="2"/>
            <a:ext cx="9144000" cy="45719"/>
          </a:xfrm>
          <a:prstGeom prst="rect">
            <a:avLst/>
          </a:prstGeom>
          <a:solidFill>
            <a:srgbClr val="F9D70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4" name="Rectangle 6"/>
          <p:cNvSpPr/>
          <p:nvPr userDrawn="1"/>
        </p:nvSpPr>
        <p:spPr>
          <a:xfrm>
            <a:off x="0" y="6809742"/>
            <a:ext cx="9144000" cy="45719"/>
          </a:xfrm>
          <a:prstGeom prst="rect">
            <a:avLst/>
          </a:prstGeom>
          <a:solidFill>
            <a:srgbClr val="435E2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3" name="Picture Placeholder 2"/>
          <p:cNvSpPr>
            <a:spLocks noGrp="1"/>
          </p:cNvSpPr>
          <p:nvPr>
            <p:ph type="pic" sz="quarter" idx="14"/>
          </p:nvPr>
        </p:nvSpPr>
        <p:spPr>
          <a:xfrm>
            <a:off x="179387" y="1090800"/>
            <a:ext cx="8821737" cy="4619771"/>
          </a:xfrm>
        </p:spPr>
        <p:txBody>
          <a:bodyPr/>
          <a:lstStyle/>
          <a:p>
            <a:endParaRPr lang="tr-TR"/>
          </a:p>
        </p:txBody>
      </p:sp>
      <p:sp>
        <p:nvSpPr>
          <p:cNvPr id="5" name="Text Placeholder 4"/>
          <p:cNvSpPr>
            <a:spLocks noGrp="1"/>
          </p:cNvSpPr>
          <p:nvPr>
            <p:ph type="body" sz="quarter" idx="15" hasCustomPrompt="1"/>
          </p:nvPr>
        </p:nvSpPr>
        <p:spPr>
          <a:xfrm>
            <a:off x="179387" y="5756564"/>
            <a:ext cx="8821738" cy="480586"/>
          </a:xfrm>
          <a:noFill/>
        </p:spPr>
        <p:txBody>
          <a:bodyPr>
            <a:noAutofit/>
          </a:bodyPr>
          <a:lstStyle>
            <a:lvl1pPr algn="l">
              <a:buFontTx/>
              <a:buNone/>
              <a:defRPr sz="1800" baseline="0">
                <a:solidFill>
                  <a:schemeClr val="bg2">
                    <a:lumMod val="50000"/>
                  </a:schemeClr>
                </a:solidFill>
                <a:latin typeface="Arial" panose="020B0604020202020204" pitchFamily="34" charset="0"/>
                <a:cs typeface="Arial" panose="020B0604020202020204" pitchFamily="34" charset="0"/>
              </a:defRPr>
            </a:lvl1pPr>
            <a:lvl2pPr marL="457200" indent="0" algn="l">
              <a:buFontTx/>
              <a:buNone/>
              <a:defRPr/>
            </a:lvl2pPr>
            <a:lvl3pPr marL="914400" indent="0" algn="l">
              <a:buFontTx/>
              <a:buNone/>
              <a:defRPr/>
            </a:lvl3pPr>
            <a:lvl4pPr marL="1371600" indent="0" algn="l">
              <a:buFontTx/>
              <a:buNone/>
              <a:defRPr/>
            </a:lvl4pPr>
            <a:lvl5pPr marL="1828800" indent="0" algn="l">
              <a:buFontTx/>
              <a:buNone/>
              <a:defRPr/>
            </a:lvl5pPr>
          </a:lstStyle>
          <a:p>
            <a:pPr lvl="0"/>
            <a:r>
              <a:rPr lang="tr-TR" sz="2200" dirty="0" smtClean="0">
                <a:latin typeface="Arial" panose="020B0604020202020204" pitchFamily="34" charset="0"/>
                <a:cs typeface="Arial" panose="020B0604020202020204" pitchFamily="34" charset="0"/>
              </a:rPr>
              <a:t>Görselin etiket bilgisini yazınız.</a:t>
            </a:r>
            <a:endParaRPr lang="tr-TR" dirty="0"/>
          </a:p>
        </p:txBody>
      </p:sp>
      <p:sp>
        <p:nvSpPr>
          <p:cNvPr id="9" name="Slide Number Placeholder 6"/>
          <p:cNvSpPr>
            <a:spLocks noGrp="1"/>
          </p:cNvSpPr>
          <p:nvPr>
            <p:ph type="sldNum" sz="quarter" idx="13"/>
          </p:nvPr>
        </p:nvSpPr>
        <p:spPr>
          <a:xfrm>
            <a:off x="8442542" y="6395540"/>
            <a:ext cx="711634" cy="365125"/>
          </a:xfrm>
          <a:prstGeom prst="rect">
            <a:avLst/>
          </a:prstGeom>
          <a:noFill/>
        </p:spPr>
        <p:txBody>
          <a:bodyPr/>
          <a:lstStyle>
            <a:lvl1pPr algn="l">
              <a:defRPr sz="1800">
                <a:solidFill>
                  <a:schemeClr val="tx1">
                    <a:lumMod val="65000"/>
                    <a:lumOff val="35000"/>
                  </a:schemeClr>
                </a:solidFill>
                <a:latin typeface="Arial" panose="020B0604020202020204" pitchFamily="34" charset="0"/>
                <a:cs typeface="Arial" panose="020B0604020202020204" pitchFamily="34" charset="0"/>
              </a:defRPr>
            </a:lvl1pPr>
          </a:lstStyle>
          <a:p>
            <a:fld id="{8E6AA186-9BDC-43F2-8CB7-BFB6CE2B9968}" type="slidenum">
              <a:rPr lang="tr-TR" smtClean="0"/>
              <a:pPr/>
              <a:t>‹#›</a:t>
            </a:fld>
            <a:endParaRPr lang="tr-TR"/>
          </a:p>
        </p:txBody>
      </p:sp>
      <p:sp>
        <p:nvSpPr>
          <p:cNvPr id="4" name="Text Placeholder 3"/>
          <p:cNvSpPr>
            <a:spLocks noGrp="1" noChangeAspect="1"/>
          </p:cNvSpPr>
          <p:nvPr>
            <p:ph type="body" sz="quarter" idx="16" hasCustomPrompt="1"/>
          </p:nvPr>
        </p:nvSpPr>
        <p:spPr>
          <a:xfrm>
            <a:off x="180000" y="496800"/>
            <a:ext cx="7675200" cy="583200"/>
          </a:xfrm>
        </p:spPr>
        <p:txBody>
          <a:bodyPr anchor="b" anchorCtr="0">
            <a:spAutoFit/>
          </a:bodyPr>
          <a:lstStyle>
            <a:lvl1pPr algn="l">
              <a:lnSpc>
                <a:spcPct val="100000"/>
              </a:lnSpc>
              <a:defRPr sz="3200">
                <a:solidFill>
                  <a:srgbClr val="435E23"/>
                </a:solidFill>
                <a:latin typeface="Arial" panose="020B0604020202020204" pitchFamily="34" charset="0"/>
                <a:cs typeface="Arial" panose="020B0604020202020204" pitchFamily="34" charset="0"/>
              </a:defRPr>
            </a:lvl1pPr>
          </a:lstStyle>
          <a:p>
            <a:pPr lvl="0"/>
            <a:r>
              <a:rPr lang="tr-TR" dirty="0" smtClean="0"/>
              <a:t>Başlık</a:t>
            </a:r>
            <a:endParaRPr lang="tr-TR" dirty="0"/>
          </a:p>
        </p:txBody>
      </p:sp>
      <p:cxnSp>
        <p:nvCxnSpPr>
          <p:cNvPr id="10" name="Straight Connector 9"/>
          <p:cNvCxnSpPr/>
          <p:nvPr userDrawn="1"/>
        </p:nvCxnSpPr>
        <p:spPr>
          <a:xfrm>
            <a:off x="0" y="1080000"/>
            <a:ext cx="9144000" cy="0"/>
          </a:xfrm>
          <a:prstGeom prst="line">
            <a:avLst/>
          </a:prstGeom>
          <a:ln>
            <a:solidFill>
              <a:srgbClr val="F9D702"/>
            </a:solidFill>
            <a:prstDash val="solid"/>
          </a:ln>
        </p:spPr>
        <p:style>
          <a:lnRef idx="3">
            <a:schemeClr val="accent6"/>
          </a:lnRef>
          <a:fillRef idx="0">
            <a:schemeClr val="accent6"/>
          </a:fillRef>
          <a:effectRef idx="2">
            <a:schemeClr val="accent6"/>
          </a:effectRef>
          <a:fontRef idx="minor">
            <a:schemeClr val="tx1"/>
          </a:fontRef>
        </p:style>
      </p:cxnSp>
      <p:cxnSp>
        <p:nvCxnSpPr>
          <p:cNvPr id="11" name="Straight Connector 10"/>
          <p:cNvCxnSpPr/>
          <p:nvPr userDrawn="1"/>
        </p:nvCxnSpPr>
        <p:spPr>
          <a:xfrm>
            <a:off x="0" y="6317747"/>
            <a:ext cx="9144000" cy="0"/>
          </a:xfrm>
          <a:prstGeom prst="line">
            <a:avLst/>
          </a:prstGeom>
          <a:ln>
            <a:solidFill>
              <a:srgbClr val="F9D702"/>
            </a:solidFill>
            <a:prstDash val="solid"/>
          </a:ln>
        </p:spPr>
        <p:style>
          <a:lnRef idx="3">
            <a:schemeClr val="accent6"/>
          </a:lnRef>
          <a:fillRef idx="0">
            <a:schemeClr val="accent6"/>
          </a:fillRef>
          <a:effectRef idx="2">
            <a:schemeClr val="accent6"/>
          </a:effectRef>
          <a:fontRef idx="minor">
            <a:schemeClr val="tx1"/>
          </a:fontRef>
        </p:style>
      </p:cxnSp>
    </p:spTree>
    <p:extLst>
      <p:ext uri="{BB962C8B-B14F-4D97-AF65-F5344CB8AC3E}">
        <p14:creationId xmlns:p14="http://schemas.microsoft.com/office/powerpoint/2010/main" val="3563323628"/>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pos="90" userDrawn="1">
          <p15:clr>
            <a:srgbClr val="FBAE40"/>
          </p15:clr>
        </p15:guide>
        <p15:guide id="2" pos="567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endParaRPr lang="en-US" dirty="0"/>
          </a:p>
        </p:txBody>
      </p:sp>
      <p:sp>
        <p:nvSpPr>
          <p:cNvPr id="5" name="Altbilgi Yer Tutucusu 4"/>
          <p:cNvSpPr>
            <a:spLocks noGrp="1"/>
          </p:cNvSpPr>
          <p:nvPr>
            <p:ph type="ftr" sz="quarter" idx="11"/>
          </p:nvPr>
        </p:nvSpPr>
        <p:spPr/>
        <p:txBody>
          <a:bodyPr/>
          <a:lstStyle/>
          <a:p>
            <a:endParaRPr lang="en-US" dirty="0"/>
          </a:p>
        </p:txBody>
      </p:sp>
      <p:sp>
        <p:nvSpPr>
          <p:cNvPr id="6" name="Slayt Numarası Yer Tutucusu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3563434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623888" y="1709739"/>
            <a:ext cx="7886700" cy="2852737"/>
          </a:xfrm>
        </p:spPr>
        <p:txBody>
          <a:bodyPr anchor="b"/>
          <a:lstStyle>
            <a:lvl1pPr>
              <a:defRPr sz="4500"/>
            </a:lvl1pPr>
          </a:lstStyle>
          <a:p>
            <a:r>
              <a:rPr lang="tr-TR" smtClean="0"/>
              <a:t>Asıl başlık stili için tıklatın</a:t>
            </a:r>
            <a:endParaRPr lang="tr-TR"/>
          </a:p>
        </p:txBody>
      </p:sp>
      <p:sp>
        <p:nvSpPr>
          <p:cNvPr id="3" name="Metin Yer Tutucusu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endParaRPr lang="en-US" dirty="0"/>
          </a:p>
        </p:txBody>
      </p:sp>
      <p:sp>
        <p:nvSpPr>
          <p:cNvPr id="5" name="Altbilgi Yer Tutucusu 4"/>
          <p:cNvSpPr>
            <a:spLocks noGrp="1"/>
          </p:cNvSpPr>
          <p:nvPr>
            <p:ph type="ftr" sz="quarter" idx="11"/>
          </p:nvPr>
        </p:nvSpPr>
        <p:spPr/>
        <p:txBody>
          <a:bodyPr/>
          <a:lstStyle/>
          <a:p>
            <a:endParaRPr lang="en-US" dirty="0"/>
          </a:p>
        </p:txBody>
      </p:sp>
      <p:sp>
        <p:nvSpPr>
          <p:cNvPr id="6" name="Slayt Numarası Yer Tutucusu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7466037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628650" y="1825625"/>
            <a:ext cx="38862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29150" y="1825625"/>
            <a:ext cx="38862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endParaRPr lang="en-US" dirty="0"/>
          </a:p>
        </p:txBody>
      </p:sp>
      <p:sp>
        <p:nvSpPr>
          <p:cNvPr id="6" name="Altbilgi Yer Tutucusu 5"/>
          <p:cNvSpPr>
            <a:spLocks noGrp="1"/>
          </p:cNvSpPr>
          <p:nvPr>
            <p:ph type="ftr" sz="quarter" idx="11"/>
          </p:nvPr>
        </p:nvSpPr>
        <p:spPr/>
        <p:txBody>
          <a:bodyPr/>
          <a:lstStyle/>
          <a:p>
            <a:endParaRPr lang="en-US" dirty="0"/>
          </a:p>
        </p:txBody>
      </p:sp>
      <p:sp>
        <p:nvSpPr>
          <p:cNvPr id="7" name="Slayt Numarası Yer Tutucusu 6"/>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9901840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629841" y="365126"/>
            <a:ext cx="78867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İçerik Yer Tutucusu 3"/>
          <p:cNvSpPr>
            <a:spLocks noGrp="1"/>
          </p:cNvSpPr>
          <p:nvPr>
            <p:ph sz="half" idx="2"/>
          </p:nvPr>
        </p:nvSpPr>
        <p:spPr>
          <a:xfrm>
            <a:off x="629842" y="2505075"/>
            <a:ext cx="3868340"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İçerik Yer Tutucusu 5"/>
          <p:cNvSpPr>
            <a:spLocks noGrp="1"/>
          </p:cNvSpPr>
          <p:nvPr>
            <p:ph sz="quarter" idx="4"/>
          </p:nvPr>
        </p:nvSpPr>
        <p:spPr>
          <a:xfrm>
            <a:off x="4629150" y="2505075"/>
            <a:ext cx="3887391"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endParaRPr lang="en-US" dirty="0"/>
          </a:p>
        </p:txBody>
      </p:sp>
      <p:sp>
        <p:nvSpPr>
          <p:cNvPr id="8" name="Altbilgi Yer Tutucusu 7"/>
          <p:cNvSpPr>
            <a:spLocks noGrp="1"/>
          </p:cNvSpPr>
          <p:nvPr>
            <p:ph type="ftr" sz="quarter" idx="11"/>
          </p:nvPr>
        </p:nvSpPr>
        <p:spPr/>
        <p:txBody>
          <a:bodyPr/>
          <a:lstStyle/>
          <a:p>
            <a:endParaRPr lang="en-US" dirty="0"/>
          </a:p>
        </p:txBody>
      </p:sp>
      <p:sp>
        <p:nvSpPr>
          <p:cNvPr id="9" name="Slayt Numarası Yer Tutucusu 8"/>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8991328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endParaRPr lang="en-US" dirty="0"/>
          </a:p>
        </p:txBody>
      </p:sp>
      <p:sp>
        <p:nvSpPr>
          <p:cNvPr id="4" name="Altbilgi Yer Tutucusu 3"/>
          <p:cNvSpPr>
            <a:spLocks noGrp="1"/>
          </p:cNvSpPr>
          <p:nvPr>
            <p:ph type="ftr" sz="quarter" idx="11"/>
          </p:nvPr>
        </p:nvSpPr>
        <p:spPr/>
        <p:txBody>
          <a:bodyPr/>
          <a:lstStyle/>
          <a:p>
            <a:endParaRPr lang="en-US" dirty="0"/>
          </a:p>
        </p:txBody>
      </p:sp>
      <p:sp>
        <p:nvSpPr>
          <p:cNvPr id="5" name="Slayt Numarası Yer Tutucusu 4"/>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9353797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endParaRPr lang="en-US" dirty="0"/>
          </a:p>
        </p:txBody>
      </p:sp>
      <p:sp>
        <p:nvSpPr>
          <p:cNvPr id="3" name="Altbilgi Yer Tutucusu 2"/>
          <p:cNvSpPr>
            <a:spLocks noGrp="1"/>
          </p:cNvSpPr>
          <p:nvPr>
            <p:ph type="ftr" sz="quarter" idx="11"/>
          </p:nvPr>
        </p:nvSpPr>
        <p:spPr/>
        <p:txBody>
          <a:bodyPr/>
          <a:lstStyle/>
          <a:p>
            <a:endParaRPr lang="en-US" dirty="0"/>
          </a:p>
        </p:txBody>
      </p:sp>
      <p:sp>
        <p:nvSpPr>
          <p:cNvPr id="4" name="Slayt Numarası Yer Tutucusu 3"/>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42094661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629841" y="457200"/>
            <a:ext cx="2949178" cy="1600200"/>
          </a:xfrm>
        </p:spPr>
        <p:txBody>
          <a:bodyPr anchor="b"/>
          <a:lstStyle>
            <a:lvl1pPr>
              <a:defRPr sz="2400"/>
            </a:lvl1pPr>
          </a:lstStyle>
          <a:p>
            <a:r>
              <a:rPr lang="tr-TR" smtClean="0"/>
              <a:t>Asıl başlık stili için tıklatın</a:t>
            </a:r>
            <a:endParaRPr lang="tr-TR"/>
          </a:p>
        </p:txBody>
      </p:sp>
      <p:sp>
        <p:nvSpPr>
          <p:cNvPr id="3" name="İçerik Yer Tutucusu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smtClean="0"/>
              <a:t>Asıl metin stillerini düzenle</a:t>
            </a:r>
          </a:p>
        </p:txBody>
      </p:sp>
      <p:sp>
        <p:nvSpPr>
          <p:cNvPr id="5" name="Veri Yer Tutucusu 4"/>
          <p:cNvSpPr>
            <a:spLocks noGrp="1"/>
          </p:cNvSpPr>
          <p:nvPr>
            <p:ph type="dt" sz="half" idx="10"/>
          </p:nvPr>
        </p:nvSpPr>
        <p:spPr/>
        <p:txBody>
          <a:bodyPr/>
          <a:lstStyle/>
          <a:p>
            <a:endParaRPr lang="en-US" dirty="0"/>
          </a:p>
        </p:txBody>
      </p:sp>
      <p:sp>
        <p:nvSpPr>
          <p:cNvPr id="6" name="Altbilgi Yer Tutucusu 5"/>
          <p:cNvSpPr>
            <a:spLocks noGrp="1"/>
          </p:cNvSpPr>
          <p:nvPr>
            <p:ph type="ftr" sz="quarter" idx="11"/>
          </p:nvPr>
        </p:nvSpPr>
        <p:spPr/>
        <p:txBody>
          <a:bodyPr/>
          <a:lstStyle/>
          <a:p>
            <a:endParaRPr lang="en-US" dirty="0"/>
          </a:p>
        </p:txBody>
      </p:sp>
      <p:sp>
        <p:nvSpPr>
          <p:cNvPr id="7" name="Slayt Numarası Yer Tutucusu 6"/>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4061378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629841" y="457200"/>
            <a:ext cx="2949178" cy="1600200"/>
          </a:xfrm>
        </p:spPr>
        <p:txBody>
          <a:bodyPr anchor="b"/>
          <a:lstStyle>
            <a:lvl1pPr>
              <a:defRPr sz="2400"/>
            </a:lvl1pPr>
          </a:lstStyle>
          <a:p>
            <a:r>
              <a:rPr lang="tr-TR" smtClean="0"/>
              <a:t>Asıl başlık stili için tıklatın</a:t>
            </a:r>
            <a:endParaRPr lang="tr-TR"/>
          </a:p>
        </p:txBody>
      </p:sp>
      <p:sp>
        <p:nvSpPr>
          <p:cNvPr id="3" name="Resim Yer Tutucusu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tr-TR"/>
          </a:p>
        </p:txBody>
      </p:sp>
      <p:sp>
        <p:nvSpPr>
          <p:cNvPr id="4" name="Metin Yer Tutucusu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smtClean="0"/>
              <a:t>Asıl metin stillerini düzenle</a:t>
            </a:r>
          </a:p>
        </p:txBody>
      </p:sp>
      <p:sp>
        <p:nvSpPr>
          <p:cNvPr id="5" name="Veri Yer Tutucusu 4"/>
          <p:cNvSpPr>
            <a:spLocks noGrp="1"/>
          </p:cNvSpPr>
          <p:nvPr>
            <p:ph type="dt" sz="half" idx="10"/>
          </p:nvPr>
        </p:nvSpPr>
        <p:spPr/>
        <p:txBody>
          <a:bodyPr/>
          <a:lstStyle/>
          <a:p>
            <a:endParaRPr lang="en-US" dirty="0"/>
          </a:p>
        </p:txBody>
      </p:sp>
      <p:sp>
        <p:nvSpPr>
          <p:cNvPr id="6" name="Altbilgi Yer Tutucusu 5"/>
          <p:cNvSpPr>
            <a:spLocks noGrp="1"/>
          </p:cNvSpPr>
          <p:nvPr>
            <p:ph type="ftr" sz="quarter" idx="11"/>
          </p:nvPr>
        </p:nvSpPr>
        <p:spPr/>
        <p:txBody>
          <a:bodyPr/>
          <a:lstStyle/>
          <a:p>
            <a:endParaRPr lang="en-US" dirty="0"/>
          </a:p>
        </p:txBody>
      </p:sp>
      <p:sp>
        <p:nvSpPr>
          <p:cNvPr id="7" name="Slayt Numarası Yer Tutucusu 6"/>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2503350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5" name="Altbilgi Yer Tutucusu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Slayt Numarası Yer Tutucusu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48F63A3B-78C7-47BE-AE5E-E10140E04643}" type="slidenum">
              <a:rPr lang="en-US" smtClean="0"/>
              <a:t>‹#›</a:t>
            </a:fld>
            <a:endParaRPr lang="en-US" dirty="0"/>
          </a:p>
        </p:txBody>
      </p:sp>
    </p:spTree>
    <p:extLst>
      <p:ext uri="{BB962C8B-B14F-4D97-AF65-F5344CB8AC3E}">
        <p14:creationId xmlns:p14="http://schemas.microsoft.com/office/powerpoint/2010/main" val="1107904363"/>
      </p:ext>
    </p:extLst>
  </p:cSld>
  <p:clrMap bg1="lt1" tx1="dk1" bg2="lt2" tx2="dk2" accent1="accent1" accent2="accent2" accent3="accent3" accent4="accent4" accent5="accent5" accent6="accent6" hlink="hlink" folHlink="folHlink"/>
  <p:sldLayoutIdLst>
    <p:sldLayoutId id="2147483746" r:id="rId1"/>
    <p:sldLayoutId id="2147483747" r:id="rId2"/>
    <p:sldLayoutId id="2147483748" r:id="rId3"/>
    <p:sldLayoutId id="2147483749" r:id="rId4"/>
    <p:sldLayoutId id="2147483750" r:id="rId5"/>
    <p:sldLayoutId id="2147483751" r:id="rId6"/>
    <p:sldLayoutId id="2147483752" r:id="rId7"/>
    <p:sldLayoutId id="2147483753" r:id="rId8"/>
    <p:sldLayoutId id="2147483754" r:id="rId9"/>
    <p:sldLayoutId id="2147483755" r:id="rId10"/>
    <p:sldLayoutId id="2147483756" r:id="rId11"/>
    <p:sldLayoutId id="2147483699" r:id="rId12"/>
    <p:sldLayoutId id="2147483700" r:id="rId13"/>
    <p:sldLayoutId id="2147483701" r:id="rId14"/>
    <p:sldLayoutId id="2147483702" r:id="rId15"/>
    <p:sldLayoutId id="2147483703" r:id="rId16"/>
    <p:sldLayoutId id="2147483664" r:id="rId17"/>
    <p:sldLayoutId id="2147483665" r:id="rId18"/>
  </p:sldLayoutIdLst>
  <p:hf sldNum="0"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tr-T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486893" y="1081376"/>
            <a:ext cx="7047507" cy="5351229"/>
          </a:xfrm>
        </p:spPr>
        <p:txBody>
          <a:bodyPr>
            <a:normAutofit/>
          </a:bodyPr>
          <a:lstStyle/>
          <a:p>
            <a:r>
              <a:rPr lang="tr-TR" sz="3200" dirty="0" smtClean="0"/>
              <a:t/>
            </a:r>
            <a:br>
              <a:rPr lang="tr-TR" sz="3200" dirty="0" smtClean="0"/>
            </a:br>
            <a:r>
              <a:rPr lang="tr-TR" sz="3200" dirty="0"/>
              <a:t/>
            </a:r>
            <a:br>
              <a:rPr lang="tr-TR" sz="3200" dirty="0"/>
            </a:br>
            <a:r>
              <a:rPr lang="tr-TR" sz="3200" dirty="0" smtClean="0"/>
              <a:t/>
            </a:r>
            <a:br>
              <a:rPr lang="tr-TR" sz="3200" dirty="0" smtClean="0"/>
            </a:br>
            <a:r>
              <a:rPr lang="tr-TR" sz="3200" dirty="0" smtClean="0"/>
              <a:t>ÖZEL EĞİTİMLE İLGİLİ KAVRAMLAR</a:t>
            </a:r>
            <a:br>
              <a:rPr lang="tr-TR" sz="3200" dirty="0" smtClean="0"/>
            </a:br>
            <a:r>
              <a:rPr lang="tr-TR" sz="3200" dirty="0" smtClean="0"/>
              <a:t/>
            </a:r>
            <a:br>
              <a:rPr lang="tr-TR" sz="3200" dirty="0" smtClean="0"/>
            </a:br>
            <a:r>
              <a:rPr lang="tr-TR" sz="3200" dirty="0" smtClean="0"/>
              <a:t>ÖZEL EĞİTİMİN İLKELERİ</a:t>
            </a:r>
            <a:endParaRPr lang="tr-TR" sz="3200" dirty="0"/>
          </a:p>
        </p:txBody>
      </p:sp>
    </p:spTree>
    <p:extLst>
      <p:ext uri="{BB962C8B-B14F-4D97-AF65-F5344CB8AC3E}">
        <p14:creationId xmlns:p14="http://schemas.microsoft.com/office/powerpoint/2010/main" val="23045929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Yer Tutucusu"/>
          <p:cNvSpPr>
            <a:spLocks noGrp="1"/>
          </p:cNvSpPr>
          <p:nvPr>
            <p:ph type="body" sz="quarter" idx="4294967295"/>
          </p:nvPr>
        </p:nvSpPr>
        <p:spPr>
          <a:xfrm>
            <a:off x="533400" y="2185988"/>
            <a:ext cx="8610600" cy="4064000"/>
          </a:xfrm>
        </p:spPr>
        <p:txBody>
          <a:bodyPr>
            <a:normAutofit/>
          </a:bodyPr>
          <a:lstStyle/>
          <a:p>
            <a:r>
              <a:rPr sz="3200" dirty="0" err="1" smtClean="0"/>
              <a:t>Özel</a:t>
            </a:r>
            <a:r>
              <a:rPr sz="3200" dirty="0" smtClean="0"/>
              <a:t> </a:t>
            </a:r>
            <a:r>
              <a:rPr sz="3200" dirty="0" err="1" smtClean="0"/>
              <a:t>eğitimin</a:t>
            </a:r>
            <a:r>
              <a:rPr sz="3200" dirty="0" smtClean="0"/>
              <a:t> </a:t>
            </a:r>
            <a:r>
              <a:rPr sz="3200" dirty="0" err="1" smtClean="0"/>
              <a:t>bireylere</a:t>
            </a:r>
            <a:r>
              <a:rPr sz="3200" dirty="0" smtClean="0"/>
              <a:t> </a:t>
            </a:r>
            <a:r>
              <a:rPr sz="3200" dirty="0" err="1" smtClean="0"/>
              <a:t>yararlı</a:t>
            </a:r>
            <a:r>
              <a:rPr sz="3200" dirty="0" smtClean="0"/>
              <a:t> </a:t>
            </a:r>
            <a:r>
              <a:rPr sz="3200" dirty="0" err="1" smtClean="0"/>
              <a:t>olabilmesi</a:t>
            </a:r>
            <a:r>
              <a:rPr sz="3200" dirty="0" smtClean="0"/>
              <a:t> </a:t>
            </a:r>
            <a:r>
              <a:rPr sz="3200" dirty="0" err="1" smtClean="0"/>
              <a:t>ve</a:t>
            </a:r>
            <a:r>
              <a:rPr sz="3200" dirty="0" smtClean="0"/>
              <a:t> </a:t>
            </a:r>
            <a:r>
              <a:rPr sz="3200" dirty="0" err="1" smtClean="0"/>
              <a:t>amacına</a:t>
            </a:r>
            <a:r>
              <a:rPr sz="3200" dirty="0" smtClean="0"/>
              <a:t> </a:t>
            </a:r>
            <a:r>
              <a:rPr sz="3200" dirty="0" err="1" smtClean="0"/>
              <a:t>ulaşabilmesi</a:t>
            </a:r>
            <a:r>
              <a:rPr sz="3200" dirty="0" smtClean="0"/>
              <a:t> </a:t>
            </a:r>
            <a:r>
              <a:rPr sz="3200" dirty="0" err="1" smtClean="0"/>
              <a:t>için</a:t>
            </a:r>
            <a:r>
              <a:rPr sz="3200" dirty="0" smtClean="0"/>
              <a:t> </a:t>
            </a:r>
            <a:r>
              <a:rPr sz="3200" dirty="0" err="1" smtClean="0"/>
              <a:t>özel</a:t>
            </a:r>
            <a:r>
              <a:rPr sz="3200" dirty="0" smtClean="0"/>
              <a:t> </a:t>
            </a:r>
            <a:r>
              <a:rPr sz="3200" dirty="0" err="1" smtClean="0"/>
              <a:t>eğitimin</a:t>
            </a:r>
            <a:r>
              <a:rPr sz="3200" dirty="0" smtClean="0"/>
              <a:t> </a:t>
            </a:r>
            <a:r>
              <a:rPr sz="3200" dirty="0" err="1" smtClean="0"/>
              <a:t>ilkelerine</a:t>
            </a:r>
            <a:r>
              <a:rPr sz="3200" dirty="0" smtClean="0"/>
              <a:t> </a:t>
            </a:r>
            <a:r>
              <a:rPr sz="3200" dirty="0" err="1" smtClean="0"/>
              <a:t>önem</a:t>
            </a:r>
            <a:r>
              <a:rPr sz="3200" dirty="0" smtClean="0"/>
              <a:t> </a:t>
            </a:r>
            <a:r>
              <a:rPr sz="3200" dirty="0" err="1" smtClean="0"/>
              <a:t>verilmesi</a:t>
            </a:r>
            <a:r>
              <a:rPr sz="3200" dirty="0" smtClean="0"/>
              <a:t> </a:t>
            </a:r>
            <a:r>
              <a:rPr sz="3200" dirty="0" err="1" smtClean="0"/>
              <a:t>ve</a:t>
            </a:r>
            <a:r>
              <a:rPr sz="3200" dirty="0" smtClean="0"/>
              <a:t> </a:t>
            </a:r>
            <a:r>
              <a:rPr sz="3200" dirty="0" err="1" smtClean="0"/>
              <a:t>uygulanması</a:t>
            </a:r>
            <a:r>
              <a:rPr sz="3200" dirty="0" smtClean="0"/>
              <a:t> </a:t>
            </a:r>
            <a:r>
              <a:rPr sz="3200" dirty="0" err="1" smtClean="0"/>
              <a:t>gerekmektedir</a:t>
            </a:r>
            <a:r>
              <a:rPr sz="3200" dirty="0" smtClean="0"/>
              <a:t>. 573 </a:t>
            </a:r>
            <a:r>
              <a:rPr sz="3200" dirty="0" err="1" smtClean="0"/>
              <a:t>Sayılı</a:t>
            </a:r>
            <a:r>
              <a:rPr sz="3200" dirty="0" smtClean="0"/>
              <a:t> </a:t>
            </a:r>
            <a:r>
              <a:rPr sz="3200" dirty="0" err="1" smtClean="0"/>
              <a:t>Özel</a:t>
            </a:r>
            <a:r>
              <a:rPr sz="3200" dirty="0" smtClean="0"/>
              <a:t> </a:t>
            </a:r>
            <a:r>
              <a:rPr sz="3200" dirty="0" err="1" smtClean="0"/>
              <a:t>Eğitim</a:t>
            </a:r>
            <a:r>
              <a:rPr sz="3200" dirty="0" smtClean="0"/>
              <a:t> </a:t>
            </a:r>
            <a:r>
              <a:rPr sz="3200" dirty="0" err="1" smtClean="0"/>
              <a:t>Hakkında</a:t>
            </a:r>
            <a:r>
              <a:rPr sz="3200" dirty="0" smtClean="0"/>
              <a:t> </a:t>
            </a:r>
            <a:r>
              <a:rPr sz="3200" dirty="0" err="1" smtClean="0"/>
              <a:t>Kanun</a:t>
            </a:r>
            <a:r>
              <a:rPr sz="3200" dirty="0" smtClean="0"/>
              <a:t> </a:t>
            </a:r>
            <a:r>
              <a:rPr sz="3200" dirty="0" err="1" smtClean="0"/>
              <a:t>Hükmündeki</a:t>
            </a:r>
            <a:r>
              <a:rPr sz="3200" dirty="0" smtClean="0"/>
              <a:t> </a:t>
            </a:r>
            <a:r>
              <a:rPr sz="3200" dirty="0" err="1" smtClean="0"/>
              <a:t>Kararname’de</a:t>
            </a:r>
            <a:r>
              <a:rPr sz="3200" dirty="0" smtClean="0"/>
              <a:t> </a:t>
            </a:r>
            <a:r>
              <a:rPr sz="3200" dirty="0" err="1" smtClean="0"/>
              <a:t>özel</a:t>
            </a:r>
            <a:r>
              <a:rPr sz="3200" dirty="0" smtClean="0"/>
              <a:t> </a:t>
            </a:r>
            <a:r>
              <a:rPr sz="3200" dirty="0" err="1" smtClean="0"/>
              <a:t>eğitimin</a:t>
            </a:r>
            <a:r>
              <a:rPr sz="3200" dirty="0" smtClean="0"/>
              <a:t> </a:t>
            </a:r>
            <a:r>
              <a:rPr sz="3200" dirty="0" err="1" smtClean="0"/>
              <a:t>ilkeleri</a:t>
            </a:r>
            <a:r>
              <a:rPr sz="3200" dirty="0" smtClean="0"/>
              <a:t> </a:t>
            </a:r>
            <a:r>
              <a:rPr sz="3200" dirty="0" err="1" smtClean="0"/>
              <a:t>şu</a:t>
            </a:r>
            <a:r>
              <a:rPr sz="3200" dirty="0" smtClean="0"/>
              <a:t> </a:t>
            </a:r>
            <a:r>
              <a:rPr sz="3200" dirty="0" err="1" smtClean="0"/>
              <a:t>şekilde</a:t>
            </a:r>
            <a:r>
              <a:rPr sz="3200" dirty="0" smtClean="0"/>
              <a:t> </a:t>
            </a:r>
            <a:r>
              <a:rPr sz="3200" dirty="0" err="1" smtClean="0"/>
              <a:t>sıralanmaktadır</a:t>
            </a:r>
            <a:endParaRPr lang="tr-TR" sz="3200" dirty="0"/>
          </a:p>
        </p:txBody>
      </p:sp>
      <p:sp>
        <p:nvSpPr>
          <p:cNvPr id="4" name="3 Metin Yer Tutucusu"/>
          <p:cNvSpPr>
            <a:spLocks noGrp="1"/>
          </p:cNvSpPr>
          <p:nvPr>
            <p:ph type="body" sz="quarter" idx="4294967295"/>
          </p:nvPr>
        </p:nvSpPr>
        <p:spPr>
          <a:xfrm>
            <a:off x="1468438" y="1165225"/>
            <a:ext cx="7675562" cy="582613"/>
          </a:xfrm>
        </p:spPr>
        <p:txBody>
          <a:bodyPr>
            <a:normAutofit/>
          </a:bodyPr>
          <a:lstStyle/>
          <a:p>
            <a:r>
              <a:rPr lang="tr-TR" sz="3200" i="1" dirty="0" smtClean="0">
                <a:solidFill>
                  <a:srgbClr val="FF0000"/>
                </a:solidFill>
              </a:rPr>
              <a:t>Özel Eğitimin Temel İlkeleri</a:t>
            </a:r>
            <a:endParaRPr lang="tr-TR" sz="3200" i="1" dirty="0">
              <a:solidFill>
                <a:srgbClr val="FF0000"/>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Yer Tutucusu"/>
          <p:cNvSpPr>
            <a:spLocks noGrp="1"/>
          </p:cNvSpPr>
          <p:nvPr>
            <p:ph type="body" sz="quarter" idx="4294967295"/>
          </p:nvPr>
        </p:nvSpPr>
        <p:spPr>
          <a:xfrm>
            <a:off x="338138" y="1090613"/>
            <a:ext cx="8805862" cy="5159375"/>
          </a:xfrm>
        </p:spPr>
        <p:txBody>
          <a:bodyPr>
            <a:normAutofit/>
          </a:bodyPr>
          <a:lstStyle/>
          <a:p>
            <a:pPr lvl="0">
              <a:buFont typeface="Wingdings" panose="05000000000000000000" pitchFamily="2" charset="2"/>
              <a:buChar char="Ø"/>
            </a:pPr>
            <a:r>
              <a:rPr sz="2800" dirty="0" err="1" smtClean="0"/>
              <a:t>Özel</a:t>
            </a:r>
            <a:r>
              <a:rPr sz="2800" dirty="0" smtClean="0"/>
              <a:t> </a:t>
            </a:r>
            <a:r>
              <a:rPr sz="2800" dirty="0" err="1" smtClean="0"/>
              <a:t>eğitim</a:t>
            </a:r>
            <a:r>
              <a:rPr sz="2800" dirty="0" smtClean="0"/>
              <a:t> </a:t>
            </a:r>
            <a:r>
              <a:rPr sz="2800" dirty="0" err="1" smtClean="0"/>
              <a:t>gerektiren</a:t>
            </a:r>
            <a:r>
              <a:rPr sz="2800" dirty="0" smtClean="0"/>
              <a:t> </a:t>
            </a:r>
            <a:r>
              <a:rPr sz="2800" dirty="0" err="1" smtClean="0"/>
              <a:t>tüm</a:t>
            </a:r>
            <a:r>
              <a:rPr sz="2800" dirty="0" smtClean="0"/>
              <a:t> </a:t>
            </a:r>
            <a:r>
              <a:rPr sz="2800" dirty="0" err="1" smtClean="0"/>
              <a:t>bireyler</a:t>
            </a:r>
            <a:r>
              <a:rPr sz="2800" dirty="0" smtClean="0"/>
              <a:t> </a:t>
            </a:r>
            <a:r>
              <a:rPr sz="2800" dirty="0" err="1" smtClean="0"/>
              <a:t>ilgi,istek,yeterlilik</a:t>
            </a:r>
            <a:r>
              <a:rPr sz="2800" dirty="0" smtClean="0"/>
              <a:t> </a:t>
            </a:r>
            <a:r>
              <a:rPr sz="2800" dirty="0" err="1" smtClean="0"/>
              <a:t>ve</a:t>
            </a:r>
            <a:r>
              <a:rPr sz="2800" dirty="0" smtClean="0"/>
              <a:t> </a:t>
            </a:r>
            <a:r>
              <a:rPr sz="2800" dirty="0" err="1" smtClean="0"/>
              <a:t>yetenekleri</a:t>
            </a:r>
            <a:r>
              <a:rPr sz="2800" dirty="0" smtClean="0"/>
              <a:t> </a:t>
            </a:r>
            <a:r>
              <a:rPr sz="2800" dirty="0" err="1" smtClean="0"/>
              <a:t>doğrultusunda</a:t>
            </a:r>
            <a:r>
              <a:rPr sz="2800" dirty="0" smtClean="0"/>
              <a:t> </a:t>
            </a:r>
            <a:r>
              <a:rPr sz="2800" dirty="0" err="1" smtClean="0"/>
              <a:t>ve</a:t>
            </a:r>
            <a:r>
              <a:rPr sz="2800" dirty="0" smtClean="0"/>
              <a:t> </a:t>
            </a:r>
            <a:r>
              <a:rPr sz="2800" dirty="0" err="1" smtClean="0"/>
              <a:t>ölçüsünde</a:t>
            </a:r>
            <a:r>
              <a:rPr sz="2800" dirty="0" smtClean="0"/>
              <a:t> </a:t>
            </a:r>
            <a:r>
              <a:rPr sz="2800" dirty="0" err="1" smtClean="0"/>
              <a:t>özel</a:t>
            </a:r>
            <a:r>
              <a:rPr sz="2800" dirty="0" smtClean="0"/>
              <a:t> </a:t>
            </a:r>
            <a:r>
              <a:rPr sz="2800" dirty="0" err="1" smtClean="0"/>
              <a:t>eğitim</a:t>
            </a:r>
            <a:r>
              <a:rPr sz="2800" dirty="0" smtClean="0"/>
              <a:t> </a:t>
            </a:r>
            <a:r>
              <a:rPr sz="2800" dirty="0" err="1" smtClean="0"/>
              <a:t>hizmetlerinden</a:t>
            </a:r>
            <a:r>
              <a:rPr sz="2800" dirty="0" smtClean="0"/>
              <a:t> </a:t>
            </a:r>
            <a:r>
              <a:rPr sz="2800" dirty="0" err="1" smtClean="0"/>
              <a:t>yararlandırılır</a:t>
            </a:r>
            <a:r>
              <a:rPr sz="2800" dirty="0" smtClean="0"/>
              <a:t> </a:t>
            </a:r>
            <a:endParaRPr sz="2800" i="1" dirty="0" smtClean="0"/>
          </a:p>
          <a:p>
            <a:pPr lvl="0">
              <a:buFont typeface="Wingdings" panose="05000000000000000000" pitchFamily="2" charset="2"/>
              <a:buChar char="Ø"/>
            </a:pPr>
            <a:r>
              <a:rPr sz="2800" dirty="0" err="1" smtClean="0"/>
              <a:t>Özel</a:t>
            </a:r>
            <a:r>
              <a:rPr sz="2800" dirty="0" smtClean="0"/>
              <a:t> </a:t>
            </a:r>
            <a:r>
              <a:rPr sz="2800" dirty="0" err="1" smtClean="0"/>
              <a:t>eğitime</a:t>
            </a:r>
            <a:r>
              <a:rPr sz="2800" dirty="0" smtClean="0"/>
              <a:t> </a:t>
            </a:r>
            <a:r>
              <a:rPr sz="2800" dirty="0" err="1" smtClean="0"/>
              <a:t>erken</a:t>
            </a:r>
            <a:r>
              <a:rPr sz="2800" dirty="0" smtClean="0"/>
              <a:t> </a:t>
            </a:r>
            <a:r>
              <a:rPr sz="2800" dirty="0" err="1" smtClean="0"/>
              <a:t>başlamak</a:t>
            </a:r>
            <a:r>
              <a:rPr sz="2800" dirty="0" smtClean="0"/>
              <a:t> </a:t>
            </a:r>
            <a:r>
              <a:rPr sz="2800" dirty="0" err="1" smtClean="0"/>
              <a:t>esastır</a:t>
            </a:r>
            <a:r>
              <a:rPr sz="2800" dirty="0" smtClean="0"/>
              <a:t>. </a:t>
            </a:r>
            <a:r>
              <a:rPr sz="2800" dirty="0" err="1" smtClean="0"/>
              <a:t>Engelli</a:t>
            </a:r>
            <a:r>
              <a:rPr sz="2800" dirty="0" smtClean="0"/>
              <a:t> </a:t>
            </a:r>
            <a:r>
              <a:rPr sz="2800" dirty="0" err="1" smtClean="0"/>
              <a:t>bireylerin</a:t>
            </a:r>
            <a:r>
              <a:rPr sz="2800" dirty="0" smtClean="0"/>
              <a:t> </a:t>
            </a:r>
            <a:r>
              <a:rPr sz="2800" dirty="0" err="1" smtClean="0"/>
              <a:t>engelinin</a:t>
            </a:r>
            <a:r>
              <a:rPr sz="2800" dirty="0" smtClean="0"/>
              <a:t> </a:t>
            </a:r>
            <a:r>
              <a:rPr sz="2800" dirty="0" err="1" smtClean="0"/>
              <a:t>erken</a:t>
            </a:r>
            <a:r>
              <a:rPr sz="2800" dirty="0" smtClean="0"/>
              <a:t> </a:t>
            </a:r>
            <a:r>
              <a:rPr sz="2800" dirty="0" err="1" smtClean="0"/>
              <a:t>farkedilerek</a:t>
            </a:r>
            <a:r>
              <a:rPr sz="2800" dirty="0" smtClean="0"/>
              <a:t> </a:t>
            </a:r>
            <a:r>
              <a:rPr sz="2800" dirty="0" err="1" smtClean="0"/>
              <a:t>tanının</a:t>
            </a:r>
            <a:r>
              <a:rPr sz="2800" dirty="0" smtClean="0"/>
              <a:t> </a:t>
            </a:r>
            <a:r>
              <a:rPr sz="2800" dirty="0" err="1" smtClean="0"/>
              <a:t>erken</a:t>
            </a:r>
            <a:r>
              <a:rPr sz="2800" dirty="0" smtClean="0"/>
              <a:t> </a:t>
            </a:r>
            <a:r>
              <a:rPr sz="2800" dirty="0" err="1" smtClean="0"/>
              <a:t>konulması</a:t>
            </a:r>
            <a:r>
              <a:rPr sz="2800" dirty="0" smtClean="0"/>
              <a:t> </a:t>
            </a:r>
            <a:r>
              <a:rPr sz="2800" dirty="0" err="1" smtClean="0"/>
              <a:t>ve</a:t>
            </a:r>
            <a:r>
              <a:rPr sz="2800" dirty="0" smtClean="0"/>
              <a:t> </a:t>
            </a:r>
            <a:r>
              <a:rPr sz="2800" dirty="0" err="1" smtClean="0"/>
              <a:t>eğitime</a:t>
            </a:r>
            <a:r>
              <a:rPr sz="2800" dirty="0" smtClean="0"/>
              <a:t> </a:t>
            </a:r>
            <a:r>
              <a:rPr sz="2800" dirty="0" err="1" smtClean="0"/>
              <a:t>başlanması</a:t>
            </a:r>
            <a:r>
              <a:rPr sz="2800" dirty="0" smtClean="0"/>
              <a:t> </a:t>
            </a:r>
            <a:r>
              <a:rPr sz="2800" dirty="0" err="1" smtClean="0"/>
              <a:t>engelli</a:t>
            </a:r>
            <a:r>
              <a:rPr sz="2800" dirty="0" smtClean="0"/>
              <a:t> </a:t>
            </a:r>
            <a:r>
              <a:rPr sz="2800" dirty="0" err="1" smtClean="0"/>
              <a:t>bireyin</a:t>
            </a:r>
            <a:r>
              <a:rPr sz="2800" dirty="0" smtClean="0"/>
              <a:t> </a:t>
            </a:r>
            <a:r>
              <a:rPr sz="2800" dirty="0" err="1" smtClean="0"/>
              <a:t>gelişimi</a:t>
            </a:r>
            <a:r>
              <a:rPr sz="2800" dirty="0" smtClean="0"/>
              <a:t> </a:t>
            </a:r>
            <a:r>
              <a:rPr sz="2800" dirty="0" err="1" smtClean="0"/>
              <a:t>açısından</a:t>
            </a:r>
            <a:r>
              <a:rPr sz="2800" dirty="0" smtClean="0"/>
              <a:t> </a:t>
            </a:r>
            <a:r>
              <a:rPr sz="2800" dirty="0" err="1" smtClean="0"/>
              <a:t>önemlidir</a:t>
            </a:r>
            <a:r>
              <a:rPr sz="2800" dirty="0" smtClean="0"/>
              <a:t>. </a:t>
            </a:r>
            <a:endParaRPr lang="tr-TR" sz="2800" dirty="0"/>
          </a:p>
        </p:txBody>
      </p:sp>
      <p:sp>
        <p:nvSpPr>
          <p:cNvPr id="4" name="3 Metin Yer Tutucusu"/>
          <p:cNvSpPr>
            <a:spLocks noGrp="1"/>
          </p:cNvSpPr>
          <p:nvPr>
            <p:ph type="body" sz="quarter" idx="4294967295"/>
          </p:nvPr>
        </p:nvSpPr>
        <p:spPr>
          <a:xfrm>
            <a:off x="0" y="496888"/>
            <a:ext cx="7675563" cy="1204912"/>
          </a:xfrm>
        </p:spPr>
        <p:txBody>
          <a:bodyPr/>
          <a:lstStyle/>
          <a:p>
            <a:r>
              <a:rPr lang="tr-TR" dirty="0" smtClean="0"/>
              <a:t>Özel Eğitimin Temel İlkeleri</a:t>
            </a:r>
          </a:p>
          <a:p>
            <a:endParaRPr lang="tr-TR"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Yer Tutucusu"/>
          <p:cNvSpPr>
            <a:spLocks noGrp="1"/>
          </p:cNvSpPr>
          <p:nvPr>
            <p:ph type="body" sz="quarter" idx="4294967295"/>
          </p:nvPr>
        </p:nvSpPr>
        <p:spPr>
          <a:xfrm>
            <a:off x="338138" y="1090613"/>
            <a:ext cx="8805862" cy="5159375"/>
          </a:xfrm>
        </p:spPr>
        <p:txBody>
          <a:bodyPr>
            <a:normAutofit/>
          </a:bodyPr>
          <a:lstStyle/>
          <a:p>
            <a:pPr lvl="0">
              <a:buFont typeface="Wingdings" panose="05000000000000000000" pitchFamily="2" charset="2"/>
              <a:buChar char="Ø"/>
            </a:pPr>
            <a:r>
              <a:rPr sz="2800" dirty="0" err="1" smtClean="0"/>
              <a:t>Özel</a:t>
            </a:r>
            <a:r>
              <a:rPr sz="2800" dirty="0" smtClean="0"/>
              <a:t> </a:t>
            </a:r>
            <a:r>
              <a:rPr sz="2800" dirty="0" err="1" smtClean="0"/>
              <a:t>eğitim</a:t>
            </a:r>
            <a:r>
              <a:rPr sz="2800" dirty="0" smtClean="0"/>
              <a:t> </a:t>
            </a:r>
            <a:r>
              <a:rPr sz="2800" dirty="0" err="1" smtClean="0"/>
              <a:t>hizmetleri</a:t>
            </a:r>
            <a:r>
              <a:rPr sz="2800" dirty="0" smtClean="0"/>
              <a:t>, </a:t>
            </a:r>
            <a:r>
              <a:rPr sz="2800" dirty="0" err="1" smtClean="0"/>
              <a:t>özel</a:t>
            </a:r>
            <a:r>
              <a:rPr sz="2800" dirty="0" smtClean="0"/>
              <a:t> </a:t>
            </a:r>
            <a:r>
              <a:rPr sz="2800" dirty="0" err="1" smtClean="0"/>
              <a:t>eğitim</a:t>
            </a:r>
            <a:r>
              <a:rPr sz="2800" dirty="0" smtClean="0"/>
              <a:t> </a:t>
            </a:r>
            <a:r>
              <a:rPr sz="2800" dirty="0" err="1" smtClean="0"/>
              <a:t>gerektiren</a:t>
            </a:r>
            <a:r>
              <a:rPr sz="2800" dirty="0" smtClean="0"/>
              <a:t> </a:t>
            </a:r>
            <a:r>
              <a:rPr sz="2800" dirty="0" err="1" smtClean="0"/>
              <a:t>bireyleri</a:t>
            </a:r>
            <a:r>
              <a:rPr sz="2800" dirty="0" smtClean="0"/>
              <a:t> </a:t>
            </a:r>
            <a:r>
              <a:rPr sz="2800" dirty="0" err="1" smtClean="0"/>
              <a:t>sosyal</a:t>
            </a:r>
            <a:r>
              <a:rPr sz="2800" dirty="0" smtClean="0"/>
              <a:t> </a:t>
            </a:r>
            <a:r>
              <a:rPr sz="2800" dirty="0" err="1" smtClean="0"/>
              <a:t>ve</a:t>
            </a:r>
            <a:r>
              <a:rPr sz="2800" dirty="0" smtClean="0"/>
              <a:t> </a:t>
            </a:r>
            <a:r>
              <a:rPr sz="2800" dirty="0" err="1" smtClean="0"/>
              <a:t>fiziksel</a:t>
            </a:r>
            <a:r>
              <a:rPr sz="2800" dirty="0" smtClean="0"/>
              <a:t> </a:t>
            </a:r>
            <a:r>
              <a:rPr sz="2800" dirty="0" err="1" smtClean="0"/>
              <a:t>çevrelerinden</a:t>
            </a:r>
            <a:r>
              <a:rPr sz="2800" dirty="0" smtClean="0"/>
              <a:t> </a:t>
            </a:r>
            <a:r>
              <a:rPr sz="2800" dirty="0" err="1" smtClean="0"/>
              <a:t>mümkün</a:t>
            </a:r>
            <a:r>
              <a:rPr sz="2800" dirty="0" smtClean="0"/>
              <a:t> </a:t>
            </a:r>
            <a:r>
              <a:rPr sz="2800" dirty="0" err="1" smtClean="0"/>
              <a:t>olduğu</a:t>
            </a:r>
            <a:r>
              <a:rPr sz="2800" dirty="0" smtClean="0"/>
              <a:t> </a:t>
            </a:r>
            <a:r>
              <a:rPr sz="2800" dirty="0" err="1" smtClean="0"/>
              <a:t>kadar</a:t>
            </a:r>
            <a:r>
              <a:rPr sz="2800" dirty="0" smtClean="0"/>
              <a:t> </a:t>
            </a:r>
            <a:r>
              <a:rPr sz="2800" dirty="0" err="1" smtClean="0"/>
              <a:t>ayırmadan</a:t>
            </a:r>
            <a:r>
              <a:rPr sz="2800" dirty="0" smtClean="0"/>
              <a:t> </a:t>
            </a:r>
            <a:r>
              <a:rPr sz="2800" dirty="0" err="1" smtClean="0"/>
              <a:t>planlanır</a:t>
            </a:r>
            <a:r>
              <a:rPr sz="2800" dirty="0" smtClean="0"/>
              <a:t> </a:t>
            </a:r>
            <a:r>
              <a:rPr sz="2800" dirty="0" err="1" smtClean="0"/>
              <a:t>ve</a:t>
            </a:r>
            <a:r>
              <a:rPr sz="2800" dirty="0" smtClean="0"/>
              <a:t> </a:t>
            </a:r>
            <a:r>
              <a:rPr sz="2800" dirty="0" err="1" smtClean="0"/>
              <a:t>yürütülür</a:t>
            </a:r>
            <a:r>
              <a:rPr sz="2800" dirty="0" smtClean="0"/>
              <a:t>.</a:t>
            </a:r>
            <a:endParaRPr sz="2800" i="1" dirty="0" smtClean="0"/>
          </a:p>
          <a:p>
            <a:pPr lvl="0">
              <a:buFont typeface="Wingdings" panose="05000000000000000000" pitchFamily="2" charset="2"/>
              <a:buChar char="Ø"/>
            </a:pPr>
            <a:r>
              <a:rPr sz="2800" dirty="0" err="1" smtClean="0"/>
              <a:t>Özel</a:t>
            </a:r>
            <a:r>
              <a:rPr sz="2800" dirty="0" smtClean="0"/>
              <a:t> </a:t>
            </a:r>
            <a:r>
              <a:rPr sz="2800" dirty="0" err="1" smtClean="0"/>
              <a:t>eğitim</a:t>
            </a:r>
            <a:r>
              <a:rPr sz="2800" dirty="0" smtClean="0"/>
              <a:t> </a:t>
            </a:r>
            <a:r>
              <a:rPr sz="2800" dirty="0" err="1" smtClean="0"/>
              <a:t>gerektiren</a:t>
            </a:r>
            <a:r>
              <a:rPr sz="2800" dirty="0" smtClean="0"/>
              <a:t> </a:t>
            </a:r>
            <a:r>
              <a:rPr sz="2800" dirty="0" err="1" smtClean="0"/>
              <a:t>bireylerin</a:t>
            </a:r>
            <a:r>
              <a:rPr sz="2800" dirty="0" smtClean="0"/>
              <a:t> </a:t>
            </a:r>
            <a:r>
              <a:rPr sz="2800" dirty="0" err="1" smtClean="0"/>
              <a:t>eğitim</a:t>
            </a:r>
            <a:r>
              <a:rPr sz="2800" dirty="0" smtClean="0"/>
              <a:t> </a:t>
            </a:r>
            <a:r>
              <a:rPr sz="2800" dirty="0" err="1" smtClean="0"/>
              <a:t>performansları</a:t>
            </a:r>
            <a:r>
              <a:rPr sz="2800" dirty="0" smtClean="0"/>
              <a:t> </a:t>
            </a:r>
            <a:r>
              <a:rPr sz="2800" dirty="0" err="1" smtClean="0"/>
              <a:t>dikkate</a:t>
            </a:r>
            <a:r>
              <a:rPr sz="2800" dirty="0" smtClean="0"/>
              <a:t> </a:t>
            </a:r>
            <a:r>
              <a:rPr sz="2800" dirty="0" err="1" smtClean="0"/>
              <a:t>alınarak</a:t>
            </a:r>
            <a:r>
              <a:rPr sz="2800" dirty="0" smtClean="0"/>
              <a:t> </a:t>
            </a:r>
            <a:r>
              <a:rPr sz="2800" dirty="0" err="1" smtClean="0"/>
              <a:t>amaç</a:t>
            </a:r>
            <a:r>
              <a:rPr sz="2800" dirty="0" smtClean="0"/>
              <a:t>, </a:t>
            </a:r>
            <a:r>
              <a:rPr sz="2800" dirty="0" err="1" smtClean="0"/>
              <a:t>muhteva</a:t>
            </a:r>
            <a:r>
              <a:rPr sz="2800" dirty="0" smtClean="0"/>
              <a:t> </a:t>
            </a:r>
            <a:r>
              <a:rPr sz="2800" dirty="0" err="1" smtClean="0"/>
              <a:t>ve</a:t>
            </a:r>
            <a:r>
              <a:rPr sz="2800" dirty="0" smtClean="0"/>
              <a:t> </a:t>
            </a:r>
            <a:r>
              <a:rPr sz="2800" dirty="0" err="1" smtClean="0"/>
              <a:t>öğretim</a:t>
            </a:r>
            <a:r>
              <a:rPr sz="2800" dirty="0" smtClean="0"/>
              <a:t> </a:t>
            </a:r>
            <a:r>
              <a:rPr sz="2800" dirty="0" err="1" smtClean="0"/>
              <a:t>süreçlerinde</a:t>
            </a:r>
            <a:r>
              <a:rPr sz="2800" dirty="0" smtClean="0"/>
              <a:t> </a:t>
            </a:r>
            <a:r>
              <a:rPr sz="2800" dirty="0" err="1" smtClean="0"/>
              <a:t>uyarlamalar</a:t>
            </a:r>
            <a:r>
              <a:rPr sz="2800" dirty="0" smtClean="0"/>
              <a:t> </a:t>
            </a:r>
            <a:r>
              <a:rPr sz="2800" dirty="0" err="1" smtClean="0"/>
              <a:t>yapılarak</a:t>
            </a:r>
            <a:r>
              <a:rPr sz="2800" dirty="0" smtClean="0"/>
              <a:t> </a:t>
            </a:r>
            <a:r>
              <a:rPr sz="2800" dirty="0" err="1" smtClean="0"/>
              <a:t>diğer</a:t>
            </a:r>
            <a:r>
              <a:rPr sz="2800" dirty="0" smtClean="0"/>
              <a:t> </a:t>
            </a:r>
            <a:r>
              <a:rPr sz="2800" dirty="0" err="1" smtClean="0"/>
              <a:t>bireylerle</a:t>
            </a:r>
            <a:r>
              <a:rPr sz="2800" dirty="0" smtClean="0"/>
              <a:t> </a:t>
            </a:r>
            <a:r>
              <a:rPr sz="2800" dirty="0" err="1" smtClean="0"/>
              <a:t>birlikte</a:t>
            </a:r>
            <a:r>
              <a:rPr sz="2800" dirty="0" smtClean="0"/>
              <a:t> </a:t>
            </a:r>
            <a:r>
              <a:rPr sz="2800" dirty="0" err="1" smtClean="0"/>
              <a:t>eğitilmelerine</a:t>
            </a:r>
            <a:r>
              <a:rPr sz="2800" dirty="0" smtClean="0"/>
              <a:t> </a:t>
            </a:r>
            <a:r>
              <a:rPr sz="2800" dirty="0" err="1" smtClean="0"/>
              <a:t>öncelik</a:t>
            </a:r>
            <a:r>
              <a:rPr sz="2800" dirty="0" smtClean="0"/>
              <a:t> </a:t>
            </a:r>
            <a:r>
              <a:rPr sz="2800" dirty="0" err="1" smtClean="0"/>
              <a:t>verilir</a:t>
            </a:r>
            <a:r>
              <a:rPr sz="2800" dirty="0" smtClean="0"/>
              <a:t>. </a:t>
            </a:r>
            <a:endParaRPr lang="tr-TR" sz="2800" dirty="0"/>
          </a:p>
        </p:txBody>
      </p:sp>
      <p:sp>
        <p:nvSpPr>
          <p:cNvPr id="4" name="3 Metin Yer Tutucusu"/>
          <p:cNvSpPr>
            <a:spLocks noGrp="1"/>
          </p:cNvSpPr>
          <p:nvPr>
            <p:ph type="body" sz="quarter" idx="4294967295"/>
          </p:nvPr>
        </p:nvSpPr>
        <p:spPr>
          <a:xfrm>
            <a:off x="0" y="496888"/>
            <a:ext cx="7675563" cy="582612"/>
          </a:xfrm>
        </p:spPr>
        <p:txBody>
          <a:bodyPr/>
          <a:lstStyle/>
          <a:p>
            <a:r>
              <a:rPr lang="tr-TR" dirty="0" smtClean="0"/>
              <a:t>Özel Eğitimin Temel İlkeleri</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Yer Tutucusu"/>
          <p:cNvSpPr>
            <a:spLocks noGrp="1"/>
          </p:cNvSpPr>
          <p:nvPr>
            <p:ph type="body" sz="quarter" idx="4294967295"/>
          </p:nvPr>
        </p:nvSpPr>
        <p:spPr>
          <a:xfrm>
            <a:off x="338138" y="1090613"/>
            <a:ext cx="8805862" cy="5159375"/>
          </a:xfrm>
        </p:spPr>
        <p:txBody>
          <a:bodyPr>
            <a:normAutofit/>
          </a:bodyPr>
          <a:lstStyle/>
          <a:p>
            <a:pPr lvl="0">
              <a:buFont typeface="Wingdings" panose="05000000000000000000" pitchFamily="2" charset="2"/>
              <a:buChar char="Ø"/>
            </a:pPr>
            <a:endParaRPr lang="tr-TR" sz="3200" dirty="0" smtClean="0"/>
          </a:p>
          <a:p>
            <a:pPr lvl="0">
              <a:buFont typeface="Wingdings" panose="05000000000000000000" pitchFamily="2" charset="2"/>
              <a:buChar char="Ø"/>
            </a:pPr>
            <a:r>
              <a:rPr sz="3200" dirty="0" err="1" smtClean="0"/>
              <a:t>Özel</a:t>
            </a:r>
            <a:r>
              <a:rPr sz="3200" dirty="0" smtClean="0"/>
              <a:t> </a:t>
            </a:r>
            <a:r>
              <a:rPr sz="3200" dirty="0" err="1" smtClean="0"/>
              <a:t>eğitim</a:t>
            </a:r>
            <a:r>
              <a:rPr sz="3200" dirty="0" smtClean="0"/>
              <a:t> </a:t>
            </a:r>
            <a:r>
              <a:rPr sz="3200" dirty="0" err="1" smtClean="0"/>
              <a:t>gerektiren</a:t>
            </a:r>
            <a:r>
              <a:rPr sz="3200" dirty="0" smtClean="0"/>
              <a:t> her </a:t>
            </a:r>
            <a:r>
              <a:rPr sz="3200" dirty="0" err="1" smtClean="0"/>
              <a:t>tür</a:t>
            </a:r>
            <a:r>
              <a:rPr sz="3200" dirty="0" smtClean="0"/>
              <a:t> </a:t>
            </a:r>
            <a:r>
              <a:rPr sz="3200" dirty="0" err="1" smtClean="0"/>
              <a:t>ve</a:t>
            </a:r>
            <a:r>
              <a:rPr sz="3200" dirty="0" smtClean="0"/>
              <a:t> </a:t>
            </a:r>
            <a:r>
              <a:rPr sz="3200" dirty="0" err="1" smtClean="0"/>
              <a:t>kademedeki</a:t>
            </a:r>
            <a:r>
              <a:rPr sz="3200" dirty="0" smtClean="0"/>
              <a:t> </a:t>
            </a:r>
            <a:r>
              <a:rPr sz="3200" dirty="0" err="1" smtClean="0"/>
              <a:t>eğitimlerin</a:t>
            </a:r>
            <a:r>
              <a:rPr sz="3200" dirty="0" smtClean="0"/>
              <a:t> </a:t>
            </a:r>
            <a:r>
              <a:rPr sz="3200" dirty="0" err="1" smtClean="0"/>
              <a:t>kesintisiz</a:t>
            </a:r>
            <a:r>
              <a:rPr sz="3200" dirty="0" smtClean="0"/>
              <a:t> </a:t>
            </a:r>
            <a:r>
              <a:rPr sz="3200" dirty="0" err="1" smtClean="0"/>
              <a:t>sürdürülebilmesi</a:t>
            </a:r>
            <a:r>
              <a:rPr sz="3200" dirty="0" smtClean="0"/>
              <a:t> </a:t>
            </a:r>
            <a:r>
              <a:rPr sz="3200" dirty="0" err="1" smtClean="0"/>
              <a:t>için</a:t>
            </a:r>
            <a:r>
              <a:rPr sz="3200" dirty="0" smtClean="0"/>
              <a:t> her </a:t>
            </a:r>
            <a:r>
              <a:rPr sz="3200" dirty="0" err="1" smtClean="0"/>
              <a:t>türlü</a:t>
            </a:r>
            <a:r>
              <a:rPr sz="3200" dirty="0" smtClean="0"/>
              <a:t> </a:t>
            </a:r>
            <a:r>
              <a:rPr sz="3200" dirty="0" err="1" smtClean="0"/>
              <a:t>rehabilitasyonlarını</a:t>
            </a:r>
            <a:r>
              <a:rPr sz="3200" dirty="0" smtClean="0"/>
              <a:t> </a:t>
            </a:r>
            <a:r>
              <a:rPr sz="3200" dirty="0" err="1" smtClean="0"/>
              <a:t>sağlayacak</a:t>
            </a:r>
            <a:r>
              <a:rPr sz="3200" dirty="0" smtClean="0"/>
              <a:t> </a:t>
            </a:r>
            <a:r>
              <a:rPr sz="3200" dirty="0" err="1" smtClean="0"/>
              <a:t>kurum</a:t>
            </a:r>
            <a:r>
              <a:rPr sz="3200" dirty="0" smtClean="0"/>
              <a:t> </a:t>
            </a:r>
            <a:r>
              <a:rPr sz="3200" dirty="0" err="1" smtClean="0"/>
              <a:t>ve</a:t>
            </a:r>
            <a:r>
              <a:rPr sz="3200" dirty="0" smtClean="0"/>
              <a:t> </a:t>
            </a:r>
            <a:r>
              <a:rPr sz="3200" dirty="0" err="1" smtClean="0"/>
              <a:t>kuruluşlarla</a:t>
            </a:r>
            <a:r>
              <a:rPr sz="3200" dirty="0" smtClean="0"/>
              <a:t> </a:t>
            </a:r>
            <a:r>
              <a:rPr sz="3200" dirty="0" err="1" smtClean="0"/>
              <a:t>işbirliği</a:t>
            </a:r>
            <a:r>
              <a:rPr sz="3200" dirty="0" smtClean="0"/>
              <a:t> </a:t>
            </a:r>
            <a:r>
              <a:rPr sz="3200" dirty="0" err="1" smtClean="0"/>
              <a:t>yapılır</a:t>
            </a:r>
            <a:r>
              <a:rPr sz="3200" dirty="0" smtClean="0"/>
              <a:t>. </a:t>
            </a:r>
            <a:endParaRPr sz="3200" i="1" dirty="0"/>
          </a:p>
        </p:txBody>
      </p:sp>
      <p:sp>
        <p:nvSpPr>
          <p:cNvPr id="4" name="3 Metin Yer Tutucusu"/>
          <p:cNvSpPr>
            <a:spLocks noGrp="1"/>
          </p:cNvSpPr>
          <p:nvPr>
            <p:ph type="body" sz="quarter" idx="4294967295"/>
          </p:nvPr>
        </p:nvSpPr>
        <p:spPr>
          <a:xfrm>
            <a:off x="0" y="496888"/>
            <a:ext cx="7675563" cy="582612"/>
          </a:xfrm>
        </p:spPr>
        <p:txBody>
          <a:bodyPr/>
          <a:lstStyle/>
          <a:p>
            <a:r>
              <a:rPr lang="tr-TR" dirty="0" smtClean="0"/>
              <a:t>Özel Eğitimin Temel İlkeleri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Yer Tutucusu"/>
          <p:cNvSpPr>
            <a:spLocks noGrp="1"/>
          </p:cNvSpPr>
          <p:nvPr>
            <p:ph type="body" sz="quarter" idx="4294967295"/>
          </p:nvPr>
        </p:nvSpPr>
        <p:spPr>
          <a:xfrm>
            <a:off x="338138" y="1090613"/>
            <a:ext cx="8805862" cy="5159375"/>
          </a:xfrm>
        </p:spPr>
        <p:txBody>
          <a:bodyPr>
            <a:normAutofit/>
          </a:bodyPr>
          <a:lstStyle/>
          <a:p>
            <a:pPr>
              <a:buFont typeface="Wingdings" panose="05000000000000000000" pitchFamily="2" charset="2"/>
              <a:buChar char="Ø"/>
            </a:pPr>
            <a:r>
              <a:rPr sz="2800" dirty="0" err="1" smtClean="0"/>
              <a:t>Özel</a:t>
            </a:r>
            <a:r>
              <a:rPr sz="2800" dirty="0" smtClean="0"/>
              <a:t> </a:t>
            </a:r>
            <a:r>
              <a:rPr sz="2800" dirty="0" err="1" smtClean="0"/>
              <a:t>eğitim</a:t>
            </a:r>
            <a:r>
              <a:rPr sz="2800" dirty="0" smtClean="0"/>
              <a:t> </a:t>
            </a:r>
            <a:r>
              <a:rPr sz="2800" dirty="0" err="1" smtClean="0"/>
              <a:t>gerektiren</a:t>
            </a:r>
            <a:r>
              <a:rPr sz="2800" dirty="0" smtClean="0"/>
              <a:t> </a:t>
            </a:r>
            <a:r>
              <a:rPr sz="2800" dirty="0" err="1" smtClean="0"/>
              <a:t>bireyler</a:t>
            </a:r>
            <a:r>
              <a:rPr sz="2800" dirty="0" smtClean="0"/>
              <a:t> </a:t>
            </a:r>
            <a:r>
              <a:rPr sz="2800" dirty="0" err="1" smtClean="0"/>
              <a:t>için</a:t>
            </a:r>
            <a:r>
              <a:rPr sz="2800" dirty="0" smtClean="0"/>
              <a:t> </a:t>
            </a:r>
            <a:r>
              <a:rPr sz="2800" dirty="0" err="1" smtClean="0"/>
              <a:t>bireyselleştirilmiş</a:t>
            </a:r>
            <a:r>
              <a:rPr sz="2800" dirty="0" smtClean="0"/>
              <a:t> </a:t>
            </a:r>
            <a:r>
              <a:rPr sz="2800" dirty="0" err="1" smtClean="0"/>
              <a:t>eğitim</a:t>
            </a:r>
            <a:r>
              <a:rPr sz="2800" dirty="0" smtClean="0"/>
              <a:t> </a:t>
            </a:r>
            <a:r>
              <a:rPr sz="2800" dirty="0" err="1" smtClean="0"/>
              <a:t>planı</a:t>
            </a:r>
            <a:r>
              <a:rPr sz="2800" dirty="0" smtClean="0"/>
              <a:t> </a:t>
            </a:r>
            <a:r>
              <a:rPr sz="2800" dirty="0" err="1" smtClean="0"/>
              <a:t>geliştirilmesi</a:t>
            </a:r>
            <a:r>
              <a:rPr sz="2800" dirty="0" smtClean="0"/>
              <a:t> </a:t>
            </a:r>
            <a:r>
              <a:rPr sz="2800" dirty="0" err="1" smtClean="0"/>
              <a:t>ve</a:t>
            </a:r>
            <a:r>
              <a:rPr sz="2800" dirty="0" smtClean="0"/>
              <a:t> </a:t>
            </a:r>
            <a:r>
              <a:rPr sz="2800" dirty="0" err="1" smtClean="0"/>
              <a:t>eğitim</a:t>
            </a:r>
            <a:r>
              <a:rPr sz="2800" dirty="0" smtClean="0"/>
              <a:t> </a:t>
            </a:r>
            <a:r>
              <a:rPr sz="2800" dirty="0" err="1" smtClean="0"/>
              <a:t>programlarının</a:t>
            </a:r>
            <a:r>
              <a:rPr sz="2800" dirty="0" smtClean="0"/>
              <a:t> </a:t>
            </a:r>
            <a:r>
              <a:rPr sz="2800" dirty="0" err="1" smtClean="0"/>
              <a:t>bireyselleştirilerek</a:t>
            </a:r>
            <a:r>
              <a:rPr sz="2800" dirty="0" smtClean="0"/>
              <a:t> </a:t>
            </a:r>
            <a:r>
              <a:rPr sz="2800" dirty="0" err="1" smtClean="0"/>
              <a:t>uygulanması</a:t>
            </a:r>
            <a:r>
              <a:rPr sz="2800" dirty="0" smtClean="0"/>
              <a:t> </a:t>
            </a:r>
            <a:r>
              <a:rPr sz="2800" dirty="0" err="1" smtClean="0"/>
              <a:t>esastır</a:t>
            </a:r>
            <a:r>
              <a:rPr sz="2800" dirty="0" smtClean="0"/>
              <a:t>. Bu </a:t>
            </a:r>
            <a:r>
              <a:rPr sz="2800" dirty="0" err="1" smtClean="0"/>
              <a:t>ilke</a:t>
            </a:r>
            <a:r>
              <a:rPr sz="2800" dirty="0" smtClean="0"/>
              <a:t> </a:t>
            </a:r>
            <a:r>
              <a:rPr sz="2800" dirty="0" err="1" smtClean="0"/>
              <a:t>özel</a:t>
            </a:r>
            <a:r>
              <a:rPr sz="2800" dirty="0" smtClean="0"/>
              <a:t> </a:t>
            </a:r>
            <a:r>
              <a:rPr sz="2800" dirty="0" err="1" smtClean="0"/>
              <a:t>eğitimin</a:t>
            </a:r>
            <a:r>
              <a:rPr sz="2800" dirty="0" smtClean="0"/>
              <a:t> </a:t>
            </a:r>
            <a:r>
              <a:rPr sz="2800" dirty="0" err="1" smtClean="0"/>
              <a:t>bireyin</a:t>
            </a:r>
            <a:r>
              <a:rPr sz="2800" dirty="0" smtClean="0"/>
              <a:t> </a:t>
            </a:r>
            <a:r>
              <a:rPr sz="2800" dirty="0" err="1" smtClean="0"/>
              <a:t>ihtiyaçlarından</a:t>
            </a:r>
            <a:r>
              <a:rPr sz="2800" dirty="0" smtClean="0"/>
              <a:t> </a:t>
            </a:r>
            <a:r>
              <a:rPr sz="2800" dirty="0" err="1" smtClean="0"/>
              <a:t>hareketle</a:t>
            </a:r>
            <a:r>
              <a:rPr sz="2800" dirty="0" smtClean="0"/>
              <a:t> </a:t>
            </a:r>
            <a:r>
              <a:rPr sz="2800" dirty="0" err="1" smtClean="0"/>
              <a:t>planlanarak</a:t>
            </a:r>
            <a:r>
              <a:rPr sz="2800" dirty="0" smtClean="0"/>
              <a:t> </a:t>
            </a:r>
            <a:r>
              <a:rPr sz="2800" dirty="0" err="1" smtClean="0"/>
              <a:t>yürütülmesini</a:t>
            </a:r>
            <a:r>
              <a:rPr sz="2800" dirty="0" smtClean="0"/>
              <a:t> </a:t>
            </a:r>
            <a:r>
              <a:rPr sz="2800" dirty="0" err="1" smtClean="0"/>
              <a:t>öngörmekte</a:t>
            </a:r>
            <a:r>
              <a:rPr sz="2800" dirty="0" smtClean="0"/>
              <a:t>, </a:t>
            </a:r>
            <a:r>
              <a:rPr sz="2800" dirty="0" err="1" smtClean="0"/>
              <a:t>bu</a:t>
            </a:r>
            <a:r>
              <a:rPr sz="2800" dirty="0" smtClean="0"/>
              <a:t> </a:t>
            </a:r>
            <a:r>
              <a:rPr sz="2800" dirty="0" err="1" smtClean="0"/>
              <a:t>amaçla</a:t>
            </a:r>
            <a:r>
              <a:rPr sz="2800" dirty="0" smtClean="0"/>
              <a:t> her </a:t>
            </a:r>
            <a:r>
              <a:rPr sz="2800" dirty="0" err="1" smtClean="0"/>
              <a:t>birey</a:t>
            </a:r>
            <a:r>
              <a:rPr sz="2800" dirty="0" smtClean="0"/>
              <a:t> </a:t>
            </a:r>
            <a:r>
              <a:rPr sz="2800" dirty="0" err="1" smtClean="0"/>
              <a:t>için</a:t>
            </a:r>
            <a:r>
              <a:rPr sz="2800" dirty="0" smtClean="0"/>
              <a:t> </a:t>
            </a:r>
            <a:r>
              <a:rPr sz="2800" dirty="0" err="1" smtClean="0"/>
              <a:t>ayrı</a:t>
            </a:r>
            <a:r>
              <a:rPr sz="2800" dirty="0" smtClean="0"/>
              <a:t> </a:t>
            </a:r>
            <a:r>
              <a:rPr sz="2800" dirty="0" err="1" smtClean="0"/>
              <a:t>ayrı</a:t>
            </a:r>
            <a:r>
              <a:rPr sz="2800" dirty="0" smtClean="0"/>
              <a:t> </a:t>
            </a:r>
            <a:r>
              <a:rPr sz="2800" dirty="0" err="1" smtClean="0"/>
              <a:t>bireyselleştirilmiş</a:t>
            </a:r>
            <a:r>
              <a:rPr sz="2800" dirty="0" smtClean="0"/>
              <a:t> </a:t>
            </a:r>
            <a:r>
              <a:rPr sz="2800" dirty="0" err="1" smtClean="0"/>
              <a:t>eğitim</a:t>
            </a:r>
            <a:r>
              <a:rPr sz="2800" dirty="0" smtClean="0"/>
              <a:t> </a:t>
            </a:r>
            <a:r>
              <a:rPr sz="2800" dirty="0" err="1" smtClean="0"/>
              <a:t>planı</a:t>
            </a:r>
            <a:r>
              <a:rPr sz="2800" dirty="0" smtClean="0"/>
              <a:t> </a:t>
            </a:r>
            <a:r>
              <a:rPr sz="2800" dirty="0" err="1" smtClean="0"/>
              <a:t>yapılmasını</a:t>
            </a:r>
            <a:r>
              <a:rPr sz="2800" dirty="0" smtClean="0"/>
              <a:t> </a:t>
            </a:r>
            <a:r>
              <a:rPr sz="2800" dirty="0" err="1" smtClean="0"/>
              <a:t>ve</a:t>
            </a:r>
            <a:r>
              <a:rPr sz="2800" dirty="0" smtClean="0"/>
              <a:t> </a:t>
            </a:r>
            <a:r>
              <a:rPr sz="2800" dirty="0" err="1" smtClean="0"/>
              <a:t>çerçeve</a:t>
            </a:r>
            <a:r>
              <a:rPr sz="2800" dirty="0" smtClean="0"/>
              <a:t> </a:t>
            </a:r>
            <a:r>
              <a:rPr sz="2800" dirty="0" err="1" smtClean="0"/>
              <a:t>programların</a:t>
            </a:r>
            <a:r>
              <a:rPr sz="2800" dirty="0" smtClean="0"/>
              <a:t> </a:t>
            </a:r>
            <a:r>
              <a:rPr sz="2800" dirty="0" err="1" smtClean="0"/>
              <a:t>bireyselleştirilerek</a:t>
            </a:r>
            <a:r>
              <a:rPr sz="2800" dirty="0" smtClean="0"/>
              <a:t> </a:t>
            </a:r>
            <a:r>
              <a:rPr sz="2800" dirty="0" err="1" smtClean="0"/>
              <a:t>uygulanmasını</a:t>
            </a:r>
            <a:r>
              <a:rPr sz="2800" dirty="0" smtClean="0"/>
              <a:t> </a:t>
            </a:r>
            <a:r>
              <a:rPr sz="2800" dirty="0" err="1" smtClean="0"/>
              <a:t>esas</a:t>
            </a:r>
            <a:r>
              <a:rPr sz="2800" dirty="0" smtClean="0"/>
              <a:t> </a:t>
            </a:r>
            <a:r>
              <a:rPr sz="2800" dirty="0" err="1" smtClean="0"/>
              <a:t>kabul</a:t>
            </a:r>
            <a:r>
              <a:rPr sz="2800" dirty="0" smtClean="0"/>
              <a:t> </a:t>
            </a:r>
            <a:r>
              <a:rPr sz="2800" dirty="0" err="1" smtClean="0"/>
              <a:t>etmektedir</a:t>
            </a:r>
            <a:r>
              <a:rPr sz="2800" dirty="0" smtClean="0"/>
              <a:t>.</a:t>
            </a:r>
            <a:endParaRPr lang="tr-TR" sz="2800" dirty="0"/>
          </a:p>
        </p:txBody>
      </p:sp>
      <p:sp>
        <p:nvSpPr>
          <p:cNvPr id="4" name="3 Metin Yer Tutucusu"/>
          <p:cNvSpPr>
            <a:spLocks noGrp="1"/>
          </p:cNvSpPr>
          <p:nvPr>
            <p:ph type="body" sz="quarter" idx="4294967295"/>
          </p:nvPr>
        </p:nvSpPr>
        <p:spPr>
          <a:xfrm>
            <a:off x="0" y="496888"/>
            <a:ext cx="7675563" cy="1204912"/>
          </a:xfrm>
        </p:spPr>
        <p:txBody>
          <a:bodyPr/>
          <a:lstStyle/>
          <a:p>
            <a:r>
              <a:rPr lang="tr-TR" dirty="0" smtClean="0"/>
              <a:t>Özel Eğitimin Temel İlkeleri</a:t>
            </a:r>
          </a:p>
          <a:p>
            <a:endParaRPr lang="tr-T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Yer Tutucusu"/>
          <p:cNvSpPr>
            <a:spLocks noGrp="1"/>
          </p:cNvSpPr>
          <p:nvPr>
            <p:ph type="body" sz="quarter" idx="4294967295"/>
          </p:nvPr>
        </p:nvSpPr>
        <p:spPr>
          <a:xfrm>
            <a:off x="338138" y="1090613"/>
            <a:ext cx="8805862" cy="5159375"/>
          </a:xfrm>
        </p:spPr>
        <p:txBody>
          <a:bodyPr>
            <a:normAutofit/>
          </a:bodyPr>
          <a:lstStyle/>
          <a:p>
            <a:pPr lvl="0">
              <a:buFont typeface="Wingdings" panose="05000000000000000000" pitchFamily="2" charset="2"/>
              <a:buChar char="Ø"/>
            </a:pPr>
            <a:r>
              <a:rPr sz="3200" dirty="0" err="1" smtClean="0"/>
              <a:t>Ailelerin</a:t>
            </a:r>
            <a:r>
              <a:rPr sz="3200" dirty="0" smtClean="0"/>
              <a:t> </a:t>
            </a:r>
            <a:r>
              <a:rPr sz="3200" dirty="0" err="1" smtClean="0"/>
              <a:t>özel</a:t>
            </a:r>
            <a:r>
              <a:rPr sz="3200" dirty="0" smtClean="0"/>
              <a:t> </a:t>
            </a:r>
            <a:r>
              <a:rPr sz="3200" dirty="0" err="1" smtClean="0"/>
              <a:t>eğitim</a:t>
            </a:r>
            <a:r>
              <a:rPr sz="3200" dirty="0" smtClean="0"/>
              <a:t> </a:t>
            </a:r>
            <a:r>
              <a:rPr sz="3200" dirty="0" err="1" smtClean="0"/>
              <a:t>sürecinin</a:t>
            </a:r>
            <a:r>
              <a:rPr sz="3200" dirty="0" smtClean="0"/>
              <a:t> her </a:t>
            </a:r>
            <a:r>
              <a:rPr sz="3200" dirty="0" err="1" smtClean="0"/>
              <a:t>boyutuna</a:t>
            </a:r>
            <a:r>
              <a:rPr sz="3200" dirty="0" smtClean="0"/>
              <a:t> </a:t>
            </a:r>
            <a:r>
              <a:rPr sz="3200" dirty="0" err="1" smtClean="0"/>
              <a:t>aktif</a:t>
            </a:r>
            <a:r>
              <a:rPr sz="3200" dirty="0" smtClean="0"/>
              <a:t> </a:t>
            </a:r>
            <a:r>
              <a:rPr sz="3200" dirty="0" err="1" smtClean="0"/>
              <a:t>katılımının</a:t>
            </a:r>
            <a:r>
              <a:rPr sz="3200" dirty="0" smtClean="0"/>
              <a:t> </a:t>
            </a:r>
            <a:r>
              <a:rPr sz="3200" dirty="0" err="1" smtClean="0"/>
              <a:t>sağlanması</a:t>
            </a:r>
            <a:r>
              <a:rPr sz="3200" dirty="0" smtClean="0"/>
              <a:t> </a:t>
            </a:r>
            <a:r>
              <a:rPr sz="3200" dirty="0" err="1" smtClean="0"/>
              <a:t>esastır</a:t>
            </a:r>
            <a:r>
              <a:rPr sz="3200" dirty="0" smtClean="0"/>
              <a:t>. Bu </a:t>
            </a:r>
            <a:r>
              <a:rPr sz="3200" dirty="0" err="1" smtClean="0"/>
              <a:t>ilkede</a:t>
            </a:r>
            <a:r>
              <a:rPr sz="3200" dirty="0" smtClean="0"/>
              <a:t> </a:t>
            </a:r>
            <a:r>
              <a:rPr sz="3200" dirty="0" err="1" smtClean="0"/>
              <a:t>ailelerin</a:t>
            </a:r>
            <a:r>
              <a:rPr sz="3200" dirty="0" smtClean="0"/>
              <a:t> </a:t>
            </a:r>
            <a:r>
              <a:rPr sz="3200" dirty="0" err="1" smtClean="0"/>
              <a:t>rolü</a:t>
            </a:r>
            <a:r>
              <a:rPr sz="3200" dirty="0" smtClean="0"/>
              <a:t> </a:t>
            </a:r>
            <a:r>
              <a:rPr sz="3200" dirty="0" err="1" smtClean="0"/>
              <a:t>vurgulanmakta</a:t>
            </a:r>
            <a:r>
              <a:rPr sz="3200" dirty="0" smtClean="0"/>
              <a:t> </a:t>
            </a:r>
            <a:r>
              <a:rPr sz="3200" dirty="0" err="1" smtClean="0"/>
              <a:t>ve</a:t>
            </a:r>
            <a:r>
              <a:rPr sz="3200" dirty="0" smtClean="0"/>
              <a:t> </a:t>
            </a:r>
            <a:r>
              <a:rPr sz="3200" dirty="0" err="1" smtClean="0"/>
              <a:t>ailelerin</a:t>
            </a:r>
            <a:r>
              <a:rPr sz="3200" dirty="0" smtClean="0"/>
              <a:t> </a:t>
            </a:r>
            <a:r>
              <a:rPr sz="3200" dirty="0" err="1" smtClean="0"/>
              <a:t>tanılama</a:t>
            </a:r>
            <a:r>
              <a:rPr sz="3200" dirty="0" smtClean="0"/>
              <a:t> </a:t>
            </a:r>
            <a:r>
              <a:rPr sz="3200" dirty="0" err="1" smtClean="0"/>
              <a:t>dahil</a:t>
            </a:r>
            <a:r>
              <a:rPr sz="3200" dirty="0" smtClean="0"/>
              <a:t>, </a:t>
            </a:r>
            <a:r>
              <a:rPr sz="3200" dirty="0" err="1" smtClean="0"/>
              <a:t>özel</a:t>
            </a:r>
            <a:r>
              <a:rPr sz="3200" dirty="0" smtClean="0"/>
              <a:t> </a:t>
            </a:r>
            <a:r>
              <a:rPr sz="3200" dirty="0" err="1" smtClean="0"/>
              <a:t>eğitim</a:t>
            </a:r>
            <a:r>
              <a:rPr sz="3200" dirty="0" smtClean="0"/>
              <a:t> </a:t>
            </a:r>
            <a:r>
              <a:rPr sz="3200" dirty="0" err="1" smtClean="0"/>
              <a:t>gerektiren</a:t>
            </a:r>
            <a:r>
              <a:rPr sz="3200" dirty="0" smtClean="0"/>
              <a:t> </a:t>
            </a:r>
            <a:r>
              <a:rPr sz="3200" dirty="0" err="1" smtClean="0"/>
              <a:t>bireylerin</a:t>
            </a:r>
            <a:r>
              <a:rPr sz="3200" dirty="0" smtClean="0"/>
              <a:t> </a:t>
            </a:r>
            <a:r>
              <a:rPr sz="3200" dirty="0" err="1" smtClean="0"/>
              <a:t>eğitiminin</a:t>
            </a:r>
            <a:r>
              <a:rPr sz="3200" dirty="0" smtClean="0"/>
              <a:t> her </a:t>
            </a:r>
            <a:r>
              <a:rPr sz="3200" dirty="0" err="1" smtClean="0"/>
              <a:t>aşamasına</a:t>
            </a:r>
            <a:r>
              <a:rPr sz="3200" dirty="0" smtClean="0"/>
              <a:t> </a:t>
            </a:r>
            <a:r>
              <a:rPr sz="3200" dirty="0" err="1" smtClean="0"/>
              <a:t>aktif</a:t>
            </a:r>
            <a:r>
              <a:rPr sz="3200" dirty="0" smtClean="0"/>
              <a:t> </a:t>
            </a:r>
            <a:r>
              <a:rPr sz="3200" dirty="0" err="1" smtClean="0"/>
              <a:t>katılımı</a:t>
            </a:r>
            <a:r>
              <a:rPr sz="3200" dirty="0" smtClean="0"/>
              <a:t> </a:t>
            </a:r>
            <a:r>
              <a:rPr sz="3200" dirty="0" err="1" smtClean="0"/>
              <a:t>ve</a:t>
            </a:r>
            <a:r>
              <a:rPr sz="3200" dirty="0" smtClean="0"/>
              <a:t> </a:t>
            </a:r>
            <a:r>
              <a:rPr sz="3200" dirty="0" err="1" smtClean="0"/>
              <a:t>söz</a:t>
            </a:r>
            <a:r>
              <a:rPr sz="3200" dirty="0" smtClean="0"/>
              <a:t> </a:t>
            </a:r>
            <a:r>
              <a:rPr sz="3200" dirty="0" err="1" smtClean="0"/>
              <a:t>sahibi</a:t>
            </a:r>
            <a:r>
              <a:rPr sz="3200" dirty="0" smtClean="0"/>
              <a:t> </a:t>
            </a:r>
            <a:r>
              <a:rPr sz="3200" dirty="0" err="1" smtClean="0"/>
              <a:t>olması</a:t>
            </a:r>
            <a:r>
              <a:rPr sz="3200" dirty="0" smtClean="0"/>
              <a:t> </a:t>
            </a:r>
            <a:r>
              <a:rPr sz="3200" dirty="0" err="1" smtClean="0"/>
              <a:t>gerekli</a:t>
            </a:r>
            <a:r>
              <a:rPr sz="3200" dirty="0" smtClean="0"/>
              <a:t> </a:t>
            </a:r>
            <a:r>
              <a:rPr sz="3200" dirty="0" err="1" smtClean="0"/>
              <a:t>görülmektedir</a:t>
            </a:r>
            <a:r>
              <a:rPr sz="3200" dirty="0" smtClean="0"/>
              <a:t>.</a:t>
            </a:r>
            <a:endParaRPr sz="3200" i="1" dirty="0" smtClean="0"/>
          </a:p>
          <a:p>
            <a:endParaRPr lang="tr-TR" sz="3200" dirty="0"/>
          </a:p>
        </p:txBody>
      </p:sp>
      <p:sp>
        <p:nvSpPr>
          <p:cNvPr id="4" name="3 Metin Yer Tutucusu"/>
          <p:cNvSpPr>
            <a:spLocks noGrp="1"/>
          </p:cNvSpPr>
          <p:nvPr>
            <p:ph type="body" sz="quarter" idx="4294967295"/>
          </p:nvPr>
        </p:nvSpPr>
        <p:spPr>
          <a:xfrm>
            <a:off x="0" y="496888"/>
            <a:ext cx="7675563" cy="1204912"/>
          </a:xfrm>
        </p:spPr>
        <p:txBody>
          <a:bodyPr/>
          <a:lstStyle/>
          <a:p>
            <a:r>
              <a:rPr lang="tr-TR" dirty="0" smtClean="0"/>
              <a:t>Özel Eğitimin Temel İlkeleri</a:t>
            </a:r>
          </a:p>
          <a:p>
            <a:endParaRPr lang="tr-T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Yer Tutucusu"/>
          <p:cNvSpPr>
            <a:spLocks noGrp="1"/>
          </p:cNvSpPr>
          <p:nvPr>
            <p:ph type="body" sz="quarter" idx="4294967295"/>
          </p:nvPr>
        </p:nvSpPr>
        <p:spPr>
          <a:xfrm>
            <a:off x="338138" y="1090613"/>
            <a:ext cx="8805862" cy="5159375"/>
          </a:xfrm>
        </p:spPr>
        <p:txBody>
          <a:bodyPr>
            <a:normAutofit/>
          </a:bodyPr>
          <a:lstStyle/>
          <a:p>
            <a:pPr lvl="0">
              <a:buFont typeface="Wingdings" panose="05000000000000000000" pitchFamily="2" charset="2"/>
              <a:buChar char="Ø"/>
            </a:pPr>
            <a:r>
              <a:rPr sz="3200" dirty="0" err="1" smtClean="0"/>
              <a:t>Özel</a:t>
            </a:r>
            <a:r>
              <a:rPr sz="3200" dirty="0" smtClean="0"/>
              <a:t> </a:t>
            </a:r>
            <a:r>
              <a:rPr sz="3200" dirty="0" err="1" smtClean="0"/>
              <a:t>eğitim</a:t>
            </a:r>
            <a:r>
              <a:rPr sz="3200" dirty="0" smtClean="0"/>
              <a:t> </a:t>
            </a:r>
            <a:r>
              <a:rPr sz="3200" dirty="0" err="1" smtClean="0"/>
              <a:t>politikalarının</a:t>
            </a:r>
            <a:r>
              <a:rPr sz="3200" dirty="0" smtClean="0"/>
              <a:t> </a:t>
            </a:r>
            <a:r>
              <a:rPr sz="3200" dirty="0" err="1" smtClean="0"/>
              <a:t>geliştirilmesinde</a:t>
            </a:r>
            <a:r>
              <a:rPr sz="3200" dirty="0" smtClean="0"/>
              <a:t>, </a:t>
            </a:r>
            <a:r>
              <a:rPr sz="3200" dirty="0" err="1" smtClean="0"/>
              <a:t>özel</a:t>
            </a:r>
            <a:r>
              <a:rPr sz="3200" dirty="0" smtClean="0"/>
              <a:t> </a:t>
            </a:r>
            <a:r>
              <a:rPr sz="3200" dirty="0" err="1" smtClean="0"/>
              <a:t>eğitim</a:t>
            </a:r>
            <a:r>
              <a:rPr sz="3200" dirty="0" smtClean="0"/>
              <a:t> </a:t>
            </a:r>
            <a:r>
              <a:rPr sz="3200" dirty="0" err="1" smtClean="0"/>
              <a:t>gerektiren</a:t>
            </a:r>
            <a:r>
              <a:rPr sz="3200" dirty="0" smtClean="0"/>
              <a:t> </a:t>
            </a:r>
            <a:r>
              <a:rPr sz="3200" dirty="0" err="1" smtClean="0"/>
              <a:t>bireylerin</a:t>
            </a:r>
            <a:r>
              <a:rPr sz="3200" dirty="0" smtClean="0"/>
              <a:t> </a:t>
            </a:r>
            <a:r>
              <a:rPr sz="3200" dirty="0" err="1" smtClean="0"/>
              <a:t>örgütlerinin</a:t>
            </a:r>
            <a:r>
              <a:rPr sz="3200" dirty="0" smtClean="0"/>
              <a:t> </a:t>
            </a:r>
            <a:r>
              <a:rPr sz="3200" dirty="0" err="1" smtClean="0"/>
              <a:t>görüşlerine</a:t>
            </a:r>
            <a:r>
              <a:rPr sz="3200" dirty="0" smtClean="0"/>
              <a:t> </a:t>
            </a:r>
            <a:r>
              <a:rPr sz="3200" dirty="0" err="1" smtClean="0"/>
              <a:t>önem</a:t>
            </a:r>
            <a:r>
              <a:rPr sz="3200" dirty="0" smtClean="0"/>
              <a:t> </a:t>
            </a:r>
            <a:r>
              <a:rPr sz="3200" dirty="0" err="1" smtClean="0"/>
              <a:t>verilir</a:t>
            </a:r>
            <a:r>
              <a:rPr sz="3200" dirty="0" smtClean="0"/>
              <a:t>. </a:t>
            </a:r>
            <a:r>
              <a:rPr sz="3200" dirty="0" err="1" smtClean="0"/>
              <a:t>Gönüllü</a:t>
            </a:r>
            <a:r>
              <a:rPr sz="3200" dirty="0" smtClean="0"/>
              <a:t> </a:t>
            </a:r>
            <a:r>
              <a:rPr sz="3200" dirty="0" err="1" smtClean="0"/>
              <a:t>kuruluşların</a:t>
            </a:r>
            <a:r>
              <a:rPr sz="3200" dirty="0" smtClean="0"/>
              <a:t> </a:t>
            </a:r>
            <a:r>
              <a:rPr sz="3200" dirty="0" err="1" smtClean="0"/>
              <a:t>eğitimdeki</a:t>
            </a:r>
            <a:r>
              <a:rPr sz="3200" dirty="0" smtClean="0"/>
              <a:t> </a:t>
            </a:r>
            <a:r>
              <a:rPr sz="3200" dirty="0" err="1" smtClean="0"/>
              <a:t>rolünün</a:t>
            </a:r>
            <a:r>
              <a:rPr sz="3200" dirty="0" smtClean="0"/>
              <a:t> </a:t>
            </a:r>
            <a:r>
              <a:rPr sz="3200" dirty="0" err="1" smtClean="0"/>
              <a:t>giderek</a:t>
            </a:r>
            <a:r>
              <a:rPr sz="3200" dirty="0" smtClean="0"/>
              <a:t> </a:t>
            </a:r>
            <a:r>
              <a:rPr sz="3200" dirty="0" err="1" smtClean="0"/>
              <a:t>artma</a:t>
            </a:r>
            <a:r>
              <a:rPr sz="3200" dirty="0" smtClean="0"/>
              <a:t> </a:t>
            </a:r>
            <a:r>
              <a:rPr sz="3200" dirty="0" err="1" smtClean="0"/>
              <a:t>eğilimin</a:t>
            </a:r>
            <a:r>
              <a:rPr sz="3200" dirty="0" smtClean="0"/>
              <a:t> </a:t>
            </a:r>
            <a:r>
              <a:rPr sz="3200" dirty="0" err="1" smtClean="0"/>
              <a:t>göstermesinin</a:t>
            </a:r>
            <a:r>
              <a:rPr sz="3200" dirty="0" smtClean="0"/>
              <a:t> </a:t>
            </a:r>
            <a:r>
              <a:rPr sz="3200" dirty="0" err="1" smtClean="0"/>
              <a:t>bir</a:t>
            </a:r>
            <a:r>
              <a:rPr sz="3200" dirty="0" smtClean="0"/>
              <a:t> </a:t>
            </a:r>
            <a:r>
              <a:rPr sz="3200" dirty="0" err="1" smtClean="0"/>
              <a:t>yansıması</a:t>
            </a:r>
            <a:r>
              <a:rPr sz="3200" dirty="0" smtClean="0"/>
              <a:t> </a:t>
            </a:r>
            <a:r>
              <a:rPr sz="3200" dirty="0" err="1" smtClean="0"/>
              <a:t>olarak</a:t>
            </a:r>
            <a:r>
              <a:rPr sz="3200" dirty="0" smtClean="0"/>
              <a:t> </a:t>
            </a:r>
            <a:r>
              <a:rPr sz="3200" dirty="0" err="1" smtClean="0"/>
              <a:t>özel</a:t>
            </a:r>
            <a:r>
              <a:rPr sz="3200" dirty="0" smtClean="0"/>
              <a:t> </a:t>
            </a:r>
            <a:r>
              <a:rPr sz="3200" dirty="0" err="1" smtClean="0"/>
              <a:t>eğitim</a:t>
            </a:r>
            <a:r>
              <a:rPr sz="3200" dirty="0" smtClean="0"/>
              <a:t> </a:t>
            </a:r>
            <a:r>
              <a:rPr sz="3200" dirty="0" err="1" smtClean="0"/>
              <a:t>politikalarının</a:t>
            </a:r>
            <a:r>
              <a:rPr sz="3200" dirty="0" smtClean="0"/>
              <a:t> </a:t>
            </a:r>
            <a:r>
              <a:rPr sz="3200" dirty="0" err="1" smtClean="0"/>
              <a:t>geliştirilmesinde</a:t>
            </a:r>
            <a:r>
              <a:rPr sz="3200" dirty="0" smtClean="0"/>
              <a:t> </a:t>
            </a:r>
            <a:r>
              <a:rPr sz="3200" dirty="0" err="1" smtClean="0"/>
              <a:t>gönüllü</a:t>
            </a:r>
            <a:r>
              <a:rPr sz="3200" dirty="0" smtClean="0"/>
              <a:t> </a:t>
            </a:r>
            <a:r>
              <a:rPr sz="3200" dirty="0" err="1" smtClean="0"/>
              <a:t>kuruluşların</a:t>
            </a:r>
            <a:r>
              <a:rPr sz="3200" dirty="0" smtClean="0"/>
              <a:t> </a:t>
            </a:r>
            <a:r>
              <a:rPr sz="3200" dirty="0" err="1" smtClean="0"/>
              <a:t>katılımı</a:t>
            </a:r>
            <a:r>
              <a:rPr sz="3200" dirty="0" smtClean="0"/>
              <a:t> </a:t>
            </a:r>
            <a:r>
              <a:rPr sz="3200" dirty="0" err="1" smtClean="0"/>
              <a:t>sağlanmaktadır</a:t>
            </a:r>
            <a:r>
              <a:rPr lang="tr-TR" sz="3200" dirty="0" smtClean="0"/>
              <a:t>.</a:t>
            </a:r>
            <a:endParaRPr sz="3200" i="1" dirty="0" smtClean="0"/>
          </a:p>
          <a:p>
            <a:endParaRPr lang="tr-TR" sz="3200" dirty="0"/>
          </a:p>
        </p:txBody>
      </p:sp>
      <p:sp>
        <p:nvSpPr>
          <p:cNvPr id="4" name="3 Metin Yer Tutucusu"/>
          <p:cNvSpPr>
            <a:spLocks noGrp="1"/>
          </p:cNvSpPr>
          <p:nvPr>
            <p:ph type="body" sz="quarter" idx="4294967295"/>
          </p:nvPr>
        </p:nvSpPr>
        <p:spPr>
          <a:xfrm>
            <a:off x="0" y="496888"/>
            <a:ext cx="7675563" cy="1204912"/>
          </a:xfrm>
        </p:spPr>
        <p:txBody>
          <a:bodyPr/>
          <a:lstStyle/>
          <a:p>
            <a:r>
              <a:rPr lang="tr-TR" dirty="0" smtClean="0"/>
              <a:t>Özel Eğitimin Temel İlkeleri</a:t>
            </a:r>
          </a:p>
          <a:p>
            <a:endParaRPr lang="tr-T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Yer Tutucusu"/>
          <p:cNvSpPr>
            <a:spLocks noGrp="1"/>
          </p:cNvSpPr>
          <p:nvPr>
            <p:ph type="body" sz="quarter" idx="4294967295"/>
          </p:nvPr>
        </p:nvSpPr>
        <p:spPr>
          <a:xfrm>
            <a:off x="338138" y="1090613"/>
            <a:ext cx="8805862" cy="5159375"/>
          </a:xfrm>
        </p:spPr>
        <p:txBody>
          <a:bodyPr>
            <a:normAutofit/>
          </a:bodyPr>
          <a:lstStyle/>
          <a:p>
            <a:pPr>
              <a:buFont typeface="Wingdings" panose="05000000000000000000" pitchFamily="2" charset="2"/>
              <a:buChar char="Ø"/>
            </a:pPr>
            <a:r>
              <a:rPr sz="3200" dirty="0" err="1" smtClean="0"/>
              <a:t>Özel</a:t>
            </a:r>
            <a:r>
              <a:rPr sz="3200" dirty="0" smtClean="0"/>
              <a:t> </a:t>
            </a:r>
            <a:r>
              <a:rPr sz="3200" dirty="0" err="1" smtClean="0"/>
              <a:t>eğitim</a:t>
            </a:r>
            <a:r>
              <a:rPr sz="3200" dirty="0" smtClean="0"/>
              <a:t> </a:t>
            </a:r>
            <a:r>
              <a:rPr sz="3200" dirty="0" err="1" smtClean="0"/>
              <a:t>hizmetleri</a:t>
            </a:r>
            <a:r>
              <a:rPr sz="3200" dirty="0" smtClean="0"/>
              <a:t> </a:t>
            </a:r>
            <a:r>
              <a:rPr sz="3200" dirty="0" err="1" smtClean="0"/>
              <a:t>özel</a:t>
            </a:r>
            <a:r>
              <a:rPr sz="3200" dirty="0" smtClean="0"/>
              <a:t> </a:t>
            </a:r>
            <a:r>
              <a:rPr sz="3200" dirty="0" err="1" smtClean="0"/>
              <a:t>eğitim</a:t>
            </a:r>
            <a:r>
              <a:rPr sz="3200" dirty="0" smtClean="0"/>
              <a:t> </a:t>
            </a:r>
            <a:r>
              <a:rPr sz="3200" dirty="0" err="1" smtClean="0"/>
              <a:t>gerektiren</a:t>
            </a:r>
            <a:r>
              <a:rPr sz="3200" dirty="0" smtClean="0"/>
              <a:t> </a:t>
            </a:r>
            <a:r>
              <a:rPr sz="3200" dirty="0" err="1" smtClean="0"/>
              <a:t>bireylerin</a:t>
            </a:r>
            <a:r>
              <a:rPr sz="3200" dirty="0" smtClean="0"/>
              <a:t> </a:t>
            </a:r>
            <a:r>
              <a:rPr sz="3200" dirty="0" err="1" smtClean="0"/>
              <a:t>toplumla</a:t>
            </a:r>
            <a:r>
              <a:rPr sz="3200" dirty="0" smtClean="0"/>
              <a:t> </a:t>
            </a:r>
            <a:r>
              <a:rPr sz="3200" dirty="0" err="1" smtClean="0"/>
              <a:t>etkileşim</a:t>
            </a:r>
            <a:r>
              <a:rPr sz="3200" dirty="0" smtClean="0"/>
              <a:t> </a:t>
            </a:r>
            <a:r>
              <a:rPr sz="3200" dirty="0" err="1" smtClean="0"/>
              <a:t>ve</a:t>
            </a:r>
            <a:r>
              <a:rPr sz="3200" dirty="0" smtClean="0"/>
              <a:t> </a:t>
            </a:r>
            <a:r>
              <a:rPr sz="3200" dirty="0" err="1" smtClean="0"/>
              <a:t>karşılıklı</a:t>
            </a:r>
            <a:r>
              <a:rPr sz="3200" dirty="0" smtClean="0"/>
              <a:t> </a:t>
            </a:r>
            <a:r>
              <a:rPr sz="3200" dirty="0" err="1" smtClean="0"/>
              <a:t>uyum</a:t>
            </a:r>
            <a:r>
              <a:rPr sz="3200" dirty="0" smtClean="0"/>
              <a:t> </a:t>
            </a:r>
            <a:r>
              <a:rPr sz="3200" dirty="0" err="1" smtClean="0"/>
              <a:t>sağlama</a:t>
            </a:r>
            <a:r>
              <a:rPr sz="3200" dirty="0" smtClean="0"/>
              <a:t> </a:t>
            </a:r>
            <a:r>
              <a:rPr sz="3200" dirty="0" err="1" smtClean="0"/>
              <a:t>sürecini</a:t>
            </a:r>
            <a:r>
              <a:rPr sz="3200" dirty="0" smtClean="0"/>
              <a:t> </a:t>
            </a:r>
            <a:r>
              <a:rPr sz="3200" dirty="0" err="1" smtClean="0"/>
              <a:t>kapsayacak</a:t>
            </a:r>
            <a:r>
              <a:rPr sz="3200" dirty="0" smtClean="0"/>
              <a:t> </a:t>
            </a:r>
            <a:r>
              <a:rPr sz="3200" dirty="0" err="1" smtClean="0"/>
              <a:t>şekilde</a:t>
            </a:r>
            <a:r>
              <a:rPr sz="3200" dirty="0" smtClean="0"/>
              <a:t> </a:t>
            </a:r>
            <a:r>
              <a:rPr sz="3200" dirty="0" err="1" smtClean="0"/>
              <a:t>planlanır</a:t>
            </a:r>
            <a:r>
              <a:rPr lang="tr-TR" sz="3200" dirty="0" smtClean="0"/>
              <a:t>.</a:t>
            </a:r>
            <a:r>
              <a:rPr sz="3200" dirty="0" smtClean="0"/>
              <a:t> </a:t>
            </a:r>
            <a:endParaRPr lang="tr-TR" sz="3200" dirty="0"/>
          </a:p>
        </p:txBody>
      </p:sp>
      <p:sp>
        <p:nvSpPr>
          <p:cNvPr id="4" name="3 Metin Yer Tutucusu"/>
          <p:cNvSpPr>
            <a:spLocks noGrp="1"/>
          </p:cNvSpPr>
          <p:nvPr>
            <p:ph type="body" sz="quarter" idx="4294967295"/>
          </p:nvPr>
        </p:nvSpPr>
        <p:spPr>
          <a:xfrm>
            <a:off x="0" y="496888"/>
            <a:ext cx="7675563" cy="582612"/>
          </a:xfrm>
        </p:spPr>
        <p:txBody>
          <a:bodyPr/>
          <a:lstStyle/>
          <a:p>
            <a:r>
              <a:rPr lang="tr-TR" dirty="0" smtClean="0"/>
              <a:t>Özel Eğitimin Temel İlkeleri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Yer Tutucusu"/>
          <p:cNvSpPr>
            <a:spLocks noGrp="1"/>
          </p:cNvSpPr>
          <p:nvPr>
            <p:ph type="body" sz="quarter" idx="4294967295"/>
          </p:nvPr>
        </p:nvSpPr>
        <p:spPr>
          <a:xfrm>
            <a:off x="338138" y="1090613"/>
            <a:ext cx="8805862" cy="5159375"/>
          </a:xfrm>
        </p:spPr>
        <p:txBody>
          <a:bodyPr/>
          <a:lstStyle/>
          <a:p>
            <a:pPr marL="342900" lvl="1" indent="-342900">
              <a:lnSpc>
                <a:spcPct val="100000"/>
              </a:lnSpc>
              <a:spcBef>
                <a:spcPts val="1000"/>
              </a:spcBef>
            </a:pPr>
            <a:r>
              <a:rPr lang="tr-TR" sz="2800" dirty="0" smtClean="0"/>
              <a:t>Aral, N. ve </a:t>
            </a:r>
            <a:r>
              <a:rPr lang="tr-TR" sz="2800" dirty="0" err="1" smtClean="0"/>
              <a:t>Gürsoy</a:t>
            </a:r>
            <a:r>
              <a:rPr lang="tr-TR" sz="2800" dirty="0" smtClean="0"/>
              <a:t>, F. 2007. </a:t>
            </a:r>
            <a:r>
              <a:rPr lang="tr-TR" sz="2800" i="1" dirty="0" smtClean="0"/>
              <a:t>Özel Eğitim Gerektiren Çocuklar ve Özel Eğitime Giriş.</a:t>
            </a:r>
            <a:r>
              <a:rPr lang="tr-TR" sz="2800" dirty="0" smtClean="0"/>
              <a:t> İstanbul: </a:t>
            </a:r>
            <a:r>
              <a:rPr lang="tr-TR" sz="2800" dirty="0" err="1" smtClean="0"/>
              <a:t>Morpa</a:t>
            </a:r>
            <a:r>
              <a:rPr lang="tr-TR" sz="2800" dirty="0" smtClean="0"/>
              <a:t> Kültür Yayınları.</a:t>
            </a:r>
          </a:p>
          <a:p>
            <a:endParaRPr lang="tr-TR" dirty="0"/>
          </a:p>
        </p:txBody>
      </p:sp>
      <p:sp>
        <p:nvSpPr>
          <p:cNvPr id="4" name="3 Metin Yer Tutucusu"/>
          <p:cNvSpPr>
            <a:spLocks noGrp="1"/>
          </p:cNvSpPr>
          <p:nvPr>
            <p:ph type="body" sz="quarter" idx="4294967295"/>
          </p:nvPr>
        </p:nvSpPr>
        <p:spPr>
          <a:xfrm>
            <a:off x="0" y="496888"/>
            <a:ext cx="7675563" cy="582612"/>
          </a:xfrm>
        </p:spPr>
        <p:txBody>
          <a:bodyPr/>
          <a:lstStyle/>
          <a:p>
            <a:r>
              <a:rPr lang="tr-TR" b="1" dirty="0" smtClean="0">
                <a:latin typeface="Arial" charset="0"/>
                <a:cs typeface="Arial" charset="0"/>
              </a:rPr>
              <a:t>KAYNAKLAR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dirty="0"/>
          </a:p>
        </p:txBody>
      </p:sp>
      <p:sp>
        <p:nvSpPr>
          <p:cNvPr id="4" name="Başlık 1"/>
          <p:cNvSpPr>
            <a:spLocks noGrp="1"/>
          </p:cNvSpPr>
          <p:nvPr>
            <p:ph idx="1"/>
          </p:nvPr>
        </p:nvSpPr>
        <p:spPr>
          <a:xfrm>
            <a:off x="457200" y="2204864"/>
            <a:ext cx="8435280" cy="1512168"/>
          </a:xfrm>
          <a:noFill/>
        </p:spPr>
        <p:txBody>
          <a:bodyPr>
            <a:normAutofit fontScale="97500"/>
          </a:bodyPr>
          <a:lstStyle/>
          <a:p>
            <a:pPr marL="0" indent="0">
              <a:buNone/>
            </a:pPr>
            <a:r>
              <a:rPr lang="tr-TR" sz="3200" dirty="0" smtClean="0">
                <a:solidFill>
                  <a:schemeClr val="accent4">
                    <a:lumMod val="20000"/>
                    <a:lumOff val="80000"/>
                  </a:schemeClr>
                </a:solidFill>
              </a:rPr>
              <a:t>         </a:t>
            </a:r>
          </a:p>
        </p:txBody>
      </p:sp>
      <p:sp>
        <p:nvSpPr>
          <p:cNvPr id="5" name="Oval 4"/>
          <p:cNvSpPr/>
          <p:nvPr/>
        </p:nvSpPr>
        <p:spPr>
          <a:xfrm>
            <a:off x="576064" y="2348880"/>
            <a:ext cx="8100392" cy="2016224"/>
          </a:xfrm>
          <a:prstGeom prst="ellipse">
            <a:avLst/>
          </a:prstGeom>
          <a:solidFill>
            <a:srgbClr val="FCAAB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800" b="0" i="0" u="none" strike="noStrike" kern="1200" cap="none" spc="0" normalizeH="0" baseline="0" noProof="0" dirty="0">
                <a:ln>
                  <a:noFill/>
                </a:ln>
                <a:solidFill>
                  <a:prstClr val="white"/>
                </a:solidFill>
                <a:effectLst/>
                <a:uLnTx/>
                <a:uFillTx/>
                <a:latin typeface="Constantia"/>
                <a:ea typeface="+mn-ea"/>
                <a:cs typeface="+mn-cs"/>
              </a:rPr>
              <a:t> </a:t>
            </a:r>
            <a:r>
              <a:rPr kumimoji="0" lang="tr-TR" sz="3200" b="0" i="0" u="none" strike="noStrike" kern="1200" cap="none" spc="0" normalizeH="0" baseline="0" noProof="0" dirty="0">
                <a:ln>
                  <a:noFill/>
                </a:ln>
                <a:solidFill>
                  <a:srgbClr val="FFFF00"/>
                </a:solidFill>
                <a:effectLst/>
                <a:uLnTx/>
                <a:uFillTx/>
                <a:latin typeface="Constantia"/>
                <a:ea typeface="+mn-ea"/>
                <a:cs typeface="+mn-cs"/>
              </a:rPr>
              <a:t>ÖZEL EĞİTİM İLE İLGİLİ KAVRAMLAR</a:t>
            </a:r>
          </a:p>
        </p:txBody>
      </p:sp>
    </p:spTree>
    <p:extLst>
      <p:ext uri="{BB962C8B-B14F-4D97-AF65-F5344CB8AC3E}">
        <p14:creationId xmlns:p14="http://schemas.microsoft.com/office/powerpoint/2010/main" val="269092217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Yer Tutucusu"/>
          <p:cNvSpPr>
            <a:spLocks noGrp="1"/>
          </p:cNvSpPr>
          <p:nvPr>
            <p:ph type="body" sz="quarter" idx="4294967295"/>
          </p:nvPr>
        </p:nvSpPr>
        <p:spPr>
          <a:xfrm>
            <a:off x="338138" y="1090613"/>
            <a:ext cx="8805862" cy="5159375"/>
          </a:xfrm>
        </p:spPr>
        <p:txBody>
          <a:bodyPr>
            <a:normAutofit/>
          </a:bodyPr>
          <a:lstStyle/>
          <a:p>
            <a:r>
              <a:rPr sz="3200" smtClean="0"/>
              <a:t>Her çocuğun benzer özelliklerinin yanı sıra kendine özgü farklı özellikleri de bulunmaktadır. Bazı çocuklar çeşitli özellikleri nedeniyle daha fazla dikkat çekerken, bazı çocuklar engelleri nedeniyle zıplamakta, koşmakta hatta oyun oynamakta zorlanabilmektedirler. </a:t>
            </a:r>
            <a:endParaRPr lang="tr-TR" sz="3200" dirty="0"/>
          </a:p>
        </p:txBody>
      </p:sp>
      <p:sp>
        <p:nvSpPr>
          <p:cNvPr id="4" name="3 Metin Yer Tutucusu"/>
          <p:cNvSpPr>
            <a:spLocks noGrp="1"/>
          </p:cNvSpPr>
          <p:nvPr>
            <p:ph type="body" sz="quarter" idx="4294967295"/>
          </p:nvPr>
        </p:nvSpPr>
        <p:spPr>
          <a:xfrm>
            <a:off x="0" y="496888"/>
            <a:ext cx="7675563" cy="584200"/>
          </a:xfrm>
        </p:spPr>
        <p:txBody>
          <a:bodyPr>
            <a:normAutofit/>
          </a:bodyPr>
          <a:lstStyle/>
          <a:p>
            <a:r>
              <a:rPr lang="tr-TR" sz="2800" b="1" dirty="0" smtClean="0"/>
              <a:t>Özel Eğitim Gerektiren Çocuk</a:t>
            </a:r>
            <a:endParaRPr lang="tr-TR" sz="2800" i="1"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Yer Tutucusu"/>
          <p:cNvSpPr>
            <a:spLocks noGrp="1"/>
          </p:cNvSpPr>
          <p:nvPr>
            <p:ph type="body" sz="quarter" idx="4294967295"/>
          </p:nvPr>
        </p:nvSpPr>
        <p:spPr>
          <a:xfrm>
            <a:off x="338138" y="1090613"/>
            <a:ext cx="8805862" cy="5159375"/>
          </a:xfrm>
        </p:spPr>
        <p:txBody>
          <a:bodyPr>
            <a:normAutofit/>
          </a:bodyPr>
          <a:lstStyle/>
          <a:p>
            <a:endParaRPr lang="tr-TR" sz="3200" dirty="0" smtClean="0"/>
          </a:p>
          <a:p>
            <a:r>
              <a:rPr sz="3200" dirty="0" err="1" smtClean="0"/>
              <a:t>Akranlarından</a:t>
            </a:r>
            <a:r>
              <a:rPr sz="3200" dirty="0" smtClean="0"/>
              <a:t> </a:t>
            </a:r>
            <a:r>
              <a:rPr sz="3200" dirty="0" err="1" smtClean="0"/>
              <a:t>beklenen</a:t>
            </a:r>
            <a:r>
              <a:rPr sz="3200" dirty="0" smtClean="0"/>
              <a:t> </a:t>
            </a:r>
            <a:r>
              <a:rPr sz="3200" dirty="0" err="1" smtClean="0"/>
              <a:t>düzeyde</a:t>
            </a:r>
            <a:r>
              <a:rPr sz="3200" dirty="0" smtClean="0"/>
              <a:t> </a:t>
            </a:r>
            <a:r>
              <a:rPr sz="3200" dirty="0" err="1" smtClean="0"/>
              <a:t>anlamlı</a:t>
            </a:r>
            <a:r>
              <a:rPr sz="3200" dirty="0" smtClean="0"/>
              <a:t> </a:t>
            </a:r>
            <a:r>
              <a:rPr sz="3200" dirty="0" err="1" smtClean="0"/>
              <a:t>farklılık</a:t>
            </a:r>
            <a:r>
              <a:rPr sz="3200" dirty="0" smtClean="0"/>
              <a:t> </a:t>
            </a:r>
            <a:r>
              <a:rPr sz="3200" dirty="0" err="1" smtClean="0"/>
              <a:t>gösteren</a:t>
            </a:r>
            <a:r>
              <a:rPr sz="3200" dirty="0" smtClean="0"/>
              <a:t> </a:t>
            </a:r>
            <a:r>
              <a:rPr sz="3200" dirty="0" err="1" smtClean="0"/>
              <a:t>çocuklar</a:t>
            </a:r>
            <a:r>
              <a:rPr sz="3200" dirty="0" smtClean="0"/>
              <a:t>, </a:t>
            </a:r>
            <a:r>
              <a:rPr sz="3200" dirty="0" err="1" smtClean="0"/>
              <a:t>özel</a:t>
            </a:r>
            <a:r>
              <a:rPr sz="3200" dirty="0" smtClean="0"/>
              <a:t> </a:t>
            </a:r>
            <a:r>
              <a:rPr sz="3200" dirty="0" err="1" smtClean="0"/>
              <a:t>eğitim</a:t>
            </a:r>
            <a:r>
              <a:rPr sz="3200" dirty="0" smtClean="0"/>
              <a:t> </a:t>
            </a:r>
            <a:r>
              <a:rPr sz="3200" dirty="0" err="1" smtClean="0"/>
              <a:t>gerektiren</a:t>
            </a:r>
            <a:r>
              <a:rPr sz="3200" dirty="0" smtClean="0"/>
              <a:t> </a:t>
            </a:r>
            <a:r>
              <a:rPr sz="3200" dirty="0" err="1" smtClean="0"/>
              <a:t>çocuklar</a:t>
            </a:r>
            <a:r>
              <a:rPr sz="3200" dirty="0" smtClean="0"/>
              <a:t> </a:t>
            </a:r>
            <a:r>
              <a:rPr sz="3200" dirty="0" err="1" smtClean="0"/>
              <a:t>olarak</a:t>
            </a:r>
            <a:r>
              <a:rPr sz="3200" dirty="0" smtClean="0"/>
              <a:t> </a:t>
            </a:r>
            <a:r>
              <a:rPr sz="3200" dirty="0" err="1" smtClean="0"/>
              <a:t>nitelendirilmektedir</a:t>
            </a:r>
            <a:r>
              <a:rPr sz="3200" dirty="0" smtClean="0"/>
              <a:t>. </a:t>
            </a:r>
            <a:endParaRPr sz="3200" i="1"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Yer Tutucusu"/>
          <p:cNvSpPr>
            <a:spLocks noGrp="1"/>
          </p:cNvSpPr>
          <p:nvPr>
            <p:ph type="body" sz="quarter" idx="4294967295"/>
          </p:nvPr>
        </p:nvSpPr>
        <p:spPr>
          <a:xfrm>
            <a:off x="338138" y="1090613"/>
            <a:ext cx="8805862" cy="5159375"/>
          </a:xfrm>
        </p:spPr>
        <p:txBody>
          <a:bodyPr>
            <a:normAutofit/>
          </a:bodyPr>
          <a:lstStyle/>
          <a:p>
            <a:r>
              <a:rPr sz="3200" smtClean="0"/>
              <a:t>573 Sayılı Özel Eğitim Hakkında Kanun Hükmündeki Kararname’de ise özel eğitime muhtaç çocuklar beden, zihin, ruh, duygu, sosyal ve sağlık özellikleri ve durumlarındaki olağandışı ayrılıkları sebebiyle normal eğitim hizmetlerinden yararlanmayan 4-18 yaş grubunda bulunan çocuklar olarak ifade edilmektedir </a:t>
            </a:r>
            <a:endParaRPr lang="tr-TR" sz="32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836712" y="-162272"/>
            <a:ext cx="8229600" cy="1143000"/>
          </a:xfrm>
        </p:spPr>
        <p:txBody>
          <a:bodyPr>
            <a:normAutofit/>
          </a:bodyPr>
          <a:lstStyle/>
          <a:p>
            <a:pPr algn="ctr"/>
            <a:r>
              <a:rPr lang="tr-TR" sz="2400" dirty="0" smtClean="0">
                <a:solidFill>
                  <a:srgbClr val="FF0000"/>
                </a:solidFill>
              </a:rPr>
              <a:t/>
            </a:r>
            <a:br>
              <a:rPr lang="tr-TR" sz="2400" dirty="0" smtClean="0">
                <a:solidFill>
                  <a:srgbClr val="FF0000"/>
                </a:solidFill>
              </a:rPr>
            </a:br>
            <a:r>
              <a:rPr lang="tr-TR" sz="2400" dirty="0" smtClean="0">
                <a:solidFill>
                  <a:srgbClr val="FF0000"/>
                </a:solidFill>
              </a:rPr>
              <a:t>ÖZEL </a:t>
            </a:r>
            <a:r>
              <a:rPr lang="tr-TR" sz="2400" dirty="0">
                <a:solidFill>
                  <a:srgbClr val="FF0000"/>
                </a:solidFill>
              </a:rPr>
              <a:t>EĞİTİM NEDİR?</a:t>
            </a:r>
          </a:p>
        </p:txBody>
      </p:sp>
      <p:sp>
        <p:nvSpPr>
          <p:cNvPr id="3" name="İçerik Yer Tutucusu 2"/>
          <p:cNvSpPr>
            <a:spLocks noGrp="1"/>
          </p:cNvSpPr>
          <p:nvPr>
            <p:ph idx="1"/>
          </p:nvPr>
        </p:nvSpPr>
        <p:spPr>
          <a:xfrm>
            <a:off x="251520" y="1285860"/>
            <a:ext cx="7963818" cy="5038740"/>
          </a:xfrm>
        </p:spPr>
        <p:txBody>
          <a:bodyPr>
            <a:normAutofit/>
          </a:bodyPr>
          <a:lstStyle/>
          <a:p>
            <a:pPr algn="just"/>
            <a:r>
              <a:rPr lang="tr-TR" sz="2800" dirty="0">
                <a:solidFill>
                  <a:srgbClr val="002060"/>
                </a:solidFill>
              </a:rPr>
              <a:t>Özel  e</a:t>
            </a:r>
            <a:r>
              <a:rPr lang="tr-TR" sz="2800" dirty="0" smtClean="0">
                <a:solidFill>
                  <a:srgbClr val="002060"/>
                </a:solidFill>
              </a:rPr>
              <a:t>ğitime </a:t>
            </a:r>
            <a:r>
              <a:rPr lang="tr-TR" sz="2800" dirty="0">
                <a:solidFill>
                  <a:srgbClr val="002060"/>
                </a:solidFill>
              </a:rPr>
              <a:t>i</a:t>
            </a:r>
            <a:r>
              <a:rPr lang="tr-TR" sz="2800" dirty="0" smtClean="0">
                <a:solidFill>
                  <a:srgbClr val="002060"/>
                </a:solidFill>
              </a:rPr>
              <a:t>htiyacı </a:t>
            </a:r>
            <a:r>
              <a:rPr lang="tr-TR" sz="2800" dirty="0">
                <a:solidFill>
                  <a:srgbClr val="002060"/>
                </a:solidFill>
              </a:rPr>
              <a:t>o</a:t>
            </a:r>
            <a:r>
              <a:rPr lang="tr-TR" sz="2800" dirty="0" smtClean="0">
                <a:solidFill>
                  <a:srgbClr val="002060"/>
                </a:solidFill>
              </a:rPr>
              <a:t>lan </a:t>
            </a:r>
            <a:r>
              <a:rPr lang="tr-TR" sz="2800" dirty="0">
                <a:solidFill>
                  <a:srgbClr val="002060"/>
                </a:solidFill>
              </a:rPr>
              <a:t>b</a:t>
            </a:r>
            <a:r>
              <a:rPr lang="tr-TR" sz="2800" dirty="0" smtClean="0">
                <a:solidFill>
                  <a:srgbClr val="002060"/>
                </a:solidFill>
              </a:rPr>
              <a:t>ireylerin </a:t>
            </a:r>
            <a:r>
              <a:rPr lang="tr-TR" sz="2800" dirty="0">
                <a:solidFill>
                  <a:srgbClr val="002060"/>
                </a:solidFill>
              </a:rPr>
              <a:t>e</a:t>
            </a:r>
            <a:r>
              <a:rPr lang="tr-TR" sz="2800" dirty="0" smtClean="0">
                <a:solidFill>
                  <a:srgbClr val="002060"/>
                </a:solidFill>
              </a:rPr>
              <a:t>ğitim </a:t>
            </a:r>
            <a:r>
              <a:rPr lang="tr-TR" sz="2800" dirty="0">
                <a:solidFill>
                  <a:srgbClr val="002060"/>
                </a:solidFill>
              </a:rPr>
              <a:t>ve </a:t>
            </a:r>
            <a:r>
              <a:rPr lang="tr-TR" sz="2800" dirty="0" smtClean="0">
                <a:solidFill>
                  <a:srgbClr val="002060"/>
                </a:solidFill>
              </a:rPr>
              <a:t>sosyal </a:t>
            </a:r>
            <a:r>
              <a:rPr lang="tr-TR" sz="2800" dirty="0">
                <a:solidFill>
                  <a:srgbClr val="002060"/>
                </a:solidFill>
              </a:rPr>
              <a:t>i</a:t>
            </a:r>
            <a:r>
              <a:rPr lang="tr-TR" sz="2800" dirty="0" smtClean="0">
                <a:solidFill>
                  <a:srgbClr val="002060"/>
                </a:solidFill>
              </a:rPr>
              <a:t>htiyaçlarını </a:t>
            </a:r>
            <a:r>
              <a:rPr lang="tr-TR" sz="2800" dirty="0">
                <a:solidFill>
                  <a:srgbClr val="002060"/>
                </a:solidFill>
              </a:rPr>
              <a:t>k</a:t>
            </a:r>
            <a:r>
              <a:rPr lang="tr-TR" sz="2800" dirty="0" smtClean="0">
                <a:solidFill>
                  <a:srgbClr val="002060"/>
                </a:solidFill>
              </a:rPr>
              <a:t>arşılamak </a:t>
            </a:r>
            <a:r>
              <a:rPr lang="tr-TR" sz="2800" dirty="0">
                <a:solidFill>
                  <a:srgbClr val="002060"/>
                </a:solidFill>
              </a:rPr>
              <a:t>i</a:t>
            </a:r>
            <a:r>
              <a:rPr lang="tr-TR" sz="2800" dirty="0" smtClean="0">
                <a:solidFill>
                  <a:srgbClr val="002060"/>
                </a:solidFill>
              </a:rPr>
              <a:t>çin </a:t>
            </a:r>
            <a:r>
              <a:rPr lang="tr-TR" sz="2800" dirty="0">
                <a:solidFill>
                  <a:srgbClr val="002060"/>
                </a:solidFill>
              </a:rPr>
              <a:t>ö</a:t>
            </a:r>
            <a:r>
              <a:rPr lang="tr-TR" sz="2800" dirty="0" smtClean="0">
                <a:solidFill>
                  <a:srgbClr val="002060"/>
                </a:solidFill>
              </a:rPr>
              <a:t>zel </a:t>
            </a:r>
            <a:r>
              <a:rPr lang="tr-TR" sz="2800" dirty="0">
                <a:solidFill>
                  <a:srgbClr val="002060"/>
                </a:solidFill>
              </a:rPr>
              <a:t>olarak yetiştirilmiş personel, geliştirilmiş eğitim programları ve yöntemleri, bu bireylerin tüm gelişim alanlarındaki özellikleri ile akademik disiplin alanlarındaki yeterliliklerine dayalı olarak uygun ortamlarda sürdürülen eğitimdir.</a:t>
            </a:r>
          </a:p>
        </p:txBody>
      </p:sp>
    </p:spTree>
    <p:extLst>
      <p:ext uri="{BB962C8B-B14F-4D97-AF65-F5344CB8AC3E}">
        <p14:creationId xmlns:p14="http://schemas.microsoft.com/office/powerpoint/2010/main" val="180325260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476672"/>
            <a:ext cx="8229600" cy="1143000"/>
          </a:xfrm>
        </p:spPr>
        <p:txBody>
          <a:bodyPr>
            <a:normAutofit/>
          </a:bodyPr>
          <a:lstStyle/>
          <a:p>
            <a:r>
              <a:rPr lang="tr-TR" sz="2400" dirty="0" smtClean="0">
                <a:solidFill>
                  <a:srgbClr val="FFFF00"/>
                </a:solidFill>
              </a:rPr>
              <a:t>      </a:t>
            </a:r>
            <a:r>
              <a:rPr lang="tr-TR" sz="2400" dirty="0" smtClean="0">
                <a:solidFill>
                  <a:srgbClr val="FF0000"/>
                </a:solidFill>
              </a:rPr>
              <a:t>ZEDELENME</a:t>
            </a:r>
            <a:endParaRPr lang="tr-TR" sz="2400" dirty="0">
              <a:solidFill>
                <a:srgbClr val="FF0000"/>
              </a:solidFill>
            </a:endParaRPr>
          </a:p>
        </p:txBody>
      </p:sp>
      <p:sp>
        <p:nvSpPr>
          <p:cNvPr id="3" name="İçerik Yer Tutucusu 2"/>
          <p:cNvSpPr>
            <a:spLocks noGrp="1"/>
          </p:cNvSpPr>
          <p:nvPr>
            <p:ph idx="1"/>
          </p:nvPr>
        </p:nvSpPr>
        <p:spPr/>
        <p:txBody>
          <a:bodyPr>
            <a:normAutofit/>
          </a:bodyPr>
          <a:lstStyle/>
          <a:p>
            <a:pPr algn="just"/>
            <a:r>
              <a:rPr lang="tr-TR" sz="2400" dirty="0">
                <a:solidFill>
                  <a:srgbClr val="002060"/>
                </a:solidFill>
              </a:rPr>
              <a:t>Bireyin psikolojik, fizyolojik, </a:t>
            </a:r>
            <a:r>
              <a:rPr lang="tr-TR" sz="2400" dirty="0" smtClean="0">
                <a:solidFill>
                  <a:srgbClr val="002060"/>
                </a:solidFill>
              </a:rPr>
              <a:t>anatomik özelliklerinde </a:t>
            </a:r>
            <a:r>
              <a:rPr lang="tr-TR" sz="2400" dirty="0">
                <a:solidFill>
                  <a:srgbClr val="002060"/>
                </a:solidFill>
              </a:rPr>
              <a:t>geçici ya da kalıcı türden bir kayıp, bir yapı ya da işleyiş bozukluğu </a:t>
            </a:r>
            <a:r>
              <a:rPr lang="tr-TR" sz="2400" dirty="0" smtClean="0">
                <a:solidFill>
                  <a:srgbClr val="002060"/>
                </a:solidFill>
              </a:rPr>
              <a:t>bulunmasıdır</a:t>
            </a:r>
            <a:r>
              <a:rPr lang="tr-TR" sz="2400" dirty="0">
                <a:solidFill>
                  <a:srgbClr val="002060"/>
                </a:solidFill>
              </a:rPr>
              <a:t>. Vücudun bir parçasının olmayışı, eksik oluşu, iyi işlemeyişi gibi. Örneğin, bacakların olmayışı, kolların felçli oluşu, parmakların tutmayışı, iyi görememe, işitememe, yüz felci, zihinsel gerilik gibi durumlar birer </a:t>
            </a:r>
            <a:r>
              <a:rPr lang="tr-TR" sz="2400" dirty="0" smtClean="0">
                <a:solidFill>
                  <a:srgbClr val="002060"/>
                </a:solidFill>
              </a:rPr>
              <a:t>zedelenmedir.</a:t>
            </a:r>
            <a:endParaRPr lang="tr-TR" sz="2400" dirty="0">
              <a:solidFill>
                <a:srgbClr val="002060"/>
              </a:solidFill>
            </a:endParaRPr>
          </a:p>
        </p:txBody>
      </p:sp>
    </p:spTree>
    <p:extLst>
      <p:ext uri="{BB962C8B-B14F-4D97-AF65-F5344CB8AC3E}">
        <p14:creationId xmlns:p14="http://schemas.microsoft.com/office/powerpoint/2010/main" val="192113876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73224" y="200032"/>
            <a:ext cx="2026568" cy="1140736"/>
          </a:xfrm>
        </p:spPr>
        <p:txBody>
          <a:bodyPr>
            <a:normAutofit/>
          </a:bodyPr>
          <a:lstStyle/>
          <a:p>
            <a:r>
              <a:rPr lang="tr-TR" sz="2400" dirty="0" smtClean="0">
                <a:solidFill>
                  <a:srgbClr val="FF0000"/>
                </a:solidFill>
              </a:rPr>
              <a:t>YETERSİZLİK</a:t>
            </a:r>
            <a:endParaRPr lang="tr-TR" sz="2400" dirty="0">
              <a:solidFill>
                <a:srgbClr val="FF0000"/>
              </a:solidFill>
            </a:endParaRPr>
          </a:p>
        </p:txBody>
      </p:sp>
      <p:sp>
        <p:nvSpPr>
          <p:cNvPr id="3" name="İçerik Yer Tutucusu 2"/>
          <p:cNvSpPr>
            <a:spLocks noGrp="1"/>
          </p:cNvSpPr>
          <p:nvPr>
            <p:ph idx="1"/>
          </p:nvPr>
        </p:nvSpPr>
        <p:spPr/>
        <p:txBody>
          <a:bodyPr>
            <a:normAutofit/>
          </a:bodyPr>
          <a:lstStyle/>
          <a:p>
            <a:pPr marL="0" indent="0" algn="just">
              <a:buNone/>
            </a:pPr>
            <a:r>
              <a:rPr lang="tr-TR" dirty="0">
                <a:solidFill>
                  <a:srgbClr val="002060"/>
                </a:solidFill>
              </a:rPr>
              <a:t>Yetersizlik (</a:t>
            </a:r>
            <a:r>
              <a:rPr lang="tr-TR" dirty="0" err="1">
                <a:solidFill>
                  <a:srgbClr val="002060"/>
                </a:solidFill>
              </a:rPr>
              <a:t>Impairment</a:t>
            </a:r>
            <a:r>
              <a:rPr lang="tr-TR" dirty="0" smtClean="0">
                <a:solidFill>
                  <a:srgbClr val="002060"/>
                </a:solidFill>
              </a:rPr>
              <a:t>): </a:t>
            </a:r>
            <a:r>
              <a:rPr lang="tr-TR" dirty="0">
                <a:solidFill>
                  <a:srgbClr val="002060"/>
                </a:solidFill>
              </a:rPr>
              <a:t>Kişinin tıbbi teşhis sonucunda anatomik, fiziki </a:t>
            </a:r>
            <a:r>
              <a:rPr lang="tr-TR" dirty="0" smtClean="0">
                <a:solidFill>
                  <a:srgbClr val="002060"/>
                </a:solidFill>
              </a:rPr>
              <a:t>ve psikolojik </a:t>
            </a:r>
            <a:r>
              <a:rPr lang="tr-TR" dirty="0">
                <a:solidFill>
                  <a:srgbClr val="002060"/>
                </a:solidFill>
              </a:rPr>
              <a:t>yapısı ile ilgili fonksiyonlarını kaybetmesidir ya da </a:t>
            </a:r>
            <a:r>
              <a:rPr lang="tr-TR" dirty="0" smtClean="0">
                <a:solidFill>
                  <a:srgbClr val="002060"/>
                </a:solidFill>
              </a:rPr>
              <a:t>bunların eksikliğidir.</a:t>
            </a:r>
          </a:p>
          <a:p>
            <a:pPr marL="0" indent="0" algn="just">
              <a:buNone/>
            </a:pPr>
            <a:r>
              <a:rPr lang="tr-TR" dirty="0">
                <a:solidFill>
                  <a:srgbClr val="002060"/>
                </a:solidFill>
              </a:rPr>
              <a:t>Birey zedelenme ya da sapma sonucu yaşamında bir takım güçlüklerle karşılaşmakta, bazı güçlüklerin üstesinden gelmede yetersiz kalmaktadır. Örneğin, bacakların olmayışı yürümede zorluk </a:t>
            </a:r>
            <a:r>
              <a:rPr lang="tr-TR" dirty="0" smtClean="0">
                <a:solidFill>
                  <a:srgbClr val="002060"/>
                </a:solidFill>
              </a:rPr>
              <a:t>oluşturmakta</a:t>
            </a:r>
            <a:r>
              <a:rPr lang="tr-TR" dirty="0">
                <a:solidFill>
                  <a:srgbClr val="002060"/>
                </a:solidFill>
              </a:rPr>
              <a:t>, böylece yürüyememe, yürüyerek sonuçlandırılacak etkinliklerde yetersizlik halinin oluşmasına neden olmaktadır.</a:t>
            </a:r>
          </a:p>
        </p:txBody>
      </p:sp>
    </p:spTree>
    <p:extLst>
      <p:ext uri="{BB962C8B-B14F-4D97-AF65-F5344CB8AC3E}">
        <p14:creationId xmlns:p14="http://schemas.microsoft.com/office/powerpoint/2010/main" val="352171440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84"/>
            <a:ext cx="8229600" cy="1143000"/>
          </a:xfrm>
        </p:spPr>
        <p:txBody>
          <a:bodyPr>
            <a:normAutofit/>
          </a:bodyPr>
          <a:lstStyle/>
          <a:p>
            <a:r>
              <a:rPr lang="tr-TR" sz="2400" dirty="0" smtClean="0">
                <a:solidFill>
                  <a:srgbClr val="FF0000"/>
                </a:solidFill>
              </a:rPr>
              <a:t>            ÖZÜRLÜLÜK</a:t>
            </a:r>
            <a:endParaRPr lang="tr-TR" sz="2400" dirty="0">
              <a:solidFill>
                <a:srgbClr val="FF0000"/>
              </a:solidFill>
            </a:endParaRPr>
          </a:p>
        </p:txBody>
      </p:sp>
      <p:sp>
        <p:nvSpPr>
          <p:cNvPr id="3" name="İçerik Yer Tutucusu 2"/>
          <p:cNvSpPr>
            <a:spLocks noGrp="1"/>
          </p:cNvSpPr>
          <p:nvPr>
            <p:ph idx="1"/>
          </p:nvPr>
        </p:nvSpPr>
        <p:spPr>
          <a:xfrm>
            <a:off x="457200" y="1486894"/>
            <a:ext cx="8162014" cy="2067474"/>
          </a:xfrm>
        </p:spPr>
        <p:txBody>
          <a:bodyPr>
            <a:normAutofit/>
          </a:bodyPr>
          <a:lstStyle/>
          <a:p>
            <a:pPr marL="0" indent="0" algn="just">
              <a:buNone/>
            </a:pPr>
            <a:r>
              <a:rPr lang="tr-TR" sz="2400" dirty="0" smtClean="0">
                <a:solidFill>
                  <a:srgbClr val="002060"/>
                </a:solidFill>
              </a:rPr>
              <a:t>Özür-Engel:Bireyin yaşamı boyunca çeşitli etmenlere bağlı olarak oynaması gereken bazı roller vardır.Birey yetersizlik nedeniyle bu rolleri yeterince yerine getiremezse yetersizlik özür engel durumuna dönüşür.</a:t>
            </a:r>
          </a:p>
          <a:p>
            <a:pPr marL="0" indent="0" algn="just">
              <a:buNone/>
            </a:pPr>
            <a:endParaRPr lang="tr-TR" sz="2400" dirty="0" smtClean="0">
              <a:solidFill>
                <a:srgbClr val="002060"/>
              </a:solidFill>
            </a:endParaRPr>
          </a:p>
          <a:p>
            <a:pPr marL="0" indent="0" algn="just">
              <a:buNone/>
            </a:pPr>
            <a:endParaRPr lang="tr-TR" sz="2400" dirty="0" smtClean="0"/>
          </a:p>
          <a:p>
            <a:pPr marL="0" indent="0" algn="just">
              <a:buNone/>
            </a:pPr>
            <a:endParaRPr lang="tr-TR" dirty="0" smtClean="0"/>
          </a:p>
          <a:p>
            <a:pPr marL="0" indent="0" algn="just">
              <a:buNone/>
            </a:pPr>
            <a:endParaRPr lang="tr-TR" dirty="0"/>
          </a:p>
        </p:txBody>
      </p:sp>
      <p:sp>
        <p:nvSpPr>
          <p:cNvPr id="4" name="Metin kutusu 3"/>
          <p:cNvSpPr txBox="1"/>
          <p:nvPr/>
        </p:nvSpPr>
        <p:spPr>
          <a:xfrm>
            <a:off x="642910" y="3643314"/>
            <a:ext cx="8033546" cy="273921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3200" b="0" i="0" u="none" strike="noStrike" kern="1200" cap="none" spc="0" normalizeH="0" baseline="0" noProof="0" dirty="0">
              <a:ln>
                <a:noFill/>
              </a:ln>
              <a:solidFill>
                <a:srgbClr val="FFFF00"/>
              </a:solidFill>
              <a:effectLst/>
              <a:uLnTx/>
              <a:uFillTx/>
              <a:latin typeface="Calibri"/>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tr-TR" sz="2400" b="0" i="0" u="none" strike="noStrike" kern="1200" cap="none" spc="0" normalizeH="0" baseline="0" noProof="0" dirty="0" smtClean="0">
                <a:ln>
                  <a:noFill/>
                </a:ln>
                <a:solidFill>
                  <a:srgbClr val="FF0000"/>
                </a:solidFill>
                <a:effectLst/>
                <a:uLnTx/>
                <a:uFillTx/>
                <a:latin typeface="Century Gothic" panose="020B0502020202020204" pitchFamily="34" charset="0"/>
              </a:rPr>
              <a:t>ENGELLİLİK</a:t>
            </a:r>
            <a:r>
              <a:rPr kumimoji="0" lang="tr-TR" sz="2600" b="0" i="0" u="none" strike="noStrike" kern="1200" cap="none" spc="0" normalizeH="0" baseline="0" noProof="0" dirty="0" smtClean="0">
                <a:ln>
                  <a:noFill/>
                </a:ln>
                <a:solidFill>
                  <a:srgbClr val="FF0000"/>
                </a:solidFill>
                <a:effectLst/>
                <a:uLnTx/>
                <a:uFillTx/>
                <a:latin typeface="Century Gothic" panose="020B0502020202020204" pitchFamily="34" charset="0"/>
              </a:rPr>
              <a:t> </a:t>
            </a:r>
            <a:r>
              <a:rPr kumimoji="0" lang="tr-TR" sz="2600" b="0" i="0" u="none" strike="noStrike" kern="1200" cap="none" spc="0" normalizeH="0" baseline="0" noProof="0" dirty="0" smtClean="0">
                <a:ln>
                  <a:noFill/>
                </a:ln>
                <a:solidFill>
                  <a:srgbClr val="002060"/>
                </a:solidFill>
                <a:effectLst/>
                <a:uLnTx/>
                <a:uFillTx/>
                <a:latin typeface="Century Gothic" panose="020B0502020202020204" pitchFamily="34" charset="0"/>
              </a:rPr>
              <a:t>(</a:t>
            </a:r>
            <a:r>
              <a:rPr kumimoji="0" lang="tr-TR" sz="2600" b="0" i="0" u="none" strike="noStrike" kern="1200" cap="none" spc="0" normalizeH="0" baseline="0" noProof="0" dirty="0" err="1">
                <a:ln>
                  <a:noFill/>
                </a:ln>
                <a:solidFill>
                  <a:srgbClr val="002060"/>
                </a:solidFill>
                <a:effectLst/>
                <a:uLnTx/>
                <a:uFillTx/>
                <a:latin typeface="Century Gothic" panose="020B0502020202020204" pitchFamily="34" charset="0"/>
              </a:rPr>
              <a:t>Handicapped</a:t>
            </a:r>
            <a:r>
              <a:rPr kumimoji="0" lang="tr-TR" sz="2600" b="0" i="0" u="none" strike="noStrike" kern="1200" cap="none" spc="0" normalizeH="0" baseline="0" noProof="0" dirty="0">
                <a:ln>
                  <a:noFill/>
                </a:ln>
                <a:solidFill>
                  <a:srgbClr val="002060"/>
                </a:solidFill>
                <a:effectLst/>
                <a:uLnTx/>
                <a:uFillTx/>
                <a:latin typeface="Century Gothic" panose="020B0502020202020204" pitchFamily="34" charset="0"/>
              </a:rPr>
              <a:t>): </a:t>
            </a:r>
            <a:r>
              <a:rPr kumimoji="0" lang="tr-TR" sz="2600" b="0" i="0" u="none" strike="noStrike" kern="1200" cap="none" spc="0" normalizeH="0" baseline="0" noProof="0" dirty="0" smtClean="0">
                <a:ln>
                  <a:noFill/>
                </a:ln>
                <a:solidFill>
                  <a:srgbClr val="002060"/>
                </a:solidFill>
                <a:effectLst/>
                <a:uLnTx/>
                <a:uFillTx/>
                <a:latin typeface="Century Gothic" panose="020B0502020202020204" pitchFamily="34" charset="0"/>
              </a:rPr>
              <a:t>yetersizlik veya özür nedeni ile yaşa,cinsiyete,sosyal ve kültürel faktörlere bağlı olarak kişiden beklenen rollerin kısıtlanması veya yerine getirememesidir.</a:t>
            </a:r>
            <a:endParaRPr kumimoji="0" lang="tr-TR" sz="1800" b="0" i="0" u="none" strike="noStrike" kern="1200" cap="none" spc="0" normalizeH="0" baseline="0" noProof="0" dirty="0" smtClean="0">
              <a:ln>
                <a:noFill/>
              </a:ln>
              <a:solidFill>
                <a:prstClr val="black"/>
              </a:solidFill>
              <a:effectLst/>
              <a:uLnTx/>
              <a:uFillTx/>
              <a:latin typeface="Century Gothic" panose="020B0502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dirty="0">
              <a:ln>
                <a:noFill/>
              </a:ln>
              <a:solidFill>
                <a:prstClr val="black"/>
              </a:solidFill>
              <a:effectLst/>
              <a:uLnTx/>
              <a:uFillTx/>
              <a:latin typeface="Constantia"/>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dirty="0">
              <a:ln>
                <a:noFill/>
              </a:ln>
              <a:solidFill>
                <a:prstClr val="black"/>
              </a:solidFill>
              <a:effectLst/>
              <a:uLnTx/>
              <a:uFillTx/>
              <a:latin typeface="Constantia"/>
              <a:ea typeface="+mn-ea"/>
              <a:cs typeface="+mn-cs"/>
            </a:endParaRPr>
          </a:p>
        </p:txBody>
      </p:sp>
    </p:spTree>
    <p:extLst>
      <p:ext uri="{BB962C8B-B14F-4D97-AF65-F5344CB8AC3E}">
        <p14:creationId xmlns:p14="http://schemas.microsoft.com/office/powerpoint/2010/main" val="324312045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_dlc_DocId xmlns="05416b08-9f3d-4873-966f-a14cbcd5b464">4XWCX7D3QY77-2-849</_dlc_DocId>
    <_dlc_DocIdUrl xmlns="05416b08-9f3d-4873-966f-a14cbcd5b464">
      <Url>https://auzefportal.istanbul.edu.tr/sites/BelgeMerkezi/_layouts/15/DocIdRedir.aspx?ID=4XWCX7D3QY77-2-849</Url>
      <Description>4XWCX7D3QY77-2-849</Description>
    </_dlc_DocIdUrl>
  </documentManagement>
</p:properties>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Version=15.0.0.0, Culture=neutral, PublicKeyToken=71e9bce111e9429c</Assembly>
    <Class>Microsoft.Office.DocumentManagement.Internal.DocIdHandler</Class>
    <Data/>
    <Filter/>
  </Receiver>
</spe:Receivers>
</file>

<file path=customXml/item3.xml><?xml version="1.0" encoding="utf-8"?>
<ct:contentTypeSchema xmlns:ct="http://schemas.microsoft.com/office/2006/metadata/contentType" xmlns:ma="http://schemas.microsoft.com/office/2006/metadata/properties/metaAttributes" ct:_="" ma:_="" ma:contentTypeName="Belge" ma:contentTypeID="0x0101007410583CCB02994C9F17F3D6C44D5B81" ma:contentTypeVersion="0" ma:contentTypeDescription="Yeni belge oluşturun." ma:contentTypeScope="" ma:versionID="f9ff07e399d4e58a16f7f29d9098f335">
  <xsd:schema xmlns:xsd="http://www.w3.org/2001/XMLSchema" xmlns:xs="http://www.w3.org/2001/XMLSchema" xmlns:p="http://schemas.microsoft.com/office/2006/metadata/properties" xmlns:ns2="05416b08-9f3d-4873-966f-a14cbcd5b464" targetNamespace="http://schemas.microsoft.com/office/2006/metadata/properties" ma:root="true" ma:fieldsID="c63a06593cbc894d5cf7590decace6bb" ns2:_="">
    <xsd:import namespace="05416b08-9f3d-4873-966f-a14cbcd5b464"/>
    <xsd:element name="properties">
      <xsd:complexType>
        <xsd:sequence>
          <xsd:element name="documentManagement">
            <xsd:complexType>
              <xsd:all>
                <xsd:element ref="ns2:_dlc_DocId" minOccurs="0"/>
                <xsd:element ref="ns2:_dlc_DocIdUrl" minOccurs="0"/>
                <xsd:element ref="ns2: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5416b08-9f3d-4873-966f-a14cbcd5b464" elementFormDefault="qualified">
    <xsd:import namespace="http://schemas.microsoft.com/office/2006/documentManagement/types"/>
    <xsd:import namespace="http://schemas.microsoft.com/office/infopath/2007/PartnerControls"/>
    <xsd:element name="_dlc_DocId" ma:index="8" nillable="true" ma:displayName="Belge Kimliği Değeri" ma:description="Bu öğeye atanan belge kimliğinin değeri." ma:internalName="_dlc_DocId" ma:readOnly="true">
      <xsd:simpleType>
        <xsd:restriction base="dms:Text"/>
      </xsd:simpleType>
    </xsd:element>
    <xsd:element name="_dlc_DocIdUrl" ma:index="9" nillable="true" ma:displayName="Belge Kimliği" ma:description="Bu belgeye yönelik kalıcı bağlantı."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çerik Türü"/>
        <xsd:element ref="dc:title" minOccurs="0" maxOccurs="1" ma:index="4" ma:displayName="Başlı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CA9D539-8B0C-4B42-B5A3-E4FF2A5350F8}">
  <ds:schemaRefs>
    <ds:schemaRef ds:uri="http://purl.org/dc/terms/"/>
    <ds:schemaRef ds:uri="http://www.w3.org/XML/1998/namespace"/>
    <ds:schemaRef ds:uri="05416b08-9f3d-4873-966f-a14cbcd5b464"/>
    <ds:schemaRef ds:uri="http://schemas.microsoft.com/office/2006/documentManagement/types"/>
    <ds:schemaRef ds:uri="http://schemas.microsoft.com/office/2006/metadata/properties"/>
    <ds:schemaRef ds:uri="http://purl.org/dc/elements/1.1/"/>
    <ds:schemaRef ds:uri="http://schemas.microsoft.com/office/infopath/2007/PartnerControls"/>
    <ds:schemaRef ds:uri="http://schemas.openxmlformats.org/package/2006/metadata/core-properties"/>
    <ds:schemaRef ds:uri="http://purl.org/dc/dcmitype/"/>
  </ds:schemaRefs>
</ds:datastoreItem>
</file>

<file path=customXml/itemProps2.xml><?xml version="1.0" encoding="utf-8"?>
<ds:datastoreItem xmlns:ds="http://schemas.openxmlformats.org/officeDocument/2006/customXml" ds:itemID="{B87F5DD5-DD99-4F3C-BC91-27B8F83670E2}">
  <ds:schemaRefs>
    <ds:schemaRef ds:uri="http://schemas.microsoft.com/sharepoint/events"/>
  </ds:schemaRefs>
</ds:datastoreItem>
</file>

<file path=customXml/itemProps3.xml><?xml version="1.0" encoding="utf-8"?>
<ds:datastoreItem xmlns:ds="http://schemas.openxmlformats.org/officeDocument/2006/customXml" ds:itemID="{55F5C664-1733-4BD5-B3DD-2BA01FE899C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5416b08-9f3d-4873-966f-a14cbcd5b46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E87743D7-83F3-458B-8647-8644E8074EF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1522</TotalTime>
  <Words>649</Words>
  <Application>Microsoft Office PowerPoint</Application>
  <PresentationFormat>Ekran Gösterisi (4:3)</PresentationFormat>
  <Paragraphs>42</Paragraphs>
  <Slides>18</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18</vt:i4>
      </vt:variant>
    </vt:vector>
  </HeadingPairs>
  <TitlesOfParts>
    <vt:vector size="25" baseType="lpstr">
      <vt:lpstr>Arial</vt:lpstr>
      <vt:lpstr>Calibri</vt:lpstr>
      <vt:lpstr>Calibri Light</vt:lpstr>
      <vt:lpstr>Century Gothic</vt:lpstr>
      <vt:lpstr>Constantia</vt:lpstr>
      <vt:lpstr>Wingdings</vt:lpstr>
      <vt:lpstr>Office Teması</vt:lpstr>
      <vt:lpstr>   ÖZEL EĞİTİMLE İLGİLİ KAVRAMLAR  ÖZEL EĞİTİMİN İLKELERİ</vt:lpstr>
      <vt:lpstr>PowerPoint Sunusu</vt:lpstr>
      <vt:lpstr>PowerPoint Sunusu</vt:lpstr>
      <vt:lpstr>PowerPoint Sunusu</vt:lpstr>
      <vt:lpstr>PowerPoint Sunusu</vt:lpstr>
      <vt:lpstr> ÖZEL EĞİTİM NEDİR?</vt:lpstr>
      <vt:lpstr>      ZEDELENME</vt:lpstr>
      <vt:lpstr>YETERSİZLİK</vt:lpstr>
      <vt:lpstr>            ÖZÜRLÜLÜK</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Mehmet TOSUN</dc:creator>
  <cp:lastModifiedBy>figen</cp:lastModifiedBy>
  <cp:revision>527</cp:revision>
  <dcterms:modified xsi:type="dcterms:W3CDTF">2020-11-01T15:02:53Z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0x0101007410583CCB02994C9F17F3D6C44D5B81</vt:lpwstr>
  </property>
  <property fmtid="{D5CDD505-2E9C-101B-9397-08002B2CF9AE}" pid="3" name="_dlc_DocIdItemGuid">
    <vt:lpwstr>997e2a88-f91b-44b2-bd16-a0174c7f7db3</vt:lpwstr>
  </property>
</Properties>
</file>