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gep.meb.gov.tr/mte_program_modul/moduller_pdf/Koordinat%20Sistemleri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gep.meb.gov.tr/mte_program_modul/moduller_pdf/Koordinat%20Sistemleri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gep.meb.gov.tr/mte_program_modul/moduller_pdf/Koordinat%20Sistemleri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gep.meb.gov.tr/mte_program_modul/moduller_pdf/Koordinat%20Sistemleri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gep.meb.gov.tr/mte_program_modul/moduller_pdf/Koordinat%20Sistemleri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 smtClean="0"/>
              <a:t>MÜHENDİSLİKTE ÖLÇME BİLGİSİ </a:t>
            </a:r>
            <a:endParaRPr lang="tr-TR" sz="48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85093" y="3890353"/>
            <a:ext cx="6815669" cy="73702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YATAY MESAFELERİN BELİRLENMESİ</a:t>
            </a:r>
          </a:p>
          <a:p>
            <a:r>
              <a:rPr lang="tr-TR" dirty="0" smtClean="0"/>
              <a:t>DİK KOORDİNAT SİSTEMİ VE KOORDİNAT HESAPLARI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</a:rPr>
              <a:t>.HAFTA</a:t>
            </a:r>
            <a:endParaRPr lang="tr-T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32" y="669883"/>
            <a:ext cx="9070744" cy="553331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50980" y="5926200"/>
            <a:ext cx="675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hlinkClick r:id="rId3"/>
              </a:rPr>
              <a:t>Kaynak: http</a:t>
            </a:r>
            <a:r>
              <a:rPr lang="tr-TR" sz="1200" b="1" dirty="0">
                <a:hlinkClick r:id="rId3"/>
              </a:rPr>
              <a:t>://megep.meb.gov.tr/mte_program_modul/moduller_pdf/Koordinat%20Sistemleri.pdf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97870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11629" y="2170925"/>
            <a:ext cx="1021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Noktaların bir düzlem içinde birbirlerine göre konumlarını belirlemek için, birbirini dik açı altında kesen iki doğru kullanılır. Bu doğruların oluşturduğu sisteme Dik Koordinat Sistemi denir.</a:t>
            </a:r>
          </a:p>
          <a:p>
            <a:pPr algn="just"/>
            <a:r>
              <a:rPr lang="tr-TR" sz="2800" dirty="0" smtClean="0"/>
              <a:t>Koordinat </a:t>
            </a:r>
            <a:r>
              <a:rPr lang="tr-TR" sz="2800" dirty="0"/>
              <a:t>Sistemi Haritacılıkta kullanılan koordinat sistemi, matematikte kullanılandan farklı olarak X ekseni kuzey-güney doğrultusu olup kuzey yönü (+), güney yönü (-) </a:t>
            </a:r>
            <a:r>
              <a:rPr lang="tr-TR" sz="2800" dirty="0" err="1"/>
              <a:t>dir</a:t>
            </a:r>
            <a:r>
              <a:rPr lang="tr-TR" sz="2800" dirty="0"/>
              <a:t>. Y ekseni ise doğu-batı yönündedir ve doğu yönü (+), batı yönü (-) </a:t>
            </a:r>
            <a:r>
              <a:rPr lang="tr-TR" sz="2800" dirty="0" err="1"/>
              <a:t>dir</a:t>
            </a:r>
            <a:r>
              <a:rPr lang="tr-TR" sz="2800" dirty="0"/>
              <a:t>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136072" y="1463039"/>
            <a:ext cx="5656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accent5"/>
                </a:solidFill>
              </a:rPr>
              <a:t>KOORDİNAT SİSTEMİ</a:t>
            </a:r>
            <a:endParaRPr lang="tr-TR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9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00647" y="886986"/>
            <a:ext cx="4692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chemeClr val="accent4"/>
                </a:solidFill>
                <a:latin typeface="+mj-lt"/>
              </a:rPr>
              <a:t>Trigonometrik Daire</a:t>
            </a:r>
            <a:endParaRPr lang="tr-TR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471354" y="1654233"/>
            <a:ext cx="870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Trigonometrik dairede açı başlangıcı yatay eksenden başlatılır, saat ibresinin ters yönünde büyür. </a:t>
            </a:r>
            <a:endParaRPr lang="tr-TR" dirty="0"/>
          </a:p>
        </p:txBody>
      </p:sp>
      <p:pic>
        <p:nvPicPr>
          <p:cNvPr id="1026" name="Picture 2" descr="trigonometrik dai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05" y="2333481"/>
            <a:ext cx="41338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327564" y="618614"/>
            <a:ext cx="3405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chemeClr val="accent4"/>
                </a:solidFill>
              </a:rPr>
              <a:t>SEMT AÇISI</a:t>
            </a:r>
            <a:endParaRPr lang="tr-TR" sz="4400" b="1" dirty="0">
              <a:solidFill>
                <a:schemeClr val="accent4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13905" y="1313410"/>
            <a:ext cx="10208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+X ekseninden başlayarak saat ibresinin hareketi yönünde olmak üzere bir doğrunun +X ekseniyle meydana getirdiği açıya o doğrunun semt açısı denir. AB gibi bir doğrunun A ucundaki semt açısı (AB) şeklinde, B ucundaki semt açısı ise (BA) şeklinde gösterilir. Genel olarak herhangi bir semt açısından bahsedildiği zaman bu açı </a:t>
            </a:r>
            <a:r>
              <a:rPr lang="el-GR" dirty="0"/>
              <a:t>α </a:t>
            </a:r>
            <a:r>
              <a:rPr lang="tr-TR" dirty="0"/>
              <a:t>harfi ile de gösterilir.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74" y="2341125"/>
            <a:ext cx="4578499" cy="3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45" y="965266"/>
            <a:ext cx="8117378" cy="51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1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40" y="692386"/>
            <a:ext cx="8058496" cy="534776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08464" y="5901648"/>
            <a:ext cx="675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hlinkClick r:id="rId3"/>
              </a:rPr>
              <a:t>Kaynak: http</a:t>
            </a:r>
            <a:r>
              <a:rPr lang="tr-TR" sz="1200" b="1" dirty="0">
                <a:hlinkClick r:id="rId3"/>
              </a:rPr>
              <a:t>://megep.meb.gov.tr/mte_program_modul/moduller_pdf/Koordinat%20Sistemleri.pdf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67388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23" y="712501"/>
            <a:ext cx="8680739" cy="531275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08464" y="5901648"/>
            <a:ext cx="675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hlinkClick r:id="rId3"/>
              </a:rPr>
              <a:t>Kaynak: http</a:t>
            </a:r>
            <a:r>
              <a:rPr lang="tr-TR" sz="1200" b="1" dirty="0">
                <a:hlinkClick r:id="rId3"/>
              </a:rPr>
              <a:t>://megep.meb.gov.tr/mte_program_modul/moduller_pdf/Koordinat%20Sistemleri.pdf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7921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938212"/>
            <a:ext cx="9829800" cy="49815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08464" y="5901648"/>
            <a:ext cx="675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hlinkClick r:id="rId3"/>
              </a:rPr>
              <a:t>Kaynak: http</a:t>
            </a:r>
            <a:r>
              <a:rPr lang="tr-TR" sz="1200" b="1" dirty="0">
                <a:hlinkClick r:id="rId3"/>
              </a:rPr>
              <a:t>://megep.meb.gov.tr/mte_program_modul/moduller_pdf/Koordinat%20Sistemleri.pdf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35214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347787"/>
            <a:ext cx="10346948" cy="416355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08464" y="5901648"/>
            <a:ext cx="6758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hlinkClick r:id="rId3"/>
              </a:rPr>
              <a:t>Kaynak: http</a:t>
            </a:r>
            <a:r>
              <a:rPr lang="tr-TR" sz="1200" b="1" dirty="0">
                <a:hlinkClick r:id="rId3"/>
              </a:rPr>
              <a:t>://megep.meb.gov.tr/mte_program_modul/moduller_pdf/Koordinat%20Sistemleri.pdf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225258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194</Words>
  <Application>Microsoft Office PowerPoint</Application>
  <PresentationFormat>Geniş ekran</PresentationFormat>
  <Paragraphs>17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MÜHENDİSLİKTE ÖLÇME BİLGİSİ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m.sevba yılmaz</cp:lastModifiedBy>
  <cp:revision>14</cp:revision>
  <dcterms:created xsi:type="dcterms:W3CDTF">2020-01-21T18:18:14Z</dcterms:created>
  <dcterms:modified xsi:type="dcterms:W3CDTF">2020-01-23T20:49:55Z</dcterms:modified>
</cp:coreProperties>
</file>