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5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3" d="100"/>
          <a:sy n="103" d="100"/>
        </p:scale>
        <p:origin x="11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4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172257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66721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299057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436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70828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A43601-0E0E-446B-BB58-5175B9F6710A}" type="datetimeFigureOut">
              <a:rPr lang="tr-TR" smtClean="0"/>
              <a:t>9.02.2020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990642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7A43601-0E0E-446B-BB58-5175B9F6710A}" type="datetimeFigureOut">
              <a:rPr lang="tr-TR" smtClean="0"/>
              <a:t>9.02.2020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84BDF328-9F2A-403A-9E4B-DC6528867F53}"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A43601-0E0E-446B-BB58-5175B9F6710A}" type="datetimeFigureOut">
              <a:rPr lang="tr-TR" smtClean="0"/>
              <a:t>9.02.2020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26350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31018943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A43601-0E0E-446B-BB58-5175B9F6710A}" type="datetimeFigureOut">
              <a:rPr lang="tr-TR" smtClean="0"/>
              <a:t>9.02.2020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6098235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9.02.2020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388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iki.ubuntu-tr.net/index.php?title=Yaz%C4%B1l%C4%B1m_ve_G%C3%BCncelle%C5%9Ftirmel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WEB </a:t>
            </a:r>
            <a:r>
              <a:rPr lang="tr-TR" dirty="0" smtClean="0"/>
              <a:t>Sitesi Bakım İşlemleri</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49940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"Diğer Yazılımlar" </a:t>
            </a:r>
            <a:r>
              <a:rPr lang="tr-TR" dirty="0" smtClean="0"/>
              <a:t>sekmesi</a:t>
            </a:r>
            <a:endParaRPr lang="tr-TR" dirty="0"/>
          </a:p>
        </p:txBody>
      </p:sp>
      <p:sp>
        <p:nvSpPr>
          <p:cNvPr id="3" name="İçerik Yer Tutucusu 2"/>
          <p:cNvSpPr>
            <a:spLocks noGrp="1"/>
          </p:cNvSpPr>
          <p:nvPr>
            <p:ph idx="1"/>
          </p:nvPr>
        </p:nvSpPr>
        <p:spPr/>
        <p:txBody>
          <a:bodyPr/>
          <a:lstStyle/>
          <a:p>
            <a:r>
              <a:rPr lang="tr-TR" dirty="0"/>
              <a:t>Diğer Yazılımlar sekmesi, </a:t>
            </a:r>
            <a:r>
              <a:rPr lang="tr-TR" dirty="0" err="1"/>
              <a:t>Ubuntu</a:t>
            </a:r>
            <a:r>
              <a:rPr lang="tr-TR" dirty="0"/>
              <a:t> ile kullanılabilen ama resmi olmayan kaynak/depo ekleme/çıkarma işlemleri için kullanılan sekmedir.</a:t>
            </a:r>
          </a:p>
          <a:p>
            <a:r>
              <a:rPr lang="tr-TR" dirty="0" err="1"/>
              <a:t>Ubuntu'nun</a:t>
            </a:r>
            <a:r>
              <a:rPr lang="tr-TR" dirty="0"/>
              <a:t> resmi paket depoları </a:t>
            </a:r>
            <a:r>
              <a:rPr lang="tr-TR" dirty="0" err="1"/>
              <a:t>onbinlerce</a:t>
            </a:r>
            <a:r>
              <a:rPr lang="tr-TR" dirty="0"/>
              <a:t> paketi bünyesinde barındırmaktadır. Bu nedenle farklı depo adresleri tanımlamaya nadiren ihtiyaç duyulabilir. Kullanıcının güvenliği, sisteme zarar vermemesi ya da bir karışıklığa sebep olmaması için yazılımın, resmi yazılım depolarından kurulması tavsiye edilir. Bilinmeyen kaynaklardan yazılım yüklemek güvenlik açısından risklidir, ayrıca paket bağımlılıkları nedeniyle de çeşitli sorunlara yol açabilir</a:t>
            </a:r>
          </a:p>
          <a:p>
            <a:endParaRPr lang="tr-TR" dirty="0"/>
          </a:p>
        </p:txBody>
      </p:sp>
    </p:spTree>
    <p:extLst>
      <p:ext uri="{BB962C8B-B14F-4D97-AF65-F5344CB8AC3E}">
        <p14:creationId xmlns:p14="http://schemas.microsoft.com/office/powerpoint/2010/main" val="2096097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"Güncelleştirmeler" </a:t>
            </a:r>
            <a:r>
              <a:rPr lang="tr-TR" dirty="0" smtClean="0"/>
              <a:t>sekmesi</a:t>
            </a:r>
            <a:endParaRPr lang="tr-TR" dirty="0"/>
          </a:p>
        </p:txBody>
      </p:sp>
      <p:sp>
        <p:nvSpPr>
          <p:cNvPr id="3" name="İçerik Yer Tutucusu 2"/>
          <p:cNvSpPr>
            <a:spLocks noGrp="1"/>
          </p:cNvSpPr>
          <p:nvPr>
            <p:ph idx="1"/>
          </p:nvPr>
        </p:nvSpPr>
        <p:spPr>
          <a:xfrm>
            <a:off x="391886" y="1064999"/>
            <a:ext cx="7968343" cy="5186511"/>
          </a:xfrm>
        </p:spPr>
        <p:txBody>
          <a:bodyPr>
            <a:normAutofit/>
          </a:bodyPr>
          <a:lstStyle/>
          <a:p>
            <a:r>
              <a:rPr lang="tr-TR" dirty="0" err="1"/>
              <a:t>Ubuntu'nun</a:t>
            </a:r>
            <a:r>
              <a:rPr lang="tr-TR" dirty="0"/>
              <a:t> güncellemeleri nasıl yapacağı buradan ayarlanmaktadır. Burada yer alan seçenekler ve açıklamaları şöyledir:</a:t>
            </a:r>
          </a:p>
          <a:p>
            <a:r>
              <a:rPr lang="tr-TR" b="1" dirty="0"/>
              <a:t>Önemli güvenlik güncelleştirmeleri (.....-</a:t>
            </a:r>
            <a:r>
              <a:rPr lang="tr-TR" b="1" dirty="0" err="1"/>
              <a:t>security</a:t>
            </a:r>
            <a:r>
              <a:rPr lang="tr-TR" b="1" dirty="0"/>
              <a:t>)</a:t>
            </a:r>
            <a:r>
              <a:rPr lang="tr-TR" dirty="0"/>
              <a:t>: </a:t>
            </a:r>
            <a:r>
              <a:rPr lang="tr-TR" dirty="0" err="1"/>
              <a:t>Ubuntu</a:t>
            </a:r>
            <a:r>
              <a:rPr lang="tr-TR" dirty="0"/>
              <a:t> paketlerinde ortaya çıkan açıkları kapatmak için, </a:t>
            </a:r>
            <a:r>
              <a:rPr lang="tr-TR" dirty="0" err="1"/>
              <a:t>Ubuntu</a:t>
            </a:r>
            <a:r>
              <a:rPr lang="tr-TR" dirty="0"/>
              <a:t> güvenlik takımı tarafından oluşturulan önemli güvenlik güncellemeleridir.</a:t>
            </a:r>
          </a:p>
          <a:p>
            <a:r>
              <a:rPr lang="tr-TR" b="1" dirty="0"/>
              <a:t>Önerilen güncellemeler (.....-</a:t>
            </a:r>
            <a:r>
              <a:rPr lang="tr-TR" b="1" dirty="0" err="1"/>
              <a:t>updates</a:t>
            </a:r>
            <a:r>
              <a:rPr lang="tr-TR" dirty="0"/>
              <a:t>): </a:t>
            </a:r>
            <a:r>
              <a:rPr lang="tr-TR" dirty="0" err="1"/>
              <a:t>Ubuntu</a:t>
            </a:r>
            <a:r>
              <a:rPr lang="tr-TR" dirty="0"/>
              <a:t> paketlerinde bulunan ciddi sorunlar için güncelleştirmeler. Bunların </a:t>
            </a:r>
            <a:r>
              <a:rPr lang="tr-TR" dirty="0" err="1"/>
              <a:t>Ubuntu</a:t>
            </a:r>
            <a:r>
              <a:rPr lang="tr-TR" dirty="0"/>
              <a:t> güvenliği ile alakası yoktur sistemin güvenliğini etkilemez bir ya da daha fazla soruna yönelik güncelleştirmelerdir.</a:t>
            </a:r>
          </a:p>
          <a:p>
            <a:endParaRPr lang="tr-TR" dirty="0"/>
          </a:p>
        </p:txBody>
      </p:sp>
      <p:pic>
        <p:nvPicPr>
          <p:cNvPr id="9218" name="Picture 2" descr="Dosya:Yazılım ve Güncelleştirmeler - güncelleştirmel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3812" y="1283585"/>
            <a:ext cx="3702505" cy="2084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761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4521" y="286604"/>
            <a:ext cx="10661159" cy="627796"/>
          </a:xfrm>
        </p:spPr>
        <p:txBody>
          <a:bodyPr/>
          <a:lstStyle/>
          <a:p>
            <a:r>
              <a:rPr lang="tr-TR" dirty="0"/>
              <a:t>"Güncelleştirmeler" sekmesi</a:t>
            </a:r>
          </a:p>
        </p:txBody>
      </p:sp>
      <p:sp>
        <p:nvSpPr>
          <p:cNvPr id="3" name="İçerik Yer Tutucusu 2"/>
          <p:cNvSpPr>
            <a:spLocks noGrp="1"/>
          </p:cNvSpPr>
          <p:nvPr>
            <p:ph idx="1"/>
          </p:nvPr>
        </p:nvSpPr>
        <p:spPr>
          <a:xfrm>
            <a:off x="494521" y="1064999"/>
            <a:ext cx="11224727" cy="4804095"/>
          </a:xfrm>
        </p:spPr>
        <p:txBody>
          <a:bodyPr>
            <a:normAutofit/>
          </a:bodyPr>
          <a:lstStyle/>
          <a:p>
            <a:pPr marL="0" indent="0">
              <a:buNone/>
            </a:pPr>
            <a:r>
              <a:rPr lang="tr-TR" dirty="0"/>
              <a:t>Desteklenmeyen güncellemeler (.....-</a:t>
            </a:r>
            <a:r>
              <a:rPr lang="tr-TR" dirty="0" err="1"/>
              <a:t>backports</a:t>
            </a:r>
            <a:r>
              <a:rPr lang="tr-TR" dirty="0"/>
              <a:t>): Halen geliştirme aşamasında olan, bu nedenle desteklenmeyen güncellemelerdir. Buradaki paketler, yeni özellikler, yeni </a:t>
            </a:r>
            <a:r>
              <a:rPr lang="tr-TR" dirty="0" err="1" smtClean="0"/>
              <a:t>arayüzler</a:t>
            </a:r>
            <a:r>
              <a:rPr lang="tr-TR" dirty="0" smtClean="0"/>
              <a:t> </a:t>
            </a:r>
            <a:r>
              <a:rPr lang="tr-TR" dirty="0" err="1"/>
              <a:t>vb</a:t>
            </a:r>
            <a:r>
              <a:rPr lang="tr-TR" dirty="0"/>
              <a:t> içerebilir. Ama desteklenmediği için sorun çıkarsa bir yardım almanız ya da yardım bulmanız zor olabilir. </a:t>
            </a:r>
            <a:r>
              <a:rPr lang="tr-TR" dirty="0" smtClean="0"/>
              <a:t>Güncellemeleri </a:t>
            </a:r>
            <a:r>
              <a:rPr lang="tr-TR" dirty="0"/>
              <a:t>otomatik olarak kontrol et: Güncellemelerin ne sıklıkta kontrol edileceğini buradan seçebilirsiniz.</a:t>
            </a:r>
          </a:p>
          <a:p>
            <a:pPr>
              <a:buFont typeface="Wingdings" panose="05000000000000000000" pitchFamily="2" charset="2"/>
              <a:buChar char="§"/>
            </a:pPr>
            <a:r>
              <a:rPr lang="tr-TR" b="1" dirty="0"/>
              <a:t>Güvenlik güncellemelerini olduğunda: </a:t>
            </a:r>
            <a:r>
              <a:rPr lang="tr-TR" dirty="0"/>
              <a:t>Bu seçenek alttaki gibi "Otomatik olarak indir ve kur" şeklinde ayarlanırsa, güvenlik güncellemesi çıkar çıkmaz onay istemeden indirilir ve kurulur. Sisteminizin kararlığına, güvenliğine önem veriyorsanız ya da sunucu sistemi kullanıyorsanız bunu seçebilirsiniz.</a:t>
            </a:r>
          </a:p>
        </p:txBody>
      </p:sp>
      <p:pic>
        <p:nvPicPr>
          <p:cNvPr id="4" name="Picture 2" descr="Yazılım ve Güncelleştirmeler - güncelleştirmeler 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4148" y="5240523"/>
            <a:ext cx="5902807" cy="7791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08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"Güncelleştirmeler" sekmesi</a:t>
            </a:r>
          </a:p>
        </p:txBody>
      </p:sp>
      <p:sp>
        <p:nvSpPr>
          <p:cNvPr id="4" name="İçerik Yer Tutucusu 3"/>
          <p:cNvSpPr>
            <a:spLocks noGrp="1"/>
          </p:cNvSpPr>
          <p:nvPr>
            <p:ph idx="1"/>
          </p:nvPr>
        </p:nvSpPr>
        <p:spPr/>
        <p:txBody>
          <a:bodyPr/>
          <a:lstStyle/>
          <a:p>
            <a:r>
              <a:rPr lang="tr-TR" b="1" dirty="0"/>
              <a:t>Diğer güncellemeler olduğunda</a:t>
            </a:r>
            <a:r>
              <a:rPr lang="tr-TR" dirty="0"/>
              <a:t>: Bu menü </a:t>
            </a:r>
            <a:r>
              <a:rPr lang="tr-TR" dirty="0" err="1"/>
              <a:t>içerrisindeki</a:t>
            </a:r>
            <a:r>
              <a:rPr lang="tr-TR" dirty="0"/>
              <a:t> seçenekler kullanılarak...</a:t>
            </a:r>
          </a:p>
          <a:p>
            <a:r>
              <a:rPr lang="tr-TR" b="1" dirty="0"/>
              <a:t>Beni, yeni bir </a:t>
            </a:r>
            <a:r>
              <a:rPr lang="tr-TR" b="1" dirty="0" err="1"/>
              <a:t>Ubuntu</a:t>
            </a:r>
            <a:r>
              <a:rPr lang="tr-TR" b="1" dirty="0"/>
              <a:t> sürümü olunca bilgilendir</a:t>
            </a:r>
            <a:r>
              <a:rPr lang="tr-TR" dirty="0"/>
              <a:t>: Bu menü içerisindeki seçenekler resimdeki gibidir.</a:t>
            </a:r>
          </a:p>
          <a:p>
            <a:endParaRPr lang="tr-TR" dirty="0"/>
          </a:p>
        </p:txBody>
      </p:sp>
      <p:pic>
        <p:nvPicPr>
          <p:cNvPr id="10244" name="Picture 4" descr="Dosya:Yazılım ve Güncelleştirmeler - güncelleştirmeler 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4375" y="3038420"/>
            <a:ext cx="6934200" cy="857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426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615820" y="1064999"/>
            <a:ext cx="10468075" cy="4804095"/>
          </a:xfrm>
        </p:spPr>
        <p:txBody>
          <a:bodyPr>
            <a:normAutofit/>
          </a:bodyPr>
          <a:lstStyle/>
          <a:p>
            <a:r>
              <a:rPr lang="tr-TR"/>
              <a:t>1- </a:t>
            </a:r>
            <a:r>
              <a:rPr lang="tr-TR">
                <a:hlinkClick r:id="rId2"/>
              </a:rPr>
              <a:t>https</a:t>
            </a:r>
            <a:r>
              <a:rPr lang="tr-TR">
                <a:hlinkClick r:id="rId2"/>
              </a:rPr>
              <a:t>://</a:t>
            </a:r>
            <a:r>
              <a:rPr lang="tr-TR" smtClean="0">
                <a:hlinkClick r:id="rId2"/>
              </a:rPr>
              <a:t>wiki.ubuntu-tr.net/index.php?title=Yaz%C4%B1l%C4%B1m_ve_G%C3%BCncelle%C5%9Ftirmeler</a:t>
            </a:r>
            <a:r>
              <a:rPr lang="tr-TR" smtClean="0"/>
              <a:t> </a:t>
            </a:r>
            <a:r>
              <a:rPr lang="tr-TR" smtClean="0"/>
              <a:t>E.T</a:t>
            </a:r>
            <a:r>
              <a:rPr lang="tr-TR" dirty="0" smtClean="0"/>
              <a:t>.:30.01.2020</a:t>
            </a:r>
          </a:p>
          <a:p>
            <a:endParaRPr lang="tr-TR" dirty="0"/>
          </a:p>
        </p:txBody>
      </p:sp>
    </p:spTree>
    <p:extLst>
      <p:ext uri="{BB962C8B-B14F-4D97-AF65-F5344CB8AC3E}">
        <p14:creationId xmlns:p14="http://schemas.microsoft.com/office/powerpoint/2010/main" val="356454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Ubuntu</a:t>
            </a:r>
            <a:r>
              <a:rPr lang="tr-TR" dirty="0" smtClean="0"/>
              <a:t> Linux Güncelleme</a:t>
            </a:r>
            <a:endParaRPr lang="tr-TR" dirty="0"/>
          </a:p>
        </p:txBody>
      </p:sp>
      <p:sp>
        <p:nvSpPr>
          <p:cNvPr id="3" name="İçerik Yer Tutucusu 2"/>
          <p:cNvSpPr>
            <a:spLocks noGrp="1"/>
          </p:cNvSpPr>
          <p:nvPr>
            <p:ph idx="1"/>
          </p:nvPr>
        </p:nvSpPr>
        <p:spPr/>
        <p:txBody>
          <a:bodyPr/>
          <a:lstStyle/>
          <a:p>
            <a:pPr marL="0" indent="0">
              <a:lnSpc>
                <a:spcPct val="150000"/>
              </a:lnSpc>
              <a:buNone/>
            </a:pPr>
            <a:r>
              <a:rPr lang="tr-TR" dirty="0" err="1"/>
              <a:t>Ubuntu'da</a:t>
            </a:r>
            <a:r>
              <a:rPr lang="tr-TR" dirty="0"/>
              <a:t> grafik </a:t>
            </a:r>
            <a:r>
              <a:rPr lang="tr-TR" dirty="0" err="1"/>
              <a:t>arayüz</a:t>
            </a:r>
            <a:r>
              <a:rPr lang="tr-TR" dirty="0"/>
              <a:t> üzerinden yazılım kaynaklarını yönetme, yeni depo (yazılım kaynağı) ekleme, bir CD/DVD'yi yazılım kaynağı olarak ekleme, </a:t>
            </a:r>
            <a:r>
              <a:rPr lang="tr-TR" dirty="0" err="1"/>
              <a:t>Ubuntu'nun</a:t>
            </a:r>
            <a:r>
              <a:rPr lang="tr-TR" dirty="0"/>
              <a:t> güncelleme ayarlarını değiştirme, ek sürücü paketlerini yükleme gibi işlemler "Yazılım ve Güncelleştirmeler" aracı üzerinden gerçekleştirilmektedir</a:t>
            </a:r>
            <a:r>
              <a:rPr lang="tr-TR" dirty="0" smtClean="0"/>
              <a:t>.</a:t>
            </a:r>
            <a:endParaRPr lang="tr-TR" dirty="0"/>
          </a:p>
        </p:txBody>
      </p:sp>
    </p:spTree>
    <p:extLst>
      <p:ext uri="{BB962C8B-B14F-4D97-AF65-F5344CB8AC3E}">
        <p14:creationId xmlns:p14="http://schemas.microsoft.com/office/powerpoint/2010/main" val="182070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Ubuntu</a:t>
            </a:r>
            <a:r>
              <a:rPr lang="tr-TR" dirty="0"/>
              <a:t> Linux Güncelleme</a:t>
            </a:r>
          </a:p>
        </p:txBody>
      </p:sp>
      <p:pic>
        <p:nvPicPr>
          <p:cNvPr id="5124" name="Picture 4" descr="Dosya:Yazılım ve Güncelleştirmeler.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55713" y="1790002"/>
            <a:ext cx="5499967" cy="3164554"/>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1097280" y="1864864"/>
            <a:ext cx="4357396" cy="1384995"/>
          </a:xfrm>
          <a:prstGeom prst="rect">
            <a:avLst/>
          </a:prstGeom>
        </p:spPr>
        <p:txBody>
          <a:bodyPr wrap="square">
            <a:spAutoFit/>
          </a:bodyPr>
          <a:lstStyle/>
          <a:p>
            <a:r>
              <a:rPr lang="tr-TR" sz="2800" dirty="0">
                <a:solidFill>
                  <a:srgbClr val="002060"/>
                </a:solidFill>
              </a:rPr>
              <a:t>Yazılım ve Güncelleştirmeler aracına ulaşmak için etkinliklere girip adını aratın.</a:t>
            </a:r>
          </a:p>
        </p:txBody>
      </p:sp>
    </p:spTree>
    <p:extLst>
      <p:ext uri="{BB962C8B-B14F-4D97-AF65-F5344CB8AC3E}">
        <p14:creationId xmlns:p14="http://schemas.microsoft.com/office/powerpoint/2010/main" val="2190050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Ubuntu</a:t>
            </a:r>
            <a:r>
              <a:rPr lang="tr-TR" dirty="0"/>
              <a:t> Linux Güncelleme</a:t>
            </a:r>
          </a:p>
        </p:txBody>
      </p:sp>
      <p:sp>
        <p:nvSpPr>
          <p:cNvPr id="3" name="İçerik Yer Tutucusu 2"/>
          <p:cNvSpPr>
            <a:spLocks noGrp="1"/>
          </p:cNvSpPr>
          <p:nvPr>
            <p:ph idx="1"/>
          </p:nvPr>
        </p:nvSpPr>
        <p:spPr/>
        <p:txBody>
          <a:bodyPr/>
          <a:lstStyle/>
          <a:p>
            <a:pPr marL="0" indent="0">
              <a:buNone/>
            </a:pPr>
            <a:r>
              <a:rPr lang="tr-TR" dirty="0"/>
              <a:t>"Yazılım ve Güncelleştirmeler" penceresindeki bu ilk sekmede, </a:t>
            </a:r>
            <a:r>
              <a:rPr lang="tr-TR" dirty="0" err="1"/>
              <a:t>Ubuntu</a:t>
            </a:r>
            <a:r>
              <a:rPr lang="tr-TR" dirty="0"/>
              <a:t> ile </a:t>
            </a:r>
            <a:r>
              <a:rPr lang="tr-TR" dirty="0" smtClean="0"/>
              <a:t>ön tanımlı </a:t>
            </a:r>
            <a:r>
              <a:rPr lang="tr-TR" dirty="0"/>
              <a:t>olarak gelen depoların yönetilmesi ile ilgili seçenekler bulunmaktadır. Bu seçenekler şöyle sıralanabilir:</a:t>
            </a:r>
          </a:p>
          <a:p>
            <a:pPr marL="0" indent="0">
              <a:buNone/>
            </a:pPr>
            <a:r>
              <a:rPr lang="tr-TR" dirty="0" err="1"/>
              <a:t>Ubuntu</a:t>
            </a:r>
            <a:r>
              <a:rPr lang="tr-TR" dirty="0"/>
              <a:t> ile </a:t>
            </a:r>
            <a:r>
              <a:rPr lang="tr-TR" dirty="0" smtClean="0"/>
              <a:t>ön tanımlı </a:t>
            </a:r>
            <a:r>
              <a:rPr lang="tr-TR" dirty="0"/>
              <a:t>gelen depolarının (main, </a:t>
            </a:r>
            <a:r>
              <a:rPr lang="tr-TR" dirty="0" err="1"/>
              <a:t>universe</a:t>
            </a:r>
            <a:r>
              <a:rPr lang="tr-TR" dirty="0"/>
              <a:t>, </a:t>
            </a:r>
            <a:r>
              <a:rPr lang="tr-TR" dirty="0" err="1"/>
              <a:t>multiverse</a:t>
            </a:r>
            <a:r>
              <a:rPr lang="tr-TR" dirty="0"/>
              <a:t>, </a:t>
            </a:r>
            <a:r>
              <a:rPr lang="tr-TR" dirty="0" err="1"/>
              <a:t>restricted</a:t>
            </a:r>
            <a:r>
              <a:rPr lang="tr-TR" dirty="0"/>
              <a:t>) açıp/kapatılması</a:t>
            </a:r>
          </a:p>
          <a:p>
            <a:pPr marL="0" indent="0">
              <a:buNone/>
            </a:pPr>
            <a:r>
              <a:rPr lang="tr-TR" dirty="0"/>
              <a:t>Yazılım indirmelerinin yapılacağı sunucunun seçilmesi</a:t>
            </a:r>
          </a:p>
          <a:p>
            <a:pPr marL="0" indent="0">
              <a:buNone/>
            </a:pPr>
            <a:r>
              <a:rPr lang="tr-TR" dirty="0"/>
              <a:t>DVD/CD-ROM eklenmesi ve çıkarılması</a:t>
            </a:r>
          </a:p>
          <a:p>
            <a:endParaRPr lang="tr-TR" dirty="0"/>
          </a:p>
        </p:txBody>
      </p:sp>
    </p:spTree>
    <p:extLst>
      <p:ext uri="{BB962C8B-B14F-4D97-AF65-F5344CB8AC3E}">
        <p14:creationId xmlns:p14="http://schemas.microsoft.com/office/powerpoint/2010/main" val="644917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Ubuntu</a:t>
            </a:r>
            <a:r>
              <a:rPr lang="tr-TR" dirty="0"/>
              <a:t> Linux Güncelleme</a:t>
            </a:r>
          </a:p>
        </p:txBody>
      </p:sp>
      <p:pic>
        <p:nvPicPr>
          <p:cNvPr id="6146" name="Picture 2" descr="Dosya:Yazılım ve Güncelleştirmeler - Ubuntu Yazılımı.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30921" y="1283899"/>
            <a:ext cx="5524759" cy="311082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491412" y="1283899"/>
            <a:ext cx="4939004" cy="4832092"/>
          </a:xfrm>
          <a:prstGeom prst="rect">
            <a:avLst/>
          </a:prstGeom>
        </p:spPr>
        <p:txBody>
          <a:bodyPr wrap="square">
            <a:spAutoFit/>
          </a:bodyPr>
          <a:lstStyle/>
          <a:p>
            <a:r>
              <a:rPr lang="tr-TR" sz="2800" dirty="0" err="1"/>
              <a:t>Ubuntu'nun</a:t>
            </a:r>
            <a:r>
              <a:rPr lang="tr-TR" sz="2800" dirty="0"/>
              <a:t> kurulumu ile birlikte </a:t>
            </a:r>
            <a:r>
              <a:rPr lang="tr-TR" sz="2800" dirty="0" err="1"/>
              <a:t>öntanımlı</a:t>
            </a:r>
            <a:r>
              <a:rPr lang="tr-TR" sz="2800" dirty="0"/>
              <a:t> olarak sisteme </a:t>
            </a:r>
            <a:r>
              <a:rPr lang="tr-TR" sz="2800" i="1" dirty="0"/>
              <a:t>Main, </a:t>
            </a:r>
            <a:r>
              <a:rPr lang="tr-TR" sz="2800" i="1" dirty="0" err="1"/>
              <a:t>Universe</a:t>
            </a:r>
            <a:r>
              <a:rPr lang="tr-TR" sz="2800" i="1" dirty="0"/>
              <a:t>, </a:t>
            </a:r>
            <a:r>
              <a:rPr lang="tr-TR" sz="2800" i="1" dirty="0" err="1"/>
              <a:t>Restricted</a:t>
            </a:r>
            <a:r>
              <a:rPr lang="tr-TR" sz="2800" i="1" dirty="0"/>
              <a:t>, </a:t>
            </a:r>
            <a:r>
              <a:rPr lang="tr-TR" sz="2800" i="1" dirty="0" err="1"/>
              <a:t>Multiverse</a:t>
            </a:r>
            <a:r>
              <a:rPr lang="tr-TR" sz="2800" dirty="0"/>
              <a:t> isimli paket depoları tanımlı gelir. Yani </a:t>
            </a:r>
            <a:r>
              <a:rPr lang="tr-TR" sz="2800" dirty="0" err="1"/>
              <a:t>Ubuntu'nun</a:t>
            </a:r>
            <a:r>
              <a:rPr lang="tr-TR" sz="2800" dirty="0"/>
              <a:t> resmi paket depoları dört sınıfa ayrılmaktadır.</a:t>
            </a:r>
            <a:endParaRPr lang="tr-TR" sz="2800" baseline="30000" dirty="0"/>
          </a:p>
          <a:p>
            <a:r>
              <a:rPr lang="tr-TR" sz="2800" dirty="0"/>
              <a:t>Bu depolar istenirse "Yazılım ve Güncelleştirmeler &gt; </a:t>
            </a:r>
            <a:r>
              <a:rPr lang="tr-TR" sz="2800" dirty="0" err="1"/>
              <a:t>Ubuntu</a:t>
            </a:r>
            <a:r>
              <a:rPr lang="tr-TR" sz="2800" dirty="0"/>
              <a:t> Yazılımı" yolu üzerinden kontrol edilebilir.</a:t>
            </a:r>
          </a:p>
        </p:txBody>
      </p:sp>
    </p:spTree>
    <p:extLst>
      <p:ext uri="{BB962C8B-B14F-4D97-AF65-F5344CB8AC3E}">
        <p14:creationId xmlns:p14="http://schemas.microsoft.com/office/powerpoint/2010/main" val="1914580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Ubuntu</a:t>
            </a:r>
            <a:r>
              <a:rPr lang="tr-TR" dirty="0"/>
              <a:t> yazılım depolarını açmak/kapatmak</a:t>
            </a:r>
          </a:p>
        </p:txBody>
      </p:sp>
      <p:sp>
        <p:nvSpPr>
          <p:cNvPr id="4" name="Dikdörtgen 3"/>
          <p:cNvSpPr/>
          <p:nvPr/>
        </p:nvSpPr>
        <p:spPr>
          <a:xfrm>
            <a:off x="1097280" y="3976181"/>
            <a:ext cx="10789920" cy="2308324"/>
          </a:xfrm>
          <a:prstGeom prst="rect">
            <a:avLst/>
          </a:prstGeom>
        </p:spPr>
        <p:txBody>
          <a:bodyPr wrap="square">
            <a:spAutoFit/>
          </a:bodyPr>
          <a:lstStyle/>
          <a:p>
            <a:pPr>
              <a:buFont typeface="Arial" panose="020B0604020202020204" pitchFamily="34" charset="0"/>
              <a:buChar char="•"/>
            </a:pPr>
            <a:r>
              <a:rPr lang="tr-TR" u="sng" dirty="0" err="1">
                <a:solidFill>
                  <a:srgbClr val="252525"/>
                </a:solidFill>
                <a:latin typeface="Ubuntu"/>
              </a:rPr>
              <a:t>Canonical</a:t>
            </a:r>
            <a:r>
              <a:rPr lang="tr-TR" u="sng" dirty="0">
                <a:solidFill>
                  <a:srgbClr val="252525"/>
                </a:solidFill>
                <a:latin typeface="Ubuntu"/>
              </a:rPr>
              <a:t> destekli özgür ve açık kaynaklı yazılım (main)</a:t>
            </a:r>
            <a:r>
              <a:rPr lang="tr-TR" dirty="0">
                <a:solidFill>
                  <a:srgbClr val="252525"/>
                </a:solidFill>
                <a:latin typeface="Ubuntu"/>
              </a:rPr>
              <a:t>: </a:t>
            </a:r>
            <a:r>
              <a:rPr lang="tr-TR" dirty="0" err="1">
                <a:solidFill>
                  <a:srgbClr val="252525"/>
                </a:solidFill>
                <a:latin typeface="Ubuntu"/>
              </a:rPr>
              <a:t>Canonical</a:t>
            </a:r>
            <a:r>
              <a:rPr lang="tr-TR" dirty="0">
                <a:solidFill>
                  <a:srgbClr val="252525"/>
                </a:solidFill>
                <a:latin typeface="Ubuntu"/>
              </a:rPr>
              <a:t> tarafından destekli özgür yazılımları barındıran depodur. Ana depo niteliğindedir.</a:t>
            </a:r>
          </a:p>
          <a:p>
            <a:pPr>
              <a:buFont typeface="Arial" panose="020B0604020202020204" pitchFamily="34" charset="0"/>
              <a:buChar char="•"/>
            </a:pPr>
            <a:r>
              <a:rPr lang="tr-TR" u="sng" dirty="0">
                <a:solidFill>
                  <a:srgbClr val="252525"/>
                </a:solidFill>
                <a:latin typeface="Ubuntu"/>
              </a:rPr>
              <a:t>Topluluk tarafından bakılan özgür ve açık kaynaklı yazılım (</a:t>
            </a:r>
            <a:r>
              <a:rPr lang="tr-TR" u="sng" dirty="0" err="1">
                <a:solidFill>
                  <a:srgbClr val="252525"/>
                </a:solidFill>
                <a:latin typeface="Ubuntu"/>
              </a:rPr>
              <a:t>universe</a:t>
            </a:r>
            <a:r>
              <a:rPr lang="tr-TR" u="sng" dirty="0">
                <a:solidFill>
                  <a:srgbClr val="252525"/>
                </a:solidFill>
                <a:latin typeface="Ubuntu"/>
              </a:rPr>
              <a:t>)</a:t>
            </a:r>
            <a:r>
              <a:rPr lang="tr-TR" dirty="0">
                <a:solidFill>
                  <a:srgbClr val="252525"/>
                </a:solidFill>
                <a:latin typeface="Ubuntu"/>
              </a:rPr>
              <a:t>: Bu depodaki yazılımların bakımı gönüllülerden oluşan </a:t>
            </a:r>
            <a:r>
              <a:rPr lang="tr-TR" dirty="0" err="1">
                <a:solidFill>
                  <a:srgbClr val="252525"/>
                </a:solidFill>
                <a:latin typeface="Ubuntu"/>
              </a:rPr>
              <a:t>Ubuntu</a:t>
            </a:r>
            <a:r>
              <a:rPr lang="tr-TR" dirty="0">
                <a:solidFill>
                  <a:srgbClr val="252525"/>
                </a:solidFill>
                <a:latin typeface="Ubuntu"/>
              </a:rPr>
              <a:t> topluluğu tarafından yapılır.</a:t>
            </a:r>
          </a:p>
          <a:p>
            <a:pPr>
              <a:buFont typeface="Arial" panose="020B0604020202020204" pitchFamily="34" charset="0"/>
              <a:buChar char="•"/>
            </a:pPr>
            <a:r>
              <a:rPr lang="tr-TR" u="sng" dirty="0">
                <a:solidFill>
                  <a:srgbClr val="252525"/>
                </a:solidFill>
                <a:latin typeface="Ubuntu"/>
              </a:rPr>
              <a:t>Aygıtlar için kapalı kaynak sürücüler (</a:t>
            </a:r>
            <a:r>
              <a:rPr lang="tr-TR" u="sng" dirty="0" err="1">
                <a:solidFill>
                  <a:srgbClr val="252525"/>
                </a:solidFill>
                <a:latin typeface="Ubuntu"/>
              </a:rPr>
              <a:t>restricted</a:t>
            </a:r>
            <a:r>
              <a:rPr lang="tr-TR" u="sng" dirty="0">
                <a:solidFill>
                  <a:srgbClr val="252525"/>
                </a:solidFill>
                <a:latin typeface="Ubuntu"/>
              </a:rPr>
              <a:t>)</a:t>
            </a:r>
            <a:r>
              <a:rPr lang="tr-TR" dirty="0">
                <a:solidFill>
                  <a:srgbClr val="252525"/>
                </a:solidFill>
                <a:latin typeface="Ubuntu"/>
              </a:rPr>
              <a:t>: Bazı donanımlar için gerekli kapalı kaynak sürücüleri barındıran paketler bu depoda yer almaktadır.</a:t>
            </a:r>
          </a:p>
          <a:p>
            <a:pPr>
              <a:buFont typeface="Arial" panose="020B0604020202020204" pitchFamily="34" charset="0"/>
              <a:buChar char="•"/>
            </a:pPr>
            <a:r>
              <a:rPr lang="tr-TR" u="sng" dirty="0">
                <a:solidFill>
                  <a:srgbClr val="252525"/>
                </a:solidFill>
                <a:latin typeface="Ubuntu"/>
              </a:rPr>
              <a:t>Telif haklarıyla veya yasal sorunlar nedeniyle kısıtlanmış yazılımlar (</a:t>
            </a:r>
            <a:r>
              <a:rPr lang="tr-TR" u="sng" dirty="0" err="1">
                <a:solidFill>
                  <a:srgbClr val="252525"/>
                </a:solidFill>
                <a:latin typeface="Ubuntu"/>
              </a:rPr>
              <a:t>multiverse</a:t>
            </a:r>
            <a:r>
              <a:rPr lang="tr-TR" u="sng" dirty="0">
                <a:solidFill>
                  <a:srgbClr val="252525"/>
                </a:solidFill>
                <a:latin typeface="Ubuntu"/>
              </a:rPr>
              <a:t>)</a:t>
            </a:r>
            <a:r>
              <a:rPr lang="tr-TR" dirty="0">
                <a:solidFill>
                  <a:srgbClr val="252525"/>
                </a:solidFill>
                <a:latin typeface="Ubuntu"/>
              </a:rPr>
              <a:t>: Telif haklarıyla veya yasal sorunlar nedeniyle kısıtlanmış olan yazılımlar bu depoda yer almaktadır.</a:t>
            </a:r>
            <a:endParaRPr lang="tr-TR" b="0" i="0" dirty="0">
              <a:solidFill>
                <a:srgbClr val="252525"/>
              </a:solidFill>
              <a:effectLst/>
              <a:latin typeface="Ubuntu"/>
            </a:endParaRPr>
          </a:p>
        </p:txBody>
      </p:sp>
      <p:pic>
        <p:nvPicPr>
          <p:cNvPr id="5" name="Picture 2" descr="Dosya:Yazılım ve Güncelleştirmeler - Ubuntu Yazılımı.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9198" y="1054003"/>
            <a:ext cx="5189733" cy="2922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2090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Ubuntu</a:t>
            </a:r>
            <a:r>
              <a:rPr lang="tr-TR" dirty="0"/>
              <a:t> yazılım depolarını açmak/kapatmak</a:t>
            </a:r>
          </a:p>
        </p:txBody>
      </p:sp>
      <p:sp>
        <p:nvSpPr>
          <p:cNvPr id="3" name="İçerik Yer Tutucusu 2"/>
          <p:cNvSpPr>
            <a:spLocks noGrp="1"/>
          </p:cNvSpPr>
          <p:nvPr>
            <p:ph idx="1"/>
          </p:nvPr>
        </p:nvSpPr>
        <p:spPr>
          <a:xfrm>
            <a:off x="1097280" y="1064999"/>
            <a:ext cx="10058400" cy="5158519"/>
          </a:xfrm>
        </p:spPr>
        <p:txBody>
          <a:bodyPr>
            <a:normAutofit lnSpcReduction="10000"/>
          </a:bodyPr>
          <a:lstStyle/>
          <a:p>
            <a:r>
              <a:rPr lang="tr-TR" dirty="0"/>
              <a:t>Tüm bu depolar, </a:t>
            </a:r>
            <a:r>
              <a:rPr lang="tr-TR" dirty="0" err="1"/>
              <a:t>Ubuntu'nun</a:t>
            </a:r>
            <a:r>
              <a:rPr lang="tr-TR" dirty="0"/>
              <a:t> resmi yazılım depoları olmakla birlikte "Main" ve "</a:t>
            </a:r>
            <a:r>
              <a:rPr lang="tr-TR" dirty="0" err="1"/>
              <a:t>Restricted</a:t>
            </a:r>
            <a:r>
              <a:rPr lang="tr-TR" dirty="0"/>
              <a:t>" depolarındaki yazılımlar </a:t>
            </a:r>
            <a:r>
              <a:rPr lang="tr-TR" dirty="0" err="1"/>
              <a:t>Ubuntu</a:t>
            </a:r>
            <a:r>
              <a:rPr lang="tr-TR" dirty="0"/>
              <a:t> tarafından desteklenirken "</a:t>
            </a:r>
            <a:r>
              <a:rPr lang="tr-TR" dirty="0" err="1"/>
              <a:t>Universe</a:t>
            </a:r>
            <a:r>
              <a:rPr lang="tr-TR" dirty="0"/>
              <a:t> ve </a:t>
            </a:r>
            <a:r>
              <a:rPr lang="tr-TR" dirty="0" err="1"/>
              <a:t>Multiverse</a:t>
            </a:r>
            <a:r>
              <a:rPr lang="tr-TR" dirty="0"/>
              <a:t>" depolarındaki yazılımlar </a:t>
            </a:r>
            <a:r>
              <a:rPr lang="tr-TR" dirty="0" err="1"/>
              <a:t>Ubuntu</a:t>
            </a:r>
            <a:r>
              <a:rPr lang="tr-TR" dirty="0"/>
              <a:t> tarafından desteklenmemektedir. Bir yazılımın "desteklenmiyor" olması o yazılımın "önerilmediği" anlamına gelmez. Bir yazılımın </a:t>
            </a:r>
            <a:r>
              <a:rPr lang="tr-TR" dirty="0" err="1"/>
              <a:t>Ubuntu</a:t>
            </a:r>
            <a:r>
              <a:rPr lang="tr-TR" dirty="0"/>
              <a:t> tarafından desteklenmiyor olması, o yazılımın güncelleştirmelerinin resmi olarak </a:t>
            </a:r>
            <a:r>
              <a:rPr lang="tr-TR" dirty="0" err="1"/>
              <a:t>Ubuntu</a:t>
            </a:r>
            <a:r>
              <a:rPr lang="tr-TR" dirty="0"/>
              <a:t> tarafından, ancak </a:t>
            </a:r>
            <a:r>
              <a:rPr lang="tr-TR" dirty="0" err="1"/>
              <a:t>Ubuntu</a:t>
            </a:r>
            <a:r>
              <a:rPr lang="tr-TR" dirty="0"/>
              <a:t> toplulukları tarafından sunulabileceği ile ilgilidir.</a:t>
            </a:r>
          </a:p>
          <a:p>
            <a:endParaRPr lang="tr-TR" dirty="0"/>
          </a:p>
          <a:p>
            <a:r>
              <a:rPr lang="tr-TR" dirty="0"/>
              <a:t>Buradan bir depoyu aktif/pasif hale getirip kapat tuşuna bastıktan sonra depoların otomatikman </a:t>
            </a:r>
            <a:r>
              <a:rPr lang="tr-TR" dirty="0" err="1"/>
              <a:t>gücellenmesi</a:t>
            </a:r>
            <a:r>
              <a:rPr lang="tr-TR" dirty="0"/>
              <a:t> gerekir, eğer güncellemeye dair bir bildirim almazsanız depoları elle güncellemek için </a:t>
            </a:r>
            <a:r>
              <a:rPr lang="tr-TR" dirty="0" err="1"/>
              <a:t>Uçbirim'de</a:t>
            </a:r>
            <a:r>
              <a:rPr lang="tr-TR" dirty="0"/>
              <a:t> alttaki komutu kullanabilirsiniz.</a:t>
            </a:r>
          </a:p>
        </p:txBody>
      </p:sp>
      <p:sp>
        <p:nvSpPr>
          <p:cNvPr id="4" name="Dikdörtgen 3"/>
          <p:cNvSpPr/>
          <p:nvPr/>
        </p:nvSpPr>
        <p:spPr>
          <a:xfrm>
            <a:off x="1549597" y="5931551"/>
            <a:ext cx="2803973" cy="369332"/>
          </a:xfrm>
          <a:prstGeom prst="rect">
            <a:avLst/>
          </a:prstGeom>
        </p:spPr>
        <p:txBody>
          <a:bodyPr wrap="none">
            <a:spAutoFit/>
          </a:bodyPr>
          <a:lstStyle/>
          <a:p>
            <a:r>
              <a:rPr lang="tr-TR" dirty="0" err="1">
                <a:solidFill>
                  <a:srgbClr val="000000"/>
                </a:solidFill>
                <a:latin typeface="Courier New" panose="02070309020205020404" pitchFamily="49" charset="0"/>
              </a:rPr>
              <a:t>sudo</a:t>
            </a:r>
            <a:r>
              <a:rPr lang="tr-TR" dirty="0">
                <a:solidFill>
                  <a:srgbClr val="000000"/>
                </a:solidFill>
                <a:latin typeface="Courier New" panose="02070309020205020404" pitchFamily="49" charset="0"/>
              </a:rPr>
              <a:t> </a:t>
            </a:r>
            <a:r>
              <a:rPr lang="tr-TR" dirty="0" err="1">
                <a:solidFill>
                  <a:srgbClr val="000000"/>
                </a:solidFill>
                <a:latin typeface="Courier New" panose="02070309020205020404" pitchFamily="49" charset="0"/>
              </a:rPr>
              <a:t>apt-get</a:t>
            </a:r>
            <a:r>
              <a:rPr lang="tr-TR" dirty="0">
                <a:solidFill>
                  <a:srgbClr val="000000"/>
                </a:solidFill>
                <a:latin typeface="Courier New" panose="02070309020205020404" pitchFamily="49" charset="0"/>
              </a:rPr>
              <a:t> </a:t>
            </a:r>
            <a:r>
              <a:rPr lang="tr-TR" dirty="0" err="1">
                <a:solidFill>
                  <a:srgbClr val="000000"/>
                </a:solidFill>
                <a:latin typeface="Courier New" panose="02070309020205020404" pitchFamily="49" charset="0"/>
              </a:rPr>
              <a:t>update</a:t>
            </a:r>
            <a:endParaRPr lang="tr-TR" dirty="0"/>
          </a:p>
        </p:txBody>
      </p:sp>
    </p:spTree>
    <p:extLst>
      <p:ext uri="{BB962C8B-B14F-4D97-AF65-F5344CB8AC3E}">
        <p14:creationId xmlns:p14="http://schemas.microsoft.com/office/powerpoint/2010/main" val="1806041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İndirme adresi (sunucusu</a:t>
            </a:r>
            <a:r>
              <a:rPr lang="tr-TR" dirty="0" smtClean="0"/>
              <a:t>)</a:t>
            </a:r>
            <a:endParaRPr lang="tr-TR" dirty="0"/>
          </a:p>
        </p:txBody>
      </p:sp>
      <p:sp>
        <p:nvSpPr>
          <p:cNvPr id="3" name="İçerik Yer Tutucusu 2"/>
          <p:cNvSpPr>
            <a:spLocks noGrp="1"/>
          </p:cNvSpPr>
          <p:nvPr>
            <p:ph idx="1"/>
          </p:nvPr>
        </p:nvSpPr>
        <p:spPr>
          <a:xfrm>
            <a:off x="615820" y="1064999"/>
            <a:ext cx="6167535" cy="4804095"/>
          </a:xfrm>
        </p:spPr>
        <p:txBody>
          <a:bodyPr/>
          <a:lstStyle/>
          <a:p>
            <a:r>
              <a:rPr lang="tr-TR" dirty="0"/>
              <a:t>Örnekte Türkiye sunucuları gözükmektedir. Eğer herhangi bir sebepten, yavaşlık, sunucuya ulaşılamaması </a:t>
            </a:r>
            <a:r>
              <a:rPr lang="tr-TR" dirty="0" err="1"/>
              <a:t>vb</a:t>
            </a:r>
            <a:r>
              <a:rPr lang="tr-TR" dirty="0"/>
              <a:t> nedenlerden dolayı bu adresi değiştirmek isterseniz listeden seçebilirsiniz. Listeyi seçtikten sonra </a:t>
            </a:r>
            <a:r>
              <a:rPr lang="tr-TR" i="1" dirty="0"/>
              <a:t>diğer</a:t>
            </a:r>
            <a:r>
              <a:rPr lang="tr-TR" dirty="0"/>
              <a:t> bölümünü seçerseniz daha fazla sunucu seçeneği ve sunucu hız testi çıkacaktır. Buradaki testten size en yakın ve size göre en hızlı sunucuyu seçebilirsiniz.</a:t>
            </a:r>
          </a:p>
        </p:txBody>
      </p:sp>
      <p:pic>
        <p:nvPicPr>
          <p:cNvPr id="7170" name="Picture 2" descr="Dosya:Bir indirme sunucusu seç.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1607" y="1522769"/>
            <a:ext cx="4829175" cy="3314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592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Ubuntu</a:t>
            </a:r>
            <a:r>
              <a:rPr lang="tr-TR" dirty="0"/>
              <a:t> DVD'sinin yazılım kaynağı olarak </a:t>
            </a:r>
            <a:r>
              <a:rPr lang="tr-TR" dirty="0" smtClean="0"/>
              <a:t>kullanılması</a:t>
            </a:r>
            <a:endParaRPr lang="tr-TR" dirty="0"/>
          </a:p>
        </p:txBody>
      </p:sp>
      <p:sp>
        <p:nvSpPr>
          <p:cNvPr id="3" name="İçerik Yer Tutucusu 2"/>
          <p:cNvSpPr>
            <a:spLocks noGrp="1"/>
          </p:cNvSpPr>
          <p:nvPr>
            <p:ph idx="1"/>
          </p:nvPr>
        </p:nvSpPr>
        <p:spPr/>
        <p:txBody>
          <a:bodyPr/>
          <a:lstStyle/>
          <a:p>
            <a:r>
              <a:rPr lang="tr-TR" dirty="0" err="1"/>
              <a:t>Ubuntu</a:t>
            </a:r>
            <a:r>
              <a:rPr lang="tr-TR" dirty="0"/>
              <a:t> ile birlikte yüklü gelen bazı yazılımları kaldırdığınızı ve bu yazılımları tekrar kurabilmek için İnternet bağlantınızın olmadığını </a:t>
            </a:r>
            <a:r>
              <a:rPr lang="tr-TR" dirty="0" err="1"/>
              <a:t>farzedelim</a:t>
            </a:r>
            <a:r>
              <a:rPr lang="tr-TR" dirty="0"/>
              <a:t>. Böyle bir durumda bilgisayarınızda kurulu olan </a:t>
            </a:r>
            <a:r>
              <a:rPr lang="tr-TR" dirty="0" err="1"/>
              <a:t>Ubuntu</a:t>
            </a:r>
            <a:r>
              <a:rPr lang="tr-TR" dirty="0"/>
              <a:t> sürümünün DVD'sini bir yazılım kaynağı olarak ekleyerek kullanabilirsiniz. Bu seçeneği aktif hale getirirseniz;</a:t>
            </a:r>
          </a:p>
          <a:p>
            <a:r>
              <a:rPr lang="tr-TR" dirty="0"/>
              <a:t>Artık bir paket kurmak istediğinizde söz konusu paket kurulmadan önce DVD/CD-ROM taranır. </a:t>
            </a:r>
            <a:r>
              <a:rPr lang="tr-TR" dirty="0" err="1"/>
              <a:t>Ubuntu</a:t>
            </a:r>
            <a:r>
              <a:rPr lang="tr-TR" dirty="0"/>
              <a:t> DVD'si içinde söz konusu yazılım bulunması halinde yazılım DVD'den yüklenir. Eğer tarama sırasında CD/DVD sürücüde, DVD takılı değilse size soracaktır ve takmanız için uyaracaktır.</a:t>
            </a:r>
          </a:p>
        </p:txBody>
      </p:sp>
    </p:spTree>
    <p:extLst>
      <p:ext uri="{BB962C8B-B14F-4D97-AF65-F5344CB8AC3E}">
        <p14:creationId xmlns:p14="http://schemas.microsoft.com/office/powerpoint/2010/main" val="222293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2353</TotalTime>
  <Words>748</Words>
  <Application>Microsoft Office PowerPoint</Application>
  <PresentationFormat>Geniş ekran</PresentationFormat>
  <Paragraphs>44</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Courier New</vt:lpstr>
      <vt:lpstr>Times New Roman</vt:lpstr>
      <vt:lpstr>Ubuntu</vt:lpstr>
      <vt:lpstr>Wingdings</vt:lpstr>
      <vt:lpstr>nmyo</vt:lpstr>
      <vt:lpstr>WEB Sitesi Bakım İşlemleri</vt:lpstr>
      <vt:lpstr>Ubuntu Linux Güncelleme</vt:lpstr>
      <vt:lpstr>Ubuntu Linux Güncelleme</vt:lpstr>
      <vt:lpstr>Ubuntu Linux Güncelleme</vt:lpstr>
      <vt:lpstr>Ubuntu Linux Güncelleme</vt:lpstr>
      <vt:lpstr>Ubuntu yazılım depolarını açmak/kapatmak</vt:lpstr>
      <vt:lpstr>Ubuntu yazılım depolarını açmak/kapatmak</vt:lpstr>
      <vt:lpstr>İndirme adresi (sunucusu)</vt:lpstr>
      <vt:lpstr>Ubuntu DVD'sinin yazılım kaynağı olarak kullanılması</vt:lpstr>
      <vt:lpstr>"Diğer Yazılımlar" sekmesi</vt:lpstr>
      <vt:lpstr>"Güncelleştirmeler" sekmesi</vt:lpstr>
      <vt:lpstr>"Güncelleştirmeler" sekmesi</vt:lpstr>
      <vt:lpstr>"Güncelleştirmeler" sekmesi</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Salih</dc:creator>
  <cp:lastModifiedBy>Salih</cp:lastModifiedBy>
  <cp:revision>116</cp:revision>
  <dcterms:created xsi:type="dcterms:W3CDTF">2020-01-26T08:38:28Z</dcterms:created>
  <dcterms:modified xsi:type="dcterms:W3CDTF">2020-02-09T20:45:35Z</dcterms:modified>
</cp:coreProperties>
</file>