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7" r:id="rId3"/>
    <p:sldId id="275" r:id="rId4"/>
    <p:sldId id="273" r:id="rId5"/>
    <p:sldId id="268" r:id="rId6"/>
    <p:sldId id="27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6FACA-D7B1-46A4-ACDB-26972DA30A71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6EABB-C400-4256-86FE-8E4AED40435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C238-B2B1-4348-A7BC-75E6495CA2D0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261F-37D8-49CC-866F-C6AA3F636E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C238-B2B1-4348-A7BC-75E6495CA2D0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261F-37D8-49CC-866F-C6AA3F636E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C238-B2B1-4348-A7BC-75E6495CA2D0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261F-37D8-49CC-866F-C6AA3F636E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C238-B2B1-4348-A7BC-75E6495CA2D0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261F-37D8-49CC-866F-C6AA3F636E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C238-B2B1-4348-A7BC-75E6495CA2D0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261F-37D8-49CC-866F-C6AA3F636E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C238-B2B1-4348-A7BC-75E6495CA2D0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261F-37D8-49CC-866F-C6AA3F636E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C238-B2B1-4348-A7BC-75E6495CA2D0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261F-37D8-49CC-866F-C6AA3F636E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C238-B2B1-4348-A7BC-75E6495CA2D0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261F-37D8-49CC-866F-C6AA3F636E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C238-B2B1-4348-A7BC-75E6495CA2D0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261F-37D8-49CC-866F-C6AA3F636E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C238-B2B1-4348-A7BC-75E6495CA2D0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261F-37D8-49CC-866F-C6AA3F636E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C238-B2B1-4348-A7BC-75E6495CA2D0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261F-37D8-49CC-866F-C6AA3F636E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7C238-B2B1-4348-A7BC-75E6495CA2D0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5261F-37D8-49CC-866F-C6AA3F636ED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754340"/>
              </p:ext>
            </p:extLst>
          </p:nvPr>
        </p:nvGraphicFramePr>
        <p:xfrm>
          <a:off x="323528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İLETİŞİM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Genel Olarak İletişim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E-mail:</a:t>
                      </a:r>
                    </a:p>
                    <a:p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Tel:</a:t>
                      </a:r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77809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tr-TR" dirty="0" smtClean="0"/>
              <a:t>İletişim Kavramı ve Anlamı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564904"/>
            <a:ext cx="8568952" cy="3960440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“İletişim”, her ne kadar sıradan günlük kullanımda sık kullanılan bir sözcük olsa da gün geçtikçe sahip olduğu önem ve kapsamı genişleyen bir kavramdır.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Öyle </a:t>
            </a:r>
            <a:r>
              <a:rPr lang="tr-TR" dirty="0"/>
              <a:t>ki, içinde bulunduğumuz çağ çoğu çevrelerce </a:t>
            </a:r>
            <a:r>
              <a:rPr lang="tr-TR" b="1" dirty="0"/>
              <a:t>“iletişim çağı” </a:t>
            </a:r>
            <a:r>
              <a:rPr lang="tr-TR" dirty="0"/>
              <a:t>olarak da adlandırılmaktadır.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“</a:t>
            </a:r>
            <a:r>
              <a:rPr lang="tr-TR" dirty="0"/>
              <a:t>iletişim” bir teknoloji değildir, </a:t>
            </a:r>
            <a:r>
              <a:rPr lang="tr-TR" u="sng" dirty="0"/>
              <a:t>kaynağı ve alıcısı insan olan bir süreçtir.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779912" y="1052736"/>
            <a:ext cx="4906888" cy="5616624"/>
          </a:xfrm>
        </p:spPr>
        <p:txBody>
          <a:bodyPr>
            <a:normAutofit/>
          </a:bodyPr>
          <a:lstStyle/>
          <a:p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 </a:t>
            </a:r>
            <a:r>
              <a:rPr lang="tr-TR" dirty="0"/>
              <a:t>“iletişimin önemi” nedir sorusuna “yaşamın önemi ne kadarsa o kadardır” yanıtını vermek yeterli olacaktır.</a:t>
            </a: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tr-TR" dirty="0" smtClean="0"/>
              <a:t>İletişim Kavramı ve Anlamı</a:t>
            </a:r>
            <a:endParaRPr lang="tr-T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717032"/>
            <a:ext cx="216024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77809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tr-TR" dirty="0" smtClean="0"/>
              <a:t>İletişim Kavramı ve Anlamı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636912"/>
            <a:ext cx="8568952" cy="3888432"/>
          </a:xfrm>
        </p:spPr>
        <p:txBody>
          <a:bodyPr/>
          <a:lstStyle/>
          <a:p>
            <a:endParaRPr lang="tr-TR" dirty="0" smtClean="0"/>
          </a:p>
          <a:p>
            <a:r>
              <a:rPr lang="tr-TR" b="1" dirty="0" smtClean="0"/>
              <a:t>İletişim</a:t>
            </a:r>
            <a:r>
              <a:rPr lang="tr-TR" b="1" dirty="0"/>
              <a:t>, </a:t>
            </a:r>
            <a:r>
              <a:rPr lang="tr-TR" dirty="0"/>
              <a:t>en kısa tanımıyla </a:t>
            </a:r>
            <a:r>
              <a:rPr lang="tr-TR" u="sng" dirty="0"/>
              <a:t>bireyler arasında anlamları ortak kılma sürecidir.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77809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tr-TR" dirty="0" smtClean="0"/>
              <a:t>İletişim Kavramı ve Anlamı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636912"/>
            <a:ext cx="8568952" cy="3888432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dirty="0"/>
              <a:t>İletişim, "bilgi, düşünce, beceri ve duyguların, sözcük, resim, grafik, vb. semboller </a:t>
            </a:r>
            <a:r>
              <a:rPr lang="tr-TR" dirty="0" smtClean="0"/>
              <a:t>kullanılarak </a:t>
            </a:r>
            <a:r>
              <a:rPr lang="tr-TR" dirty="0"/>
              <a:t>iletilmesidir".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İletişim</a:t>
            </a:r>
            <a:r>
              <a:rPr lang="tr-TR" dirty="0"/>
              <a:t>, "bilgilerin, düşüncelerin ve duyguların sözlü ve sözsüz olarak bireyden bireye ya da gruptan gruba aktarılma, iletilme sürecidir".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İletişim</a:t>
            </a:r>
            <a:r>
              <a:rPr lang="tr-TR" dirty="0"/>
              <a:t>, "kişiler ' arası ilişkilerde gönderilen mesajların karşılıklı olarak aynı zamanda hem alınıp verildiği hem de yorumlanıp sonuç </a:t>
            </a:r>
            <a:r>
              <a:rPr lang="tr-TR" dirty="0" smtClean="0"/>
              <a:t>çıkarıldığı </a:t>
            </a:r>
            <a:r>
              <a:rPr lang="tr-TR" dirty="0"/>
              <a:t>başı sonu olmayan bir süreçtir." </a:t>
            </a:r>
            <a:endParaRPr lang="tr-T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77809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tr-TR" dirty="0" smtClean="0"/>
              <a:t>İletişim Kavramı ve Anlamı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636912"/>
            <a:ext cx="8568952" cy="3888432"/>
          </a:xfrm>
        </p:spPr>
        <p:txBody>
          <a:bodyPr>
            <a:normAutofit fontScale="700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Bilgi paylaşma faaliyeti olan iletişim, kişilerin kendini ifade edebilme ve kendilerini dinleme ihtiyaçları sonucunda ortaya çıkar.</a:t>
            </a:r>
          </a:p>
          <a:p>
            <a:endParaRPr lang="tr-TR" dirty="0"/>
          </a:p>
          <a:p>
            <a:r>
              <a:rPr lang="tr-TR" dirty="0" smtClean="0"/>
              <a:t>Dolayısıyla, “iletişim”; toplumun temelini oluşturan bir </a:t>
            </a:r>
            <a:r>
              <a:rPr lang="tr-TR" b="1" i="1" dirty="0" smtClean="0"/>
              <a:t>sistem</a:t>
            </a:r>
            <a:r>
              <a:rPr lang="tr-TR" dirty="0" smtClean="0"/>
              <a:t>, </a:t>
            </a:r>
          </a:p>
          <a:p>
            <a:r>
              <a:rPr lang="tr-TR" dirty="0" smtClean="0"/>
              <a:t>Örgütsel ve yönetsel yapının düzenli işleyişini sağlayan bir </a:t>
            </a:r>
            <a:r>
              <a:rPr lang="tr-TR" b="1" i="1" dirty="0" smtClean="0"/>
              <a:t>araç</a:t>
            </a:r>
            <a:r>
              <a:rPr lang="tr-TR" dirty="0" smtClean="0"/>
              <a:t>,</a:t>
            </a:r>
          </a:p>
          <a:p>
            <a:r>
              <a:rPr lang="tr-TR" dirty="0" smtClean="0"/>
              <a:t>Bireysel davranışları görüntüleyen ve etkileyen bir </a:t>
            </a:r>
            <a:r>
              <a:rPr lang="tr-TR" b="1" i="1" dirty="0" smtClean="0"/>
              <a:t>teknik</a:t>
            </a:r>
            <a:r>
              <a:rPr lang="tr-TR" dirty="0" smtClean="0"/>
              <a:t>,</a:t>
            </a:r>
          </a:p>
          <a:p>
            <a:r>
              <a:rPr lang="tr-TR" dirty="0" smtClean="0"/>
              <a:t>Sosyal süreçler bakımından zorunlu bir </a:t>
            </a:r>
            <a:r>
              <a:rPr lang="tr-TR" b="1" i="1" dirty="0" smtClean="0"/>
              <a:t>bilim</a:t>
            </a:r>
            <a:r>
              <a:rPr lang="tr-TR" dirty="0" smtClean="0"/>
              <a:t>,</a:t>
            </a:r>
          </a:p>
          <a:p>
            <a:r>
              <a:rPr lang="tr-TR" dirty="0" smtClean="0"/>
              <a:t>Sosyal uyum için gerekli bir </a:t>
            </a:r>
            <a:r>
              <a:rPr lang="tr-TR" b="1" i="1" dirty="0" smtClean="0"/>
              <a:t>sanattır. </a:t>
            </a:r>
            <a:endParaRPr lang="tr-TR" b="1" i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268760"/>
            <a:ext cx="2736304" cy="15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282</Words>
  <Application>Microsoft Office PowerPoint</Application>
  <PresentationFormat>Ekran Gösterisi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T.C. ANKARA ÜNİVERSİTESİ   AYAŞ MESLEK YÜKSEK OKULU</vt:lpstr>
      <vt:lpstr>İletişim Kavramı ve Anlamı</vt:lpstr>
      <vt:lpstr>İletişim Kavramı ve Anlamı</vt:lpstr>
      <vt:lpstr>İletişim Kavramı ve Anlamı</vt:lpstr>
      <vt:lpstr>İletişim Kavramı ve Anlamı</vt:lpstr>
      <vt:lpstr>İletişim Kavramı ve Anlamı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26</cp:revision>
  <dcterms:created xsi:type="dcterms:W3CDTF">2018-02-11T09:41:51Z</dcterms:created>
  <dcterms:modified xsi:type="dcterms:W3CDTF">2020-01-15T18:44:37Z</dcterms:modified>
</cp:coreProperties>
</file>