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0464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361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4888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6734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2411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211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07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21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19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433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6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1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22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10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25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4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166D5-CED6-463A-81DD-8BD6B3FD8DD6}" type="datetimeFigureOut">
              <a:rPr lang="tr-TR" smtClean="0"/>
              <a:t>2.05.2018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7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34231" y="2224424"/>
            <a:ext cx="8828424" cy="1646302"/>
          </a:xfrm>
        </p:spPr>
        <p:txBody>
          <a:bodyPr/>
          <a:lstStyle/>
          <a:p>
            <a:pPr algn="l"/>
            <a:r>
              <a:rPr lang="tr-TR" dirty="0" smtClean="0"/>
              <a:t>Sosyal Kabulün Artırılması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27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Kabulü Etkileyen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Çocuğa İlişkin Faktörler</a:t>
            </a:r>
          </a:p>
          <a:p>
            <a:pPr lvl="1"/>
            <a:r>
              <a:rPr lang="tr-TR" dirty="0" smtClean="0"/>
              <a:t>Diğerlerinden Farklılıkları</a:t>
            </a:r>
          </a:p>
          <a:p>
            <a:pPr lvl="1"/>
            <a:r>
              <a:rPr lang="tr-TR" dirty="0" smtClean="0"/>
              <a:t>Akademik Başarısı</a:t>
            </a:r>
          </a:p>
          <a:p>
            <a:pPr lvl="1"/>
            <a:r>
              <a:rPr lang="tr-TR" dirty="0" smtClean="0"/>
              <a:t>Davranışları</a:t>
            </a:r>
          </a:p>
          <a:p>
            <a:pPr lvl="1"/>
            <a:r>
              <a:rPr lang="tr-TR" dirty="0" smtClean="0"/>
              <a:t>Sosyal Becerileri</a:t>
            </a:r>
          </a:p>
          <a:p>
            <a:r>
              <a:rPr lang="tr-TR" dirty="0" smtClean="0"/>
              <a:t>Öğretmen </a:t>
            </a:r>
            <a:r>
              <a:rPr lang="tr-TR" dirty="0" smtClean="0"/>
              <a:t>ve Akran Tutumları</a:t>
            </a:r>
          </a:p>
          <a:p>
            <a:pPr lvl="1"/>
            <a:r>
              <a:rPr lang="tr-TR" dirty="0" smtClean="0"/>
              <a:t>Öğretmen Tutumları</a:t>
            </a:r>
          </a:p>
          <a:p>
            <a:pPr lvl="1"/>
            <a:r>
              <a:rPr lang="tr-TR" dirty="0" smtClean="0"/>
              <a:t>Akran Tutumları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8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Kabulün Değerlendirilmesi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Gözlemler</a:t>
            </a:r>
          </a:p>
          <a:p>
            <a:pPr lvl="1"/>
            <a:r>
              <a:rPr lang="tr-TR" dirty="0" smtClean="0"/>
              <a:t>Ne sıklıkla iletişime giriyorlar?</a:t>
            </a:r>
          </a:p>
          <a:p>
            <a:pPr lvl="1"/>
            <a:r>
              <a:rPr lang="tr-TR" dirty="0" smtClean="0"/>
              <a:t>Yapısı nedir? Nasıl </a:t>
            </a:r>
            <a:r>
              <a:rPr lang="tr-TR" dirty="0" err="1" smtClean="0"/>
              <a:t>etk</a:t>
            </a:r>
            <a:r>
              <a:rPr lang="tr-TR" dirty="0" smtClean="0"/>
              <a:t>. </a:t>
            </a:r>
            <a:r>
              <a:rPr lang="tr-TR" dirty="0"/>
              <a:t>g</a:t>
            </a:r>
            <a:r>
              <a:rPr lang="tr-TR" dirty="0" smtClean="0"/>
              <a:t>iriyorlar?</a:t>
            </a:r>
          </a:p>
          <a:p>
            <a:pPr lvl="1"/>
            <a:r>
              <a:rPr lang="tr-TR" dirty="0" smtClean="0"/>
              <a:t>Hangi öğrenciler farklı öz. </a:t>
            </a:r>
            <a:r>
              <a:rPr lang="tr-TR" dirty="0" err="1"/>
              <a:t>ö</a:t>
            </a:r>
            <a:r>
              <a:rPr lang="tr-TR" dirty="0" err="1" smtClean="0"/>
              <a:t>ğr</a:t>
            </a:r>
            <a:r>
              <a:rPr lang="tr-TR" dirty="0" smtClean="0"/>
              <a:t>. </a:t>
            </a:r>
            <a:r>
              <a:rPr lang="tr-TR" dirty="0" err="1"/>
              <a:t>e</a:t>
            </a:r>
            <a:r>
              <a:rPr lang="tr-TR" dirty="0" err="1" smtClean="0"/>
              <a:t>tk</a:t>
            </a:r>
            <a:r>
              <a:rPr lang="tr-TR" dirty="0" smtClean="0"/>
              <a:t>. giriyor?</a:t>
            </a:r>
          </a:p>
          <a:p>
            <a:pPr lvl="1"/>
            <a:r>
              <a:rPr lang="tr-TR" dirty="0" smtClean="0"/>
              <a:t>Bu etkileşimi hangi etkinlikler artırabilir?</a:t>
            </a:r>
          </a:p>
          <a:p>
            <a:pPr lvl="1"/>
            <a:r>
              <a:rPr lang="tr-TR" dirty="0" smtClean="0"/>
              <a:t>Bu etkileşimi hangi etkinlikler azaltıyor?</a:t>
            </a:r>
          </a:p>
          <a:p>
            <a:pPr lvl="1"/>
            <a:r>
              <a:rPr lang="tr-TR" dirty="0" smtClean="0"/>
              <a:t>Gerekli becerilere sahipler mi?</a:t>
            </a:r>
          </a:p>
          <a:p>
            <a:pPr lvl="1"/>
            <a:r>
              <a:rPr lang="tr-TR" dirty="0" smtClean="0"/>
              <a:t>Var olan etkileşimin sonuçları nelerdir?</a:t>
            </a:r>
          </a:p>
          <a:p>
            <a:r>
              <a:rPr lang="tr-TR" dirty="0" err="1" smtClean="0"/>
              <a:t>Sosyometrik</a:t>
            </a:r>
            <a:r>
              <a:rPr lang="tr-TR" dirty="0" smtClean="0"/>
              <a:t> Ölçümler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581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Kabulün Artırılması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Çocuğu Sınıfa Hazırlamak</a:t>
            </a:r>
          </a:p>
          <a:p>
            <a:pPr lvl="1"/>
            <a:r>
              <a:rPr lang="tr-TR" dirty="0" smtClean="0"/>
              <a:t>Sınıf İşleyişini ve Kuralların Öğretilmesi</a:t>
            </a:r>
          </a:p>
          <a:p>
            <a:pPr lvl="1"/>
            <a:r>
              <a:rPr lang="tr-TR" dirty="0" smtClean="0"/>
              <a:t>Akademik Becerilerin Desteklenmesi</a:t>
            </a:r>
          </a:p>
          <a:p>
            <a:pPr lvl="1"/>
            <a:r>
              <a:rPr lang="tr-TR" dirty="0" smtClean="0"/>
              <a:t>Sosyal Beceri Öğretimi</a:t>
            </a:r>
          </a:p>
          <a:p>
            <a:r>
              <a:rPr lang="tr-TR" dirty="0" smtClean="0"/>
              <a:t>Akranları Kaynaştırma Programlarına Hazırlamak</a:t>
            </a:r>
          </a:p>
          <a:p>
            <a:pPr lvl="1"/>
            <a:r>
              <a:rPr lang="tr-TR" dirty="0" smtClean="0"/>
              <a:t>Bireysel Farklılıklar Hakkında Bilgi Vermek</a:t>
            </a:r>
          </a:p>
          <a:p>
            <a:pPr lvl="1"/>
            <a:r>
              <a:rPr lang="tr-TR" dirty="0" smtClean="0"/>
              <a:t>Benzeşim Etkinlikleri Planlamak</a:t>
            </a:r>
          </a:p>
          <a:p>
            <a:pPr lvl="1"/>
            <a:r>
              <a:rPr lang="tr-TR" dirty="0" smtClean="0"/>
              <a:t>Engelli Konuklar Davet Etmek</a:t>
            </a:r>
          </a:p>
          <a:p>
            <a:pPr lvl="1"/>
            <a:r>
              <a:rPr lang="tr-TR" dirty="0" smtClean="0"/>
              <a:t>Film, Kitap ve Televizyondan Yararlanmak</a:t>
            </a:r>
          </a:p>
          <a:p>
            <a:pPr lvl="1"/>
            <a:r>
              <a:rPr lang="tr-TR" dirty="0" smtClean="0"/>
              <a:t>Akran Öğretimi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23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Olan ve Olmayan Çocukların Etkileşiminin Artırılması</a:t>
            </a:r>
          </a:p>
          <a:p>
            <a:pPr lvl="1"/>
            <a:r>
              <a:rPr lang="tr-TR" dirty="0" smtClean="0"/>
              <a:t>Sosyal Etkileşim Fırsatları Yaratmak</a:t>
            </a:r>
          </a:p>
          <a:p>
            <a:pPr lvl="1"/>
            <a:r>
              <a:rPr lang="tr-TR" dirty="0" smtClean="0"/>
              <a:t>Arkadaşlığın Devam Etmesini Sağlamak</a:t>
            </a:r>
          </a:p>
          <a:p>
            <a:pPr lvl="1"/>
            <a:r>
              <a:rPr lang="tr-TR" dirty="0" smtClean="0"/>
              <a:t>Olumlu Rol Modeli Olmak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1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</TotalTime>
  <Words>143</Words>
  <Application>Microsoft Office PowerPoint</Application>
  <PresentationFormat>Geniş ekran</PresentationFormat>
  <Paragraphs>35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Yüzeyler</vt:lpstr>
      <vt:lpstr>Sosyal Kabulün Artırılması</vt:lpstr>
      <vt:lpstr>Sosyal Kabulü Etkileyen Faktörler</vt:lpstr>
      <vt:lpstr>Sosyal Kabulün Değerlendirilmesi</vt:lpstr>
      <vt:lpstr>Sosyal Kabulün Artırılması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Kabulün Artırılması</dc:title>
  <dc:creator>resat alatli</dc:creator>
  <cp:lastModifiedBy>resat alatli</cp:lastModifiedBy>
  <cp:revision>5</cp:revision>
  <dcterms:created xsi:type="dcterms:W3CDTF">2017-05-02T19:16:58Z</dcterms:created>
  <dcterms:modified xsi:type="dcterms:W3CDTF">2018-05-02T11:46:38Z</dcterms:modified>
</cp:coreProperties>
</file>