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2" r:id="rId12"/>
    <p:sldId id="293" r:id="rId13"/>
    <p:sldId id="291" r:id="rId14"/>
    <p:sldId id="295" r:id="rId15"/>
    <p:sldId id="294" r:id="rId16"/>
    <p:sldId id="296" r:id="rId17"/>
    <p:sldId id="29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8977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37300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92334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21563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65255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3776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7320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85657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2401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74264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48242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17628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86028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0619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0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1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</a:t>
            </a:r>
            <a:r>
              <a:rPr lang="tr-TR" smtClean="0"/>
              <a:t>M101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9</a:t>
            </a:r>
            <a:r>
              <a:rPr lang="tr-TR" dirty="0" smtClean="0"/>
              <a:t>: C Formatted Input/Output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with Field Widths and Precision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Field width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Specifies the size of field in which data is printed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By default, data is right justified.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If width is too small, it increases to fit data.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Minus sign uses one character position in field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Integer width is placed between % and conversion specifier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%5d - 5 is the field width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9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with Field Widths and Precision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3447599"/>
              </p:ext>
            </p:extLst>
          </p:nvPr>
        </p:nvGraphicFramePr>
        <p:xfrm>
          <a:off x="1219200" y="1676400"/>
          <a:ext cx="7056438" cy="324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3" name="Document" r:id="rId4" imgW="7058160" imgH="3251160" progId="Word.Document.8">
                  <p:embed/>
                </p:oleObj>
              </mc:Choice>
              <mc:Fallback>
                <p:oleObj name="Document" r:id="rId4" imgW="7058160" imgH="32511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676400"/>
                        <a:ext cx="7056438" cy="324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881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with Field Widths and Precision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4655920"/>
              </p:ext>
            </p:extLst>
          </p:nvPr>
        </p:nvGraphicFramePr>
        <p:xfrm>
          <a:off x="1219200" y="1752600"/>
          <a:ext cx="7056438" cy="378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6" name="Document" r:id="rId4" imgW="7058160" imgH="3790800" progId="Word.Document.8">
                  <p:embed/>
                </p:oleObj>
              </mc:Choice>
              <mc:Fallback>
                <p:oleObj name="Document" r:id="rId4" imgW="7058160" imgH="37908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752600"/>
                        <a:ext cx="7056438" cy="378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114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with Field Widths and Precision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Precision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Integers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Default 1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It means the minimum number of digits to print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If data is too small, prefixed with zeros.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Floating Points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Number of digits to appear after decimal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Strings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Maximum number of characters to be written from string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%.5f – 5 is the precision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80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with Field Widths and Precision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5157570"/>
              </p:ext>
            </p:extLst>
          </p:nvPr>
        </p:nvGraphicFramePr>
        <p:xfrm>
          <a:off x="1219200" y="1676400"/>
          <a:ext cx="7056438" cy="368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49" name="Document" r:id="rId4" imgW="7058160" imgH="3690720" progId="Word.Document.8">
                  <p:embed/>
                </p:oleObj>
              </mc:Choice>
              <mc:Fallback>
                <p:oleObj name="Document" r:id="rId4" imgW="7058160" imgH="36907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676400"/>
                        <a:ext cx="7056438" cy="3689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934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with Field Widths and Precision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330094"/>
              </p:ext>
            </p:extLst>
          </p:nvPr>
        </p:nvGraphicFramePr>
        <p:xfrm>
          <a:off x="990600" y="1752600"/>
          <a:ext cx="7056438" cy="378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3" name="Document" r:id="rId4" imgW="7058160" imgH="3790800" progId="Word.Document.8">
                  <p:embed/>
                </p:oleObj>
              </mc:Choice>
              <mc:Fallback>
                <p:oleObj name="Document" r:id="rId4" imgW="7058160" imgH="37908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52600"/>
                        <a:ext cx="7056438" cy="378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615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Using Flags in the </a:t>
            </a:r>
            <a:r>
              <a:rPr lang="en-US" sz="2400" b="1" dirty="0" err="1"/>
              <a:t>printf</a:t>
            </a:r>
            <a:r>
              <a:rPr lang="en-US" sz="2400" b="1" dirty="0"/>
              <a:t> Format Control String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3"/>
          <p:cNvGraphicFramePr>
            <a:graphicFrameLocks noGrp="1" noChangeAspect="1"/>
          </p:cNvGraphicFramePr>
          <p:nvPr>
            <p:ph/>
          </p:nvPr>
        </p:nvGraphicFramePr>
        <p:xfrm>
          <a:off x="1824038" y="1828800"/>
          <a:ext cx="5507037" cy="313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397" name="Document" r:id="rId4" imgW="5481368" imgH="3120570" progId="Word.Document.8">
                  <p:embed/>
                </p:oleObj>
              </mc:Choice>
              <mc:Fallback>
                <p:oleObj name="Document" r:id="rId4" imgW="5481368" imgH="3120570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038" y="1828800"/>
                        <a:ext cx="5507037" cy="313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226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Escape Sequences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3"/>
          <p:cNvGraphicFramePr>
            <a:graphicFrameLocks noGrp="1" noChangeAspect="1"/>
          </p:cNvGraphicFramePr>
          <p:nvPr>
            <p:ph/>
          </p:nvPr>
        </p:nvGraphicFramePr>
        <p:xfrm>
          <a:off x="1812925" y="1600200"/>
          <a:ext cx="5527675" cy="328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1" name="Document" r:id="rId4" imgW="5538158" imgH="3295996" progId="Word.Document.8">
                  <p:embed/>
                </p:oleObj>
              </mc:Choice>
              <mc:Fallback>
                <p:oleObj name="Document" r:id="rId4" imgW="5538158" imgH="3295996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2925" y="1600200"/>
                        <a:ext cx="5527675" cy="328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537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en-US" altLang="tr-TR" sz="1900" b="1" dirty="0">
                <a:solidFill>
                  <a:srgbClr val="3E3D2D"/>
                </a:solidFill>
              </a:rPr>
              <a:t>Formatting Output with </a:t>
            </a:r>
            <a:r>
              <a:rPr lang="en-US" altLang="tr-TR" sz="1900" b="1" dirty="0" err="1">
                <a:solidFill>
                  <a:srgbClr val="3E3D2D"/>
                </a:solidFill>
              </a:rPr>
              <a:t>printf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en-US" altLang="tr-TR" sz="1900" b="1" dirty="0">
                <a:solidFill>
                  <a:srgbClr val="3E3D2D"/>
                </a:solidFill>
              </a:rPr>
              <a:t>Printing Integers</a:t>
            </a:r>
          </a:p>
          <a:p>
            <a:r>
              <a:rPr lang="en-US" altLang="tr-TR" sz="1900" b="1" dirty="0">
                <a:solidFill>
                  <a:srgbClr val="3E3D2D"/>
                </a:solidFill>
              </a:rPr>
              <a:t>Printing Floating-Point Numbers</a:t>
            </a:r>
          </a:p>
          <a:p>
            <a:r>
              <a:rPr lang="en-US" altLang="tr-TR" sz="1900" b="1" dirty="0">
                <a:solidFill>
                  <a:srgbClr val="3E3D2D"/>
                </a:solidFill>
              </a:rPr>
              <a:t>Printing Strings and Characters</a:t>
            </a:r>
          </a:p>
          <a:p>
            <a:r>
              <a:rPr lang="en-US" altLang="tr-TR" sz="1900" b="1" dirty="0">
                <a:solidFill>
                  <a:srgbClr val="3E3D2D"/>
                </a:solidFill>
              </a:rPr>
              <a:t>Other Conversion Specifiers</a:t>
            </a:r>
          </a:p>
          <a:p>
            <a:r>
              <a:rPr lang="en-US" altLang="tr-TR" sz="1900" b="1" dirty="0">
                <a:solidFill>
                  <a:srgbClr val="3E3D2D"/>
                </a:solidFill>
              </a:rPr>
              <a:t>Printing with Field Widths and Precision</a:t>
            </a:r>
            <a:endParaRPr lang="tr-TR" altLang="tr-TR" sz="1900" b="1" dirty="0">
              <a:solidFill>
                <a:srgbClr val="3E3D2D"/>
              </a:solidFill>
            </a:endParaRPr>
          </a:p>
          <a:p>
            <a:r>
              <a:rPr lang="en-US" altLang="tr-TR" sz="1900" b="1" dirty="0">
                <a:solidFill>
                  <a:srgbClr val="3E3D2D"/>
                </a:solidFill>
              </a:rPr>
              <a:t>Using Flags in the </a:t>
            </a:r>
            <a:r>
              <a:rPr lang="en-US" altLang="tr-TR" sz="1900" b="1" dirty="0" err="1">
                <a:solidFill>
                  <a:srgbClr val="3E3D2D"/>
                </a:solidFill>
              </a:rPr>
              <a:t>printf</a:t>
            </a:r>
            <a:r>
              <a:rPr lang="en-US" altLang="tr-TR" sz="1900" b="1" dirty="0">
                <a:solidFill>
                  <a:srgbClr val="3E3D2D"/>
                </a:solidFill>
              </a:rPr>
              <a:t> Format Control String</a:t>
            </a:r>
            <a:endParaRPr lang="tr-TR" altLang="tr-TR" sz="1900" b="1" dirty="0">
              <a:solidFill>
                <a:srgbClr val="3E3D2D"/>
              </a:solidFill>
            </a:endParaRPr>
          </a:p>
          <a:p>
            <a:r>
              <a:rPr lang="en-US" altLang="tr-TR" sz="1900" b="1" dirty="0">
                <a:solidFill>
                  <a:srgbClr val="3E3D2D"/>
                </a:solidFill>
              </a:rPr>
              <a:t>Printing </a:t>
            </a:r>
            <a:r>
              <a:rPr lang="en-US" altLang="tr-TR" sz="1900" b="1" dirty="0" smtClean="0">
                <a:solidFill>
                  <a:srgbClr val="3E3D2D"/>
                </a:solidFill>
              </a:rPr>
              <a:t>Escape Sequences</a:t>
            </a:r>
            <a:endParaRPr lang="en-US" altLang="tr-TR" sz="1900" b="1" dirty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Formatting Output with </a:t>
            </a:r>
            <a:r>
              <a:rPr lang="en-US" sz="2400" b="1" dirty="0" err="1"/>
              <a:t>printf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printf is used for precise output formatting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Conversion specifications: flags, field widths, precisions.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Rounding, aligning columns, right/left justification, inserting literal characters.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printf(format-control-string, other arguments);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Format control string defines output format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Other arguments correspond to each conversion specification.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Each specification begins with a percent sign (%) ends with conversion specifier. 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Printing Integers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Grp="1" noChangeAspect="1"/>
          </p:cNvGraphicFramePr>
          <p:nvPr>
            <p:ph/>
          </p:nvPr>
        </p:nvGraphicFramePr>
        <p:xfrm>
          <a:off x="1479550" y="1677988"/>
          <a:ext cx="6194425" cy="291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0" name="Document" r:id="rId4" imgW="6184421" imgH="2914525" progId="Word.Document.8">
                  <p:embed/>
                </p:oleObj>
              </mc:Choice>
              <mc:Fallback>
                <p:oleObj name="Document" r:id="rId4" imgW="6184421" imgH="2914525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677988"/>
                        <a:ext cx="6194425" cy="291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625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Floating-Point </a:t>
            </a:r>
            <a:r>
              <a:rPr lang="en-US" sz="2400" b="1" dirty="0" smtClean="0"/>
              <a:t>Numbers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3"/>
          <p:cNvGraphicFramePr>
            <a:graphicFrameLocks noGrp="1" noChangeAspect="1"/>
          </p:cNvGraphicFramePr>
          <p:nvPr>
            <p:ph/>
          </p:nvPr>
        </p:nvGraphicFramePr>
        <p:xfrm>
          <a:off x="1643063" y="2133600"/>
          <a:ext cx="5856287" cy="217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4" name="Document" r:id="rId4" imgW="5874229" imgH="2183643" progId="Word.Document.8">
                  <p:embed/>
                </p:oleObj>
              </mc:Choice>
              <mc:Fallback>
                <p:oleObj name="Document" r:id="rId4" imgW="5874229" imgH="2183643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2133600"/>
                        <a:ext cx="5856287" cy="217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458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Strings and Characters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6064493"/>
              </p:ext>
            </p:extLst>
          </p:nvPr>
        </p:nvGraphicFramePr>
        <p:xfrm>
          <a:off x="1120877" y="1411973"/>
          <a:ext cx="7056438" cy="488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8" name="Document" r:id="rId4" imgW="7058160" imgH="4890240" progId="Word.Document.8">
                  <p:embed/>
                </p:oleObj>
              </mc:Choice>
              <mc:Fallback>
                <p:oleObj name="Document" r:id="rId4" imgW="7058160" imgH="489024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411973"/>
                        <a:ext cx="7056438" cy="4887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459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Other Conversion Specifiers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Conversion specifier p displays pointer value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Conversion specifier n stores the number of characters already output by current printf statement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Nothing printed by a %n specification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Conversion specifier % prints a percent sign</a:t>
            </a:r>
            <a:endParaRPr lang="tr-TR" b="1" dirty="0">
              <a:solidFill>
                <a:srgbClr val="3E3D2D"/>
              </a:solidFill>
            </a:endParaRP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921048"/>
              </p:ext>
            </p:extLst>
          </p:nvPr>
        </p:nvGraphicFramePr>
        <p:xfrm>
          <a:off x="1828800" y="3976687"/>
          <a:ext cx="5830888" cy="208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1" name="Document" r:id="rId4" imgW="5823549" imgH="2077378" progId="Word.Document.8">
                  <p:embed/>
                </p:oleObj>
              </mc:Choice>
              <mc:Fallback>
                <p:oleObj name="Document" r:id="rId4" imgW="5823549" imgH="2077378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976687"/>
                        <a:ext cx="5830888" cy="208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043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Other Conversion Specifiers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1576799"/>
              </p:ext>
            </p:extLst>
          </p:nvPr>
        </p:nvGraphicFramePr>
        <p:xfrm>
          <a:off x="1120877" y="1451189"/>
          <a:ext cx="7056438" cy="458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5" name="Document" r:id="rId4" imgW="7058160" imgH="4589280" progId="Word.Document.8">
                  <p:embed/>
                </p:oleObj>
              </mc:Choice>
              <mc:Fallback>
                <p:oleObj name="Document" r:id="rId4" imgW="7058160" imgH="458928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451189"/>
                        <a:ext cx="7056438" cy="458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659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Other Conversion Specifiers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608668"/>
              </p:ext>
            </p:extLst>
          </p:nvPr>
        </p:nvGraphicFramePr>
        <p:xfrm>
          <a:off x="1120877" y="1828800"/>
          <a:ext cx="7056438" cy="298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9" name="Document" r:id="rId4" imgW="7058160" imgH="2982960" progId="Word.Document.8">
                  <p:embed/>
                </p:oleObj>
              </mc:Choice>
              <mc:Fallback>
                <p:oleObj name="Document" r:id="rId4" imgW="7058160" imgH="29829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828800"/>
                        <a:ext cx="7056438" cy="298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635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10669</TotalTime>
  <Words>350</Words>
  <Application>Microsoft Office PowerPoint</Application>
  <PresentationFormat>On-screen Show (4:3)</PresentationFormat>
  <Paragraphs>88</Paragraphs>
  <Slides>17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Century Gothic</vt:lpstr>
      <vt:lpstr>Wingdings 2</vt:lpstr>
      <vt:lpstr>Austin</vt:lpstr>
      <vt:lpstr>Document</vt:lpstr>
      <vt:lpstr>COM101</vt:lpstr>
      <vt:lpstr>Outline</vt:lpstr>
      <vt:lpstr>Formatting Output with printf</vt:lpstr>
      <vt:lpstr>Printing Integers</vt:lpstr>
      <vt:lpstr>Printing Floating-Point Numbers</vt:lpstr>
      <vt:lpstr>Printing Strings and Characters</vt:lpstr>
      <vt:lpstr>Other Conversion Specifiers</vt:lpstr>
      <vt:lpstr>Other Conversion Specifiers</vt:lpstr>
      <vt:lpstr>Other Conversion Specifiers</vt:lpstr>
      <vt:lpstr>Printing with Field Widths and Precision</vt:lpstr>
      <vt:lpstr>Printing with Field Widths and Precision</vt:lpstr>
      <vt:lpstr>Printing with Field Widths and Precision</vt:lpstr>
      <vt:lpstr>Printing with Field Widths and Precision</vt:lpstr>
      <vt:lpstr>Printing with Field Widths and Precision</vt:lpstr>
      <vt:lpstr>Printing with Field Widths and Precision</vt:lpstr>
      <vt:lpstr>Using Flags in the printf Format Control String</vt:lpstr>
      <vt:lpstr>Printing Escape Sequences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551</cp:revision>
  <dcterms:created xsi:type="dcterms:W3CDTF">2006-08-16T00:00:00Z</dcterms:created>
  <dcterms:modified xsi:type="dcterms:W3CDTF">2019-12-04T03:38:00Z</dcterms:modified>
</cp:coreProperties>
</file>