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6" r:id="rId10"/>
    <p:sldId id="265" r:id="rId11"/>
    <p:sldId id="267" r:id="rId12"/>
    <p:sldId id="268"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86FC757-4DF6-4DD1-BDE0-DAB02FD0DF55}"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BC36C73-F74C-45C0-B02D-B40512A1443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FC757-4DF6-4DD1-BDE0-DAB02FD0DF55}" type="datetimeFigureOut">
              <a:rPr lang="tr-TR" smtClean="0"/>
              <a:pPr/>
              <a:t>29.10.2017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36C73-F74C-45C0-B02D-B40512A1443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403648" y="1556792"/>
            <a:ext cx="6400800" cy="2281238"/>
          </a:xfrm>
        </p:spPr>
        <p:txBody>
          <a:bodyPr>
            <a:normAutofit/>
          </a:bodyPr>
          <a:lstStyle/>
          <a:p>
            <a:r>
              <a:rPr lang="tr-TR" sz="6600" dirty="0" smtClean="0">
                <a:solidFill>
                  <a:schemeClr val="tx1"/>
                </a:solidFill>
              </a:rPr>
              <a:t>ETİKET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Baskılı Yıkama Talimatı </a:t>
            </a:r>
            <a:r>
              <a:rPr lang="tr-TR" dirty="0" err="1" smtClean="0"/>
              <a:t>Care</a:t>
            </a:r>
            <a:r>
              <a:rPr lang="tr-TR" dirty="0" smtClean="0"/>
              <a:t> </a:t>
            </a:r>
            <a:r>
              <a:rPr lang="tr-TR" dirty="0" err="1" smtClean="0"/>
              <a:t>Label</a:t>
            </a:r>
            <a:r>
              <a:rPr lang="tr-TR" dirty="0" smtClean="0"/>
              <a:t> (</a:t>
            </a:r>
            <a:r>
              <a:rPr lang="tr-TR" dirty="0" err="1" smtClean="0"/>
              <a:t>japon</a:t>
            </a:r>
            <a:r>
              <a:rPr lang="tr-TR" dirty="0" smtClean="0"/>
              <a:t> akmaz)</a:t>
            </a:r>
            <a:endParaRPr lang="tr-TR" dirty="0"/>
          </a:p>
        </p:txBody>
      </p:sp>
      <p:sp>
        <p:nvSpPr>
          <p:cNvPr id="3" name="2 İçerik Yer Tutucusu"/>
          <p:cNvSpPr>
            <a:spLocks noGrp="1"/>
          </p:cNvSpPr>
          <p:nvPr>
            <p:ph idx="1"/>
          </p:nvPr>
        </p:nvSpPr>
        <p:spPr/>
        <p:txBody>
          <a:bodyPr>
            <a:normAutofit lnSpcReduction="10000"/>
          </a:bodyPr>
          <a:lstStyle/>
          <a:p>
            <a:r>
              <a:rPr lang="tr-TR" dirty="0" smtClean="0"/>
              <a:t>Kalite bakımından çok farklılık gösteren ve piyasada çok fazla türü bulunan bir kumaştır. Yıkama talimatı akmaz olarak da bilinir. %100 naylon termal transfer </a:t>
            </a:r>
            <a:r>
              <a:rPr lang="tr-TR" dirty="0" err="1" smtClean="0"/>
              <a:t>letter</a:t>
            </a:r>
            <a:r>
              <a:rPr lang="tr-TR" dirty="0" smtClean="0"/>
              <a:t> </a:t>
            </a:r>
            <a:r>
              <a:rPr lang="tr-TR" dirty="0" err="1" smtClean="0"/>
              <a:t>press</a:t>
            </a:r>
            <a:r>
              <a:rPr lang="tr-TR" dirty="0" smtClean="0"/>
              <a:t> serigraf ve sıcak baskıya uygunluk taşır. Yapışkanlı ve yapışkansız çeşitleri vardır. Genellikle tekstil sektöründe yıkama talimatı olarak kullanılır. Malzeme kalitesi ve üzerine göre ağır yıkama ve taşlama çıkmaz. İstenen metrajda kesimi yapılarak satılır. </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285728"/>
            <a:ext cx="8229600" cy="5840435"/>
          </a:xfrm>
        </p:spPr>
        <p:txBody>
          <a:bodyPr/>
          <a:lstStyle/>
          <a:p>
            <a:r>
              <a:rPr lang="tr-TR" dirty="0" smtClean="0"/>
              <a:t>Hafif yıkama: kuru temizleme ve hafif yıkama yapılacak ürünlerde kullanılan saf malzemeleridir.</a:t>
            </a:r>
          </a:p>
          <a:p>
            <a:r>
              <a:rPr lang="tr-TR" dirty="0" smtClean="0"/>
              <a:t>Ağır yıkama: taş enzim ve diğer ağır yıkama çeşitleri yapılacak ürünlerde kullanılan sarf malzemeleridir.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Saten Yıkama Talimatı Etiketleri</a:t>
            </a:r>
            <a:endParaRPr lang="tr-TR" dirty="0"/>
          </a:p>
        </p:txBody>
      </p:sp>
      <p:sp>
        <p:nvSpPr>
          <p:cNvPr id="3" name="2 İçerik Yer Tutucusu"/>
          <p:cNvSpPr>
            <a:spLocks noGrp="1"/>
          </p:cNvSpPr>
          <p:nvPr>
            <p:ph idx="1"/>
          </p:nvPr>
        </p:nvSpPr>
        <p:spPr/>
        <p:txBody>
          <a:bodyPr/>
          <a:lstStyle/>
          <a:p>
            <a:r>
              <a:rPr lang="tr-TR" dirty="0" smtClean="0"/>
              <a:t>Kenarı örgülü ve çift taraflı olarak kullanılır. Tüm baskı tipleri kuru temizlemeye uygun sıcak baskı ve sulu baskıda 85 derece termal baskıda 60 derece ye </a:t>
            </a:r>
            <a:r>
              <a:rPr lang="tr-TR" dirty="0" err="1" smtClean="0"/>
              <a:t>ribon</a:t>
            </a:r>
            <a:r>
              <a:rPr lang="tr-TR" dirty="0" smtClean="0"/>
              <a:t> ve makinenin özel kombinasyonlarında 85 dereye varan dayanıma sahiptir. </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Bakım İşaretleri Ve Açıklamaları </a:t>
            </a:r>
            <a:endParaRPr lang="tr-TR" dirty="0"/>
          </a:p>
        </p:txBody>
      </p:sp>
      <p:sp>
        <p:nvSpPr>
          <p:cNvPr id="3" name="2 İçerik Yer Tutucusu"/>
          <p:cNvSpPr>
            <a:spLocks noGrp="1"/>
          </p:cNvSpPr>
          <p:nvPr>
            <p:ph idx="1"/>
          </p:nvPr>
        </p:nvSpPr>
        <p:spPr/>
        <p:txBody>
          <a:bodyPr/>
          <a:lstStyle/>
          <a:p>
            <a:endParaRPr lang="tr-TR"/>
          </a:p>
        </p:txBody>
      </p:sp>
      <p:pic>
        <p:nvPicPr>
          <p:cNvPr id="3074" name="Picture 2" descr="C:\Users\&amp;&amp;ŞEVVAL&amp;&amp;\Desktop\tablo-47_0j.png"/>
          <p:cNvPicPr>
            <a:picLocks noChangeAspect="1" noChangeArrowheads="1"/>
          </p:cNvPicPr>
          <p:nvPr/>
        </p:nvPicPr>
        <p:blipFill>
          <a:blip r:embed="rId2"/>
          <a:srcRect/>
          <a:stretch>
            <a:fillRect/>
          </a:stretch>
        </p:blipFill>
        <p:spPr bwMode="auto">
          <a:xfrm>
            <a:off x="500034" y="1571612"/>
            <a:ext cx="8215370" cy="49292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Etiket Nedir ?</a:t>
            </a:r>
            <a:endParaRPr lang="tr-TR" sz="3200" dirty="0"/>
          </a:p>
        </p:txBody>
      </p:sp>
      <p:sp>
        <p:nvSpPr>
          <p:cNvPr id="3" name="2 İçerik Yer Tutucusu"/>
          <p:cNvSpPr>
            <a:spLocks noGrp="1"/>
          </p:cNvSpPr>
          <p:nvPr>
            <p:ph idx="1"/>
          </p:nvPr>
        </p:nvSpPr>
        <p:spPr>
          <a:xfrm>
            <a:off x="457200" y="1428736"/>
            <a:ext cx="8229600" cy="4697427"/>
          </a:xfrm>
        </p:spPr>
        <p:txBody>
          <a:bodyPr>
            <a:normAutofit fontScale="92500" lnSpcReduction="10000"/>
          </a:bodyPr>
          <a:lstStyle/>
          <a:p>
            <a:r>
              <a:rPr lang="tr-TR" dirty="0" smtClean="0"/>
              <a:t>Konfeksiyon ürünlerinin üzerine iliştirilen tanımlayıcı etiketler </a:t>
            </a:r>
            <a:r>
              <a:rPr lang="tr-TR" dirty="0" err="1" smtClean="0"/>
              <a:t>mamüllerin</a:t>
            </a:r>
            <a:r>
              <a:rPr lang="tr-TR" dirty="0" smtClean="0"/>
              <a:t> hangi yarı </a:t>
            </a:r>
            <a:r>
              <a:rPr lang="tr-TR" dirty="0" err="1" smtClean="0"/>
              <a:t>mamülden</a:t>
            </a:r>
            <a:r>
              <a:rPr lang="tr-TR" dirty="0" smtClean="0"/>
              <a:t> yapıldığını giysinin beden ölçüsünü elyaf ürünlerini tanımlama yasası gibi federal yasalarca istenilen bilgileri tekstil kumaşları için performans gereklilikleri yada daha önce belirlenmiş standartlara uygun olduğuna ilişkin bilgileri içerir ve üreticinin adresini taşır. Bakım etiketleri ise giysi veya ev tekstil ürünlerinin bakımı sırasında uyulması gereken talimatları içerir.</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500042"/>
            <a:ext cx="8229600" cy="5626121"/>
          </a:xfrm>
        </p:spPr>
        <p:txBody>
          <a:bodyPr/>
          <a:lstStyle/>
          <a:p>
            <a:r>
              <a:rPr lang="tr-TR" dirty="0" smtClean="0"/>
              <a:t>Giysilerde bulunan etiketler tekstil ürünlerine güven duyulmasını sağlamak yanlış işleme tabi tutulmasını engellemek ve şikayetleri önlemek için kullanılmaktadır. Etiketler genellikle ürünün sigortası olarak görülmeli hem üreticiyi hem tüketiciyi korumalıdır.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500042"/>
            <a:ext cx="8229600" cy="5626121"/>
          </a:xfrm>
        </p:spPr>
        <p:txBody>
          <a:bodyPr>
            <a:normAutofit/>
          </a:bodyPr>
          <a:lstStyle/>
          <a:p>
            <a:r>
              <a:rPr lang="tr-TR" dirty="0" smtClean="0"/>
              <a:t>Etiketler çeşitli genişlikteki malzemelere baskı yapılarak veya dokunularak oluşturulur. Yıkanabilir veya kuru temizleme yapılabilir tekstil ürünlerinde kullanılacak etiketler tabi </a:t>
            </a:r>
            <a:r>
              <a:rPr lang="tr-TR" dirty="0" err="1" smtClean="0"/>
              <a:t>rejenere</a:t>
            </a:r>
            <a:r>
              <a:rPr lang="tr-TR" dirty="0" smtClean="0"/>
              <a:t> ve sentetik elyaflardan yapılmış dokunmuş veya dokunmamış zemin kumaşı üzerine en az tekstil ürününün kumaş haslığına uygun boyalı iplikle dokunarak veya baskı yapılarak hazırlanması bir konfeksiyon yardımcı malzemesidir.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285728"/>
            <a:ext cx="8229600" cy="5840435"/>
          </a:xfrm>
        </p:spPr>
        <p:txBody>
          <a:bodyPr/>
          <a:lstStyle/>
          <a:p>
            <a:r>
              <a:rPr lang="tr-TR" dirty="0" smtClean="0"/>
              <a:t>Etiket kullanılmasının amacı tüketicinin mamul için doğru bir seçim yapmasına ve bakım uygulamasına yardımcı olacak bilgileri sağlamaktadır.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011222"/>
          </a:xfrm>
        </p:spPr>
        <p:txBody>
          <a:bodyPr/>
          <a:lstStyle/>
          <a:p>
            <a:r>
              <a:rPr lang="tr-TR" dirty="0" smtClean="0"/>
              <a:t>Malzeme Etiketi</a:t>
            </a:r>
            <a:endParaRPr lang="tr-TR" dirty="0"/>
          </a:p>
        </p:txBody>
      </p:sp>
      <p:sp>
        <p:nvSpPr>
          <p:cNvPr id="3" name="2 İçerik Yer Tutucusu"/>
          <p:cNvSpPr>
            <a:spLocks noGrp="1"/>
          </p:cNvSpPr>
          <p:nvPr>
            <p:ph idx="1"/>
          </p:nvPr>
        </p:nvSpPr>
        <p:spPr>
          <a:xfrm>
            <a:off x="457200" y="1142984"/>
            <a:ext cx="8229600" cy="4983179"/>
          </a:xfrm>
        </p:spPr>
        <p:txBody>
          <a:bodyPr>
            <a:normAutofit fontScale="85000" lnSpcReduction="10000"/>
          </a:bodyPr>
          <a:lstStyle/>
          <a:p>
            <a:r>
              <a:rPr lang="tr-TR" dirty="0" smtClean="0"/>
              <a:t>Malzeme etiketleri giysiyi oluşturan ana malzemelerin cinsini gösteren etiketlerdir. Müşterinin aldığı ürünün kalitesi hakkında bilgi verebilmek için malzeme etiketi ürünün yıkama ütüleme kuru temizleme gibi bakım ve kullanım özelliklerine ışık tutmaktadır. Malzeme ve bakım etiketlerinde sadece hammadde cinslerinin belirtilmesi yeterli değildir. Uygulanan terbiye </a:t>
            </a:r>
            <a:r>
              <a:rPr lang="tr-TR" dirty="0" err="1" smtClean="0"/>
              <a:t>işlemlerininde</a:t>
            </a:r>
            <a:r>
              <a:rPr lang="tr-TR" dirty="0" smtClean="0"/>
              <a:t> bilinmesi gerekir. Bu yüzden malzeme etiketi genellikle kullanım ve bakım etiketleriyle birlikte tasarlanır. Malzeme etiketlerinde örneğin %100 </a:t>
            </a:r>
            <a:r>
              <a:rPr lang="tr-TR" dirty="0" err="1" smtClean="0"/>
              <a:t>cotton</a:t>
            </a:r>
            <a:r>
              <a:rPr lang="tr-TR" dirty="0" smtClean="0"/>
              <a:t> %100 </a:t>
            </a:r>
            <a:r>
              <a:rPr lang="tr-TR" dirty="0" err="1" smtClean="0"/>
              <a:t>wool</a:t>
            </a:r>
            <a:r>
              <a:rPr lang="tr-TR" dirty="0" smtClean="0"/>
              <a:t> veya benzeri şekilde hammadde cinsleri gösterilebilir.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Kullanım Ve Bakım Etiketleri</a:t>
            </a:r>
            <a:endParaRPr lang="tr-TR" dirty="0"/>
          </a:p>
        </p:txBody>
      </p:sp>
      <p:sp>
        <p:nvSpPr>
          <p:cNvPr id="3" name="2 İçerik Yer Tutucusu"/>
          <p:cNvSpPr>
            <a:spLocks noGrp="1"/>
          </p:cNvSpPr>
          <p:nvPr>
            <p:ph idx="1"/>
          </p:nvPr>
        </p:nvSpPr>
        <p:spPr>
          <a:xfrm>
            <a:off x="457200" y="1500174"/>
            <a:ext cx="8229600" cy="4625989"/>
          </a:xfrm>
        </p:spPr>
        <p:txBody>
          <a:bodyPr>
            <a:normAutofit lnSpcReduction="10000"/>
          </a:bodyPr>
          <a:lstStyle/>
          <a:p>
            <a:r>
              <a:rPr lang="tr-TR" dirty="0" smtClean="0"/>
              <a:t>Ürünün performansını veya hangi koşullarda en yüksek verim </a:t>
            </a:r>
            <a:r>
              <a:rPr lang="tr-TR" dirty="0" err="1" smtClean="0"/>
              <a:t>sağlananabileceğine</a:t>
            </a:r>
            <a:r>
              <a:rPr lang="tr-TR" dirty="0" smtClean="0"/>
              <a:t> ilişkin bilgiler sunan başlıca araç tanımlayıcı etiketler olarak adlandırılan bakım etiketleridir. Bakım etiketleri üzerinde bulunduğu giysinin nasıl </a:t>
            </a:r>
            <a:r>
              <a:rPr lang="tr-TR" dirty="0" err="1" smtClean="0"/>
              <a:t>temizleceği</a:t>
            </a:r>
            <a:r>
              <a:rPr lang="tr-TR" dirty="0" smtClean="0"/>
              <a:t> ve bakımının nasıl yapılacağı ile ilgili kullanıcıya faydalı bilgiler verir. Bakım etiketlerinin üzerinde yer alan semboller ise yıkama ve bakım sürecinde yapılması gerekenleri semboller yoluyla ifade eder.</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428604"/>
            <a:ext cx="8229600" cy="5697559"/>
          </a:xfrm>
        </p:spPr>
        <p:txBody>
          <a:bodyPr/>
          <a:lstStyle/>
          <a:p>
            <a:r>
              <a:rPr lang="tr-TR" dirty="0" smtClean="0"/>
              <a:t>Tekstil hazır giyim ürünlerinin en uygun şekilde bakımının yapılması için </a:t>
            </a:r>
            <a:r>
              <a:rPr lang="tr-TR" dirty="0" err="1" smtClean="0"/>
              <a:t>mamüllerin</a:t>
            </a:r>
            <a:r>
              <a:rPr lang="tr-TR" dirty="0" smtClean="0"/>
              <a:t> üzerine kalıcı şekilde konula grafiksel sembollerle ifade edilen ve aynı zamanda evrensel olarak kabul gören bakım talimatları ve standartları genel olarak etiket üzerinde yer almaktadır.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endParaRPr lang="tr-TR"/>
          </a:p>
        </p:txBody>
      </p:sp>
      <p:pic>
        <p:nvPicPr>
          <p:cNvPr id="2050" name="Picture 2" descr="C:\Users\&amp;&amp;ŞEVVAL&amp;&amp;\Desktop\1000pcs-A-roll-customized-font-b-Washing-b-font-font-b-Label-b-font-care-lable.jpg"/>
          <p:cNvPicPr>
            <a:picLocks noChangeAspect="1" noChangeArrowheads="1"/>
          </p:cNvPicPr>
          <p:nvPr/>
        </p:nvPicPr>
        <p:blipFill>
          <a:blip r:embed="rId2"/>
          <a:srcRect/>
          <a:stretch>
            <a:fillRect/>
          </a:stretch>
        </p:blipFill>
        <p:spPr bwMode="auto">
          <a:xfrm>
            <a:off x="642910" y="500042"/>
            <a:ext cx="3810001" cy="5286412"/>
          </a:xfrm>
          <a:prstGeom prst="rect">
            <a:avLst/>
          </a:prstGeom>
          <a:ln>
            <a:noFill/>
          </a:ln>
          <a:effectLst>
            <a:softEdge rad="112500"/>
          </a:effectLst>
        </p:spPr>
      </p:pic>
      <p:pic>
        <p:nvPicPr>
          <p:cNvPr id="2051" name="Picture 3" descr="C:\Users\&amp;&amp;ŞEVVAL&amp;&amp;\Desktop\Yeni-&amp;Ouml.jpg"/>
          <p:cNvPicPr>
            <a:picLocks noChangeAspect="1" noChangeArrowheads="1"/>
          </p:cNvPicPr>
          <p:nvPr/>
        </p:nvPicPr>
        <p:blipFill>
          <a:blip r:embed="rId3" cstate="print"/>
          <a:srcRect/>
          <a:stretch>
            <a:fillRect/>
          </a:stretch>
        </p:blipFill>
        <p:spPr bwMode="auto">
          <a:xfrm>
            <a:off x="5214942" y="500042"/>
            <a:ext cx="3286148" cy="2643206"/>
          </a:xfrm>
          <a:prstGeom prst="rect">
            <a:avLst/>
          </a:prstGeom>
          <a:ln>
            <a:noFill/>
          </a:ln>
          <a:effectLst>
            <a:softEdge rad="112500"/>
          </a:effectLst>
        </p:spPr>
      </p:pic>
      <p:pic>
        <p:nvPicPr>
          <p:cNvPr id="2052" name="Picture 4" descr="C:\Users\&amp;&amp;ŞEVVAL&amp;&amp;\Desktop\images.jpg"/>
          <p:cNvPicPr>
            <a:picLocks noChangeAspect="1" noChangeArrowheads="1"/>
          </p:cNvPicPr>
          <p:nvPr/>
        </p:nvPicPr>
        <p:blipFill>
          <a:blip r:embed="rId4"/>
          <a:srcRect/>
          <a:stretch>
            <a:fillRect/>
          </a:stretch>
        </p:blipFill>
        <p:spPr bwMode="auto">
          <a:xfrm>
            <a:off x="5286380" y="3429000"/>
            <a:ext cx="3143272" cy="2286001"/>
          </a:xfrm>
          <a:prstGeom prst="rect">
            <a:avLst/>
          </a:prstGeom>
          <a:ln>
            <a:noFill/>
          </a:ln>
          <a:effectLst>
            <a:softEdge rad="112500"/>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489</Words>
  <Application>Microsoft Office PowerPoint</Application>
  <PresentationFormat>Ekran Gösterisi (4:3)</PresentationFormat>
  <Paragraphs>18</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PowerPoint Sunusu</vt:lpstr>
      <vt:lpstr>Etiket Nedir ?</vt:lpstr>
      <vt:lpstr>PowerPoint Sunusu</vt:lpstr>
      <vt:lpstr>PowerPoint Sunusu</vt:lpstr>
      <vt:lpstr>PowerPoint Sunusu</vt:lpstr>
      <vt:lpstr>Malzeme Etiketi</vt:lpstr>
      <vt:lpstr>Kullanım Ve Bakım Etiketleri</vt:lpstr>
      <vt:lpstr>PowerPoint Sunusu</vt:lpstr>
      <vt:lpstr>PowerPoint Sunusu</vt:lpstr>
      <vt:lpstr>Baskılı Yıkama Talimatı Care Label (japon akmaz)</vt:lpstr>
      <vt:lpstr>PowerPoint Sunusu</vt:lpstr>
      <vt:lpstr>Saten Yıkama Talimatı Etiketleri</vt:lpstr>
      <vt:lpstr>Bakım İşaretleri Ve Açıklamaları </vt:lpstr>
    </vt:vector>
  </TitlesOfParts>
  <Company>NeC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Konfeksiyon Yardımcı Malzemeleri</dc:title>
  <dc:creator>Şevval</dc:creator>
  <cp:lastModifiedBy>hatice</cp:lastModifiedBy>
  <cp:revision>10</cp:revision>
  <dcterms:created xsi:type="dcterms:W3CDTF">2016-11-26T15:50:15Z</dcterms:created>
  <dcterms:modified xsi:type="dcterms:W3CDTF">2017-10-29T11:09:01Z</dcterms:modified>
</cp:coreProperties>
</file>