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6C26-9C48-4F13-AF66-EF7B081BEC8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BE72-B2BC-482A-B0CA-D66C8CE39B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449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6C26-9C48-4F13-AF66-EF7B081BEC8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BE72-B2BC-482A-B0CA-D66C8CE39B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1258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6C26-9C48-4F13-AF66-EF7B081BEC8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BE72-B2BC-482A-B0CA-D66C8CE39B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447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6C26-9C48-4F13-AF66-EF7B081BEC8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BE72-B2BC-482A-B0CA-D66C8CE39B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9569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6C26-9C48-4F13-AF66-EF7B081BEC8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BE72-B2BC-482A-B0CA-D66C8CE39B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56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6C26-9C48-4F13-AF66-EF7B081BEC8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BE72-B2BC-482A-B0CA-D66C8CE39B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877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6C26-9C48-4F13-AF66-EF7B081BEC8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BE72-B2BC-482A-B0CA-D66C8CE39B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940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6C26-9C48-4F13-AF66-EF7B081BEC8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BE72-B2BC-482A-B0CA-D66C8CE39B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6616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6C26-9C48-4F13-AF66-EF7B081BEC8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BE72-B2BC-482A-B0CA-D66C8CE39B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9853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6C26-9C48-4F13-AF66-EF7B081BEC8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BE72-B2BC-482A-B0CA-D66C8CE39B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190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76C26-9C48-4F13-AF66-EF7B081BEC8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BE72-B2BC-482A-B0CA-D66C8CE39B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1420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76C26-9C48-4F13-AF66-EF7B081BEC87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8BE72-B2BC-482A-B0CA-D66C8CE39B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117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2.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Mirza Muhammed </a:t>
            </a:r>
            <a:r>
              <a:rPr lang="tr-TR" dirty="0" err="1" smtClean="0"/>
              <a:t>Sauda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6512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b="1" dirty="0" smtClean="0"/>
          </a:p>
          <a:p>
            <a:r>
              <a:rPr lang="ur-PK" dirty="0" smtClean="0"/>
              <a:t>گل پھینکے ہے اوروں کی طرف بلکہ ثمر بھی </a:t>
            </a:r>
            <a:br>
              <a:rPr lang="ur-PK" dirty="0" smtClean="0"/>
            </a:br>
            <a:r>
              <a:rPr lang="ur-PK" dirty="0" smtClean="0"/>
              <a:t>اے خانہ بر انداز چمن کچھ تو ادھر بھی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کیا ضد ہے مرے ساتھ خدا جانے وگرنہ </a:t>
            </a:r>
            <a:br>
              <a:rPr lang="ur-PK" dirty="0" smtClean="0"/>
            </a:br>
            <a:r>
              <a:rPr lang="ur-PK" dirty="0" smtClean="0"/>
              <a:t>کافی ہے تسلی کو مری ایک نظر بھی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اے ابر قسم ہے تجھے رونے کی ہمارے </a:t>
            </a:r>
            <a:br>
              <a:rPr lang="ur-PK" dirty="0" smtClean="0"/>
            </a:br>
            <a:r>
              <a:rPr lang="ur-PK" dirty="0" smtClean="0"/>
              <a:t>تجھ چشم سے ٹپکا ہے کبھو لخت جگر بھی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اے نالہ صد افسوس جواں مرنے پہ تیرے </a:t>
            </a:r>
            <a:br>
              <a:rPr lang="ur-PK" dirty="0" smtClean="0"/>
            </a:br>
            <a:r>
              <a:rPr lang="ur-PK" dirty="0" smtClean="0"/>
              <a:t>پایا نہ تنک دیکھنے تیں روئے اثر بھی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3163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کس ہستئ موہوم پہ نازاں ہے تو اے یار </a:t>
            </a:r>
            <a:br>
              <a:rPr lang="ur-PK" dirty="0" smtClean="0"/>
            </a:br>
            <a:r>
              <a:rPr lang="ur-PK" dirty="0" smtClean="0"/>
              <a:t>کچھ اپنے شب و روز کی ہے تج کو خبر بھی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تنہا ترے ماتم میں نہیں شام سیہ پوش </a:t>
            </a:r>
            <a:br>
              <a:rPr lang="ur-PK" dirty="0" smtClean="0"/>
            </a:br>
            <a:r>
              <a:rPr lang="ur-PK" dirty="0" smtClean="0"/>
              <a:t>رہتا ہے سدا چاک گریبان سحر بھی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سوداؔ تری فریاد سے آنکھوں میں کٹی رات </a:t>
            </a:r>
            <a:br>
              <a:rPr lang="ur-PK" dirty="0" smtClean="0"/>
            </a:br>
            <a:r>
              <a:rPr lang="ur-PK" dirty="0" smtClean="0"/>
              <a:t>آئی ہے سحر ہونے کو ٹک تو کہیں مر بھی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4838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b="1" dirty="0" smtClean="0"/>
              <a:t>آدم کا جسم جب کہ عناصر سے مل بنا</a:t>
            </a:r>
          </a:p>
          <a:p>
            <a:r>
              <a:rPr lang="ur-PK" dirty="0" smtClean="0"/>
              <a:t>آدم کا جسم جب کہ عناصر سے مل بنا</a:t>
            </a:r>
            <a:br>
              <a:rPr lang="ur-PK" dirty="0" smtClean="0"/>
            </a:br>
            <a:r>
              <a:rPr lang="ur-PK" dirty="0" smtClean="0"/>
              <a:t>کچھ آگ بچ رہی تھی سو عاشق کا دل بنا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سرگرم نالہ ان دنوں میں بھی ہوں عندلیب</a:t>
            </a:r>
            <a:br>
              <a:rPr lang="ur-PK" dirty="0" smtClean="0"/>
            </a:br>
            <a:r>
              <a:rPr lang="ur-PK" dirty="0" smtClean="0"/>
              <a:t>مت آشیاں چمن میں مرے متصل بنا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جب تیشہ کوہ کن نے لیا ہاتھ تب یہ عشق</a:t>
            </a:r>
            <a:br>
              <a:rPr lang="ur-PK" dirty="0" smtClean="0"/>
            </a:br>
            <a:r>
              <a:rPr lang="ur-PK" dirty="0" smtClean="0"/>
              <a:t>بولا کہ اپنی چھاتی پہ دھرنے کو سل بنا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جس تیرگی سے روز ہے عشاق کا سیاہ</a:t>
            </a:r>
            <a:br>
              <a:rPr lang="ur-PK" dirty="0" smtClean="0"/>
            </a:br>
            <a:r>
              <a:rPr lang="ur-PK" dirty="0" smtClean="0"/>
              <a:t>شاید اسی سے چہرۂ خوباں پہ تل بنا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6561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لب زندگی میں کب ملے اس لب سے اے کلال</a:t>
            </a:r>
            <a:br>
              <a:rPr lang="ur-PK" dirty="0" smtClean="0"/>
            </a:br>
            <a:r>
              <a:rPr lang="ur-PK" dirty="0" smtClean="0"/>
              <a:t>ساغر ہماری خاک کو متھ کرکے گل بنا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اپنا ہنر دکھاویں گے ہم تجھ کو شیشہ گر</a:t>
            </a:r>
            <a:br>
              <a:rPr lang="ur-PK" dirty="0" smtClean="0"/>
            </a:br>
            <a:r>
              <a:rPr lang="ur-PK" dirty="0" smtClean="0"/>
              <a:t>ٹوٹا ہوا کسی کا اگر ہم سے دل بنا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سن سن کے عرض حال مرا یار نے کہا</a:t>
            </a:r>
            <a:br>
              <a:rPr lang="ur-PK" dirty="0" smtClean="0"/>
            </a:br>
            <a:r>
              <a:rPr lang="ur-PK" dirty="0" smtClean="0"/>
              <a:t>سوداؔ نہ باتیں بیٹھ کے یاں متصل بنا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6595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اپنے کا ہے گناہ بیگانے نے کیا کیا</a:t>
            </a:r>
          </a:p>
          <a:p>
            <a:endParaRPr lang="tr-TR" dirty="0" smtClean="0"/>
          </a:p>
          <a:p>
            <a:r>
              <a:rPr lang="ur-PK" dirty="0" smtClean="0"/>
              <a:t>اپنے کا ہے گناہ بیگانے نے کیا کیا</a:t>
            </a:r>
            <a:br>
              <a:rPr lang="ur-PK" dirty="0" smtClean="0"/>
            </a:br>
            <a:r>
              <a:rPr lang="ur-PK" dirty="0" smtClean="0"/>
              <a:t>اس دل کو کیا کہوں کہ دوانے نے کیا کیا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یاں تک ستانا مج کو کہ رو رو کہے تو ہائے</a:t>
            </a:r>
            <a:br>
              <a:rPr lang="ur-PK" dirty="0" smtClean="0"/>
            </a:br>
            <a:r>
              <a:rPr lang="ur-PK" dirty="0" smtClean="0"/>
              <a:t>یارو نہ تم سنا کہ فلانے نے کیا کیا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پردہ تو راز عشق سے اے یار اٹھ چکا</a:t>
            </a:r>
            <a:br>
              <a:rPr lang="ur-PK" dirty="0" smtClean="0"/>
            </a:br>
            <a:r>
              <a:rPr lang="ur-PK" dirty="0" smtClean="0"/>
              <a:t>بے سود ہم سے منہ کے چھپانے نے کیا کیا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آنکھوں کی رہبری نے کہوں کیا کہ دل کے ساتھ</a:t>
            </a:r>
            <a:br>
              <a:rPr lang="ur-PK" dirty="0" smtClean="0"/>
            </a:br>
            <a:r>
              <a:rPr lang="ur-PK" dirty="0" smtClean="0"/>
              <a:t>کوچے کی اس کے راہ بتانے نے کیا کیا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6645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کام آئی کوہ کن کی مشقت نہ عشق میں</a:t>
            </a:r>
            <a:br>
              <a:rPr lang="ur-PK" dirty="0" smtClean="0"/>
            </a:br>
            <a:r>
              <a:rPr lang="ur-PK" dirty="0" smtClean="0"/>
              <a:t>پتھر سے جوئے شیر کے لانے نے کیا کیا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ٹک در تک اپنے آ مرے ناصح کا حال دیکھ</a:t>
            </a:r>
            <a:br>
              <a:rPr lang="ur-PK" dirty="0" smtClean="0"/>
            </a:br>
            <a:r>
              <a:rPr lang="ur-PK" dirty="0" smtClean="0"/>
              <a:t>میں تو دوانا تھا پہ سیانے نے کیا کیا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چاہوں میں کس طرح یہ زمانے کی دوستی</a:t>
            </a:r>
            <a:br>
              <a:rPr lang="ur-PK" dirty="0" smtClean="0"/>
            </a:br>
            <a:r>
              <a:rPr lang="ur-PK" dirty="0" smtClean="0"/>
              <a:t>اوروں سے دوست ہو کے زمانے نے کیا کیا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474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کہتا تھا میں گلے کا ترے ہو پڑوں گا ہار</a:t>
            </a:r>
            <a:br>
              <a:rPr lang="ur-PK" dirty="0" smtClean="0"/>
            </a:br>
            <a:r>
              <a:rPr lang="ur-PK" dirty="0" smtClean="0"/>
              <a:t>دیکھا نہ گل کو سر پہ چڑھانے نے کیا کیا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سوداؔ ہے بے طرح کا نشہ جام عشق میں</a:t>
            </a:r>
            <a:br>
              <a:rPr lang="ur-PK" dirty="0" smtClean="0"/>
            </a:br>
            <a:r>
              <a:rPr lang="ur-PK" dirty="0" smtClean="0"/>
              <a:t>دیکھا کہ اس کو منہ کے لگانے نے کیا کیا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5915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Geniş ekran</PresentationFormat>
  <Paragraphs>13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2.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Hafta</dc:title>
  <dc:creator>USER</dc:creator>
  <cp:lastModifiedBy>USER</cp:lastModifiedBy>
  <cp:revision>2</cp:revision>
  <dcterms:created xsi:type="dcterms:W3CDTF">2020-05-03T19:36:07Z</dcterms:created>
  <dcterms:modified xsi:type="dcterms:W3CDTF">2020-05-03T19:38:24Z</dcterms:modified>
</cp:coreProperties>
</file>