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9" r:id="rId4"/>
    <p:sldId id="258" r:id="rId5"/>
    <p:sldId id="260" r:id="rId6"/>
    <p:sldId id="261" r:id="rId7"/>
    <p:sldId id="262" r:id="rId8"/>
    <p:sldId id="263" r:id="rId9"/>
    <p:sldId id="264" r:id="rId10"/>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7" d="100"/>
          <a:sy n="67" d="100"/>
        </p:scale>
        <p:origin x="438" y="7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grpSp>
        <p:nvGrpSpPr>
          <p:cNvPr id="16" name="Group 15"/>
          <p:cNvGrpSpPr/>
          <p:nvPr/>
        </p:nvGrpSpPr>
        <p:grpSpPr>
          <a:xfrm>
            <a:off x="4334933" y="1169931"/>
            <a:ext cx="4814835" cy="4993802"/>
            <a:chOff x="4334933" y="1169931"/>
            <a:chExt cx="4814835" cy="4993802"/>
          </a:xfrm>
        </p:grpSpPr>
        <p:cxnSp>
          <p:nvCxnSpPr>
            <p:cNvPr id="17" name="Straight Connector 16"/>
            <p:cNvCxnSpPr/>
            <p:nvPr/>
          </p:nvCxnSpPr>
          <p:spPr>
            <a:xfrm flipH="1">
              <a:off x="6009259" y="1169931"/>
              <a:ext cx="3134741" cy="3134741"/>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9" name="Straight Connector 18"/>
            <p:cNvCxnSpPr/>
            <p:nvPr/>
          </p:nvCxnSpPr>
          <p:spPr>
            <a:xfrm flipH="1">
              <a:off x="4334933" y="1348898"/>
              <a:ext cx="4814835" cy="4814835"/>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5225595" y="1469269"/>
              <a:ext cx="3912054" cy="3912054"/>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2" name="Straight Connector 21"/>
            <p:cNvCxnSpPr/>
            <p:nvPr/>
          </p:nvCxnSpPr>
          <p:spPr>
            <a:xfrm flipH="1">
              <a:off x="5304588" y="1307856"/>
              <a:ext cx="3839412" cy="3839412"/>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3" name="Straight Connector 22"/>
            <p:cNvCxnSpPr/>
            <p:nvPr/>
          </p:nvCxnSpPr>
          <p:spPr>
            <a:xfrm flipH="1">
              <a:off x="5707078" y="1770196"/>
              <a:ext cx="3430571" cy="3430570"/>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grpSp>
      <p:sp>
        <p:nvSpPr>
          <p:cNvPr id="2" name="Title 1"/>
          <p:cNvSpPr>
            <a:spLocks noGrp="1"/>
          </p:cNvSpPr>
          <p:nvPr>
            <p:ph type="ctrTitle"/>
          </p:nvPr>
        </p:nvSpPr>
        <p:spPr>
          <a:xfrm>
            <a:off x="533400" y="533400"/>
            <a:ext cx="6154713" cy="3124201"/>
          </a:xfrm>
        </p:spPr>
        <p:txBody>
          <a:bodyPr anchor="b">
            <a:normAutofit/>
          </a:bodyPr>
          <a:lstStyle>
            <a:lvl1pPr algn="l">
              <a:defRPr sz="4400">
                <a:effectLst/>
              </a:defRPr>
            </a:lvl1pPr>
          </a:lstStyle>
          <a:p>
            <a:r>
              <a:rPr lang="tr-TR" smtClean="0"/>
              <a:t>Asıl başlık stili için tıklatın</a:t>
            </a:r>
            <a:endParaRPr lang="en-US" dirty="0"/>
          </a:p>
        </p:txBody>
      </p:sp>
      <p:sp>
        <p:nvSpPr>
          <p:cNvPr id="3" name="Subtitle 2"/>
          <p:cNvSpPr>
            <a:spLocks noGrp="1"/>
          </p:cNvSpPr>
          <p:nvPr>
            <p:ph type="subTitle" idx="1"/>
          </p:nvPr>
        </p:nvSpPr>
        <p:spPr>
          <a:xfrm>
            <a:off x="533400" y="3843868"/>
            <a:ext cx="4954250" cy="1913466"/>
          </a:xfrm>
        </p:spPr>
        <p:txBody>
          <a:bodyPr anchor="t">
            <a:normAutofit/>
          </a:bodyPr>
          <a:lstStyle>
            <a:lvl1pPr marL="0" indent="0" algn="l">
              <a:buNone/>
              <a:defRPr sz="2000">
                <a:solidFill>
                  <a:schemeClr val="bg2">
                    <a:lumMod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tıklayın</a:t>
            </a:r>
            <a:endParaRPr lang="en-US" dirty="0"/>
          </a:p>
        </p:txBody>
      </p:sp>
      <p:sp>
        <p:nvSpPr>
          <p:cNvPr id="4" name="Date Placeholder 3"/>
          <p:cNvSpPr>
            <a:spLocks noGrp="1"/>
          </p:cNvSpPr>
          <p:nvPr>
            <p:ph type="dt" sz="half" idx="10"/>
          </p:nvPr>
        </p:nvSpPr>
        <p:spPr/>
        <p:txBody>
          <a:bodyPr/>
          <a:lstStyle/>
          <a:p>
            <a:fld id="{D9F75050-0E15-4C5B-92B0-66D068882F1F}" type="datetimeFigureOut">
              <a:rPr lang="tr-TR" smtClean="0"/>
              <a:t>11.03.2019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B1DEFA8C-F947-479F-BE07-76B6B3F80BF1}" type="slidenum">
              <a:rPr lang="tr-TR" smtClean="0"/>
              <a:t>‹#›</a:t>
            </a:fld>
            <a:endParaRPr lang="tr-TR"/>
          </a:p>
        </p:txBody>
      </p:sp>
    </p:spTree>
    <p:extLst>
      <p:ext uri="{BB962C8B-B14F-4D97-AF65-F5344CB8AC3E}">
        <p14:creationId xmlns:p14="http://schemas.microsoft.com/office/powerpoint/2010/main" val="183923100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Yazılı Panoramik Resim">
    <p:spTree>
      <p:nvGrpSpPr>
        <p:cNvPr id="1" name=""/>
        <p:cNvGrpSpPr/>
        <p:nvPr/>
      </p:nvGrpSpPr>
      <p:grpSpPr>
        <a:xfrm>
          <a:off x="0" y="0"/>
          <a:ext cx="0" cy="0"/>
          <a:chOff x="0" y="0"/>
          <a:chExt cx="0" cy="0"/>
        </a:xfrm>
      </p:grpSpPr>
      <p:sp>
        <p:nvSpPr>
          <p:cNvPr id="2" name="Title 1"/>
          <p:cNvSpPr>
            <a:spLocks noGrp="1"/>
          </p:cNvSpPr>
          <p:nvPr>
            <p:ph type="title"/>
          </p:nvPr>
        </p:nvSpPr>
        <p:spPr>
          <a:xfrm>
            <a:off x="533400" y="4495800"/>
            <a:ext cx="6554867" cy="1524000"/>
          </a:xfrm>
        </p:spPr>
        <p:txBody>
          <a:bodyPr/>
          <a:lstStyle/>
          <a:p>
            <a:r>
              <a:rPr lang="tr-TR" smtClean="0"/>
              <a:t>Asıl başlık stili için tıklatın</a:t>
            </a:r>
            <a:endParaRPr lang="en-US" dirty="0"/>
          </a:p>
        </p:txBody>
      </p:sp>
      <p:sp>
        <p:nvSpPr>
          <p:cNvPr id="6" name="Picture Placeholder 2"/>
          <p:cNvSpPr>
            <a:spLocks noGrp="1" noChangeAspect="1"/>
          </p:cNvSpPr>
          <p:nvPr>
            <p:ph type="pic" idx="13"/>
          </p:nvPr>
        </p:nvSpPr>
        <p:spPr>
          <a:xfrm>
            <a:off x="533400" y="533400"/>
            <a:ext cx="8077200" cy="3124200"/>
          </a:xfrm>
          <a:prstGeom prst="snip2DiagRect">
            <a:avLst>
              <a:gd name="adj1" fmla="val 10815"/>
              <a:gd name="adj2" fmla="val 0"/>
            </a:avLst>
          </a:prstGeom>
          <a:ln w="15875">
            <a:solidFill>
              <a:schemeClr val="tx1">
                <a:alpha val="40000"/>
              </a:schemeClr>
            </a:soli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9" name="Text Placeholder 9"/>
          <p:cNvSpPr>
            <a:spLocks noGrp="1"/>
          </p:cNvSpPr>
          <p:nvPr>
            <p:ph type="body" sz="quarter" idx="14"/>
          </p:nvPr>
        </p:nvSpPr>
        <p:spPr>
          <a:xfrm>
            <a:off x="762002" y="3843867"/>
            <a:ext cx="7281332" cy="457200"/>
          </a:xfrm>
        </p:spPr>
        <p:txBody>
          <a:bodyPr anchor="t">
            <a:normAutofit/>
          </a:bodyPr>
          <a:lstStyle>
            <a:lvl1pPr marL="0" indent="0">
              <a:buFontTx/>
              <a:buNone/>
              <a:defRPr sz="16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a:t>
            </a:r>
          </a:p>
        </p:txBody>
      </p:sp>
      <p:sp>
        <p:nvSpPr>
          <p:cNvPr id="3" name="Date Placeholder 2"/>
          <p:cNvSpPr>
            <a:spLocks noGrp="1"/>
          </p:cNvSpPr>
          <p:nvPr>
            <p:ph type="dt" sz="half" idx="10"/>
          </p:nvPr>
        </p:nvSpPr>
        <p:spPr/>
        <p:txBody>
          <a:bodyPr/>
          <a:lstStyle/>
          <a:p>
            <a:fld id="{D9F75050-0E15-4C5B-92B0-66D068882F1F}" type="datetimeFigureOut">
              <a:rPr lang="tr-TR" smtClean="0"/>
              <a:t>11.03.2019</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B1DEFA8C-F947-479F-BE07-76B6B3F80BF1}" type="slidenum">
              <a:rPr lang="tr-TR" smtClean="0"/>
              <a:t>‹#›</a:t>
            </a:fld>
            <a:endParaRPr lang="tr-TR"/>
          </a:p>
        </p:txBody>
      </p:sp>
    </p:spTree>
    <p:extLst>
      <p:ext uri="{BB962C8B-B14F-4D97-AF65-F5344CB8AC3E}">
        <p14:creationId xmlns:p14="http://schemas.microsoft.com/office/powerpoint/2010/main" val="379450114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533400" y="533400"/>
            <a:ext cx="8077200" cy="2895600"/>
          </a:xfrm>
        </p:spPr>
        <p:txBody>
          <a:bodyPr anchor="ctr">
            <a:normAutofit/>
          </a:bodyPr>
          <a:lstStyle>
            <a:lvl1pPr algn="l">
              <a:defRPr sz="2800" b="0" cap="all"/>
            </a:lvl1pPr>
          </a:lstStyle>
          <a:p>
            <a:r>
              <a:rPr lang="tr-TR" smtClean="0"/>
              <a:t>Asıl başlık stili için tıklatın</a:t>
            </a:r>
            <a:endParaRPr lang="en-US" dirty="0"/>
          </a:p>
        </p:txBody>
      </p:sp>
      <p:sp>
        <p:nvSpPr>
          <p:cNvPr id="3" name="Text Placeholder 2"/>
          <p:cNvSpPr>
            <a:spLocks noGrp="1"/>
          </p:cNvSpPr>
          <p:nvPr>
            <p:ph type="body" idx="1"/>
          </p:nvPr>
        </p:nvSpPr>
        <p:spPr>
          <a:xfrm>
            <a:off x="533400" y="4114800"/>
            <a:ext cx="6383552" cy="1905000"/>
          </a:xfrm>
        </p:spPr>
        <p:txBody>
          <a:bodyPr anchor="ctr">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D9F75050-0E15-4C5B-92B0-66D068882F1F}" type="datetimeFigureOut">
              <a:rPr lang="tr-TR" smtClean="0"/>
              <a:t>11.03.2019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B1DEFA8C-F947-479F-BE07-76B6B3F80BF1}" type="slidenum">
              <a:rPr lang="tr-TR" smtClean="0"/>
              <a:t>‹#›</a:t>
            </a:fld>
            <a:endParaRPr lang="tr-TR"/>
          </a:p>
        </p:txBody>
      </p:sp>
    </p:spTree>
    <p:extLst>
      <p:ext uri="{BB962C8B-B14F-4D97-AF65-F5344CB8AC3E}">
        <p14:creationId xmlns:p14="http://schemas.microsoft.com/office/powerpoint/2010/main" val="68205759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856283" y="533400"/>
            <a:ext cx="6859787" cy="2895600"/>
          </a:xfrm>
        </p:spPr>
        <p:txBody>
          <a:bodyPr anchor="ctr">
            <a:normAutofit/>
          </a:bodyPr>
          <a:lstStyle>
            <a:lvl1pPr algn="l">
              <a:defRPr sz="2800" b="0" cap="all">
                <a:solidFill>
                  <a:schemeClr val="tx1"/>
                </a:solidFill>
              </a:defRPr>
            </a:lvl1pPr>
          </a:lstStyle>
          <a:p>
            <a:r>
              <a:rPr lang="tr-TR" smtClean="0"/>
              <a:t>Asıl başlık stili için tıklatın</a:t>
            </a:r>
            <a:endParaRPr lang="en-US" dirty="0"/>
          </a:p>
        </p:txBody>
      </p:sp>
      <p:sp>
        <p:nvSpPr>
          <p:cNvPr id="10" name="Text Placeholder 9"/>
          <p:cNvSpPr>
            <a:spLocks noGrp="1"/>
          </p:cNvSpPr>
          <p:nvPr>
            <p:ph type="body" sz="quarter" idx="13"/>
          </p:nvPr>
        </p:nvSpPr>
        <p:spPr>
          <a:xfrm>
            <a:off x="1066800" y="3429000"/>
            <a:ext cx="6402467" cy="482600"/>
          </a:xfrm>
        </p:spPr>
        <p:txBody>
          <a:bodyPr anchor="ctr"/>
          <a:lstStyle>
            <a:lvl1pPr marL="0" indent="0">
              <a:buFontTx/>
              <a:buNone/>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a:t>
            </a:r>
          </a:p>
        </p:txBody>
      </p:sp>
      <p:sp>
        <p:nvSpPr>
          <p:cNvPr id="3" name="Text Placeholder 2"/>
          <p:cNvSpPr>
            <a:spLocks noGrp="1"/>
          </p:cNvSpPr>
          <p:nvPr>
            <p:ph type="body" idx="1"/>
          </p:nvPr>
        </p:nvSpPr>
        <p:spPr>
          <a:xfrm>
            <a:off x="533400" y="4301070"/>
            <a:ext cx="6382361" cy="1718730"/>
          </a:xfrm>
        </p:spPr>
        <p:txBody>
          <a:bodyPr anchor="ctr">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D9F75050-0E15-4C5B-92B0-66D068882F1F}" type="datetimeFigureOut">
              <a:rPr lang="tr-TR" smtClean="0"/>
              <a:t>11.03.2019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B1DEFA8C-F947-479F-BE07-76B6B3F80BF1}" type="slidenum">
              <a:rPr lang="tr-TR" smtClean="0"/>
              <a:t>‹#›</a:t>
            </a:fld>
            <a:endParaRPr lang="tr-TR"/>
          </a:p>
        </p:txBody>
      </p:sp>
      <p:sp>
        <p:nvSpPr>
          <p:cNvPr id="14" name="TextBox 13"/>
          <p:cNvSpPr txBox="1"/>
          <p:nvPr/>
        </p:nvSpPr>
        <p:spPr>
          <a:xfrm>
            <a:off x="228600" y="710624"/>
            <a:ext cx="457319"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5" name="TextBox 14"/>
          <p:cNvSpPr txBox="1"/>
          <p:nvPr/>
        </p:nvSpPr>
        <p:spPr>
          <a:xfrm>
            <a:off x="7696200" y="2768601"/>
            <a:ext cx="457319"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spTree>
    <p:extLst>
      <p:ext uri="{BB962C8B-B14F-4D97-AF65-F5344CB8AC3E}">
        <p14:creationId xmlns:p14="http://schemas.microsoft.com/office/powerpoint/2010/main" val="369391858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533400" y="3429000"/>
            <a:ext cx="6382361" cy="1697400"/>
          </a:xfrm>
        </p:spPr>
        <p:txBody>
          <a:bodyPr anchor="b">
            <a:normAutofit/>
          </a:bodyPr>
          <a:lstStyle>
            <a:lvl1pPr algn="l">
              <a:defRPr sz="2800" b="0" cap="all"/>
            </a:lvl1pPr>
          </a:lstStyle>
          <a:p>
            <a:r>
              <a:rPr lang="tr-TR" smtClean="0"/>
              <a:t>Asıl başlık stili için tıklatın</a:t>
            </a:r>
            <a:endParaRPr lang="en-US" dirty="0"/>
          </a:p>
        </p:txBody>
      </p:sp>
      <p:sp>
        <p:nvSpPr>
          <p:cNvPr id="3" name="Text Placeholder 2"/>
          <p:cNvSpPr>
            <a:spLocks noGrp="1"/>
          </p:cNvSpPr>
          <p:nvPr>
            <p:ph type="body" idx="1"/>
          </p:nvPr>
        </p:nvSpPr>
        <p:spPr>
          <a:xfrm>
            <a:off x="533400" y="5132980"/>
            <a:ext cx="6383552" cy="886819"/>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D9F75050-0E15-4C5B-92B0-66D068882F1F}" type="datetimeFigureOut">
              <a:rPr lang="tr-TR" smtClean="0"/>
              <a:t>11.03.2019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B1DEFA8C-F947-479F-BE07-76B6B3F80BF1}" type="slidenum">
              <a:rPr lang="tr-TR" smtClean="0"/>
              <a:t>‹#›</a:t>
            </a:fld>
            <a:endParaRPr lang="tr-TR"/>
          </a:p>
        </p:txBody>
      </p:sp>
    </p:spTree>
    <p:extLst>
      <p:ext uri="{BB962C8B-B14F-4D97-AF65-F5344CB8AC3E}">
        <p14:creationId xmlns:p14="http://schemas.microsoft.com/office/powerpoint/2010/main" val="364951969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Alıntı İsim Kartı">
    <p:spTree>
      <p:nvGrpSpPr>
        <p:cNvPr id="1" name=""/>
        <p:cNvGrpSpPr/>
        <p:nvPr/>
      </p:nvGrpSpPr>
      <p:grpSpPr>
        <a:xfrm>
          <a:off x="0" y="0"/>
          <a:ext cx="0" cy="0"/>
          <a:chOff x="0" y="0"/>
          <a:chExt cx="0" cy="0"/>
        </a:xfrm>
      </p:grpSpPr>
      <p:sp>
        <p:nvSpPr>
          <p:cNvPr id="2" name="Title 1"/>
          <p:cNvSpPr>
            <a:spLocks noGrp="1"/>
          </p:cNvSpPr>
          <p:nvPr>
            <p:ph type="title"/>
          </p:nvPr>
        </p:nvSpPr>
        <p:spPr>
          <a:xfrm>
            <a:off x="856284" y="533400"/>
            <a:ext cx="6859786" cy="2895600"/>
          </a:xfrm>
        </p:spPr>
        <p:txBody>
          <a:bodyPr anchor="ctr">
            <a:normAutofit/>
          </a:bodyPr>
          <a:lstStyle>
            <a:lvl1pPr algn="l">
              <a:defRPr sz="2800" b="0" cap="all">
                <a:solidFill>
                  <a:schemeClr val="tx1"/>
                </a:solidFill>
              </a:defRPr>
            </a:lvl1pPr>
          </a:lstStyle>
          <a:p>
            <a:r>
              <a:rPr lang="tr-TR" smtClean="0"/>
              <a:t>Asıl başlık stili için tıklatın</a:t>
            </a:r>
            <a:endParaRPr lang="en-US" dirty="0"/>
          </a:p>
        </p:txBody>
      </p:sp>
      <p:sp>
        <p:nvSpPr>
          <p:cNvPr id="10" name="Text Placeholder 9"/>
          <p:cNvSpPr>
            <a:spLocks noGrp="1"/>
          </p:cNvSpPr>
          <p:nvPr>
            <p:ph type="body" sz="quarter" idx="13"/>
          </p:nvPr>
        </p:nvSpPr>
        <p:spPr>
          <a:xfrm>
            <a:off x="533400" y="3886200"/>
            <a:ext cx="6382361" cy="1049866"/>
          </a:xfrm>
        </p:spPr>
        <p:txBody>
          <a:bodyPr vert="horz" lIns="91440" tIns="45720" rIns="91440" bIns="45720" rtlCol="0" anchor="b">
            <a:normAutofit/>
          </a:bodyPr>
          <a:lstStyle>
            <a:lvl1pPr>
              <a:buNone/>
              <a:defRPr lang="en-US" sz="2000" b="0" cap="all" dirty="0">
                <a:ln w="3175" cmpd="sng">
                  <a:noFill/>
                </a:ln>
                <a:solidFill>
                  <a:schemeClr val="tx1"/>
                </a:solidFill>
                <a:effectLst/>
              </a:defRPr>
            </a:lvl1pPr>
          </a:lstStyle>
          <a:p>
            <a:pPr marL="0" lvl="0">
              <a:spcBef>
                <a:spcPct val="0"/>
              </a:spcBef>
              <a:buNone/>
            </a:pPr>
            <a:r>
              <a:rPr lang="tr-TR" smtClean="0"/>
              <a:t>Asıl metin stillerini düzenle</a:t>
            </a:r>
          </a:p>
        </p:txBody>
      </p:sp>
      <p:sp>
        <p:nvSpPr>
          <p:cNvPr id="3" name="Text Placeholder 2"/>
          <p:cNvSpPr>
            <a:spLocks noGrp="1"/>
          </p:cNvSpPr>
          <p:nvPr>
            <p:ph type="body" idx="1"/>
          </p:nvPr>
        </p:nvSpPr>
        <p:spPr>
          <a:xfrm>
            <a:off x="533400" y="4953000"/>
            <a:ext cx="6382360" cy="1066800"/>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D9F75050-0E15-4C5B-92B0-66D068882F1F}" type="datetimeFigureOut">
              <a:rPr lang="tr-TR" smtClean="0"/>
              <a:t>11.03.2019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B1DEFA8C-F947-479F-BE07-76B6B3F80BF1}" type="slidenum">
              <a:rPr lang="tr-TR" smtClean="0"/>
              <a:t>‹#›</a:t>
            </a:fld>
            <a:endParaRPr lang="tr-TR"/>
          </a:p>
        </p:txBody>
      </p:sp>
      <p:sp>
        <p:nvSpPr>
          <p:cNvPr id="14" name="TextBox 13"/>
          <p:cNvSpPr txBox="1"/>
          <p:nvPr/>
        </p:nvSpPr>
        <p:spPr>
          <a:xfrm>
            <a:off x="228600" y="710624"/>
            <a:ext cx="457319"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5" name="TextBox 14"/>
          <p:cNvSpPr txBox="1"/>
          <p:nvPr/>
        </p:nvSpPr>
        <p:spPr>
          <a:xfrm>
            <a:off x="7696200" y="2768601"/>
            <a:ext cx="457319"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spTree>
    <p:extLst>
      <p:ext uri="{BB962C8B-B14F-4D97-AF65-F5344CB8AC3E}">
        <p14:creationId xmlns:p14="http://schemas.microsoft.com/office/powerpoint/2010/main" val="92026074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Doğru veya Yanlış">
    <p:spTree>
      <p:nvGrpSpPr>
        <p:cNvPr id="1" name=""/>
        <p:cNvGrpSpPr/>
        <p:nvPr/>
      </p:nvGrpSpPr>
      <p:grpSpPr>
        <a:xfrm>
          <a:off x="0" y="0"/>
          <a:ext cx="0" cy="0"/>
          <a:chOff x="0" y="0"/>
          <a:chExt cx="0" cy="0"/>
        </a:xfrm>
      </p:grpSpPr>
      <p:sp>
        <p:nvSpPr>
          <p:cNvPr id="2" name="Title 1"/>
          <p:cNvSpPr>
            <a:spLocks noGrp="1"/>
          </p:cNvSpPr>
          <p:nvPr>
            <p:ph type="title"/>
          </p:nvPr>
        </p:nvSpPr>
        <p:spPr>
          <a:xfrm>
            <a:off x="533400" y="533400"/>
            <a:ext cx="7525658" cy="2895600"/>
          </a:xfrm>
        </p:spPr>
        <p:txBody>
          <a:bodyPr vert="horz" lIns="91440" tIns="45720" rIns="91440" bIns="45720" rtlCol="0" anchor="ctr">
            <a:normAutofit/>
          </a:bodyPr>
          <a:lstStyle>
            <a:lvl1pPr>
              <a:defRPr lang="en-US" sz="2800" b="0" dirty="0"/>
            </a:lvl1pPr>
          </a:lstStyle>
          <a:p>
            <a:pPr marL="0" lvl="0"/>
            <a:r>
              <a:rPr lang="tr-TR" smtClean="0"/>
              <a:t>Asıl başlık stili için tıklatın</a:t>
            </a:r>
            <a:endParaRPr lang="en-US" dirty="0"/>
          </a:p>
        </p:txBody>
      </p:sp>
      <p:sp>
        <p:nvSpPr>
          <p:cNvPr id="10" name="Text Placeholder 9"/>
          <p:cNvSpPr>
            <a:spLocks noGrp="1"/>
          </p:cNvSpPr>
          <p:nvPr>
            <p:ph type="body" sz="quarter" idx="13"/>
          </p:nvPr>
        </p:nvSpPr>
        <p:spPr>
          <a:xfrm>
            <a:off x="533400" y="3928534"/>
            <a:ext cx="6382361" cy="838200"/>
          </a:xfrm>
        </p:spPr>
        <p:txBody>
          <a:bodyPr vert="horz" lIns="91440" tIns="45720" rIns="91440" bIns="45720" rtlCol="0" anchor="b">
            <a:normAutofit/>
          </a:bodyPr>
          <a:lstStyle>
            <a:lvl1pPr>
              <a:buNone/>
              <a:defRPr lang="en-US" sz="2000" b="0" cap="all" dirty="0">
                <a:ln w="3175" cmpd="sng">
                  <a:noFill/>
                </a:ln>
                <a:solidFill>
                  <a:schemeClr val="tx1"/>
                </a:solidFill>
                <a:effectLst/>
              </a:defRPr>
            </a:lvl1pPr>
          </a:lstStyle>
          <a:p>
            <a:pPr marL="0" lvl="0">
              <a:spcBef>
                <a:spcPct val="0"/>
              </a:spcBef>
              <a:buNone/>
            </a:pPr>
            <a:r>
              <a:rPr lang="tr-TR" smtClean="0"/>
              <a:t>Asıl metin stillerini düzenle</a:t>
            </a:r>
          </a:p>
        </p:txBody>
      </p:sp>
      <p:sp>
        <p:nvSpPr>
          <p:cNvPr id="3" name="Text Placeholder 2"/>
          <p:cNvSpPr>
            <a:spLocks noGrp="1"/>
          </p:cNvSpPr>
          <p:nvPr>
            <p:ph type="body" idx="1"/>
          </p:nvPr>
        </p:nvSpPr>
        <p:spPr>
          <a:xfrm>
            <a:off x="533400" y="4766735"/>
            <a:ext cx="6382360" cy="1253065"/>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D9F75050-0E15-4C5B-92B0-66D068882F1F}" type="datetimeFigureOut">
              <a:rPr lang="tr-TR" smtClean="0"/>
              <a:t>11.03.2019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B1DEFA8C-F947-479F-BE07-76B6B3F80BF1}" type="slidenum">
              <a:rPr lang="tr-TR" smtClean="0"/>
              <a:t>‹#›</a:t>
            </a:fld>
            <a:endParaRPr lang="tr-TR"/>
          </a:p>
        </p:txBody>
      </p:sp>
    </p:spTree>
    <p:extLst>
      <p:ext uri="{BB962C8B-B14F-4D97-AF65-F5344CB8AC3E}">
        <p14:creationId xmlns:p14="http://schemas.microsoft.com/office/powerpoint/2010/main" val="82650900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a:xfrm>
            <a:off x="533400" y="4495800"/>
            <a:ext cx="6554867" cy="1524000"/>
          </a:xfrm>
        </p:spPr>
        <p:txBody>
          <a:bodyPr>
            <a:normAutofit/>
          </a:bodyPr>
          <a:lstStyle>
            <a:lvl1pPr algn="l">
              <a:defRPr sz="2800"/>
            </a:lvl1pPr>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533400" y="533401"/>
            <a:ext cx="6554867" cy="3767670"/>
          </a:xfrm>
        </p:spPr>
        <p:txBody>
          <a:bodyPr vert="eaVert" ancho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D9F75050-0E15-4C5B-92B0-66D068882F1F}" type="datetimeFigureOut">
              <a:rPr lang="tr-TR" smtClean="0"/>
              <a:t>11.03.2019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B1DEFA8C-F947-479F-BE07-76B6B3F80BF1}" type="slidenum">
              <a:rPr lang="tr-TR" smtClean="0"/>
              <a:t>‹#›</a:t>
            </a:fld>
            <a:endParaRPr lang="tr-TR"/>
          </a:p>
        </p:txBody>
      </p:sp>
    </p:spTree>
    <p:extLst>
      <p:ext uri="{BB962C8B-B14F-4D97-AF65-F5344CB8AC3E}">
        <p14:creationId xmlns:p14="http://schemas.microsoft.com/office/powerpoint/2010/main" val="92902327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66406" y="533400"/>
            <a:ext cx="2044194" cy="4419600"/>
          </a:xfrm>
        </p:spPr>
        <p:txBody>
          <a:bodyPr vert="eaVert">
            <a:normAutofit/>
          </a:bodyPr>
          <a:lstStyle>
            <a:lvl1pPr>
              <a:defRPr sz="2800"/>
            </a:lvl1pPr>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533400" y="533400"/>
            <a:ext cx="5850012" cy="5486400"/>
          </a:xfrm>
        </p:spPr>
        <p:txBody>
          <a:bodyPr vert="eaVert" ancho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D9F75050-0E15-4C5B-92B0-66D068882F1F}" type="datetimeFigureOut">
              <a:rPr lang="tr-TR" smtClean="0"/>
              <a:t>11.03.2019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B1DEFA8C-F947-479F-BE07-76B6B3F80BF1}" type="slidenum">
              <a:rPr lang="tr-TR" smtClean="0"/>
              <a:t>‹#›</a:t>
            </a:fld>
            <a:endParaRPr lang="tr-TR"/>
          </a:p>
        </p:txBody>
      </p:sp>
    </p:spTree>
    <p:extLst>
      <p:ext uri="{BB962C8B-B14F-4D97-AF65-F5344CB8AC3E}">
        <p14:creationId xmlns:p14="http://schemas.microsoft.com/office/powerpoint/2010/main" val="329166484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a:xfrm>
            <a:off x="533400" y="4495800"/>
            <a:ext cx="6554867" cy="1524000"/>
          </a:xfrm>
        </p:spPr>
        <p:txBody>
          <a:bodyPr/>
          <a:lstStyle/>
          <a:p>
            <a:r>
              <a:rPr lang="tr-TR" smtClean="0"/>
              <a:t>Asıl başlık stili için tıklatın</a:t>
            </a:r>
            <a:endParaRPr lang="en-US" dirty="0"/>
          </a:p>
        </p:txBody>
      </p:sp>
      <p:sp>
        <p:nvSpPr>
          <p:cNvPr id="3" name="Content Placeholder 2"/>
          <p:cNvSpPr>
            <a:spLocks noGrp="1"/>
          </p:cNvSpPr>
          <p:nvPr>
            <p:ph idx="1"/>
          </p:nvPr>
        </p:nvSpPr>
        <p:spPr>
          <a:xfrm>
            <a:off x="533400" y="533400"/>
            <a:ext cx="6554867" cy="3767670"/>
          </a:xfrm>
        </p:spPr>
        <p:txBody>
          <a:bodyPr anchor="ct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D9F75050-0E15-4C5B-92B0-66D068882F1F}" type="datetimeFigureOut">
              <a:rPr lang="tr-TR" smtClean="0"/>
              <a:t>11.03.2019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B1DEFA8C-F947-479F-BE07-76B6B3F80BF1}" type="slidenum">
              <a:rPr lang="tr-TR" smtClean="0"/>
              <a:t>‹#›</a:t>
            </a:fld>
            <a:endParaRPr lang="tr-TR"/>
          </a:p>
        </p:txBody>
      </p:sp>
    </p:spTree>
    <p:extLst>
      <p:ext uri="{BB962C8B-B14F-4D97-AF65-F5344CB8AC3E}">
        <p14:creationId xmlns:p14="http://schemas.microsoft.com/office/powerpoint/2010/main" val="221169636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533400" y="1981199"/>
            <a:ext cx="6402468" cy="2319867"/>
          </a:xfrm>
        </p:spPr>
        <p:txBody>
          <a:bodyPr anchor="b">
            <a:normAutofit/>
          </a:bodyPr>
          <a:lstStyle>
            <a:lvl1pPr algn="l">
              <a:defRPr sz="3200" b="0" cap="all"/>
            </a:lvl1pPr>
          </a:lstStyle>
          <a:p>
            <a:r>
              <a:rPr lang="tr-TR" smtClean="0"/>
              <a:t>Asıl başlık stili için tıklatın</a:t>
            </a:r>
            <a:endParaRPr lang="en-US" dirty="0"/>
          </a:p>
        </p:txBody>
      </p:sp>
      <p:sp>
        <p:nvSpPr>
          <p:cNvPr id="3" name="Text Placeholder 2"/>
          <p:cNvSpPr>
            <a:spLocks noGrp="1"/>
          </p:cNvSpPr>
          <p:nvPr>
            <p:ph type="body" idx="1"/>
          </p:nvPr>
        </p:nvSpPr>
        <p:spPr>
          <a:xfrm>
            <a:off x="533400" y="4487333"/>
            <a:ext cx="6402467" cy="1532467"/>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D9F75050-0E15-4C5B-92B0-66D068882F1F}" type="datetimeFigureOut">
              <a:rPr lang="tr-TR" smtClean="0"/>
              <a:t>11.03.2019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B1DEFA8C-F947-479F-BE07-76B6B3F80BF1}" type="slidenum">
              <a:rPr lang="tr-TR" smtClean="0"/>
              <a:t>‹#›</a:t>
            </a:fld>
            <a:endParaRPr lang="tr-TR"/>
          </a:p>
        </p:txBody>
      </p:sp>
    </p:spTree>
    <p:extLst>
      <p:ext uri="{BB962C8B-B14F-4D97-AF65-F5344CB8AC3E}">
        <p14:creationId xmlns:p14="http://schemas.microsoft.com/office/powerpoint/2010/main" val="86930978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a:xfrm>
            <a:off x="533400" y="4495800"/>
            <a:ext cx="6554867" cy="1524000"/>
          </a:xfrm>
        </p:spPr>
        <p:txBody>
          <a:bodyPr>
            <a:normAutofit/>
          </a:bodyPr>
          <a:lstStyle>
            <a:lvl1pPr>
              <a:defRPr sz="3200"/>
            </a:lvl1pPr>
          </a:lstStyle>
          <a:p>
            <a:r>
              <a:rPr lang="tr-TR" smtClean="0"/>
              <a:t>Asıl başlık stili için tıklatın</a:t>
            </a:r>
            <a:endParaRPr lang="en-US" dirty="0"/>
          </a:p>
        </p:txBody>
      </p:sp>
      <p:sp>
        <p:nvSpPr>
          <p:cNvPr id="11" name="Content Placeholder 3"/>
          <p:cNvSpPr>
            <a:spLocks noGrp="1"/>
          </p:cNvSpPr>
          <p:nvPr>
            <p:ph sz="half" idx="13"/>
          </p:nvPr>
        </p:nvSpPr>
        <p:spPr>
          <a:xfrm>
            <a:off x="533400" y="533400"/>
            <a:ext cx="3949967" cy="3767667"/>
          </a:xfrm>
        </p:spPr>
        <p:txBody>
          <a:bodyPr anchor="ct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12" name="Content Placeholder 5"/>
          <p:cNvSpPr>
            <a:spLocks noGrp="1"/>
          </p:cNvSpPr>
          <p:nvPr>
            <p:ph sz="quarter" idx="4"/>
          </p:nvPr>
        </p:nvSpPr>
        <p:spPr>
          <a:xfrm>
            <a:off x="4662362" y="533400"/>
            <a:ext cx="3948238" cy="3759200"/>
          </a:xfrm>
        </p:spPr>
        <p:txBody>
          <a:bodyPr anchor="ct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D9F75050-0E15-4C5B-92B0-66D068882F1F}" type="datetimeFigureOut">
              <a:rPr lang="tr-TR" smtClean="0"/>
              <a:t>11.03.2019</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B1DEFA8C-F947-479F-BE07-76B6B3F80BF1}" type="slidenum">
              <a:rPr lang="tr-TR" smtClean="0"/>
              <a:t>‹#›</a:t>
            </a:fld>
            <a:endParaRPr lang="tr-TR"/>
          </a:p>
        </p:txBody>
      </p:sp>
    </p:spTree>
    <p:extLst>
      <p:ext uri="{BB962C8B-B14F-4D97-AF65-F5344CB8AC3E}">
        <p14:creationId xmlns:p14="http://schemas.microsoft.com/office/powerpoint/2010/main" val="152404632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a:xfrm>
            <a:off x="533400" y="4495800"/>
            <a:ext cx="6554867" cy="1524000"/>
          </a:xfrm>
        </p:spPr>
        <p:txBody>
          <a:bodyPr>
            <a:normAutofit/>
          </a:bodyPr>
          <a:lstStyle>
            <a:lvl1pPr>
              <a:defRPr sz="3200"/>
            </a:lvl1pPr>
          </a:lstStyle>
          <a:p>
            <a:r>
              <a:rPr lang="tr-TR" smtClean="0"/>
              <a:t>Asıl başlık stili için tıklatın</a:t>
            </a:r>
            <a:endParaRPr lang="en-US" dirty="0"/>
          </a:p>
        </p:txBody>
      </p:sp>
      <p:sp>
        <p:nvSpPr>
          <p:cNvPr id="3" name="Text Placeholder 2"/>
          <p:cNvSpPr>
            <a:spLocks noGrp="1"/>
          </p:cNvSpPr>
          <p:nvPr>
            <p:ph type="body" idx="1"/>
          </p:nvPr>
        </p:nvSpPr>
        <p:spPr>
          <a:xfrm>
            <a:off x="762001" y="533400"/>
            <a:ext cx="3716866" cy="609600"/>
          </a:xfrm>
        </p:spPr>
        <p:txBody>
          <a:bodyPr anchor="b">
            <a:noAutofit/>
          </a:bodyPr>
          <a:lstStyle>
            <a:lvl1pPr marL="0" indent="0">
              <a:buNone/>
              <a:defRPr sz="2400" b="0" cap="all">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Content Placeholder 3"/>
          <p:cNvSpPr>
            <a:spLocks noGrp="1"/>
          </p:cNvSpPr>
          <p:nvPr>
            <p:ph sz="half" idx="2"/>
          </p:nvPr>
        </p:nvSpPr>
        <p:spPr>
          <a:xfrm>
            <a:off x="533399" y="1143000"/>
            <a:ext cx="3945467" cy="3158067"/>
          </a:xfrm>
        </p:spPr>
        <p:txBody>
          <a:bodyPr anchor="t">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4855016" y="566738"/>
            <a:ext cx="3764051" cy="576262"/>
          </a:xfrm>
        </p:spPr>
        <p:txBody>
          <a:bodyPr anchor="b">
            <a:noAutofit/>
          </a:bodyPr>
          <a:lstStyle>
            <a:lvl1pPr marL="0" indent="0">
              <a:buNone/>
              <a:defRPr sz="2400" b="0" cap="all">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Content Placeholder 5"/>
          <p:cNvSpPr>
            <a:spLocks noGrp="1"/>
          </p:cNvSpPr>
          <p:nvPr>
            <p:ph sz="quarter" idx="4"/>
          </p:nvPr>
        </p:nvSpPr>
        <p:spPr>
          <a:xfrm>
            <a:off x="4662362" y="1143000"/>
            <a:ext cx="3956705" cy="3149600"/>
          </a:xfrm>
        </p:spPr>
        <p:txBody>
          <a:bodyPr anchor="t">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D9F75050-0E15-4C5B-92B0-66D068882F1F}" type="datetimeFigureOut">
              <a:rPr lang="tr-TR" smtClean="0"/>
              <a:t>11.03.2019</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B1DEFA8C-F947-479F-BE07-76B6B3F80BF1}" type="slidenum">
              <a:rPr lang="tr-TR" smtClean="0"/>
              <a:t>‹#›</a:t>
            </a:fld>
            <a:endParaRPr lang="tr-TR"/>
          </a:p>
        </p:txBody>
      </p:sp>
    </p:spTree>
    <p:extLst>
      <p:ext uri="{BB962C8B-B14F-4D97-AF65-F5344CB8AC3E}">
        <p14:creationId xmlns:p14="http://schemas.microsoft.com/office/powerpoint/2010/main" val="190687245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a:xfrm>
            <a:off x="533400" y="4495800"/>
            <a:ext cx="6554867" cy="1524000"/>
          </a:xfrm>
        </p:spPr>
        <p:txBody>
          <a:bodyPr>
            <a:normAutofit/>
          </a:bodyPr>
          <a:lstStyle>
            <a:lvl1pPr>
              <a:defRPr sz="3200"/>
            </a:lvl1p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D9F75050-0E15-4C5B-92B0-66D068882F1F}" type="datetimeFigureOut">
              <a:rPr lang="tr-TR" smtClean="0"/>
              <a:t>11.03.2019</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B1DEFA8C-F947-479F-BE07-76B6B3F80BF1}" type="slidenum">
              <a:rPr lang="tr-TR" smtClean="0"/>
              <a:t>‹#›</a:t>
            </a:fld>
            <a:endParaRPr lang="tr-TR"/>
          </a:p>
        </p:txBody>
      </p:sp>
    </p:spTree>
    <p:extLst>
      <p:ext uri="{BB962C8B-B14F-4D97-AF65-F5344CB8AC3E}">
        <p14:creationId xmlns:p14="http://schemas.microsoft.com/office/powerpoint/2010/main" val="143182581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9F75050-0E15-4C5B-92B0-66D068882F1F}" type="datetimeFigureOut">
              <a:rPr lang="tr-TR" smtClean="0"/>
              <a:t>11.03.2019</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B1DEFA8C-F947-479F-BE07-76B6B3F80BF1}" type="slidenum">
              <a:rPr lang="tr-TR" smtClean="0"/>
              <a:t>‹#›</a:t>
            </a:fld>
            <a:endParaRPr lang="tr-TR"/>
          </a:p>
        </p:txBody>
      </p:sp>
    </p:spTree>
    <p:extLst>
      <p:ext uri="{BB962C8B-B14F-4D97-AF65-F5344CB8AC3E}">
        <p14:creationId xmlns:p14="http://schemas.microsoft.com/office/powerpoint/2010/main" val="25545436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5418667" y="533400"/>
            <a:ext cx="3200400" cy="1524000"/>
          </a:xfrm>
        </p:spPr>
        <p:txBody>
          <a:bodyPr anchor="b">
            <a:normAutofit/>
          </a:bodyPr>
          <a:lstStyle>
            <a:lvl1pPr algn="l">
              <a:defRPr sz="2000" b="0"/>
            </a:lvl1pPr>
          </a:lstStyle>
          <a:p>
            <a:r>
              <a:rPr lang="tr-TR" smtClean="0"/>
              <a:t>Asıl başlık stili için tıklatın</a:t>
            </a:r>
            <a:endParaRPr lang="en-US" dirty="0"/>
          </a:p>
        </p:txBody>
      </p:sp>
      <p:sp>
        <p:nvSpPr>
          <p:cNvPr id="3" name="Content Placeholder 2"/>
          <p:cNvSpPr>
            <a:spLocks noGrp="1"/>
          </p:cNvSpPr>
          <p:nvPr>
            <p:ph idx="1"/>
          </p:nvPr>
        </p:nvSpPr>
        <p:spPr>
          <a:xfrm>
            <a:off x="533399" y="533400"/>
            <a:ext cx="4438755" cy="5486400"/>
          </a:xfrm>
        </p:spPr>
        <p:txBody>
          <a:bodyPr anchor="ct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5418667" y="2209802"/>
            <a:ext cx="3200400" cy="2091267"/>
          </a:xfrm>
        </p:spPr>
        <p:txBody>
          <a:bodyPr anchor="t">
            <a:normAutofit/>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D9F75050-0E15-4C5B-92B0-66D068882F1F}" type="datetimeFigureOut">
              <a:rPr lang="tr-TR" smtClean="0"/>
              <a:t>11.03.2019</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B1DEFA8C-F947-479F-BE07-76B6B3F80BF1}" type="slidenum">
              <a:rPr lang="tr-TR" smtClean="0"/>
              <a:t>‹#›</a:t>
            </a:fld>
            <a:endParaRPr lang="tr-TR"/>
          </a:p>
        </p:txBody>
      </p:sp>
    </p:spTree>
    <p:extLst>
      <p:ext uri="{BB962C8B-B14F-4D97-AF65-F5344CB8AC3E}">
        <p14:creationId xmlns:p14="http://schemas.microsoft.com/office/powerpoint/2010/main" val="354864715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4495800" y="1447800"/>
            <a:ext cx="3563258" cy="1143000"/>
          </a:xfrm>
        </p:spPr>
        <p:txBody>
          <a:bodyPr anchor="b">
            <a:normAutofit/>
          </a:bodyPr>
          <a:lstStyle>
            <a:lvl1pPr algn="l">
              <a:defRPr sz="2400" b="0"/>
            </a:lvl1pPr>
          </a:lstStyle>
          <a:p>
            <a:r>
              <a:rPr lang="tr-TR" smtClean="0"/>
              <a:t>Asıl başlık stili için tıklatın</a:t>
            </a:r>
            <a:endParaRPr lang="en-US" dirty="0"/>
          </a:p>
        </p:txBody>
      </p:sp>
      <p:sp>
        <p:nvSpPr>
          <p:cNvPr id="17" name="Picture Placeholder 2"/>
          <p:cNvSpPr>
            <a:spLocks noGrp="1" noChangeAspect="1"/>
          </p:cNvSpPr>
          <p:nvPr>
            <p:ph type="pic" idx="13"/>
          </p:nvPr>
        </p:nvSpPr>
        <p:spPr>
          <a:xfrm>
            <a:off x="762000" y="914400"/>
            <a:ext cx="3280974" cy="4800600"/>
          </a:xfrm>
          <a:prstGeom prst="snip2DiagRect">
            <a:avLst>
              <a:gd name="adj1" fmla="val 10815"/>
              <a:gd name="adj2" fmla="val 0"/>
            </a:avLst>
          </a:prstGeom>
          <a:ln w="15875">
            <a:solidFill>
              <a:schemeClr val="tx1">
                <a:alpha val="40000"/>
              </a:schemeClr>
            </a:soli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4496027" y="2743200"/>
            <a:ext cx="3564223" cy="2082800"/>
          </a:xfrm>
        </p:spPr>
        <p:txBody>
          <a:bodyPr anchor="t">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D9F75050-0E15-4C5B-92B0-66D068882F1F}" type="datetimeFigureOut">
              <a:rPr lang="tr-TR" smtClean="0"/>
              <a:t>11.03.2019</a:t>
            </a:fld>
            <a:endParaRPr lang="tr-TR"/>
          </a:p>
        </p:txBody>
      </p:sp>
      <p:sp>
        <p:nvSpPr>
          <p:cNvPr id="6" name="Footer Placeholder 5"/>
          <p:cNvSpPr>
            <a:spLocks noGrp="1"/>
          </p:cNvSpPr>
          <p:nvPr>
            <p:ph type="ftr" sz="quarter" idx="11"/>
          </p:nvPr>
        </p:nvSpPr>
        <p:spPr>
          <a:xfrm>
            <a:off x="533400" y="6172200"/>
            <a:ext cx="5811724" cy="365125"/>
          </a:xfrm>
        </p:spPr>
        <p:txBody>
          <a:bodyPr/>
          <a:lstStyle/>
          <a:p>
            <a:endParaRPr lang="tr-TR"/>
          </a:p>
        </p:txBody>
      </p:sp>
      <p:sp>
        <p:nvSpPr>
          <p:cNvPr id="7" name="Slide Number Placeholder 6"/>
          <p:cNvSpPr>
            <a:spLocks noGrp="1"/>
          </p:cNvSpPr>
          <p:nvPr>
            <p:ph type="sldNum" sz="quarter" idx="12"/>
          </p:nvPr>
        </p:nvSpPr>
        <p:spPr/>
        <p:txBody>
          <a:bodyPr/>
          <a:lstStyle/>
          <a:p>
            <a:fld id="{B1DEFA8C-F947-479F-BE07-76B6B3F80BF1}" type="slidenum">
              <a:rPr lang="tr-TR" smtClean="0"/>
              <a:t>‹#›</a:t>
            </a:fld>
            <a:endParaRPr lang="tr-TR"/>
          </a:p>
        </p:txBody>
      </p:sp>
    </p:spTree>
    <p:extLst>
      <p:ext uri="{BB962C8B-B14F-4D97-AF65-F5344CB8AC3E}">
        <p14:creationId xmlns:p14="http://schemas.microsoft.com/office/powerpoint/2010/main" val="301982059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grpSp>
        <p:nvGrpSpPr>
          <p:cNvPr id="7" name="Group 6"/>
          <p:cNvGrpSpPr/>
          <p:nvPr/>
        </p:nvGrpSpPr>
        <p:grpSpPr>
          <a:xfrm>
            <a:off x="6670675" y="3894667"/>
            <a:ext cx="2470456" cy="2658533"/>
            <a:chOff x="6687077" y="3259666"/>
            <a:chExt cx="2981857" cy="3208867"/>
          </a:xfrm>
        </p:grpSpPr>
        <p:cxnSp>
          <p:nvCxnSpPr>
            <p:cNvPr id="8" name="Straight Connector 7"/>
            <p:cNvCxnSpPr/>
            <p:nvPr/>
          </p:nvCxnSpPr>
          <p:spPr>
            <a:xfrm flipH="1">
              <a:off x="8756120" y="3259666"/>
              <a:ext cx="912814" cy="912812"/>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9" name="Straight Connector 8"/>
            <p:cNvCxnSpPr/>
            <p:nvPr/>
          </p:nvCxnSpPr>
          <p:spPr>
            <a:xfrm flipH="1">
              <a:off x="6687077" y="3486677"/>
              <a:ext cx="2981857" cy="2981856"/>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0" name="Straight Connector 9"/>
            <p:cNvCxnSpPr/>
            <p:nvPr/>
          </p:nvCxnSpPr>
          <p:spPr>
            <a:xfrm flipH="1">
              <a:off x="7772400" y="3581400"/>
              <a:ext cx="1896534" cy="1896533"/>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1" name="Straight Connector 10"/>
            <p:cNvCxnSpPr/>
            <p:nvPr/>
          </p:nvCxnSpPr>
          <p:spPr>
            <a:xfrm flipH="1">
              <a:off x="7923214" y="3433394"/>
              <a:ext cx="1739738" cy="1739740"/>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2" name="Straight Connector 11"/>
            <p:cNvCxnSpPr/>
            <p:nvPr/>
          </p:nvCxnSpPr>
          <p:spPr>
            <a:xfrm flipH="1">
              <a:off x="8398935" y="3985317"/>
              <a:ext cx="1264017" cy="1264016"/>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grpSp>
      <p:sp>
        <p:nvSpPr>
          <p:cNvPr id="2" name="Title Placeholder 1"/>
          <p:cNvSpPr>
            <a:spLocks noGrp="1"/>
          </p:cNvSpPr>
          <p:nvPr>
            <p:ph type="title"/>
          </p:nvPr>
        </p:nvSpPr>
        <p:spPr>
          <a:xfrm>
            <a:off x="533400" y="4495800"/>
            <a:ext cx="6554867" cy="1524000"/>
          </a:xfrm>
          <a:prstGeom prst="rect">
            <a:avLst/>
          </a:prstGeom>
          <a:effectLst/>
        </p:spPr>
        <p:txBody>
          <a:bodyPr vert="horz" lIns="91440" tIns="45720" rIns="91440" bIns="45720" rtlCol="0" anchor="ctr">
            <a:norm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533400" y="533401"/>
            <a:ext cx="6554867" cy="3767670"/>
          </a:xfrm>
          <a:prstGeom prst="rect">
            <a:avLst/>
          </a:prstGeom>
        </p:spPr>
        <p:txBody>
          <a:bodyPr vert="horz" lIns="91440" tIns="45720" rIns="91440" bIns="45720" rtlCol="0" anchor="ct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7430245" y="6172203"/>
            <a:ext cx="1200463" cy="365125"/>
          </a:xfrm>
          <a:prstGeom prst="rect">
            <a:avLst/>
          </a:prstGeom>
        </p:spPr>
        <p:txBody>
          <a:bodyPr vert="horz" lIns="91440" tIns="45720" rIns="91440" bIns="45720" rtlCol="0" anchor="t"/>
          <a:lstStyle>
            <a:lvl1pPr algn="r">
              <a:defRPr sz="1000" b="0" i="0">
                <a:solidFill>
                  <a:schemeClr val="bg2">
                    <a:lumMod val="50000"/>
                  </a:schemeClr>
                </a:solidFill>
                <a:effectLst/>
                <a:latin typeface="+mn-lt"/>
              </a:defRPr>
            </a:lvl1pPr>
          </a:lstStyle>
          <a:p>
            <a:fld id="{D9F75050-0E15-4C5B-92B0-66D068882F1F}" type="datetimeFigureOut">
              <a:rPr lang="tr-TR" smtClean="0"/>
              <a:t>11.03.2019</a:t>
            </a:fld>
            <a:endParaRPr lang="tr-TR"/>
          </a:p>
        </p:txBody>
      </p:sp>
      <p:sp>
        <p:nvSpPr>
          <p:cNvPr id="5" name="Footer Placeholder 4"/>
          <p:cNvSpPr>
            <a:spLocks noGrp="1"/>
          </p:cNvSpPr>
          <p:nvPr>
            <p:ph type="ftr" sz="quarter" idx="3"/>
          </p:nvPr>
        </p:nvSpPr>
        <p:spPr>
          <a:xfrm>
            <a:off x="533400" y="6172200"/>
            <a:ext cx="5811724" cy="365125"/>
          </a:xfrm>
          <a:prstGeom prst="rect">
            <a:avLst/>
          </a:prstGeom>
        </p:spPr>
        <p:txBody>
          <a:bodyPr vert="horz" lIns="91440" tIns="45720" rIns="91440" bIns="45720" rtlCol="0" anchor="t"/>
          <a:lstStyle>
            <a:lvl1pPr algn="l">
              <a:defRPr sz="1000" b="0" i="0">
                <a:solidFill>
                  <a:schemeClr val="bg2">
                    <a:lumMod val="50000"/>
                  </a:schemeClr>
                </a:solidFill>
                <a:effectLst/>
                <a:latin typeface="+mn-lt"/>
              </a:defRPr>
            </a:lvl1pPr>
          </a:lstStyle>
          <a:p>
            <a:endParaRPr lang="tr-TR"/>
          </a:p>
        </p:txBody>
      </p:sp>
      <p:sp>
        <p:nvSpPr>
          <p:cNvPr id="6" name="Slide Number Placeholder 5"/>
          <p:cNvSpPr>
            <a:spLocks noGrp="1"/>
          </p:cNvSpPr>
          <p:nvPr>
            <p:ph type="sldNum" sz="quarter" idx="4"/>
          </p:nvPr>
        </p:nvSpPr>
        <p:spPr>
          <a:xfrm>
            <a:off x="7774426" y="5578478"/>
            <a:ext cx="856907" cy="669925"/>
          </a:xfrm>
          <a:prstGeom prst="rect">
            <a:avLst/>
          </a:prstGeom>
        </p:spPr>
        <p:txBody>
          <a:bodyPr vert="horz" lIns="91440" tIns="45720" rIns="91440" bIns="45720" rtlCol="0" anchor="b"/>
          <a:lstStyle>
            <a:lvl1pPr algn="r">
              <a:defRPr sz="2800" b="0" i="0">
                <a:solidFill>
                  <a:schemeClr val="bg2">
                    <a:lumMod val="50000"/>
                  </a:schemeClr>
                </a:solidFill>
                <a:effectLst/>
                <a:latin typeface="+mn-lt"/>
              </a:defRPr>
            </a:lvl1pPr>
          </a:lstStyle>
          <a:p>
            <a:fld id="{B1DEFA8C-F947-479F-BE07-76B6B3F80BF1}" type="slidenum">
              <a:rPr lang="tr-TR" smtClean="0"/>
              <a:t>‹#›</a:t>
            </a:fld>
            <a:endParaRPr lang="tr-TR"/>
          </a:p>
        </p:txBody>
      </p:sp>
    </p:spTree>
    <p:extLst>
      <p:ext uri="{BB962C8B-B14F-4D97-AF65-F5344CB8AC3E}">
        <p14:creationId xmlns:p14="http://schemas.microsoft.com/office/powerpoint/2010/main" val="1166532488"/>
      </p:ext>
    </p:extLst>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Lst>
  <p:txStyles>
    <p:titleStyle>
      <a:lvl1pPr algn="l" defTabSz="457200" rtl="0" eaLnBrk="1" latinLnBrk="0" hangingPunct="1">
        <a:spcBef>
          <a:spcPct val="0"/>
        </a:spcBef>
        <a:buNone/>
        <a:defRPr sz="32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2000" kern="1200" cap="none">
          <a:solidFill>
            <a:schemeClr val="bg2">
              <a:lumMod val="7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800" kern="1200" cap="none">
          <a:solidFill>
            <a:schemeClr val="bg2">
              <a:lumMod val="7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600" kern="1200" cap="none">
          <a:solidFill>
            <a:schemeClr val="bg2">
              <a:lumMod val="7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p:txBody>
          <a:bodyPr/>
          <a:lstStyle/>
          <a:p>
            <a:r>
              <a:rPr lang="tr-TR" dirty="0" err="1" smtClean="0"/>
              <a:t>Hip</a:t>
            </a:r>
            <a:r>
              <a:rPr lang="tr-TR" dirty="0" smtClean="0"/>
              <a:t> </a:t>
            </a:r>
            <a:r>
              <a:rPr lang="tr-TR" dirty="0" err="1" smtClean="0"/>
              <a:t>Dysplacia</a:t>
            </a:r>
            <a:endParaRPr lang="tr-TR" dirty="0"/>
          </a:p>
        </p:txBody>
      </p:sp>
      <p:sp>
        <p:nvSpPr>
          <p:cNvPr id="3" name="Alt Başlık 2"/>
          <p:cNvSpPr>
            <a:spLocks noGrp="1"/>
          </p:cNvSpPr>
          <p:nvPr>
            <p:ph type="subTitle" idx="1"/>
          </p:nvPr>
        </p:nvSpPr>
        <p:spPr/>
        <p:txBody>
          <a:bodyPr/>
          <a:lstStyle/>
          <a:p>
            <a:r>
              <a:rPr lang="tr-TR" dirty="0" smtClean="0"/>
              <a:t>Dr. Murat Çalışkan</a:t>
            </a:r>
            <a:endParaRPr lang="tr-TR" dirty="0"/>
          </a:p>
        </p:txBody>
      </p:sp>
    </p:spTree>
    <p:extLst>
      <p:ext uri="{BB962C8B-B14F-4D97-AF65-F5344CB8AC3E}">
        <p14:creationId xmlns:p14="http://schemas.microsoft.com/office/powerpoint/2010/main" val="56236099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251520" y="1028342"/>
            <a:ext cx="8784976" cy="2554545"/>
          </a:xfrm>
          <a:prstGeom prst="rect">
            <a:avLst/>
          </a:prstGeom>
        </p:spPr>
        <p:txBody>
          <a:bodyPr wrap="square">
            <a:spAutoFit/>
          </a:bodyPr>
          <a:lstStyle/>
          <a:p>
            <a:r>
              <a:rPr lang="en-US" sz="3200" dirty="0"/>
              <a:t>Canine Hip Dysplasia (CHD) is a condition that begins in dogs as they grow and results in instability or a loose fit (laxity) of the hip joint </a:t>
            </a:r>
            <a:r>
              <a:rPr lang="tr-TR" sz="3200" dirty="0" smtClean="0"/>
              <a:t>.</a:t>
            </a:r>
          </a:p>
          <a:p>
            <a:endParaRPr lang="tr-TR" sz="3200" dirty="0"/>
          </a:p>
        </p:txBody>
      </p:sp>
      <p:pic>
        <p:nvPicPr>
          <p:cNvPr id="3" name="Resim 2"/>
          <p:cNvPicPr>
            <a:picLocks noChangeAspect="1"/>
          </p:cNvPicPr>
          <p:nvPr/>
        </p:nvPicPr>
        <p:blipFill>
          <a:blip r:embed="rId2"/>
          <a:stretch>
            <a:fillRect/>
          </a:stretch>
        </p:blipFill>
        <p:spPr>
          <a:xfrm>
            <a:off x="1403648" y="3176338"/>
            <a:ext cx="3168352" cy="3234359"/>
          </a:xfrm>
          <a:prstGeom prst="rect">
            <a:avLst/>
          </a:prstGeom>
        </p:spPr>
      </p:pic>
      <p:pic>
        <p:nvPicPr>
          <p:cNvPr id="4" name="Resim 3"/>
          <p:cNvPicPr>
            <a:picLocks noChangeAspect="1"/>
          </p:cNvPicPr>
          <p:nvPr/>
        </p:nvPicPr>
        <p:blipFill>
          <a:blip r:embed="rId3"/>
          <a:stretch>
            <a:fillRect/>
          </a:stretch>
        </p:blipFill>
        <p:spPr>
          <a:xfrm>
            <a:off x="4860032" y="3135398"/>
            <a:ext cx="3240360" cy="3307868"/>
          </a:xfrm>
          <a:prstGeom prst="rect">
            <a:avLst/>
          </a:prstGeom>
        </p:spPr>
      </p:pic>
    </p:spTree>
    <p:extLst>
      <p:ext uri="{BB962C8B-B14F-4D97-AF65-F5344CB8AC3E}">
        <p14:creationId xmlns:p14="http://schemas.microsoft.com/office/powerpoint/2010/main" val="396627769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467544" y="2274838"/>
            <a:ext cx="8064896" cy="3108543"/>
          </a:xfrm>
          <a:prstGeom prst="rect">
            <a:avLst/>
          </a:prstGeom>
        </p:spPr>
        <p:txBody>
          <a:bodyPr wrap="square">
            <a:spAutoFit/>
          </a:bodyPr>
          <a:lstStyle/>
          <a:p>
            <a:r>
              <a:rPr lang="en-US" sz="2800" dirty="0"/>
              <a:t>The hip joint laxity is responsible for potential clinical signs (symptoms) of hip pain and limb dysfunction and progressive joint changes. The hip joint is a ball and socket joint and continual abnormal movement of the femoral head (ball) deforms the acetabulum (socket). </a:t>
            </a:r>
          </a:p>
        </p:txBody>
      </p:sp>
    </p:spTree>
    <p:extLst>
      <p:ext uri="{BB962C8B-B14F-4D97-AF65-F5344CB8AC3E}">
        <p14:creationId xmlns:p14="http://schemas.microsoft.com/office/powerpoint/2010/main" val="376881926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539552" y="764704"/>
            <a:ext cx="8496944" cy="2677656"/>
          </a:xfrm>
          <a:prstGeom prst="rect">
            <a:avLst/>
          </a:prstGeom>
        </p:spPr>
        <p:txBody>
          <a:bodyPr wrap="square">
            <a:spAutoFit/>
          </a:bodyPr>
          <a:lstStyle/>
          <a:p>
            <a:endParaRPr lang="en-US" sz="2800" dirty="0"/>
          </a:p>
          <a:p>
            <a:r>
              <a:rPr lang="en-US" sz="2800" dirty="0"/>
              <a:t>The long-term response to this joint laxity is the progressive loss of cartilage, the development of scar tissue around the joint, and the formation of osteophytes (bone spurs) around the ball and socket </a:t>
            </a:r>
          </a:p>
        </p:txBody>
      </p:sp>
    </p:spTree>
    <p:extLst>
      <p:ext uri="{BB962C8B-B14F-4D97-AF65-F5344CB8AC3E}">
        <p14:creationId xmlns:p14="http://schemas.microsoft.com/office/powerpoint/2010/main" val="184118858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251520" y="2136339"/>
            <a:ext cx="8136904" cy="3385542"/>
          </a:xfrm>
          <a:prstGeom prst="rect">
            <a:avLst/>
          </a:prstGeom>
        </p:spPr>
        <p:txBody>
          <a:bodyPr wrap="square">
            <a:spAutoFit/>
          </a:bodyPr>
          <a:lstStyle/>
          <a:p>
            <a:r>
              <a:rPr lang="en-US" sz="2800" dirty="0"/>
              <a:t>The cause of CHD is multifactorial; however, hereditary (genetics) is the biggest single risk factor. Rapid weight gain and growth through excessive nutritional intake can complicate the development of CHD. Hip dysplasia occurs most commonly in large breed dogs.</a:t>
            </a:r>
          </a:p>
          <a:p>
            <a:endParaRPr lang="en-US" dirty="0"/>
          </a:p>
        </p:txBody>
      </p:sp>
    </p:spTree>
    <p:extLst>
      <p:ext uri="{BB962C8B-B14F-4D97-AF65-F5344CB8AC3E}">
        <p14:creationId xmlns:p14="http://schemas.microsoft.com/office/powerpoint/2010/main" val="414444473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p:cNvPicPr>
            <a:picLocks noChangeAspect="1"/>
          </p:cNvPicPr>
          <p:nvPr/>
        </p:nvPicPr>
        <p:blipFill>
          <a:blip r:embed="rId2"/>
          <a:stretch>
            <a:fillRect/>
          </a:stretch>
        </p:blipFill>
        <p:spPr>
          <a:xfrm>
            <a:off x="1547664" y="764704"/>
            <a:ext cx="3857299" cy="5535137"/>
          </a:xfrm>
          <a:prstGeom prst="rect">
            <a:avLst/>
          </a:prstGeom>
        </p:spPr>
      </p:pic>
    </p:spTree>
    <p:extLst>
      <p:ext uri="{BB962C8B-B14F-4D97-AF65-F5344CB8AC3E}">
        <p14:creationId xmlns:p14="http://schemas.microsoft.com/office/powerpoint/2010/main" val="232919802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99592" y="332656"/>
            <a:ext cx="6554867" cy="1524000"/>
          </a:xfrm>
        </p:spPr>
        <p:txBody>
          <a:bodyPr/>
          <a:lstStyle/>
          <a:p>
            <a:r>
              <a:rPr lang="tr-TR" dirty="0" err="1"/>
              <a:t>Treatment</a:t>
            </a:r>
            <a:r>
              <a:rPr lang="tr-TR" dirty="0"/>
              <a:t>: </a:t>
            </a:r>
          </a:p>
        </p:txBody>
      </p:sp>
      <p:pic>
        <p:nvPicPr>
          <p:cNvPr id="3" name="Resim 2"/>
          <p:cNvPicPr>
            <a:picLocks noChangeAspect="1"/>
          </p:cNvPicPr>
          <p:nvPr/>
        </p:nvPicPr>
        <p:blipFill>
          <a:blip r:embed="rId2"/>
          <a:stretch>
            <a:fillRect/>
          </a:stretch>
        </p:blipFill>
        <p:spPr>
          <a:xfrm>
            <a:off x="467544" y="1853233"/>
            <a:ext cx="2975258" cy="4882475"/>
          </a:xfrm>
          <a:prstGeom prst="rect">
            <a:avLst/>
          </a:prstGeom>
        </p:spPr>
      </p:pic>
      <p:pic>
        <p:nvPicPr>
          <p:cNvPr id="4" name="Resim 3"/>
          <p:cNvPicPr>
            <a:picLocks noChangeAspect="1"/>
          </p:cNvPicPr>
          <p:nvPr/>
        </p:nvPicPr>
        <p:blipFill>
          <a:blip r:embed="rId3"/>
          <a:stretch>
            <a:fillRect/>
          </a:stretch>
        </p:blipFill>
        <p:spPr>
          <a:xfrm>
            <a:off x="3779912" y="2438991"/>
            <a:ext cx="5112568" cy="4004845"/>
          </a:xfrm>
          <a:prstGeom prst="rect">
            <a:avLst/>
          </a:prstGeom>
        </p:spPr>
      </p:pic>
    </p:spTree>
    <p:extLst>
      <p:ext uri="{BB962C8B-B14F-4D97-AF65-F5344CB8AC3E}">
        <p14:creationId xmlns:p14="http://schemas.microsoft.com/office/powerpoint/2010/main" val="177562624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251520" y="699511"/>
            <a:ext cx="8352928" cy="5693866"/>
          </a:xfrm>
          <a:prstGeom prst="rect">
            <a:avLst/>
          </a:prstGeom>
        </p:spPr>
        <p:txBody>
          <a:bodyPr wrap="square">
            <a:spAutoFit/>
          </a:bodyPr>
          <a:lstStyle/>
          <a:p>
            <a:r>
              <a:rPr lang="en-US" sz="2800" dirty="0"/>
              <a:t>Risk of complications after JPS are very low; almost all are minor in nature. Success rates for JPS eliminating hip laxity are high and aftercare is very brief, usually just entailing basic incision care and short-term activity restriction.</a:t>
            </a:r>
          </a:p>
          <a:p>
            <a:endParaRPr lang="en-US" sz="2800" dirty="0"/>
          </a:p>
          <a:p>
            <a:r>
              <a:rPr lang="en-US" sz="2800" dirty="0"/>
              <a:t>Reported complications after DPO and TPO include screw loosening, change in limb range of motion, and pelvic canal narrowing. However, the incidence of complications is low and reports of long-term function are expected to be good to excellent.</a:t>
            </a:r>
            <a:endParaRPr lang="tr-TR" sz="2800" dirty="0"/>
          </a:p>
        </p:txBody>
      </p:sp>
    </p:spTree>
    <p:extLst>
      <p:ext uri="{BB962C8B-B14F-4D97-AF65-F5344CB8AC3E}">
        <p14:creationId xmlns:p14="http://schemas.microsoft.com/office/powerpoint/2010/main" val="360878369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etin kutusu 2"/>
          <p:cNvSpPr txBox="1"/>
          <p:nvPr/>
        </p:nvSpPr>
        <p:spPr>
          <a:xfrm>
            <a:off x="611560" y="746064"/>
            <a:ext cx="1608133" cy="369332"/>
          </a:xfrm>
          <a:prstGeom prst="rect">
            <a:avLst/>
          </a:prstGeom>
          <a:noFill/>
        </p:spPr>
        <p:txBody>
          <a:bodyPr wrap="none" rtlCol="0">
            <a:spAutoFit/>
          </a:bodyPr>
          <a:lstStyle/>
          <a:p>
            <a:r>
              <a:rPr lang="tr-TR" dirty="0" smtClean="0">
                <a:solidFill>
                  <a:srgbClr val="FF0000"/>
                </a:solidFill>
              </a:rPr>
              <a:t>REFERENCES </a:t>
            </a:r>
            <a:endParaRPr lang="tr-TR" dirty="0">
              <a:solidFill>
                <a:srgbClr val="FF0000"/>
              </a:solidFill>
            </a:endParaRPr>
          </a:p>
        </p:txBody>
      </p:sp>
      <p:pic>
        <p:nvPicPr>
          <p:cNvPr id="4" name="Resim 3"/>
          <p:cNvPicPr>
            <a:picLocks noChangeAspect="1"/>
          </p:cNvPicPr>
          <p:nvPr/>
        </p:nvPicPr>
        <p:blipFill>
          <a:blip r:embed="rId2"/>
          <a:stretch>
            <a:fillRect/>
          </a:stretch>
        </p:blipFill>
        <p:spPr>
          <a:xfrm>
            <a:off x="683568" y="3356992"/>
            <a:ext cx="5029636" cy="2645893"/>
          </a:xfrm>
          <a:prstGeom prst="rect">
            <a:avLst/>
          </a:prstGeom>
        </p:spPr>
      </p:pic>
      <p:sp>
        <p:nvSpPr>
          <p:cNvPr id="6" name="Metin kutusu 5"/>
          <p:cNvSpPr txBox="1"/>
          <p:nvPr/>
        </p:nvSpPr>
        <p:spPr>
          <a:xfrm>
            <a:off x="467544" y="2204864"/>
            <a:ext cx="7638630" cy="646331"/>
          </a:xfrm>
          <a:prstGeom prst="rect">
            <a:avLst/>
          </a:prstGeom>
          <a:noFill/>
        </p:spPr>
        <p:txBody>
          <a:bodyPr wrap="none" rtlCol="0">
            <a:spAutoFit/>
          </a:bodyPr>
          <a:lstStyle/>
          <a:p>
            <a:r>
              <a:rPr lang="tr-TR" dirty="0" smtClean="0"/>
              <a:t>Ankara Üniversitesi Açık Ders Malzemeleri Ortopedi ve Travmatoloji </a:t>
            </a:r>
          </a:p>
          <a:p>
            <a:r>
              <a:rPr lang="tr-TR" dirty="0" smtClean="0"/>
              <a:t>Prof. Dr. Hasan Bilgili Ders notu.</a:t>
            </a:r>
            <a:endParaRPr lang="tr-TR" dirty="0"/>
          </a:p>
        </p:txBody>
      </p:sp>
      <p:sp>
        <p:nvSpPr>
          <p:cNvPr id="5" name="Dikdörtgen 4"/>
          <p:cNvSpPr/>
          <p:nvPr/>
        </p:nvSpPr>
        <p:spPr>
          <a:xfrm>
            <a:off x="455562" y="1375901"/>
            <a:ext cx="7572821" cy="369332"/>
          </a:xfrm>
          <a:prstGeom prst="rect">
            <a:avLst/>
          </a:prstGeom>
        </p:spPr>
        <p:txBody>
          <a:bodyPr wrap="square">
            <a:spAutoFit/>
          </a:bodyPr>
          <a:lstStyle/>
          <a:p>
            <a:r>
              <a:rPr lang="tr-TR" dirty="0"/>
              <a:t>https://www.acvs.org/small-animal/canine-hip-dysplasia</a:t>
            </a:r>
          </a:p>
        </p:txBody>
      </p:sp>
    </p:spTree>
    <p:extLst>
      <p:ext uri="{BB962C8B-B14F-4D97-AF65-F5344CB8AC3E}">
        <p14:creationId xmlns:p14="http://schemas.microsoft.com/office/powerpoint/2010/main" val="220705006"/>
      </p:ext>
    </p:extLst>
  </p:cSld>
  <p:clrMapOvr>
    <a:masterClrMapping/>
  </p:clrMapOvr>
</p:sld>
</file>

<file path=ppt/theme/theme1.xml><?xml version="1.0" encoding="utf-8"?>
<a:theme xmlns:a="http://schemas.openxmlformats.org/drawingml/2006/main" name="Dilim">
  <a:themeElements>
    <a:clrScheme name="Dilim">
      <a:dk1>
        <a:sysClr val="windowText" lastClr="000000"/>
      </a:dk1>
      <a:lt1>
        <a:sysClr val="window" lastClr="FFFFFF"/>
      </a:lt1>
      <a:dk2>
        <a:srgbClr val="146194"/>
      </a:dk2>
      <a:lt2>
        <a:srgbClr val="76DBF4"/>
      </a:lt2>
      <a:accent1>
        <a:srgbClr val="052F61"/>
      </a:accent1>
      <a:accent2>
        <a:srgbClr val="A50E82"/>
      </a:accent2>
      <a:accent3>
        <a:srgbClr val="14967C"/>
      </a:accent3>
      <a:accent4>
        <a:srgbClr val="6A9E1F"/>
      </a:accent4>
      <a:accent5>
        <a:srgbClr val="E87D37"/>
      </a:accent5>
      <a:accent6>
        <a:srgbClr val="C62324"/>
      </a:accent6>
      <a:hlink>
        <a:srgbClr val="0D2E46"/>
      </a:hlink>
      <a:folHlink>
        <a:srgbClr val="356A95"/>
      </a:folHlink>
    </a:clrScheme>
    <a:fontScheme name="Dilim">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Dilim">
      <a:fillStyleLst>
        <a:solidFill>
          <a:schemeClr val="phClr"/>
        </a:solidFill>
        <a:gradFill rotWithShape="1">
          <a:gsLst>
            <a:gs pos="0">
              <a:schemeClr val="phClr">
                <a:tint val="62000"/>
                <a:hueMod val="94000"/>
                <a:satMod val="140000"/>
                <a:lumMod val="110000"/>
              </a:schemeClr>
            </a:gs>
            <a:gs pos="100000">
              <a:schemeClr val="phClr">
                <a:tint val="84000"/>
                <a:satMod val="160000"/>
              </a:schemeClr>
            </a:gs>
          </a:gsLst>
          <a:lin ang="5400000" scaled="0"/>
        </a:gradFill>
        <a:gradFill rotWithShape="1">
          <a:gsLst>
            <a:gs pos="0">
              <a:schemeClr val="phClr">
                <a:tint val="98000"/>
                <a:hueMod val="94000"/>
                <a:satMod val="130000"/>
                <a:lumMod val="138000"/>
              </a:schemeClr>
            </a:gs>
            <a:gs pos="100000">
              <a:schemeClr val="phClr">
                <a:shade val="94000"/>
                <a:lumMod val="88000"/>
              </a:schemeClr>
            </a:gs>
          </a:gsLst>
          <a:lin ang="5400000" scaled="0"/>
        </a:gradFill>
      </a:fillStyleLst>
      <a:lnStyleLst>
        <a:ln w="9525" cap="rnd" cmpd="sng" algn="ctr">
          <a:solidFill>
            <a:schemeClr val="phClr">
              <a:tint val="76000"/>
              <a:alpha val="60000"/>
              <a:hueMod val="94000"/>
            </a:schemeClr>
          </a:solidFill>
          <a:prstDash val="solid"/>
        </a:ln>
        <a:ln w="12700" cap="rnd" cmpd="sng" algn="ctr">
          <a:solidFill>
            <a:schemeClr val="phClr">
              <a:hueMod val="94000"/>
            </a:schemeClr>
          </a:solidFill>
          <a:prstDash val="solid"/>
        </a:ln>
        <a:ln w="28575" cap="rnd"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50800" dist="38100" dir="5400000" rotWithShape="0">
              <a:srgbClr val="000000">
                <a:alpha val="46000"/>
              </a:srgbClr>
            </a:outerShdw>
          </a:effectLst>
          <a:scene3d>
            <a:camera prst="orthographicFront">
              <a:rot lat="0" lon="0" rev="0"/>
            </a:camera>
            <a:lightRig rig="threePt" dir="t"/>
          </a:scene3d>
          <a:sp3d prstMaterial="plastic">
            <a:bevelT w="25400" h="25400"/>
          </a:sp3d>
        </a:effectStyle>
      </a:effectStyleLst>
      <a:bgFillStyleLst>
        <a:solidFill>
          <a:schemeClr val="phClr"/>
        </a:solidFill>
        <a:gradFill rotWithShape="1">
          <a:gsLst>
            <a:gs pos="10000">
              <a:schemeClr val="phClr">
                <a:tint val="97000"/>
                <a:hueMod val="92000"/>
                <a:satMod val="169000"/>
                <a:lumMod val="164000"/>
              </a:schemeClr>
            </a:gs>
            <a:gs pos="100000">
              <a:schemeClr val="phClr">
                <a:shade val="96000"/>
                <a:satMod val="120000"/>
                <a:lumMod val="90000"/>
              </a:schemeClr>
            </a:gs>
          </a:gsLst>
          <a:lin ang="6120000" scaled="1"/>
        </a:gradFill>
        <a:gradFill rotWithShape="1">
          <a:gsLst>
            <a:gs pos="0">
              <a:schemeClr val="phClr">
                <a:tint val="97000"/>
                <a:hueMod val="92000"/>
                <a:satMod val="169000"/>
                <a:lumMod val="164000"/>
              </a:schemeClr>
            </a:gs>
            <a:gs pos="100000">
              <a:schemeClr val="phClr">
                <a:shade val="96000"/>
                <a:satMod val="120000"/>
                <a:lumMod val="90000"/>
              </a:schemeClr>
            </a:gs>
          </a:gsLst>
          <a:path path="circle">
            <a:fillToRect b="100000"/>
          </a:path>
        </a:gradFill>
      </a:bgFillStyleLst>
    </a:fmtScheme>
  </a:themeElements>
  <a:objectDefaults/>
  <a:extraClrSchemeLst/>
  <a:extLst>
    <a:ext uri="{05A4C25C-085E-4340-85A3-A5531E510DB2}">
      <thm15:themeFamily xmlns:thm15="http://schemas.microsoft.com/office/thememl/2012/main" name="Slice" id="{0507925B-6AC9-4358-8E18-C330545D08F8}" vid="{13FEC7C6-62A9-40C4-99D2-581AACACAA2F}"/>
    </a:ext>
  </a:extLst>
</a:theme>
</file>

<file path=docProps/app.xml><?xml version="1.0" encoding="utf-8"?>
<Properties xmlns="http://schemas.openxmlformats.org/officeDocument/2006/extended-properties" xmlns:vt="http://schemas.openxmlformats.org/officeDocument/2006/docPropsVTypes">
  <Template>Slice</Template>
  <TotalTime>3</TotalTime>
  <Words>279</Words>
  <Application>Microsoft Office PowerPoint</Application>
  <PresentationFormat>Ekran Gösterisi (4:3)</PresentationFormat>
  <Paragraphs>15</Paragraphs>
  <Slides>9</Slides>
  <Notes>0</Notes>
  <HiddenSlides>0</HiddenSlides>
  <MMClips>0</MMClips>
  <ScaleCrop>false</ScaleCrop>
  <HeadingPairs>
    <vt:vector size="6" baseType="variant">
      <vt:variant>
        <vt:lpstr>Kullanılan Yazı Tipleri</vt:lpstr>
      </vt:variant>
      <vt:variant>
        <vt:i4>2</vt:i4>
      </vt:variant>
      <vt:variant>
        <vt:lpstr>Tema</vt:lpstr>
      </vt:variant>
      <vt:variant>
        <vt:i4>1</vt:i4>
      </vt:variant>
      <vt:variant>
        <vt:lpstr>Slayt Başlıkları</vt:lpstr>
      </vt:variant>
      <vt:variant>
        <vt:i4>9</vt:i4>
      </vt:variant>
    </vt:vector>
  </HeadingPairs>
  <TitlesOfParts>
    <vt:vector size="12" baseType="lpstr">
      <vt:lpstr>Century Gothic</vt:lpstr>
      <vt:lpstr>Wingdings 3</vt:lpstr>
      <vt:lpstr>Dilim</vt:lpstr>
      <vt:lpstr>Hip Dysplacia</vt:lpstr>
      <vt:lpstr>PowerPoint Sunusu</vt:lpstr>
      <vt:lpstr>PowerPoint Sunusu</vt:lpstr>
      <vt:lpstr>PowerPoint Sunusu</vt:lpstr>
      <vt:lpstr>PowerPoint Sunusu</vt:lpstr>
      <vt:lpstr>PowerPoint Sunusu</vt:lpstr>
      <vt:lpstr>Treatment: </vt:lpstr>
      <vt:lpstr>PowerPoint Sunusu</vt:lpstr>
      <vt:lpstr>PowerPoint Sunusu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Hip Dysplacia</dc:title>
  <dc:creator>DEPO</dc:creator>
  <cp:lastModifiedBy>murat calıskan</cp:lastModifiedBy>
  <cp:revision>3</cp:revision>
  <dcterms:created xsi:type="dcterms:W3CDTF">2019-03-11T10:01:44Z</dcterms:created>
  <dcterms:modified xsi:type="dcterms:W3CDTF">2019-03-11T11:46:36Z</dcterms:modified>
</cp:coreProperties>
</file>