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7" r:id="rId1"/>
  </p:sldMasterIdLst>
  <p:notesMasterIdLst>
    <p:notesMasterId r:id="rId9"/>
  </p:notesMasterIdLst>
  <p:sldIdLst>
    <p:sldId id="256" r:id="rId2"/>
    <p:sldId id="267" r:id="rId3"/>
    <p:sldId id="268" r:id="rId4"/>
    <p:sldId id="269" r:id="rId5"/>
    <p:sldId id="270" r:id="rId6"/>
    <p:sldId id="265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5" d="100"/>
          <a:sy n="85" d="100"/>
        </p:scale>
        <p:origin x="-1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652E43-C8CC-1D47-A233-CFBF7EAE6703}" type="datetimeFigureOut">
              <a:rPr lang="en-US" smtClean="0"/>
              <a:t>12.01.18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8D7A3-1308-8C49-8E2E-2B2967F1D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481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8D7A3-1308-8C49-8E2E-2B2967F1D13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705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ACDB3CC-F982-40F9-8DD6-BCC9AFBF44BD}" type="datetime1">
              <a:rPr lang="en-US" smtClean="0"/>
              <a:pPr/>
              <a:t>12.01.18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5B1FEA-406A-7749-A5C3-DDCB5F67A4C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1895A-832A-4167-BE9B-7448CA062309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27571FF-D602-4BB6-9683-7A1E909D4296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2BEB-5202-498C-89F7-BBD3BEE1B887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AE5B-B07C-441A-8026-C23A427A74DC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2847B31-A4E1-4FCE-8661-5EC33A675437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CAD832D-B7F8-4A85-B115-3F84BE9AC26D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34F3-05F7-41C1-B84E-68CE2E00C83C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47F82-2B2E-4837-B3AB-C94C672FBECB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57738-F4B0-48EA-9B71-E0F723F8BF6C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600D5EF-7D26-425F-8C45-B9312ACE18BC}" type="datetime1">
              <a:rPr lang="en-US" smtClean="0"/>
              <a:pPr/>
              <a:t>12.01.18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1909345-DEE0-4B07-8E32-441AC9DA095E}" type="datetime1">
              <a:rPr lang="en-US" smtClean="0"/>
              <a:pPr/>
              <a:t>12.01.18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8" r:id="rId1"/>
    <p:sldLayoutId id="2147484209" r:id="rId2"/>
    <p:sldLayoutId id="2147484210" r:id="rId3"/>
    <p:sldLayoutId id="2147484211" r:id="rId4"/>
    <p:sldLayoutId id="2147484212" r:id="rId5"/>
    <p:sldLayoutId id="2147484213" r:id="rId6"/>
    <p:sldLayoutId id="2147484214" r:id="rId7"/>
    <p:sldLayoutId id="2147484215" r:id="rId8"/>
    <p:sldLayoutId id="2147484216" r:id="rId9"/>
    <p:sldLayoutId id="2147484217" r:id="rId10"/>
    <p:sldLayoutId id="2147484218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9357" y="1988467"/>
            <a:ext cx="6726336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u="sng" dirty="0"/>
              <a:t>Religion and Politics in Turkey </a:t>
            </a:r>
            <a:r>
              <a:rPr lang="tr-TR" dirty="0"/>
              <a:t/>
            </a:r>
            <a:br>
              <a:rPr lang="tr-TR" dirty="0"/>
            </a:b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sz="1800" dirty="0" smtClean="0"/>
              <a:t>Week 9 </a:t>
            </a:r>
            <a:br>
              <a:rPr lang="en-US" sz="1800" dirty="0" smtClean="0"/>
            </a:br>
            <a:r>
              <a:rPr lang="en-US" sz="1800" dirty="0" smtClean="0"/>
              <a:t>Course Materials </a:t>
            </a: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 smtClean="0"/>
              <a:t>By Asst. Prof. Dr. Selman Yılmaz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691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Throughout history both politics and </a:t>
            </a:r>
            <a:r>
              <a:rPr lang="en-US" dirty="0" smtClean="0"/>
              <a:t>religion influence </a:t>
            </a:r>
            <a:r>
              <a:rPr lang="en-US" dirty="0"/>
              <a:t>and try to dominate each other. </a:t>
            </a:r>
            <a:endParaRPr lang="en-US" dirty="0" smtClean="0"/>
          </a:p>
          <a:p>
            <a:r>
              <a:rPr lang="en-US" dirty="0"/>
              <a:t>Turkey is no exception in this rule. </a:t>
            </a:r>
          </a:p>
        </p:txBody>
      </p:sp>
    </p:spTree>
    <p:extLst>
      <p:ext uri="{BB962C8B-B14F-4D97-AF65-F5344CB8AC3E}">
        <p14:creationId xmlns:p14="http://schemas.microsoft.com/office/powerpoint/2010/main" val="2638715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Process: Hospitality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Turks utilized Islam as a banner against European crusaders through the Middle and New Ages. </a:t>
            </a:r>
            <a:endParaRPr lang="en-US" dirty="0" smtClean="0"/>
          </a:p>
          <a:p>
            <a:r>
              <a:rPr lang="en-US" dirty="0"/>
              <a:t>Ottomans had claimed the caliphate in the 15</a:t>
            </a:r>
            <a:r>
              <a:rPr lang="en-US" baseline="30000" dirty="0"/>
              <a:t>th</a:t>
            </a:r>
            <a:r>
              <a:rPr lang="en-US" dirty="0"/>
              <a:t> century and employed it to extend and deep its influence in the Islamic word. </a:t>
            </a:r>
            <a:endParaRPr lang="en-US" dirty="0" smtClean="0"/>
          </a:p>
          <a:p>
            <a:r>
              <a:rPr lang="en-US" dirty="0"/>
              <a:t>On the other hand, Islam has benefited from the Turks’ expansion, increasing its influence in the Middle East and Europe. </a:t>
            </a:r>
          </a:p>
        </p:txBody>
      </p:sp>
    </p:spTree>
    <p:extLst>
      <p:ext uri="{BB962C8B-B14F-4D97-AF65-F5344CB8AC3E}">
        <p14:creationId xmlns:p14="http://schemas.microsoft.com/office/powerpoint/2010/main" val="1699297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Process: Hostility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1923-1950</a:t>
            </a:r>
          </a:p>
          <a:p>
            <a:pPr lvl="2"/>
            <a:r>
              <a:rPr lang="en-US" dirty="0"/>
              <a:t>Rejected religious identity and institutions</a:t>
            </a:r>
          </a:p>
          <a:p>
            <a:pPr lvl="2"/>
            <a:r>
              <a:rPr lang="en-US" dirty="0"/>
              <a:t>But even </a:t>
            </a:r>
            <a:r>
              <a:rPr lang="en-US" dirty="0" smtClean="0"/>
              <a:t>exploited it </a:t>
            </a:r>
            <a:r>
              <a:rPr lang="en-US" dirty="0"/>
              <a:t>to establish a national identity</a:t>
            </a:r>
          </a:p>
          <a:p>
            <a:r>
              <a:rPr lang="en-US" dirty="0" smtClean="0"/>
              <a:t>Since 1950</a:t>
            </a:r>
          </a:p>
          <a:p>
            <a:pPr lvl="2"/>
            <a:r>
              <a:rPr lang="en-US" dirty="0" smtClean="0"/>
              <a:t>Oscillating between relative hospitality and hostility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674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Voting Trends</a:t>
            </a:r>
            <a:endParaRPr lang="en-US" dirty="0"/>
          </a:p>
        </p:txBody>
      </p:sp>
      <p:pic>
        <p:nvPicPr>
          <p:cNvPr id="4" name="Content Placeholder 3" descr="Ekran Resmi 2018-01-12 18.29.21.png"/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487" r="-35487"/>
          <a:stretch>
            <a:fillRect/>
          </a:stretch>
        </p:blipFill>
        <p:spPr>
          <a:xfrm>
            <a:off x="-555221" y="1219200"/>
            <a:ext cx="10399416" cy="5734257"/>
          </a:xfrm>
        </p:spPr>
      </p:pic>
    </p:spTree>
    <p:extLst>
      <p:ext uri="{BB962C8B-B14F-4D97-AF65-F5344CB8AC3E}">
        <p14:creationId xmlns:p14="http://schemas.microsoft.com/office/powerpoint/2010/main" val="2492662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Any further comments and questions?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153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Yılmaz, Selman  (2013). </a:t>
            </a:r>
            <a:r>
              <a:rPr lang="en-US" sz="2400" i="1" dirty="0"/>
              <a:t>State, Politics, and Religion: Effects of Political and Social Change on the Relationship Between State and Religion in Turkey, 2002-2012.</a:t>
            </a:r>
            <a:r>
              <a:rPr lang="en-US" sz="2400" dirty="0"/>
              <a:t> Dissertation. University of Pittsburgh, the Dietrich School of Arts and Sciences. Pittsburgh. </a:t>
            </a:r>
            <a:endParaRPr lang="en-US" sz="2400" dirty="0" smtClean="0"/>
          </a:p>
          <a:p>
            <a:r>
              <a:rPr lang="en-US" sz="2400" dirty="0" smtClean="0"/>
              <a:t>Yılmaz, Selman (2018). </a:t>
            </a:r>
            <a:r>
              <a:rPr lang="en-US" sz="2400" i="1" dirty="0" smtClean="0"/>
              <a:t>Religion and Politics in Turkey</a:t>
            </a:r>
            <a:r>
              <a:rPr lang="en-US" sz="2400" dirty="0" smtClean="0"/>
              <a:t>. Forthcoming.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116428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58</TotalTime>
  <Words>202</Words>
  <Application>Microsoft Macintosh PowerPoint</Application>
  <PresentationFormat>On-screen Show (4:3)</PresentationFormat>
  <Paragraphs>24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Median</vt:lpstr>
      <vt:lpstr> Religion and Politics in Turkey   Week 9  Course Materials </vt:lpstr>
      <vt:lpstr>Interaction</vt:lpstr>
      <vt:lpstr>Process: Hospitality</vt:lpstr>
      <vt:lpstr>Process: Hostility </vt:lpstr>
      <vt:lpstr>Voting Trends</vt:lpstr>
      <vt:lpstr>Review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deneme</dc:title>
  <dc:creator>S Y</dc:creator>
  <cp:lastModifiedBy>S Y</cp:lastModifiedBy>
  <cp:revision>30</cp:revision>
  <dcterms:created xsi:type="dcterms:W3CDTF">2018-01-09T17:49:12Z</dcterms:created>
  <dcterms:modified xsi:type="dcterms:W3CDTF">2018-01-12T16:32:47Z</dcterms:modified>
</cp:coreProperties>
</file>