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2E43-C8CC-1D47-A233-CFBF7EAE6703}" type="datetimeFigureOut">
              <a:rPr lang="en-US" smtClean="0"/>
              <a:t>12.01.18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8D7A3-1308-8C49-8E2E-2B2967F1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8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D7A3-1308-8C49-8E2E-2B2967F1D1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>Religion and Politics in Turkey </a:t>
            </a:r>
            <a:r>
              <a:rPr lang="tr-TR" dirty="0"/>
              <a:t/>
            </a:r>
            <a:br>
              <a:rPr lang="tr-TR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9 </a:t>
            </a:r>
            <a:br>
              <a:rPr lang="en-US" sz="1800" dirty="0" smtClean="0"/>
            </a:br>
            <a:r>
              <a:rPr lang="en-US" sz="1800" dirty="0" smtClean="0"/>
              <a:t>Course 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Throughout history both politics and </a:t>
            </a:r>
            <a:r>
              <a:rPr lang="en-US" dirty="0" smtClean="0"/>
              <a:t>religion influence </a:t>
            </a:r>
            <a:r>
              <a:rPr lang="en-US" dirty="0"/>
              <a:t>and try to dominate each other. </a:t>
            </a:r>
            <a:endParaRPr lang="en-US" dirty="0" smtClean="0"/>
          </a:p>
          <a:p>
            <a:r>
              <a:rPr lang="en-US" dirty="0"/>
              <a:t>Turkey is no exception in this rule. </a:t>
            </a:r>
          </a:p>
        </p:txBody>
      </p:sp>
    </p:spTree>
    <p:extLst>
      <p:ext uri="{BB962C8B-B14F-4D97-AF65-F5344CB8AC3E}">
        <p14:creationId xmlns:p14="http://schemas.microsoft.com/office/powerpoint/2010/main" val="263871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Turks utilized Islam as a banner against European crusaders through the Middle and New Ages. </a:t>
            </a:r>
            <a:endParaRPr lang="en-US" dirty="0" smtClean="0"/>
          </a:p>
          <a:p>
            <a:r>
              <a:rPr lang="en-US" dirty="0"/>
              <a:t>Ottomans had claimed the caliphate in the 15</a:t>
            </a:r>
            <a:r>
              <a:rPr lang="en-US" baseline="30000" dirty="0"/>
              <a:t>th</a:t>
            </a:r>
            <a:r>
              <a:rPr lang="en-US" dirty="0"/>
              <a:t> century and employed it to extend and deep its influence in the Islamic word. </a:t>
            </a:r>
            <a:endParaRPr lang="en-US" dirty="0" smtClean="0"/>
          </a:p>
          <a:p>
            <a:r>
              <a:rPr lang="en-US" dirty="0"/>
              <a:t>On the other hand, Islam has benefited from the Turks’ expansion, increasing its influence in the Middle East and Europe. </a:t>
            </a:r>
          </a:p>
        </p:txBody>
      </p:sp>
    </p:spTree>
    <p:extLst>
      <p:ext uri="{BB962C8B-B14F-4D97-AF65-F5344CB8AC3E}">
        <p14:creationId xmlns:p14="http://schemas.microsoft.com/office/powerpoint/2010/main" val="169929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Hostility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1923-1950</a:t>
            </a:r>
          </a:p>
          <a:p>
            <a:pPr lvl="2"/>
            <a:r>
              <a:rPr lang="en-US" dirty="0"/>
              <a:t>Rejected religious identity and institutions</a:t>
            </a:r>
          </a:p>
          <a:p>
            <a:pPr lvl="2"/>
            <a:r>
              <a:rPr lang="en-US" dirty="0"/>
              <a:t>But even </a:t>
            </a:r>
            <a:r>
              <a:rPr lang="en-US" dirty="0" smtClean="0"/>
              <a:t>exploited it </a:t>
            </a:r>
            <a:r>
              <a:rPr lang="en-US" dirty="0"/>
              <a:t>to establish a national identity</a:t>
            </a:r>
          </a:p>
          <a:p>
            <a:r>
              <a:rPr lang="en-US" dirty="0" smtClean="0"/>
              <a:t>Since 1950</a:t>
            </a:r>
          </a:p>
          <a:p>
            <a:pPr lvl="2"/>
            <a:r>
              <a:rPr lang="en-US" dirty="0" smtClean="0"/>
              <a:t>Oscillating between relative hospitality and hostility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7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Trends</a:t>
            </a:r>
            <a:endParaRPr lang="en-US" dirty="0"/>
          </a:p>
        </p:txBody>
      </p:sp>
      <p:pic>
        <p:nvPicPr>
          <p:cNvPr id="4" name="Content Placeholder 3" descr="Ekran Resmi 2018-01-12 18.29.21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487" r="-35487"/>
          <a:stretch>
            <a:fillRect/>
          </a:stretch>
        </p:blipFill>
        <p:spPr>
          <a:xfrm>
            <a:off x="-555221" y="1219200"/>
            <a:ext cx="10399416" cy="5734257"/>
          </a:xfrm>
        </p:spPr>
      </p:pic>
    </p:spTree>
    <p:extLst>
      <p:ext uri="{BB962C8B-B14F-4D97-AF65-F5344CB8AC3E}">
        <p14:creationId xmlns:p14="http://schemas.microsoft.com/office/powerpoint/2010/main" val="249266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Yılmaz, Selman  (2013). </a:t>
            </a:r>
            <a:r>
              <a:rPr lang="en-US" sz="2400" i="1" dirty="0"/>
              <a:t>State, Politics, and Religion: Effects of Political and Social Change on the Relationship Between State and Religion in Turkey, 2002-2012.</a:t>
            </a:r>
            <a:r>
              <a:rPr lang="en-US" sz="2400" dirty="0"/>
              <a:t> Dissertation. University of Pittsburgh, the Dietrich School of Arts and Sciences. Pittsburgh. </a:t>
            </a:r>
            <a:endParaRPr lang="en-US" sz="2400" dirty="0" smtClean="0"/>
          </a:p>
          <a:p>
            <a:r>
              <a:rPr lang="en-US" sz="2400" dirty="0" smtClean="0"/>
              <a:t>Yılmaz, Selman (2018). </a:t>
            </a:r>
            <a:r>
              <a:rPr lang="en-US" sz="2400" i="1" dirty="0" smtClean="0"/>
              <a:t>Religion and Politics in Turkey</a:t>
            </a:r>
            <a:r>
              <a:rPr lang="en-US" sz="2400" dirty="0" smtClean="0"/>
              <a:t>. Forthcoming.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58</TotalTime>
  <Words>202</Words>
  <Application>Microsoft Macintosh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Religion and Politics in Turkey   Week 9  Course Materials </vt:lpstr>
      <vt:lpstr>Interaction</vt:lpstr>
      <vt:lpstr>Process: Hospitality</vt:lpstr>
      <vt:lpstr>Process: Hostility </vt:lpstr>
      <vt:lpstr>Voting Trends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30</cp:revision>
  <dcterms:created xsi:type="dcterms:W3CDTF">2018-01-09T17:49:12Z</dcterms:created>
  <dcterms:modified xsi:type="dcterms:W3CDTF">2018-01-12T16:32:47Z</dcterms:modified>
</cp:coreProperties>
</file>