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4FC0CE-60F9-4D0D-821A-361AE20AE53B}" v="10" dt="2021-02-21T00:00: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im Sedat SIRMEN" userId="73af17368f4a9938" providerId="LiveId" clId="{A94FC0CE-60F9-4D0D-821A-361AE20AE53B}"/>
    <pc:docChg chg="custSel addSld delSld modSld">
      <pc:chgData name="Kazim Sedat SIRMEN" userId="73af17368f4a9938" providerId="LiveId" clId="{A94FC0CE-60F9-4D0D-821A-361AE20AE53B}" dt="2021-02-21T01:47:52.393" v="1013" actId="20577"/>
      <pc:docMkLst>
        <pc:docMk/>
      </pc:docMkLst>
      <pc:sldChg chg="addSp delSp modSp mod">
        <pc:chgData name="Kazim Sedat SIRMEN" userId="73af17368f4a9938" providerId="LiveId" clId="{A94FC0CE-60F9-4D0D-821A-361AE20AE53B}" dt="2021-02-20T23:36:40.814" v="24" actId="207"/>
        <pc:sldMkLst>
          <pc:docMk/>
          <pc:sldMk cId="678400992" sldId="256"/>
        </pc:sldMkLst>
        <pc:spChg chg="mod">
          <ac:chgData name="Kazim Sedat SIRMEN" userId="73af17368f4a9938" providerId="LiveId" clId="{A94FC0CE-60F9-4D0D-821A-361AE20AE53B}" dt="2021-02-20T23:32:29.602" v="11" actId="20577"/>
          <ac:spMkLst>
            <pc:docMk/>
            <pc:sldMk cId="678400992" sldId="256"/>
            <ac:spMk id="2" creationId="{D51F152D-A5B9-4737-8296-7F0FEE12C6C9}"/>
          </ac:spMkLst>
        </pc:spChg>
        <pc:spChg chg="del mod">
          <ac:chgData name="Kazim Sedat SIRMEN" userId="73af17368f4a9938" providerId="LiveId" clId="{A94FC0CE-60F9-4D0D-821A-361AE20AE53B}" dt="2021-02-20T23:35:39.179" v="14"/>
          <ac:spMkLst>
            <pc:docMk/>
            <pc:sldMk cId="678400992" sldId="256"/>
            <ac:spMk id="3" creationId="{BFF7386C-EC69-4A1B-A43B-A9397541F4AA}"/>
          </ac:spMkLst>
        </pc:spChg>
        <pc:spChg chg="add mod">
          <ac:chgData name="Kazim Sedat SIRMEN" userId="73af17368f4a9938" providerId="LiveId" clId="{A94FC0CE-60F9-4D0D-821A-361AE20AE53B}" dt="2021-02-20T23:36:40.814" v="24" actId="207"/>
          <ac:spMkLst>
            <pc:docMk/>
            <pc:sldMk cId="678400992" sldId="256"/>
            <ac:spMk id="4" creationId="{86020B8B-9733-4BAF-B680-9EAF11803695}"/>
          </ac:spMkLst>
        </pc:spChg>
      </pc:sldChg>
      <pc:sldChg chg="modSp mod">
        <pc:chgData name="Kazim Sedat SIRMEN" userId="73af17368f4a9938" providerId="LiveId" clId="{A94FC0CE-60F9-4D0D-821A-361AE20AE53B}" dt="2021-02-20T23:45:30.275" v="229" actId="123"/>
        <pc:sldMkLst>
          <pc:docMk/>
          <pc:sldMk cId="1343741892" sldId="257"/>
        </pc:sldMkLst>
        <pc:spChg chg="mod">
          <ac:chgData name="Kazim Sedat SIRMEN" userId="73af17368f4a9938" providerId="LiveId" clId="{A94FC0CE-60F9-4D0D-821A-361AE20AE53B}" dt="2021-02-20T23:38:01.947" v="82" actId="20577"/>
          <ac:spMkLst>
            <pc:docMk/>
            <pc:sldMk cId="1343741892" sldId="257"/>
            <ac:spMk id="2" creationId="{9681206C-7267-494C-9929-F2D18B5832A1}"/>
          </ac:spMkLst>
        </pc:spChg>
        <pc:spChg chg="mod">
          <ac:chgData name="Kazim Sedat SIRMEN" userId="73af17368f4a9938" providerId="LiveId" clId="{A94FC0CE-60F9-4D0D-821A-361AE20AE53B}" dt="2021-02-20T23:45:30.275" v="229" actId="123"/>
          <ac:spMkLst>
            <pc:docMk/>
            <pc:sldMk cId="1343741892" sldId="257"/>
            <ac:spMk id="3" creationId="{B5DE72D4-063A-4A22-AC95-9308D8849DA1}"/>
          </ac:spMkLst>
        </pc:spChg>
      </pc:sldChg>
      <pc:sldChg chg="modSp mod">
        <pc:chgData name="Kazim Sedat SIRMEN" userId="73af17368f4a9938" providerId="LiveId" clId="{A94FC0CE-60F9-4D0D-821A-361AE20AE53B}" dt="2021-02-20T23:48:54.039" v="283" actId="207"/>
        <pc:sldMkLst>
          <pc:docMk/>
          <pc:sldMk cId="2939606238" sldId="258"/>
        </pc:sldMkLst>
        <pc:spChg chg="mod">
          <ac:chgData name="Kazim Sedat SIRMEN" userId="73af17368f4a9938" providerId="LiveId" clId="{A94FC0CE-60F9-4D0D-821A-361AE20AE53B}" dt="2021-02-20T23:48:18.526" v="239" actId="20577"/>
          <ac:spMkLst>
            <pc:docMk/>
            <pc:sldMk cId="2939606238" sldId="258"/>
            <ac:spMk id="2" creationId="{C9BBD11C-4ECF-4447-8D51-56D89BA2B930}"/>
          </ac:spMkLst>
        </pc:spChg>
        <pc:spChg chg="mod">
          <ac:chgData name="Kazim Sedat SIRMEN" userId="73af17368f4a9938" providerId="LiveId" clId="{A94FC0CE-60F9-4D0D-821A-361AE20AE53B}" dt="2021-02-20T23:48:54.039" v="283" actId="207"/>
          <ac:spMkLst>
            <pc:docMk/>
            <pc:sldMk cId="2939606238" sldId="258"/>
            <ac:spMk id="3" creationId="{4EFB9C4C-38CD-4C73-B14E-7DD8F9F40BED}"/>
          </ac:spMkLst>
        </pc:spChg>
      </pc:sldChg>
      <pc:sldChg chg="addSp delSp modSp del mod chgLayout">
        <pc:chgData name="Kazim Sedat SIRMEN" userId="73af17368f4a9938" providerId="LiveId" clId="{A94FC0CE-60F9-4D0D-821A-361AE20AE53B}" dt="2021-02-20T23:53:03.710" v="301" actId="2696"/>
        <pc:sldMkLst>
          <pc:docMk/>
          <pc:sldMk cId="4092365031" sldId="259"/>
        </pc:sldMkLst>
        <pc:spChg chg="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2" creationId="{3A069733-E8DD-426E-9B63-86F317D845C5}"/>
          </ac:spMkLst>
        </pc:spChg>
        <pc:spChg chg="del mod">
          <ac:chgData name="Kazim Sedat SIRMEN" userId="73af17368f4a9938" providerId="LiveId" clId="{A94FC0CE-60F9-4D0D-821A-361AE20AE53B}" dt="2021-02-20T23:52:39.142" v="299" actId="6264"/>
          <ac:spMkLst>
            <pc:docMk/>
            <pc:sldMk cId="4092365031" sldId="259"/>
            <ac:spMk id="3" creationId="{97200308-F33F-428B-B47B-0E197CEECBA5}"/>
          </ac:spMkLst>
        </pc:spChg>
        <pc:spChg chg="add del mod">
          <ac:chgData name="Kazim Sedat SIRMEN" userId="73af17368f4a9938" providerId="LiveId" clId="{A94FC0CE-60F9-4D0D-821A-361AE20AE53B}" dt="2021-02-20T23:52:39.142" v="299" actId="6264"/>
          <ac:spMkLst>
            <pc:docMk/>
            <pc:sldMk cId="4092365031" sldId="259"/>
            <ac:spMk id="4" creationId="{01DEF5A2-E88D-46C6-A5ED-B9EB318F7B43}"/>
          </ac:spMkLst>
        </pc:spChg>
        <pc:spChg chg="add del 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5" creationId="{0C347D2C-EB8A-40EB-A2B7-FF551DCB1DE8}"/>
          </ac:spMkLst>
        </pc:spChg>
        <pc:spChg chg="add del mo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6" creationId="{A76481F6-1722-496C-9EAC-2375319FDCF5}"/>
          </ac:spMkLst>
        </pc:spChg>
        <pc:spChg chg="add 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7" creationId="{3840A0A1-C029-4640-8A9F-DC38060CCC3A}"/>
          </ac:spMkLst>
        </pc:spChg>
        <pc:spChg chg="mod">
          <ac:chgData name="Kazim Sedat SIRMEN" userId="73af17368f4a9938" providerId="LiveId" clId="{A94FC0CE-60F9-4D0D-821A-361AE20AE53B}" dt="2021-02-20T23:52:21.697" v="297" actId="1076"/>
          <ac:spMkLst>
            <pc:docMk/>
            <pc:sldMk cId="4092365031" sldId="259"/>
            <ac:spMk id="11" creationId="{F19DE172-9A8D-401E-A07A-FC46746934BF}"/>
          </ac:spMkLst>
        </pc:spChg>
        <pc:spChg chg="mod">
          <ac:chgData name="Kazim Sedat SIRMEN" userId="73af17368f4a9938" providerId="LiveId" clId="{A94FC0CE-60F9-4D0D-821A-361AE20AE53B}" dt="2021-02-20T23:52:24.324" v="298" actId="1076"/>
          <ac:spMkLst>
            <pc:docMk/>
            <pc:sldMk cId="4092365031" sldId="259"/>
            <ac:spMk id="14" creationId="{EC3EEBEF-88EF-4055-BF64-0F717C9C5C6B}"/>
          </ac:spMkLst>
        </pc:spChg>
        <pc:spChg chg="mod">
          <ac:chgData name="Kazim Sedat SIRMEN" userId="73af17368f4a9938" providerId="LiveId" clId="{A94FC0CE-60F9-4D0D-821A-361AE20AE53B}" dt="2021-02-20T23:52:17.816" v="296" actId="1076"/>
          <ac:spMkLst>
            <pc:docMk/>
            <pc:sldMk cId="4092365031" sldId="259"/>
            <ac:spMk id="15" creationId="{CDE996C9-9C27-4B2F-BA4C-E91B58BFE19E}"/>
          </ac:spMkLst>
        </pc:spChg>
      </pc:sldChg>
      <pc:sldChg chg="modSp mod">
        <pc:chgData name="Kazim Sedat SIRMEN" userId="73af17368f4a9938" providerId="LiveId" clId="{A94FC0CE-60F9-4D0D-821A-361AE20AE53B}" dt="2021-02-20T23:55:49.586" v="503" actId="20577"/>
        <pc:sldMkLst>
          <pc:docMk/>
          <pc:sldMk cId="814820300" sldId="260"/>
        </pc:sldMkLst>
        <pc:spChg chg="mod">
          <ac:chgData name="Kazim Sedat SIRMEN" userId="73af17368f4a9938" providerId="LiveId" clId="{A94FC0CE-60F9-4D0D-821A-361AE20AE53B}" dt="2021-02-20T23:53:26.657" v="322" actId="20577"/>
          <ac:spMkLst>
            <pc:docMk/>
            <pc:sldMk cId="814820300" sldId="260"/>
            <ac:spMk id="2" creationId="{37292FAB-4A73-461E-83E6-585CA619E8D1}"/>
          </ac:spMkLst>
        </pc:spChg>
        <pc:spChg chg="mod">
          <ac:chgData name="Kazim Sedat SIRMEN" userId="73af17368f4a9938" providerId="LiveId" clId="{A94FC0CE-60F9-4D0D-821A-361AE20AE53B}" dt="2021-02-20T23:55:49.586" v="503" actId="20577"/>
          <ac:spMkLst>
            <pc:docMk/>
            <pc:sldMk cId="814820300" sldId="260"/>
            <ac:spMk id="3" creationId="{50F3DF84-32F1-44AA-B0D9-FFCCC388FD13}"/>
          </ac:spMkLst>
        </pc:spChg>
      </pc:sldChg>
      <pc:sldChg chg="addSp delSp modSp mod">
        <pc:chgData name="Kazim Sedat SIRMEN" userId="73af17368f4a9938" providerId="LiveId" clId="{A94FC0CE-60F9-4D0D-821A-361AE20AE53B}" dt="2021-02-21T00:00:43.261" v="551" actId="20577"/>
        <pc:sldMkLst>
          <pc:docMk/>
          <pc:sldMk cId="2974159861" sldId="261"/>
        </pc:sldMkLst>
        <pc:spChg chg="mod">
          <ac:chgData name="Kazim Sedat SIRMEN" userId="73af17368f4a9938" providerId="LiveId" clId="{A94FC0CE-60F9-4D0D-821A-361AE20AE53B}" dt="2021-02-20T23:56:07.043" v="510" actId="20577"/>
          <ac:spMkLst>
            <pc:docMk/>
            <pc:sldMk cId="2974159861" sldId="261"/>
            <ac:spMk id="2" creationId="{39C72166-C293-43C6-A68C-94C7AF97E5FE}"/>
          </ac:spMkLst>
        </pc:spChg>
        <pc:spChg chg="del mod">
          <ac:chgData name="Kazim Sedat SIRMEN" userId="73af17368f4a9938" providerId="LiveId" clId="{A94FC0CE-60F9-4D0D-821A-361AE20AE53B}" dt="2021-02-20T23:59:55.181" v="542"/>
          <ac:spMkLst>
            <pc:docMk/>
            <pc:sldMk cId="2974159861" sldId="261"/>
            <ac:spMk id="3" creationId="{C2096214-2056-47FD-A66A-0D34864515BC}"/>
          </ac:spMkLst>
        </pc:spChg>
        <pc:spChg chg="add mod">
          <ac:chgData name="Kazim Sedat SIRMEN" userId="73af17368f4a9938" providerId="LiveId" clId="{A94FC0CE-60F9-4D0D-821A-361AE20AE53B}" dt="2021-02-20T23:59:34.293" v="540" actId="20577"/>
          <ac:spMkLst>
            <pc:docMk/>
            <pc:sldMk cId="2974159861" sldId="261"/>
            <ac:spMk id="4" creationId="{2616546D-F0EC-49DF-9BDB-334D3DBC97C6}"/>
          </ac:spMkLst>
        </pc:spChg>
        <pc:spChg chg="add mod">
          <ac:chgData name="Kazim Sedat SIRMEN" userId="73af17368f4a9938" providerId="LiveId" clId="{A94FC0CE-60F9-4D0D-821A-361AE20AE53B}" dt="2021-02-21T00:00:43.261" v="551" actId="20577"/>
          <ac:spMkLst>
            <pc:docMk/>
            <pc:sldMk cId="2974159861" sldId="261"/>
            <ac:spMk id="5" creationId="{1C0E3A16-818D-44C3-9AF9-BE2DC9B933F0}"/>
          </ac:spMkLst>
        </pc:spChg>
      </pc:sldChg>
      <pc:sldChg chg="modSp mod">
        <pc:chgData name="Kazim Sedat SIRMEN" userId="73af17368f4a9938" providerId="LiveId" clId="{A94FC0CE-60F9-4D0D-821A-361AE20AE53B}" dt="2021-02-21T00:29:49.855" v="715" actId="20577"/>
        <pc:sldMkLst>
          <pc:docMk/>
          <pc:sldMk cId="538053391" sldId="262"/>
        </pc:sldMkLst>
        <pc:spChg chg="mod">
          <ac:chgData name="Kazim Sedat SIRMEN" userId="73af17368f4a9938" providerId="LiveId" clId="{A94FC0CE-60F9-4D0D-821A-361AE20AE53B}" dt="2021-02-21T00:29:49.855" v="715" actId="20577"/>
          <ac:spMkLst>
            <pc:docMk/>
            <pc:sldMk cId="538053391" sldId="262"/>
            <ac:spMk id="2" creationId="{41921717-CEBB-4CFF-88BC-686A263DEC94}"/>
          </ac:spMkLst>
        </pc:spChg>
        <pc:spChg chg="mod">
          <ac:chgData name="Kazim Sedat SIRMEN" userId="73af17368f4a9938" providerId="LiveId" clId="{A94FC0CE-60F9-4D0D-821A-361AE20AE53B}" dt="2021-02-21T00:29:38.540" v="708" actId="20577"/>
          <ac:spMkLst>
            <pc:docMk/>
            <pc:sldMk cId="538053391" sldId="262"/>
            <ac:spMk id="4" creationId="{79F0D6D3-9FCA-4A2C-B81D-2703455DD8B2}"/>
          </ac:spMkLst>
        </pc:spChg>
      </pc:sldChg>
      <pc:sldChg chg="modSp new mod">
        <pc:chgData name="Kazim Sedat SIRMEN" userId="73af17368f4a9938" providerId="LiveId" clId="{A94FC0CE-60F9-4D0D-821A-361AE20AE53B}" dt="2021-02-21T01:47:52.393" v="1013" actId="20577"/>
        <pc:sldMkLst>
          <pc:docMk/>
          <pc:sldMk cId="420155745" sldId="263"/>
        </pc:sldMkLst>
        <pc:spChg chg="mod">
          <ac:chgData name="Kazim Sedat SIRMEN" userId="73af17368f4a9938" providerId="LiveId" clId="{A94FC0CE-60F9-4D0D-821A-361AE20AE53B}" dt="2021-02-21T00:30:11.291" v="726" actId="207"/>
          <ac:spMkLst>
            <pc:docMk/>
            <pc:sldMk cId="420155745" sldId="263"/>
            <ac:spMk id="2" creationId="{EC7D8A3B-5765-43A7-8A17-114582DAC518}"/>
          </ac:spMkLst>
        </pc:spChg>
        <pc:spChg chg="mod">
          <ac:chgData name="Kazim Sedat SIRMEN" userId="73af17368f4a9938" providerId="LiveId" clId="{A94FC0CE-60F9-4D0D-821A-361AE20AE53B}" dt="2021-02-21T01:47:52.393" v="1013" actId="20577"/>
          <ac:spMkLst>
            <pc:docMk/>
            <pc:sldMk cId="420155745" sldId="263"/>
            <ac:spMk id="3" creationId="{EB99F756-2571-49E4-802E-CFF601E3FC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7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6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8363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75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123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2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46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4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1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5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9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9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9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7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8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9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6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1F152D-A5B9-4737-8296-7F0FEE12C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9697"/>
            <a:ext cx="9144000" cy="106532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NİŞANLILIK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6020B8B-9733-4BAF-B680-9EAF118036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65018" y="2327816"/>
            <a:ext cx="10245638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		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Nişanlılık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             MADDE 12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–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 (1)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Nişanlanma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ehliyeti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ve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şartları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taraflardan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her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birinin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nişanlanma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anındaki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millî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hukukuna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tâbidir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             (2)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Nişanlılığın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hükümlerine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ve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sonuçlarına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müşterek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millî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hukuk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taraflar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ayrı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vatandaşlıkta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iseler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Türk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hukuku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uygulanır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840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81206C-7267-494C-9929-F2D18B583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NİŞANLILIK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DE72D4-063A-4A22-AC95-9308D8849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/>
              <a:t>*</a:t>
            </a:r>
            <a:r>
              <a:rPr lang="en-US" sz="3600" dirty="0" err="1">
                <a:solidFill>
                  <a:srgbClr val="FF0000"/>
                </a:solidFill>
              </a:rPr>
              <a:t>Nişanlanma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ehliyet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ve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şartları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3600" dirty="0" err="1">
                <a:solidFill>
                  <a:schemeClr val="tx1"/>
                </a:solidFill>
              </a:rPr>
              <a:t>Ayirt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etme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gücü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yaş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yasal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temsilcinin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rızasının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aranıp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aranmayacağı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nişanlanma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şartları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kapsamındadır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3741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BBD11C-4ECF-4447-8D51-56D89BA2B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NİŞANLILIK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FB9C4C-38CD-4C73-B14E-7DD8F9F4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Nişanlılık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Şekil</a:t>
            </a:r>
            <a:endParaRPr lang="en-US" sz="2400" dirty="0">
              <a:solidFill>
                <a:srgbClr val="FF0000"/>
              </a:solidFill>
            </a:endParaRPr>
          </a:p>
          <a:p>
            <a:pPr algn="just"/>
            <a:r>
              <a:rPr lang="en-US" sz="2400" dirty="0" err="1">
                <a:solidFill>
                  <a:schemeClr val="tx1"/>
                </a:solidFill>
              </a:rPr>
              <a:t>MöHUK</a:t>
            </a:r>
            <a:r>
              <a:rPr lang="en-US" sz="2400" dirty="0">
                <a:solidFill>
                  <a:schemeClr val="tx1"/>
                </a:solidFill>
              </a:rPr>
              <a:t> m.7’ye </a:t>
            </a:r>
            <a:r>
              <a:rPr lang="en-US" sz="2400" dirty="0" err="1">
                <a:solidFill>
                  <a:schemeClr val="tx1"/>
                </a:solidFill>
              </a:rPr>
              <a:t>tabiidir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960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292FAB-4A73-461E-83E6-585CA619E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NİŞANLILIK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F3DF84-32F1-44AA-B0D9-FFCCC388F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err="1">
                <a:solidFill>
                  <a:srgbClr val="FF0000"/>
                </a:solidFill>
              </a:rPr>
              <a:t>Nişanlanmanın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hüküm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sonuıçları</a:t>
            </a:r>
            <a:r>
              <a:rPr lang="en-US" sz="2800" dirty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US" sz="2800" dirty="0" err="1">
                <a:solidFill>
                  <a:schemeClr val="tx1"/>
                </a:solidFill>
              </a:rPr>
              <a:t>Evliliğe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zorlayıcı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etkisi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olup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olmadığı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 err="1">
                <a:solidFill>
                  <a:schemeClr val="tx1"/>
                </a:solidFill>
              </a:rPr>
              <a:t>Sadakat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yükümlülüğü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 err="1">
                <a:solidFill>
                  <a:schemeClr val="tx1"/>
                </a:solidFill>
              </a:rPr>
              <a:t>Nişanın</a:t>
            </a:r>
            <a:r>
              <a:rPr lang="en-US" sz="2800" dirty="0">
                <a:solidFill>
                  <a:schemeClr val="tx1"/>
                </a:solidFill>
              </a:rPr>
              <a:t> son </a:t>
            </a:r>
            <a:r>
              <a:rPr lang="en-US" sz="2800" dirty="0" err="1">
                <a:solidFill>
                  <a:schemeClr val="tx1"/>
                </a:solidFill>
              </a:rPr>
              <a:t>bulması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sebepleri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 err="1">
                <a:solidFill>
                  <a:schemeClr val="tx1"/>
                </a:solidFill>
              </a:rPr>
              <a:t>Hediyelerin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iadesi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Maddi </a:t>
            </a:r>
            <a:r>
              <a:rPr lang="en-US" sz="2800" dirty="0" err="1">
                <a:solidFill>
                  <a:schemeClr val="tx1"/>
                </a:solidFill>
              </a:rPr>
              <a:t>manevi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tazminat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talepleri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820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C72166-C293-43C6-A68C-94C7AF97E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EVLENME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616546D-F0EC-49DF-9BDB-334D3DBC9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9239" y="113184"/>
            <a:ext cx="21352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C0E3A16-818D-44C3-9AF9-BE2DC9B933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589212" y="1390922"/>
            <a:ext cx="7531332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	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Evlilik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ve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genel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hükümleri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             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MADDE 13 –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(1)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Evlenme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ehliyeti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ve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şartları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taraflardan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her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birinin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evlenme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anındaki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millî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hukukuna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tâbidir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             (2)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Evliliğin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şekline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yapıldığı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ülke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hukuku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uygulanır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             (3)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Evliliğin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genel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hükümleri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eşlerin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müşterek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millî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hukukuna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tâbidir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.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Tarafların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ayrı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vatandaşlıkta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olmaları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hâlinde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müşterek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 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mutad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 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mesken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hukuku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bulunmadığı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takdirde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Türk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hukuku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uygulanır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415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921717-CEBB-4CFF-88BC-686A263DE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570182" y="110835"/>
            <a:ext cx="9180945" cy="113607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EVLENME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9F0D6D3-9FCA-4A2C-B81D-2703455DD8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28566" y="2130282"/>
            <a:ext cx="10681179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Evlenmenin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Ehliyet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ve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Ş</a:t>
            </a: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artları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Evlenme</a:t>
            </a: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4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yaşı</a:t>
            </a: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kumimoji="0" lang="en-US" altLang="en-US" sz="4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evlenme</a:t>
            </a: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4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izni</a:t>
            </a: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kumimoji="0" lang="en-US" altLang="en-US" sz="4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ayırt</a:t>
            </a: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4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etme</a:t>
            </a: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4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gücü</a:t>
            </a:r>
            <a:endParaRPr kumimoji="0" lang="en-US" alt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4800" dirty="0" err="1">
                <a:latin typeface="+mj-lt"/>
              </a:rPr>
              <a:t>Evlenme</a:t>
            </a:r>
            <a:r>
              <a:rPr lang="en-US" altLang="en-US" sz="4800" dirty="0">
                <a:latin typeface="+mj-lt"/>
              </a:rPr>
              <a:t> </a:t>
            </a:r>
            <a:r>
              <a:rPr lang="en-US" altLang="en-US" sz="4800" dirty="0" err="1">
                <a:latin typeface="+mj-lt"/>
              </a:rPr>
              <a:t>iradesindeki</a:t>
            </a:r>
            <a:r>
              <a:rPr lang="en-US" altLang="en-US" sz="4800" dirty="0">
                <a:latin typeface="+mj-lt"/>
              </a:rPr>
              <a:t> </a:t>
            </a:r>
            <a:r>
              <a:rPr lang="en-US" altLang="en-US" sz="4800" dirty="0" err="1">
                <a:latin typeface="+mj-lt"/>
              </a:rPr>
              <a:t>sakatlıklar</a:t>
            </a:r>
            <a:endParaRPr lang="en-US" altLang="en-US" sz="4800" dirty="0"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Evlenme</a:t>
            </a: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4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engelleri</a:t>
            </a:r>
            <a:endParaRPr kumimoji="0" lang="en-US" alt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8053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7D8A3B-5765-43A7-8A17-114582DAC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EVLENME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99F756-2571-49E4-802E-CFF601E3F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Evliliğin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Hükümleri</a:t>
            </a:r>
            <a:endParaRPr lang="en-US" dirty="0"/>
          </a:p>
          <a:p>
            <a:r>
              <a:rPr lang="en-US" dirty="0"/>
              <a:t>Kari </a:t>
            </a:r>
            <a:r>
              <a:rPr lang="en-US" dirty="0" err="1"/>
              <a:t>kocanın</a:t>
            </a:r>
            <a:r>
              <a:rPr lang="en-US" dirty="0"/>
              <a:t> </a:t>
            </a:r>
            <a:r>
              <a:rPr lang="en-US" dirty="0" err="1"/>
              <a:t>karşılıklı</a:t>
            </a:r>
            <a:r>
              <a:rPr lang="en-US" dirty="0"/>
              <a:t> </a:t>
            </a:r>
            <a:r>
              <a:rPr lang="en-US" dirty="0" err="1"/>
              <a:t>hakları</a:t>
            </a:r>
            <a:endParaRPr lang="en-US" dirty="0"/>
          </a:p>
          <a:p>
            <a:r>
              <a:rPr lang="en-US" dirty="0" err="1"/>
              <a:t>Evli</a:t>
            </a:r>
            <a:r>
              <a:rPr lang="en-US" dirty="0"/>
              <a:t> </a:t>
            </a:r>
            <a:r>
              <a:rPr lang="en-US" dirty="0" err="1"/>
              <a:t>kişinin</a:t>
            </a:r>
            <a:r>
              <a:rPr lang="en-US" dirty="0"/>
              <a:t>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ehliyeti</a:t>
            </a:r>
            <a:r>
              <a:rPr lang="en-US" dirty="0"/>
              <a:t>, </a:t>
            </a:r>
            <a:r>
              <a:rPr lang="en-US" dirty="0" err="1"/>
              <a:t>hukuki</a:t>
            </a:r>
            <a:r>
              <a:rPr lang="en-US" dirty="0"/>
              <a:t> </a:t>
            </a:r>
            <a:r>
              <a:rPr lang="en-US" dirty="0" err="1"/>
              <a:t>işlem</a:t>
            </a:r>
            <a:r>
              <a:rPr lang="en-US" dirty="0"/>
              <a:t> </a:t>
            </a:r>
            <a:r>
              <a:rPr lang="en-US" dirty="0" err="1"/>
              <a:t>ehliyeti</a:t>
            </a:r>
            <a:r>
              <a:rPr lang="en-US" dirty="0"/>
              <a:t>, evil </a:t>
            </a:r>
            <a:r>
              <a:rPr lang="en-US" dirty="0" err="1"/>
              <a:t>kişinin</a:t>
            </a:r>
            <a:r>
              <a:rPr lang="en-US" dirty="0"/>
              <a:t> </a:t>
            </a:r>
            <a:r>
              <a:rPr lang="en-US" dirty="0" err="1"/>
              <a:t>soyadı</a:t>
            </a:r>
            <a:endParaRPr lang="en-US" dirty="0"/>
          </a:p>
          <a:p>
            <a:r>
              <a:rPr lang="en-US" dirty="0" err="1"/>
              <a:t>Müşterek</a:t>
            </a:r>
            <a:r>
              <a:rPr lang="en-US" dirty="0"/>
              <a:t> </a:t>
            </a:r>
            <a:r>
              <a:rPr lang="en-US" dirty="0" err="1"/>
              <a:t>hayatın</a:t>
            </a:r>
            <a:r>
              <a:rPr lang="en-US" dirty="0"/>
              <a:t> </a:t>
            </a:r>
            <a:r>
              <a:rPr lang="en-US" dirty="0" err="1"/>
              <a:t>tatili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halde</a:t>
            </a:r>
            <a:r>
              <a:rPr lang="en-US" dirty="0"/>
              <a:t> </a:t>
            </a:r>
            <a:r>
              <a:rPr lang="en-US" dirty="0" err="1"/>
              <a:t>müşterek</a:t>
            </a:r>
            <a:r>
              <a:rPr lang="en-US" dirty="0"/>
              <a:t> </a:t>
            </a:r>
            <a:r>
              <a:rPr lang="en-US" dirty="0" err="1"/>
              <a:t>konutun</a:t>
            </a:r>
            <a:r>
              <a:rPr lang="en-US" dirty="0"/>
              <a:t> </a:t>
            </a:r>
            <a:r>
              <a:rPr lang="en-US" dirty="0" err="1"/>
              <a:t>karıya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kocaya</a:t>
            </a:r>
            <a:r>
              <a:rPr lang="en-US" dirty="0"/>
              <a:t> </a:t>
            </a:r>
            <a:r>
              <a:rPr lang="en-US" dirty="0" err="1"/>
              <a:t>tahsisi</a:t>
            </a:r>
            <a:endParaRPr lang="en-US" dirty="0"/>
          </a:p>
          <a:p>
            <a:r>
              <a:rPr lang="en-US" dirty="0" err="1"/>
              <a:t>Eşlerden</a:t>
            </a:r>
            <a:r>
              <a:rPr lang="en-US" dirty="0"/>
              <a:t> </a:t>
            </a:r>
            <a:r>
              <a:rPr lang="en-US" dirty="0" err="1"/>
              <a:t>birinin</a:t>
            </a:r>
            <a:r>
              <a:rPr lang="en-US" dirty="0"/>
              <a:t> </a:t>
            </a:r>
            <a:r>
              <a:rPr lang="en-US" dirty="0" err="1"/>
              <a:t>evliliği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/>
              <a:t>yetkisi</a:t>
            </a:r>
          </a:p>
        </p:txBody>
      </p:sp>
    </p:spTree>
    <p:extLst>
      <p:ext uri="{BB962C8B-B14F-4D97-AF65-F5344CB8AC3E}">
        <p14:creationId xmlns:p14="http://schemas.microsoft.com/office/powerpoint/2010/main" val="42015574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8988</TotalTime>
  <Words>291</Words>
  <Application>Microsoft Office PowerPoint</Application>
  <PresentationFormat>Geniş ekran</PresentationFormat>
  <Paragraphs>34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Duman</vt:lpstr>
      <vt:lpstr>NİŞANLILIK</vt:lpstr>
      <vt:lpstr>NİŞANLILIK </vt:lpstr>
      <vt:lpstr>NİŞANLILIK</vt:lpstr>
      <vt:lpstr>NİŞANLILIK</vt:lpstr>
      <vt:lpstr>EVLENME</vt:lpstr>
      <vt:lpstr>EVLENME</vt:lpstr>
      <vt:lpstr>EVLENME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Kazim Sedat SIRMEN</dc:creator>
  <cp:lastModifiedBy>Kazim Sedat SIRMEN</cp:lastModifiedBy>
  <cp:revision>9</cp:revision>
  <dcterms:created xsi:type="dcterms:W3CDTF">2021-02-13T00:41:19Z</dcterms:created>
  <dcterms:modified xsi:type="dcterms:W3CDTF">2021-02-21T01:47:57Z</dcterms:modified>
</cp:coreProperties>
</file>