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4FC0CE-60F9-4D0D-821A-361AE20AE53B}" v="10" dt="2021-02-21T00:00: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9697"/>
            <a:ext cx="9144000" cy="106532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NİŞANLILIK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2327816"/>
            <a:ext cx="10245638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		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Nişanlılık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      MADDE 12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–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(1)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Nişanlanma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ehliyeti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şartları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taraflardan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her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birinin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nişanlanma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anındaki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millî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tâbidir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      (2)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Nişanlılığın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hükümlerine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sonuçlarına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müşterek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millî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taraflar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ayrı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vatandaşlıkta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iseler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Türk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uygulanır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NİŞANLILIK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/>
              <a:t>*</a:t>
            </a:r>
            <a:r>
              <a:rPr lang="en-US" sz="3600" dirty="0" err="1">
                <a:solidFill>
                  <a:srgbClr val="FF0000"/>
                </a:solidFill>
              </a:rPr>
              <a:t>Nişanlanma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ehliyet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ve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şartları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en-US" sz="3600" dirty="0" err="1">
                <a:solidFill>
                  <a:schemeClr val="tx1"/>
                </a:solidFill>
              </a:rPr>
              <a:t>Ayirt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etme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gücü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>
                <a:solidFill>
                  <a:schemeClr val="tx1"/>
                </a:solidFill>
              </a:rPr>
              <a:t>yaş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>
                <a:solidFill>
                  <a:schemeClr val="tx1"/>
                </a:solidFill>
              </a:rPr>
              <a:t>yasal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temsilcinin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rızasının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aranıp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aranmayacağı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nişanlanma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şartları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kapsamındadır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NİŞANLILIK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Nişanlılık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Şekil</a:t>
            </a:r>
            <a:endParaRPr lang="en-US" sz="2400" dirty="0">
              <a:solidFill>
                <a:srgbClr val="FF0000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MöHUK</a:t>
            </a:r>
            <a:r>
              <a:rPr lang="en-US" sz="2400" dirty="0">
                <a:solidFill>
                  <a:schemeClr val="tx1"/>
                </a:solidFill>
              </a:rPr>
              <a:t> m.7’ye </a:t>
            </a:r>
            <a:r>
              <a:rPr lang="en-US" sz="2400" dirty="0" err="1">
                <a:solidFill>
                  <a:schemeClr val="tx1"/>
                </a:solidFill>
              </a:rPr>
              <a:t>tabiidir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292FAB-4A73-461E-83E6-585CA619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NİŞANLILIK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F3DF84-32F1-44AA-B0D9-FFCCC388F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</a:rPr>
              <a:t>Nişanlanmanın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hüküm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sonuıçları</a:t>
            </a:r>
            <a:r>
              <a:rPr lang="en-US" sz="2800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Evliliğe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zorlayıcı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etkisi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olup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olmadığı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Sadakat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yükümlülüğü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Nişanın</a:t>
            </a:r>
            <a:r>
              <a:rPr lang="en-US" sz="2800" dirty="0">
                <a:solidFill>
                  <a:schemeClr val="tx1"/>
                </a:solidFill>
              </a:rPr>
              <a:t> son </a:t>
            </a:r>
            <a:r>
              <a:rPr lang="en-US" sz="2800" dirty="0" err="1">
                <a:solidFill>
                  <a:schemeClr val="tx1"/>
                </a:solidFill>
              </a:rPr>
              <a:t>bulması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sebepleri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Hediyelerin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iadesi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Maddi </a:t>
            </a:r>
            <a:r>
              <a:rPr lang="en-US" sz="2800" dirty="0" err="1">
                <a:solidFill>
                  <a:schemeClr val="tx1"/>
                </a:solidFill>
              </a:rPr>
              <a:t>manevi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tazminat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talepleri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2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2166-C293-43C6-A68C-94C7AF97E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EVLENME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16546D-F0EC-49DF-9BDB-334D3DBC9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9239" y="113184"/>
            <a:ext cx="21352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C0E3A16-818D-44C3-9AF9-BE2DC9B933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89212" y="1390922"/>
            <a:ext cx="753133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	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Evlilik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genel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hükümleri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      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MADDE 13 –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(1)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Evlenme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ehliyeti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şartları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taraflardan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her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birinin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evlenme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anındaki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millî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tâbidir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      (2)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Evliliğin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şekline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yapıldığı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ülke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uygulanır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      (3)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Evliliğin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genel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hükümleri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eşlerin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müşterek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millî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tâbidir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Tarafların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ayrı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vatandaşlıkta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olmaları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hâlinde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müşterek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mutad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mesken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bulunmadığı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takdirde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Türk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uygulanır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7415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921717-CEBB-4CFF-88BC-686A263D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570182" y="110835"/>
            <a:ext cx="9180945" cy="113607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EVLENME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F0D6D3-9FCA-4A2C-B81D-2703455DD8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28566" y="2130282"/>
            <a:ext cx="10681179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Evlenmenin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Ehliyet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Ş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artları</a:t>
            </a:r>
            <a:endParaRPr kumimoji="0" lang="en-US" alt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Evlenme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yaşı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evlenme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izni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ayırt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etme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gücü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4800" dirty="0" err="1">
                <a:latin typeface="+mj-lt"/>
              </a:rPr>
              <a:t>Evlenme</a:t>
            </a:r>
            <a:r>
              <a:rPr lang="en-US" altLang="en-US" sz="4800" dirty="0">
                <a:latin typeface="+mj-lt"/>
              </a:rPr>
              <a:t> </a:t>
            </a:r>
            <a:r>
              <a:rPr lang="en-US" altLang="en-US" sz="4800" dirty="0" err="1">
                <a:latin typeface="+mj-lt"/>
              </a:rPr>
              <a:t>iradesindeki</a:t>
            </a:r>
            <a:r>
              <a:rPr lang="en-US" altLang="en-US" sz="4800" dirty="0">
                <a:latin typeface="+mj-lt"/>
              </a:rPr>
              <a:t> </a:t>
            </a:r>
            <a:r>
              <a:rPr lang="en-US" altLang="en-US" sz="4800" dirty="0" err="1">
                <a:latin typeface="+mj-lt"/>
              </a:rPr>
              <a:t>sakatlıklar</a:t>
            </a:r>
            <a:endParaRPr lang="en-US" altLang="en-US" sz="4800" dirty="0"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Evlenme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4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engelleri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8053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7D8A3B-5765-43A7-8A17-114582DAC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EVLENME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99F756-2571-49E4-802E-CFF601E3F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Evliliğin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Hükümleri</a:t>
            </a:r>
            <a:endParaRPr lang="en-US" dirty="0"/>
          </a:p>
          <a:p>
            <a:r>
              <a:rPr lang="en-US" dirty="0"/>
              <a:t>Kari </a:t>
            </a:r>
            <a:r>
              <a:rPr lang="en-US" dirty="0" err="1"/>
              <a:t>kocanın</a:t>
            </a:r>
            <a:r>
              <a:rPr lang="en-US" dirty="0"/>
              <a:t> </a:t>
            </a:r>
            <a:r>
              <a:rPr lang="en-US" dirty="0" err="1"/>
              <a:t>karşılıklı</a:t>
            </a:r>
            <a:r>
              <a:rPr lang="en-US" dirty="0"/>
              <a:t> </a:t>
            </a:r>
            <a:r>
              <a:rPr lang="en-US" dirty="0" err="1"/>
              <a:t>hakları</a:t>
            </a:r>
            <a:endParaRPr lang="en-US" dirty="0"/>
          </a:p>
          <a:p>
            <a:r>
              <a:rPr lang="en-US" dirty="0" err="1"/>
              <a:t>Evli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ehliyeti</a:t>
            </a:r>
            <a:r>
              <a:rPr lang="en-US" dirty="0"/>
              <a:t>,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işlem</a:t>
            </a:r>
            <a:r>
              <a:rPr lang="en-US" dirty="0"/>
              <a:t> </a:t>
            </a:r>
            <a:r>
              <a:rPr lang="en-US" dirty="0" err="1"/>
              <a:t>ehliyeti</a:t>
            </a:r>
            <a:r>
              <a:rPr lang="en-US" dirty="0"/>
              <a:t>, evil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soyadı</a:t>
            </a:r>
            <a:endParaRPr lang="en-US" dirty="0"/>
          </a:p>
          <a:p>
            <a:r>
              <a:rPr lang="en-US" dirty="0" err="1"/>
              <a:t>Müşterek</a:t>
            </a:r>
            <a:r>
              <a:rPr lang="en-US" dirty="0"/>
              <a:t> </a:t>
            </a:r>
            <a:r>
              <a:rPr lang="en-US" dirty="0" err="1"/>
              <a:t>hayatın</a:t>
            </a:r>
            <a:r>
              <a:rPr lang="en-US" dirty="0"/>
              <a:t> </a:t>
            </a:r>
            <a:r>
              <a:rPr lang="en-US" dirty="0" err="1"/>
              <a:t>tatili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müşterek</a:t>
            </a:r>
            <a:r>
              <a:rPr lang="en-US" dirty="0"/>
              <a:t> </a:t>
            </a:r>
            <a:r>
              <a:rPr lang="en-US" dirty="0" err="1"/>
              <a:t>konutun</a:t>
            </a:r>
            <a:r>
              <a:rPr lang="en-US" dirty="0"/>
              <a:t> </a:t>
            </a:r>
            <a:r>
              <a:rPr lang="en-US" dirty="0" err="1"/>
              <a:t>karıya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kocaya</a:t>
            </a:r>
            <a:r>
              <a:rPr lang="en-US" dirty="0"/>
              <a:t> </a:t>
            </a:r>
            <a:r>
              <a:rPr lang="en-US" dirty="0" err="1"/>
              <a:t>tahsisi</a:t>
            </a:r>
            <a:endParaRPr lang="en-US" dirty="0"/>
          </a:p>
          <a:p>
            <a:r>
              <a:rPr lang="en-US" dirty="0" err="1"/>
              <a:t>Eşlerden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evliliği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/>
              <a:t>yetkisi</a:t>
            </a:r>
          </a:p>
        </p:txBody>
      </p:sp>
    </p:spTree>
    <p:extLst>
      <p:ext uri="{BB962C8B-B14F-4D97-AF65-F5344CB8AC3E}">
        <p14:creationId xmlns:p14="http://schemas.microsoft.com/office/powerpoint/2010/main" val="42015574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8988</TotalTime>
  <Words>291</Words>
  <Application>Microsoft Office PowerPoint</Application>
  <PresentationFormat>Geniş ekran</PresentationFormat>
  <Paragraphs>34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Duman</vt:lpstr>
      <vt:lpstr>NİŞANLILIK</vt:lpstr>
      <vt:lpstr>NİŞANLILIK </vt:lpstr>
      <vt:lpstr>NİŞANLILIK</vt:lpstr>
      <vt:lpstr>NİŞANLILIK</vt:lpstr>
      <vt:lpstr>EVLENME</vt:lpstr>
      <vt:lpstr>EVLENME</vt:lpstr>
      <vt:lpstr>EVLENME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2021-02-21T01:47:57Z</dcterms:modified>
</cp:coreProperties>
</file>