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3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99A6-F81F-4295-AD94-8F4876B232A8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DEBA-82A5-404B-A902-D0BEECB67B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8793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99A6-F81F-4295-AD94-8F4876B232A8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DEBA-82A5-404B-A902-D0BEECB67B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593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99A6-F81F-4295-AD94-8F4876B232A8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DEBA-82A5-404B-A902-D0BEECB67B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03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99A6-F81F-4295-AD94-8F4876B232A8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DEBA-82A5-404B-A902-D0BEECB67B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635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99A6-F81F-4295-AD94-8F4876B232A8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DEBA-82A5-404B-A902-D0BEECB67B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3777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99A6-F81F-4295-AD94-8F4876B232A8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DEBA-82A5-404B-A902-D0BEECB67B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194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99A6-F81F-4295-AD94-8F4876B232A8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DEBA-82A5-404B-A902-D0BEECB67B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370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99A6-F81F-4295-AD94-8F4876B232A8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DEBA-82A5-404B-A902-D0BEECB67B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3540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99A6-F81F-4295-AD94-8F4876B232A8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DEBA-82A5-404B-A902-D0BEECB67B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00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99A6-F81F-4295-AD94-8F4876B232A8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DEBA-82A5-404B-A902-D0BEECB67B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891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99A6-F81F-4295-AD94-8F4876B232A8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DEBA-82A5-404B-A902-D0BEECB67B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9249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B99A6-F81F-4295-AD94-8F4876B232A8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DDEBA-82A5-404B-A902-D0BEECB67B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593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Temizleme işlemi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7904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Vakumlu temizlik</a:t>
            </a:r>
          </a:p>
          <a:p>
            <a:r>
              <a:rPr lang="tr-TR" dirty="0" smtClean="0"/>
              <a:t>Islak temizlik</a:t>
            </a:r>
          </a:p>
          <a:p>
            <a:r>
              <a:rPr lang="tr-TR" dirty="0" smtClean="0"/>
              <a:t>Kuru temizleme</a:t>
            </a:r>
          </a:p>
          <a:p>
            <a:r>
              <a:rPr lang="tr-TR" dirty="0" smtClean="0"/>
              <a:t>Buhar verme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819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Kirler, lekeler, toz</a:t>
            </a:r>
          </a:p>
          <a:p>
            <a:r>
              <a:rPr lang="tr-TR" dirty="0" smtClean="0"/>
              <a:t>Donuk görünüm, liflerin kimyasal yapısında hasara neden</a:t>
            </a:r>
          </a:p>
          <a:p>
            <a:r>
              <a:rPr lang="tr-TR" dirty="0" smtClean="0"/>
              <a:t>İşlemi durdurmak ve/veya geriye döndürmeye çalışmak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7208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Vakumlu temizlik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 kolay, en rahat işlem</a:t>
            </a:r>
          </a:p>
          <a:p>
            <a:r>
              <a:rPr lang="tr-TR" dirty="0" smtClean="0"/>
              <a:t>Düz yüzeye yerleştirme</a:t>
            </a:r>
          </a:p>
          <a:p>
            <a:r>
              <a:rPr lang="tr-TR" dirty="0" smtClean="0"/>
              <a:t>Düşük güç</a:t>
            </a:r>
          </a:p>
          <a:p>
            <a:r>
              <a:rPr lang="tr-TR" dirty="0" smtClean="0"/>
              <a:t>Vakumlu boru özelliği</a:t>
            </a:r>
          </a:p>
          <a:p>
            <a:r>
              <a:rPr lang="tr-TR" dirty="0" smtClean="0"/>
              <a:t>Aşınmış, kırılgan yerler</a:t>
            </a:r>
          </a:p>
          <a:p>
            <a:r>
              <a:rPr lang="tr-TR" dirty="0" err="1" smtClean="0"/>
              <a:t>Fiberglass</a:t>
            </a:r>
            <a:r>
              <a:rPr lang="tr-TR" dirty="0" smtClean="0"/>
              <a:t>, naylon net</a:t>
            </a:r>
          </a:p>
          <a:p>
            <a:r>
              <a:rPr lang="tr-TR" dirty="0" smtClean="0"/>
              <a:t>Aşınma kaybını en aza indirme</a:t>
            </a:r>
          </a:p>
          <a:p>
            <a:r>
              <a:rPr lang="tr-TR" dirty="0" smtClean="0"/>
              <a:t>Sergi öncesi ve sonrası vakumlama işlemi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6521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Halının ön ve arka yüzü</a:t>
            </a:r>
          </a:p>
          <a:p>
            <a:r>
              <a:rPr lang="tr-TR" dirty="0" smtClean="0"/>
              <a:t>Halının dokuma </a:t>
            </a:r>
            <a:r>
              <a:rPr lang="tr-TR" dirty="0" smtClean="0"/>
              <a:t>yönü (yatık yönü)</a:t>
            </a:r>
            <a:endParaRPr lang="tr-TR" dirty="0" smtClean="0"/>
          </a:p>
          <a:p>
            <a:r>
              <a:rPr lang="tr-TR" dirty="0" smtClean="0"/>
              <a:t>Küçük alanda </a:t>
            </a:r>
            <a:r>
              <a:rPr lang="tr-TR" dirty="0" smtClean="0"/>
              <a:t>uygulama</a:t>
            </a:r>
          </a:p>
          <a:p>
            <a:r>
              <a:rPr lang="tr-TR" dirty="0" smtClean="0"/>
              <a:t>Net kullanımı</a:t>
            </a:r>
          </a:p>
          <a:p>
            <a:r>
              <a:rPr lang="tr-TR" dirty="0" smtClean="0"/>
              <a:t>Çalışma masası yüzeyi</a:t>
            </a:r>
          </a:p>
          <a:p>
            <a:r>
              <a:rPr lang="tr-TR" dirty="0" smtClean="0"/>
              <a:t>Eldiven kullanma</a:t>
            </a:r>
          </a:p>
          <a:p>
            <a:r>
              <a:rPr lang="tr-TR" dirty="0" smtClean="0"/>
              <a:t>Hava sirkülasyonu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5957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88</Words>
  <Application>Microsoft Office PowerPoint</Application>
  <PresentationFormat>Geniş ekran</PresentationFormat>
  <Paragraphs>24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Temizleme işlemi</vt:lpstr>
      <vt:lpstr>PowerPoint Sunusu</vt:lpstr>
      <vt:lpstr>PowerPoint Sunusu</vt:lpstr>
      <vt:lpstr>Vakumlu temizlik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zeynep</dc:creator>
  <cp:lastModifiedBy>zeynep</cp:lastModifiedBy>
  <cp:revision>6</cp:revision>
  <dcterms:created xsi:type="dcterms:W3CDTF">2018-08-16T12:37:21Z</dcterms:created>
  <dcterms:modified xsi:type="dcterms:W3CDTF">2018-08-17T08:44:57Z</dcterms:modified>
</cp:coreProperties>
</file>